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78" r:id="rId8"/>
    <p:sldId id="279" r:id="rId9"/>
    <p:sldId id="264" r:id="rId10"/>
    <p:sldId id="261" r:id="rId11"/>
    <p:sldId id="281" r:id="rId12"/>
    <p:sldId id="266" r:id="rId13"/>
    <p:sldId id="269" r:id="rId14"/>
    <p:sldId id="274" r:id="rId15"/>
    <p:sldId id="280" r:id="rId16"/>
    <p:sldId id="267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9EC1C-0684-427F-B054-5FBE02B8601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3CD04-C533-4A63-A421-D2002CEFDE25}">
      <dgm:prSet phldrT="[Text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জুন্মঃ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২৭শে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১৯৩৫খ্রিঃ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71019D9-BF3D-4D9B-90F3-5477CCB4530B}" type="parTrans" cxnId="{23B7B752-C65A-4407-AB47-DC3A233A3630}">
      <dgm:prSet/>
      <dgm:spPr/>
      <dgm:t>
        <a:bodyPr/>
        <a:lstStyle/>
        <a:p>
          <a:endParaRPr lang="en-US"/>
        </a:p>
      </dgm:t>
    </dgm:pt>
    <dgm:pt modelId="{B1C933BE-1930-4912-A5E4-A72C15EF035F}" type="sibTrans" cxnId="{23B7B752-C65A-4407-AB47-DC3A233A3630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12FF04A-597B-432B-983D-F186E61A2F14}">
      <dgm:prSet phldrT="[Text]" custT="1"/>
      <dgm:spPr>
        <a:solidFill>
          <a:srgbClr val="00B0F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গ্রন্থঃ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একদা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এক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রাজ্যে</a:t>
          </a:r>
          <a:endParaRPr lang="en-US" sz="28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37F4D93E-E6B3-4416-975E-5F40C60AFF26}" type="parTrans" cxnId="{4D5E60C6-FDFD-4F3D-96E2-39C08BC4A6F1}">
      <dgm:prSet/>
      <dgm:spPr/>
      <dgm:t>
        <a:bodyPr/>
        <a:lstStyle/>
        <a:p>
          <a:endParaRPr lang="en-US"/>
        </a:p>
      </dgm:t>
    </dgm:pt>
    <dgm:pt modelId="{3A2BB340-8541-49C6-8A50-4C3FC46ABCD2}" type="sibTrans" cxnId="{4D5E60C6-FDFD-4F3D-96E2-39C08BC4A6F1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7F46AC42-A0C2-4639-927E-730539BE7F77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গল্পঃ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শীত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বিকেল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E8EB329-ADFB-49C5-B135-52DD208FB82F}" type="parTrans" cxnId="{91E86772-74D2-465B-8618-F76BE631FD58}">
      <dgm:prSet/>
      <dgm:spPr/>
      <dgm:t>
        <a:bodyPr/>
        <a:lstStyle/>
        <a:p>
          <a:endParaRPr lang="en-US"/>
        </a:p>
      </dgm:t>
    </dgm:pt>
    <dgm:pt modelId="{E599CA4A-014D-4AC3-834E-256817228AB9}" type="sibTrans" cxnId="{91E86772-74D2-465B-8618-F76BE631FD5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6D9B36E-8B23-4BDB-AC56-A1E0A13DD6AC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8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উপন্যাসঃ</a:t>
          </a:r>
          <a:r>
            <a: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বৃষ্টি</a:t>
          </a:r>
          <a:r>
            <a: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বিদ্রোহীগণ</a:t>
          </a:r>
          <a:endParaRPr lang="en-US" sz="2800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0990D256-CEEF-4A4D-8660-3F5F1E140B84}" type="parTrans" cxnId="{F6B877AB-952D-40BC-983B-B472242276EF}">
      <dgm:prSet/>
      <dgm:spPr/>
      <dgm:t>
        <a:bodyPr/>
        <a:lstStyle/>
        <a:p>
          <a:endParaRPr lang="en-US"/>
        </a:p>
      </dgm:t>
    </dgm:pt>
    <dgm:pt modelId="{A598610C-F3E6-4B79-BFB2-92BB3BAF9489}" type="sibTrans" cxnId="{F6B877AB-952D-40BC-983B-B472242276E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0932B603-5150-4684-90C8-7DE79F62FEF1}">
      <dgm:prSet phldrT="[Text]" custT="1"/>
      <dgm:spPr>
        <a:solidFill>
          <a:schemeClr val="accent2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নাটকঃ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পায়ের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আওয়াজ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পাওয়া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0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705375E-FE73-4502-AB4A-8915F3904EE1}" type="parTrans" cxnId="{46AA8CD5-CB41-426C-BC10-8605AEDAA52F}">
      <dgm:prSet/>
      <dgm:spPr/>
      <dgm:t>
        <a:bodyPr/>
        <a:lstStyle/>
        <a:p>
          <a:endParaRPr lang="en-US"/>
        </a:p>
      </dgm:t>
    </dgm:pt>
    <dgm:pt modelId="{26FDA1E7-2898-40B9-8A6F-61A848B91815}" type="sibTrans" cxnId="{46AA8CD5-CB41-426C-BC10-8605AEDAA52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01D43DF2-7DA3-4E9E-BA29-23433FDEDC1F}" type="pres">
      <dgm:prSet presAssocID="{BBA9EC1C-0684-427F-B054-5FBE02B860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33E96-FEF9-4C37-90E1-6CF8C779A3C6}" type="pres">
      <dgm:prSet presAssocID="{2F33CD04-C533-4A63-A421-D2002CEFDE25}" presName="node" presStyleLbl="node1" presStyleIdx="0" presStyleCnt="5" custRadScaleRad="100186" custRadScaleInc="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32EE0-5ED3-492E-96FA-4C5BAD856FF5}" type="pres">
      <dgm:prSet presAssocID="{B1C933BE-1930-4912-A5E4-A72C15EF035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6B5A60B-08CE-4E6E-B56A-035EE0C9E2AA}" type="pres">
      <dgm:prSet presAssocID="{B1C933BE-1930-4912-A5E4-A72C15EF035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59A6918-6430-4F2E-A522-5CF334C2BB31}" type="pres">
      <dgm:prSet presAssocID="{312FF04A-597B-432B-983D-F186E61A2F14}" presName="node" presStyleLbl="node1" presStyleIdx="1" presStyleCnt="5" custRadScaleRad="106020" custRadScaleInc="2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3F26F-8E27-4BC2-8601-0A066D0605AB}" type="pres">
      <dgm:prSet presAssocID="{3A2BB340-8541-49C6-8A50-4C3FC46ABCD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4CE0CD0-4A61-4C8C-B836-58F7F85513A5}" type="pres">
      <dgm:prSet presAssocID="{3A2BB340-8541-49C6-8A50-4C3FC46ABCD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CEDBAE4-4725-4259-B97F-18D1298EADC8}" type="pres">
      <dgm:prSet presAssocID="{7F46AC42-A0C2-4639-927E-730539BE7F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0EE1B-9F3F-41DF-A444-CF32608852F9}" type="pres">
      <dgm:prSet presAssocID="{E599CA4A-014D-4AC3-834E-256817228AB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8908D6D-CA66-477D-B836-940D491F5D57}" type="pres">
      <dgm:prSet presAssocID="{E599CA4A-014D-4AC3-834E-256817228AB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9A16FAF-9F80-40FB-A6E1-4340CD51A4B4}" type="pres">
      <dgm:prSet presAssocID="{A6D9B36E-8B23-4BDB-AC56-A1E0A13DD6AC}" presName="node" presStyleLbl="node1" presStyleIdx="3" presStyleCnt="5" custRadScaleRad="99422" custRadScaleInc="-1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FE1D8-BF2A-4D6F-A6CB-0945163B04A7}" type="pres">
      <dgm:prSet presAssocID="{A598610C-F3E6-4B79-BFB2-92BB3BAF948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453D1B4-8BB5-47BA-868D-EE23FFA516AD}" type="pres">
      <dgm:prSet presAssocID="{A598610C-F3E6-4B79-BFB2-92BB3BAF948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5F35FE9-37AA-48C3-A3BD-B4BB673C2953}" type="pres">
      <dgm:prSet presAssocID="{0932B603-5150-4684-90C8-7DE79F62FE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11CCD-6130-4CE5-B47E-76FCDEB7D08D}" type="pres">
      <dgm:prSet presAssocID="{26FDA1E7-2898-40B9-8A6F-61A848B91815}" presName="sibTrans" presStyleLbl="sibTrans2D1" presStyleIdx="4" presStyleCnt="5" custLinFactNeighborX="9409" custLinFactNeighborY="-7557"/>
      <dgm:spPr/>
      <dgm:t>
        <a:bodyPr/>
        <a:lstStyle/>
        <a:p>
          <a:endParaRPr lang="en-US"/>
        </a:p>
      </dgm:t>
    </dgm:pt>
    <dgm:pt modelId="{4DE9D335-0BB0-41D4-9D78-DDD8252A95F9}" type="pres">
      <dgm:prSet presAssocID="{26FDA1E7-2898-40B9-8A6F-61A848B9181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472F867-6ADF-4A03-AB58-95F7C4300B46}" type="presOf" srcId="{E599CA4A-014D-4AC3-834E-256817228AB9}" destId="{B8908D6D-CA66-477D-B836-940D491F5D57}" srcOrd="1" destOrd="0" presId="urn:microsoft.com/office/officeart/2005/8/layout/cycle2"/>
    <dgm:cxn modelId="{5377D25C-B585-46FE-8CA4-FC0D30DD4C91}" type="presOf" srcId="{A6D9B36E-8B23-4BDB-AC56-A1E0A13DD6AC}" destId="{C9A16FAF-9F80-40FB-A6E1-4340CD51A4B4}" srcOrd="0" destOrd="0" presId="urn:microsoft.com/office/officeart/2005/8/layout/cycle2"/>
    <dgm:cxn modelId="{59A98788-2D3A-424E-8024-D6695C5580CA}" type="presOf" srcId="{0932B603-5150-4684-90C8-7DE79F62FEF1}" destId="{55F35FE9-37AA-48C3-A3BD-B4BB673C2953}" srcOrd="0" destOrd="0" presId="urn:microsoft.com/office/officeart/2005/8/layout/cycle2"/>
    <dgm:cxn modelId="{5BB38644-AE8F-4A58-A29D-60E3B9CFA469}" type="presOf" srcId="{BBA9EC1C-0684-427F-B054-5FBE02B8601F}" destId="{01D43DF2-7DA3-4E9E-BA29-23433FDEDC1F}" srcOrd="0" destOrd="0" presId="urn:microsoft.com/office/officeart/2005/8/layout/cycle2"/>
    <dgm:cxn modelId="{E1E75E24-51B9-493D-A1D9-4DF2B5B62605}" type="presOf" srcId="{3A2BB340-8541-49C6-8A50-4C3FC46ABCD2}" destId="{54CE0CD0-4A61-4C8C-B836-58F7F85513A5}" srcOrd="1" destOrd="0" presId="urn:microsoft.com/office/officeart/2005/8/layout/cycle2"/>
    <dgm:cxn modelId="{ACFDA539-0875-4FC2-BAC3-7772EE133879}" type="presOf" srcId="{B1C933BE-1930-4912-A5E4-A72C15EF035F}" destId="{F6B5A60B-08CE-4E6E-B56A-035EE0C9E2AA}" srcOrd="1" destOrd="0" presId="urn:microsoft.com/office/officeart/2005/8/layout/cycle2"/>
    <dgm:cxn modelId="{46AA8CD5-CB41-426C-BC10-8605AEDAA52F}" srcId="{BBA9EC1C-0684-427F-B054-5FBE02B8601F}" destId="{0932B603-5150-4684-90C8-7DE79F62FEF1}" srcOrd="4" destOrd="0" parTransId="{9705375E-FE73-4502-AB4A-8915F3904EE1}" sibTransId="{26FDA1E7-2898-40B9-8A6F-61A848B91815}"/>
    <dgm:cxn modelId="{7BA7AB46-C76A-4178-84C4-52F909657F2E}" type="presOf" srcId="{312FF04A-597B-432B-983D-F186E61A2F14}" destId="{F59A6918-6430-4F2E-A522-5CF334C2BB31}" srcOrd="0" destOrd="0" presId="urn:microsoft.com/office/officeart/2005/8/layout/cycle2"/>
    <dgm:cxn modelId="{4680E55B-A511-49ED-915D-9E3A3DA6FF60}" type="presOf" srcId="{2F33CD04-C533-4A63-A421-D2002CEFDE25}" destId="{5CA33E96-FEF9-4C37-90E1-6CF8C779A3C6}" srcOrd="0" destOrd="0" presId="urn:microsoft.com/office/officeart/2005/8/layout/cycle2"/>
    <dgm:cxn modelId="{F030AA98-5656-4F4B-BC31-F84B82B0F729}" type="presOf" srcId="{A598610C-F3E6-4B79-BFB2-92BB3BAF9489}" destId="{6453D1B4-8BB5-47BA-868D-EE23FFA516AD}" srcOrd="1" destOrd="0" presId="urn:microsoft.com/office/officeart/2005/8/layout/cycle2"/>
    <dgm:cxn modelId="{91E86772-74D2-465B-8618-F76BE631FD58}" srcId="{BBA9EC1C-0684-427F-B054-5FBE02B8601F}" destId="{7F46AC42-A0C2-4639-927E-730539BE7F77}" srcOrd="2" destOrd="0" parTransId="{7E8EB329-ADFB-49C5-B135-52DD208FB82F}" sibTransId="{E599CA4A-014D-4AC3-834E-256817228AB9}"/>
    <dgm:cxn modelId="{47C29F85-AB06-49DE-A382-0F8285B9E074}" type="presOf" srcId="{26FDA1E7-2898-40B9-8A6F-61A848B91815}" destId="{4DE9D335-0BB0-41D4-9D78-DDD8252A95F9}" srcOrd="1" destOrd="0" presId="urn:microsoft.com/office/officeart/2005/8/layout/cycle2"/>
    <dgm:cxn modelId="{4D5E60C6-FDFD-4F3D-96E2-39C08BC4A6F1}" srcId="{BBA9EC1C-0684-427F-B054-5FBE02B8601F}" destId="{312FF04A-597B-432B-983D-F186E61A2F14}" srcOrd="1" destOrd="0" parTransId="{37F4D93E-E6B3-4416-975E-5F40C60AFF26}" sibTransId="{3A2BB340-8541-49C6-8A50-4C3FC46ABCD2}"/>
    <dgm:cxn modelId="{C1380643-8E3E-4C90-BBFD-99108227FF45}" type="presOf" srcId="{26FDA1E7-2898-40B9-8A6F-61A848B91815}" destId="{9A611CCD-6130-4CE5-B47E-76FCDEB7D08D}" srcOrd="0" destOrd="0" presId="urn:microsoft.com/office/officeart/2005/8/layout/cycle2"/>
    <dgm:cxn modelId="{B22BA210-7D43-4E29-B122-CB69003B79C3}" type="presOf" srcId="{E599CA4A-014D-4AC3-834E-256817228AB9}" destId="{7FE0EE1B-9F3F-41DF-A444-CF32608852F9}" srcOrd="0" destOrd="0" presId="urn:microsoft.com/office/officeart/2005/8/layout/cycle2"/>
    <dgm:cxn modelId="{42EA1DC7-8FF9-4F0C-9C96-50F51953CC78}" type="presOf" srcId="{7F46AC42-A0C2-4639-927E-730539BE7F77}" destId="{6CEDBAE4-4725-4259-B97F-18D1298EADC8}" srcOrd="0" destOrd="0" presId="urn:microsoft.com/office/officeart/2005/8/layout/cycle2"/>
    <dgm:cxn modelId="{F6B877AB-952D-40BC-983B-B472242276EF}" srcId="{BBA9EC1C-0684-427F-B054-5FBE02B8601F}" destId="{A6D9B36E-8B23-4BDB-AC56-A1E0A13DD6AC}" srcOrd="3" destOrd="0" parTransId="{0990D256-CEEF-4A4D-8660-3F5F1E140B84}" sibTransId="{A598610C-F3E6-4B79-BFB2-92BB3BAF9489}"/>
    <dgm:cxn modelId="{57EB7419-933E-4068-B955-FFEA864A0E8C}" type="presOf" srcId="{3A2BB340-8541-49C6-8A50-4C3FC46ABCD2}" destId="{AD83F26F-8E27-4BC2-8601-0A066D0605AB}" srcOrd="0" destOrd="0" presId="urn:microsoft.com/office/officeart/2005/8/layout/cycle2"/>
    <dgm:cxn modelId="{777D9130-BDE4-4030-BB91-2C3EC13A092E}" type="presOf" srcId="{B1C933BE-1930-4912-A5E4-A72C15EF035F}" destId="{5CF32EE0-5ED3-492E-96FA-4C5BAD856FF5}" srcOrd="0" destOrd="0" presId="urn:microsoft.com/office/officeart/2005/8/layout/cycle2"/>
    <dgm:cxn modelId="{23B7B752-C65A-4407-AB47-DC3A233A3630}" srcId="{BBA9EC1C-0684-427F-B054-5FBE02B8601F}" destId="{2F33CD04-C533-4A63-A421-D2002CEFDE25}" srcOrd="0" destOrd="0" parTransId="{B71019D9-BF3D-4D9B-90F3-5477CCB4530B}" sibTransId="{B1C933BE-1930-4912-A5E4-A72C15EF035F}"/>
    <dgm:cxn modelId="{832CC007-12EF-4888-A760-D00C5C5FB37B}" type="presOf" srcId="{A598610C-F3E6-4B79-BFB2-92BB3BAF9489}" destId="{A07FE1D8-BF2A-4D6F-A6CB-0945163B04A7}" srcOrd="0" destOrd="0" presId="urn:microsoft.com/office/officeart/2005/8/layout/cycle2"/>
    <dgm:cxn modelId="{270585CF-7CCC-4846-B2B9-DDFC3C10A9C5}" type="presParOf" srcId="{01D43DF2-7DA3-4E9E-BA29-23433FDEDC1F}" destId="{5CA33E96-FEF9-4C37-90E1-6CF8C779A3C6}" srcOrd="0" destOrd="0" presId="urn:microsoft.com/office/officeart/2005/8/layout/cycle2"/>
    <dgm:cxn modelId="{2CFA9A40-2E16-4F2E-9BF6-EF6B6A079E96}" type="presParOf" srcId="{01D43DF2-7DA3-4E9E-BA29-23433FDEDC1F}" destId="{5CF32EE0-5ED3-492E-96FA-4C5BAD856FF5}" srcOrd="1" destOrd="0" presId="urn:microsoft.com/office/officeart/2005/8/layout/cycle2"/>
    <dgm:cxn modelId="{16F51342-674A-4D22-873D-59B3522FC927}" type="presParOf" srcId="{5CF32EE0-5ED3-492E-96FA-4C5BAD856FF5}" destId="{F6B5A60B-08CE-4E6E-B56A-035EE0C9E2AA}" srcOrd="0" destOrd="0" presId="urn:microsoft.com/office/officeart/2005/8/layout/cycle2"/>
    <dgm:cxn modelId="{F97BA57B-0CCB-4700-9CF3-5F6604651EEF}" type="presParOf" srcId="{01D43DF2-7DA3-4E9E-BA29-23433FDEDC1F}" destId="{F59A6918-6430-4F2E-A522-5CF334C2BB31}" srcOrd="2" destOrd="0" presId="urn:microsoft.com/office/officeart/2005/8/layout/cycle2"/>
    <dgm:cxn modelId="{FD437665-DDDD-4913-BC67-E87BB8850431}" type="presParOf" srcId="{01D43DF2-7DA3-4E9E-BA29-23433FDEDC1F}" destId="{AD83F26F-8E27-4BC2-8601-0A066D0605AB}" srcOrd="3" destOrd="0" presId="urn:microsoft.com/office/officeart/2005/8/layout/cycle2"/>
    <dgm:cxn modelId="{133A0AFF-D9E0-4332-A4AB-13C54F58D828}" type="presParOf" srcId="{AD83F26F-8E27-4BC2-8601-0A066D0605AB}" destId="{54CE0CD0-4A61-4C8C-B836-58F7F85513A5}" srcOrd="0" destOrd="0" presId="urn:microsoft.com/office/officeart/2005/8/layout/cycle2"/>
    <dgm:cxn modelId="{9D6FA30B-A9D2-49AB-8209-60F857F9DE04}" type="presParOf" srcId="{01D43DF2-7DA3-4E9E-BA29-23433FDEDC1F}" destId="{6CEDBAE4-4725-4259-B97F-18D1298EADC8}" srcOrd="4" destOrd="0" presId="urn:microsoft.com/office/officeart/2005/8/layout/cycle2"/>
    <dgm:cxn modelId="{7635343B-5149-47C1-AAFA-A79593EBB5D4}" type="presParOf" srcId="{01D43DF2-7DA3-4E9E-BA29-23433FDEDC1F}" destId="{7FE0EE1B-9F3F-41DF-A444-CF32608852F9}" srcOrd="5" destOrd="0" presId="urn:microsoft.com/office/officeart/2005/8/layout/cycle2"/>
    <dgm:cxn modelId="{806725F8-64CF-4559-88A6-EAD3BD27B0E3}" type="presParOf" srcId="{7FE0EE1B-9F3F-41DF-A444-CF32608852F9}" destId="{B8908D6D-CA66-477D-B836-940D491F5D57}" srcOrd="0" destOrd="0" presId="urn:microsoft.com/office/officeart/2005/8/layout/cycle2"/>
    <dgm:cxn modelId="{2A41CC10-917F-4226-B113-D0FAE33AAC0C}" type="presParOf" srcId="{01D43DF2-7DA3-4E9E-BA29-23433FDEDC1F}" destId="{C9A16FAF-9F80-40FB-A6E1-4340CD51A4B4}" srcOrd="6" destOrd="0" presId="urn:microsoft.com/office/officeart/2005/8/layout/cycle2"/>
    <dgm:cxn modelId="{1D75FB6A-51DC-4B64-9F09-90B5B501EC48}" type="presParOf" srcId="{01D43DF2-7DA3-4E9E-BA29-23433FDEDC1F}" destId="{A07FE1D8-BF2A-4D6F-A6CB-0945163B04A7}" srcOrd="7" destOrd="0" presId="urn:microsoft.com/office/officeart/2005/8/layout/cycle2"/>
    <dgm:cxn modelId="{BCF1937D-92F4-4960-9967-F9628DD4213B}" type="presParOf" srcId="{A07FE1D8-BF2A-4D6F-A6CB-0945163B04A7}" destId="{6453D1B4-8BB5-47BA-868D-EE23FFA516AD}" srcOrd="0" destOrd="0" presId="urn:microsoft.com/office/officeart/2005/8/layout/cycle2"/>
    <dgm:cxn modelId="{6BC801B2-F093-46E1-8C25-07B4C2005094}" type="presParOf" srcId="{01D43DF2-7DA3-4E9E-BA29-23433FDEDC1F}" destId="{55F35FE9-37AA-48C3-A3BD-B4BB673C2953}" srcOrd="8" destOrd="0" presId="urn:microsoft.com/office/officeart/2005/8/layout/cycle2"/>
    <dgm:cxn modelId="{8907E6EC-81A2-45C9-85D2-80C4E32C71AC}" type="presParOf" srcId="{01D43DF2-7DA3-4E9E-BA29-23433FDEDC1F}" destId="{9A611CCD-6130-4CE5-B47E-76FCDEB7D08D}" srcOrd="9" destOrd="0" presId="urn:microsoft.com/office/officeart/2005/8/layout/cycle2"/>
    <dgm:cxn modelId="{2544C8DD-4B30-4021-BEB1-0FBC34759424}" type="presParOf" srcId="{9A611CCD-6130-4CE5-B47E-76FCDEB7D08D}" destId="{4DE9D335-0BB0-41D4-9D78-DDD8252A95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33E96-FEF9-4C37-90E1-6CF8C779A3C6}">
      <dsp:nvSpPr>
        <dsp:cNvPr id="0" name=""/>
        <dsp:cNvSpPr/>
      </dsp:nvSpPr>
      <dsp:spPr>
        <a:xfrm>
          <a:off x="3810005" y="0"/>
          <a:ext cx="1725662" cy="1725662"/>
        </a:xfrm>
        <a:prstGeom prst="ellipse">
          <a:avLst/>
        </a:prstGeom>
        <a:solidFill>
          <a:srgbClr val="92D050"/>
        </a:solidFill>
        <a:ln w="11429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জুন্মঃ</a:t>
          </a:r>
          <a:r>
            <a:rPr lang="en-US" sz="2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২৭শে </a:t>
          </a:r>
          <a:r>
            <a:rPr lang="en-US" sz="28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2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১৯৩৫খ্রিঃ</a:t>
          </a:r>
          <a:endParaRPr lang="en-US" sz="2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062722" y="252717"/>
        <a:ext cx="1220228" cy="1220228"/>
      </dsp:txXfrm>
    </dsp:sp>
    <dsp:sp modelId="{5CF32EE0-5ED3-492E-96FA-4C5BAD856FF5}">
      <dsp:nvSpPr>
        <dsp:cNvPr id="0" name=""/>
        <dsp:cNvSpPr/>
      </dsp:nvSpPr>
      <dsp:spPr>
        <a:xfrm rot="2132274">
          <a:off x="5491166" y="1325813"/>
          <a:ext cx="475050" cy="58241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504439" y="1400877"/>
        <a:ext cx="332535" cy="349446"/>
      </dsp:txXfrm>
    </dsp:sp>
    <dsp:sp modelId="{F59A6918-6430-4F2E-A522-5CF334C2BB31}">
      <dsp:nvSpPr>
        <dsp:cNvPr id="0" name=""/>
        <dsp:cNvSpPr/>
      </dsp:nvSpPr>
      <dsp:spPr>
        <a:xfrm>
          <a:off x="5943596" y="1524005"/>
          <a:ext cx="1725662" cy="1725662"/>
        </a:xfrm>
        <a:prstGeom prst="ellipse">
          <a:avLst/>
        </a:prstGeom>
        <a:solidFill>
          <a:srgbClr val="00B0F0"/>
        </a:solidFill>
        <a:ln w="11429" cap="flat" cmpd="sng" algn="ctr">
          <a:solidFill>
            <a:srgbClr val="FFC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গ্রন্থঃ</a:t>
          </a:r>
          <a:r>
            <a:rPr lang="en-US" sz="28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একদা</a:t>
          </a:r>
          <a:r>
            <a:rPr lang="en-US" sz="28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এক</a:t>
          </a:r>
          <a:r>
            <a:rPr lang="en-US" sz="28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রাজ্যে</a:t>
          </a:r>
          <a:endParaRPr lang="en-US" sz="28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6196313" y="1776722"/>
        <a:ext cx="1220228" cy="1220228"/>
      </dsp:txXfrm>
    </dsp:sp>
    <dsp:sp modelId="{AD83F26F-8E27-4BC2-8601-0A066D0605AB}">
      <dsp:nvSpPr>
        <dsp:cNvPr id="0" name=""/>
        <dsp:cNvSpPr/>
      </dsp:nvSpPr>
      <dsp:spPr>
        <a:xfrm rot="6652337">
          <a:off x="6100219" y="3314638"/>
          <a:ext cx="482780" cy="58241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6198437" y="3363455"/>
        <a:ext cx="337946" cy="349446"/>
      </dsp:txXfrm>
    </dsp:sp>
    <dsp:sp modelId="{6CEDBAE4-4725-4259-B97F-18D1298EADC8}">
      <dsp:nvSpPr>
        <dsp:cNvPr id="0" name=""/>
        <dsp:cNvSpPr/>
      </dsp:nvSpPr>
      <dsp:spPr>
        <a:xfrm>
          <a:off x="5004223" y="3987553"/>
          <a:ext cx="1725662" cy="172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গল্পঃ</a:t>
          </a:r>
          <a:r>
            <a:rPr lang="en-US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শীত</a:t>
          </a:r>
          <a:r>
            <a:rPr lang="en-US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বিকেল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256940" y="4240270"/>
        <a:ext cx="1220228" cy="1220228"/>
      </dsp:txXfrm>
    </dsp:sp>
    <dsp:sp modelId="{7FE0EE1B-9F3F-41DF-A444-CF32608852F9}">
      <dsp:nvSpPr>
        <dsp:cNvPr id="0" name=""/>
        <dsp:cNvSpPr/>
      </dsp:nvSpPr>
      <dsp:spPr>
        <a:xfrm rot="10797609">
          <a:off x="4374105" y="4560062"/>
          <a:ext cx="445284" cy="58241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507690" y="4676498"/>
        <a:ext cx="311699" cy="349446"/>
      </dsp:txXfrm>
    </dsp:sp>
    <dsp:sp modelId="{C9A16FAF-9F80-40FB-A6E1-4340CD51A4B4}">
      <dsp:nvSpPr>
        <dsp:cNvPr id="0" name=""/>
        <dsp:cNvSpPr/>
      </dsp:nvSpPr>
      <dsp:spPr>
        <a:xfrm>
          <a:off x="2438403" y="3989337"/>
          <a:ext cx="1725662" cy="172566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rgbClr val="00B05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উপন্যাসঃ</a:t>
          </a:r>
          <a:r>
            <a:rPr lang="en-US" sz="2800" kern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বৃষ্টি</a:t>
          </a:r>
          <a:r>
            <a:rPr lang="en-US" sz="2800" kern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বিদ্রোহীগণ</a:t>
          </a:r>
          <a:endParaRPr lang="en-US" sz="2800" kern="1200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sp:txBody>
      <dsp:txXfrm>
        <a:off x="2691120" y="4242054"/>
        <a:ext cx="1220228" cy="1220228"/>
      </dsp:txXfrm>
    </dsp:sp>
    <dsp:sp modelId="{A07FE1D8-BF2A-4D6F-A6CB-0945163B04A7}">
      <dsp:nvSpPr>
        <dsp:cNvPr id="0" name=""/>
        <dsp:cNvSpPr/>
      </dsp:nvSpPr>
      <dsp:spPr>
        <a:xfrm rot="15090178">
          <a:off x="2661510" y="3340830"/>
          <a:ext cx="463086" cy="58241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753011" y="3523187"/>
        <a:ext cx="324160" cy="349446"/>
      </dsp:txXfrm>
    </dsp:sp>
    <dsp:sp modelId="{55F35FE9-37AA-48C3-A3BD-B4BB673C2953}">
      <dsp:nvSpPr>
        <dsp:cNvPr id="0" name=""/>
        <dsp:cNvSpPr/>
      </dsp:nvSpPr>
      <dsp:spPr>
        <a:xfrm>
          <a:off x="1613725" y="1524212"/>
          <a:ext cx="1725662" cy="1725662"/>
        </a:xfrm>
        <a:prstGeom prst="ellipse">
          <a:avLst/>
        </a:prstGeom>
        <a:solidFill>
          <a:schemeClr val="accent2">
            <a:lumMod val="75000"/>
          </a:schemeClr>
        </a:solidFill>
        <a:ln w="11429" cap="flat" cmpd="sng" algn="ctr">
          <a:solidFill>
            <a:srgbClr val="FFFF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নাটকঃ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পায়ের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আওয়াজ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পাওয়া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0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1866442" y="1776929"/>
        <a:ext cx="1220228" cy="1220228"/>
      </dsp:txXfrm>
    </dsp:sp>
    <dsp:sp modelId="{9A611CCD-6130-4CE5-B47E-76FCDEB7D08D}">
      <dsp:nvSpPr>
        <dsp:cNvPr id="0" name=""/>
        <dsp:cNvSpPr/>
      </dsp:nvSpPr>
      <dsp:spPr>
        <a:xfrm rot="19514367">
          <a:off x="3359137" y="1297824"/>
          <a:ext cx="502281" cy="58241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372582" y="1457262"/>
        <a:ext cx="351597" cy="349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27A15-A216-4F29-A047-E3348D77102D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58A8F-3207-4AC4-869B-DE95F4F66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6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447800"/>
            <a:ext cx="9144000" cy="5486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9144000" cy="563880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মোঃসৈয়দ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0"/>
            <a:ext cx="281359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000" dirty="0" smtClean="0">
                <a:solidFill>
                  <a:srgbClr val="0070C0"/>
                </a:solidFill>
              </a:rPr>
              <a:t> </a:t>
            </a:r>
            <a:endParaRPr lang="en-US" sz="6000" dirty="0">
              <a:solidFill>
                <a:srgbClr val="0070C0"/>
              </a:solidFill>
            </a:endParaRPr>
          </a:p>
        </p:txBody>
      </p:sp>
      <p:graphicFrame>
        <p:nvGraphicFramePr>
          <p:cNvPr id="2253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176406"/>
              </p:ext>
            </p:extLst>
          </p:nvPr>
        </p:nvGraphicFramePr>
        <p:xfrm>
          <a:off x="4044826" y="3429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826" y="3429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32004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আলপথ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95600"/>
            <a:ext cx="3200400" cy="1905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চর্যাপদ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00600"/>
            <a:ext cx="3200400" cy="2057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ডিঙ্গার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1066800"/>
            <a:ext cx="29718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2895600"/>
            <a:ext cx="29718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4800600"/>
            <a:ext cx="2971800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1066800"/>
            <a:ext cx="2971800" cy="18288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সীমানার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2895600"/>
            <a:ext cx="2971800" cy="19050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সাহিত্য-ঐতিহ্যের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4800600"/>
            <a:ext cx="2971800" cy="213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মঙ্গলকাব্যে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048000" cy="21336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বৌদ্ধবিহার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3048000" cy="22098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বরেন্দ্রভূমে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সোনামসজিদ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43400"/>
            <a:ext cx="3048000" cy="2514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বারোভুঁইয়া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0"/>
            <a:ext cx="30480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133600"/>
            <a:ext cx="3048000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304800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0"/>
            <a:ext cx="3048000" cy="213360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ধর্মপালদেব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2133600"/>
            <a:ext cx="3048000" cy="22098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সোনামসজিদকে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শিল্পসৌন্দর্যমন্ডিত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স্থাপত্যকর্ম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343400"/>
            <a:ext cx="3048000" cy="2514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খুলনা,বরিশাল,সোনারগাঁও,ময়মনসিং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হ, 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শ্রীহট্রের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জমিদারগণ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চর্যাপদে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laser.wav"/>
          </p:stSnd>
        </p:sndAc>
      </p:transition>
    </mc:Choice>
    <mc:Fallback>
      <p:transition spd="slow">
        <p:dissolv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145178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5044" y="4191000"/>
            <a:ext cx="335955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সময়ঃ৫ </a:t>
            </a:r>
            <a:r>
              <a:rPr lang="en-US" sz="5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en-US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2150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4473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219200"/>
            <a:ext cx="46482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1219200"/>
            <a:ext cx="44196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038600"/>
            <a:ext cx="9144000" cy="281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আলপথ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8200" y="0"/>
            <a:ext cx="4495800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তেরোশত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আমাকে,কোথা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4196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চর্যাপদের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8200" y="0"/>
            <a:ext cx="4495800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কৈবর্তের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পালযুগ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চিত্রকলার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05200" y="1752600"/>
            <a:ext cx="5257800" cy="49530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কমল কান্ত রায় তালুকদার 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এম,এ,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,এড 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এল,পি,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ছাতক,সুনামগঞ্জ। 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মোবাঃ০১৭১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৫২৯২৪৯ 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bu s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2971800" cy="3796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828800"/>
            <a:ext cx="38100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42672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তেরোশত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শুধায়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আমাকে,’কোথা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?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বুঝাতে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 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85800"/>
            <a:ext cx="91440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7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১|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২|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কৈবর্ত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বিপক্ষে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                                  ৩|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পালযুগের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রাজত্ব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বৎসর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চর্যাপদ,কৈবর্ত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বিদ্রোহ,সোনা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ঐতিহ্যের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পরিচায়ক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|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|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8862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700"/>
            <a:ext cx="5210175" cy="1447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4800"/>
            <a:ext cx="8622654" cy="62484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8" y="952500"/>
            <a:ext cx="7620000" cy="4953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11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শ্রেণিঃদশম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৯ইং  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৬০জন 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/২০১৯খ্রিঃ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44958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44958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657600"/>
            <a:ext cx="45720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066800"/>
            <a:ext cx="45720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352800"/>
            <a:ext cx="44958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মুজিবুর রহমান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352800"/>
            <a:ext cx="4572000" cy="3048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477000"/>
            <a:ext cx="4495800" cy="38100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6477000"/>
            <a:ext cx="4648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চর্যাপদ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962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371600"/>
            <a:ext cx="54102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5791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1|কবি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971800"/>
            <a:ext cx="6019800" cy="1066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২|নতুন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733800"/>
            <a:ext cx="7467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৩|কবিতা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33400"/>
            <a:ext cx="52578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752600"/>
            <a:ext cx="39624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343400"/>
            <a:ext cx="4876800" cy="92333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1" y="457200"/>
            <a:ext cx="5791200" cy="92333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লেখক পরিচিতি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895600"/>
            <a:ext cx="7414039" cy="92333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শিক্ষার্থীদের নিরব পাঠ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4800600"/>
            <a:ext cx="4781564" cy="92333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সময়ঃ৫ মিনিট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 loop="1">
            <p:snd r:embed="rId2" name="breeze.wav"/>
          </p:stSnd>
        </p:sndAc>
      </p:transition>
    </mc:Choice>
    <mc:Fallback>
      <p:transition spd="slow">
        <p:fade/>
        <p:sndAc>
          <p:stSnd loop="1"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8600408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Oval 13"/>
          <p:cNvSpPr/>
          <p:nvPr/>
        </p:nvSpPr>
        <p:spPr>
          <a:xfrm>
            <a:off x="3352800" y="2819400"/>
            <a:ext cx="2286000" cy="2667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4419600"/>
            <a:ext cx="20574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A33E96-FEF9-4C37-90E1-6CF8C779A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A33E96-FEF9-4C37-90E1-6CF8C779A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A33E96-FEF9-4C37-90E1-6CF8C779A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A33E96-FEF9-4C37-90E1-6CF8C779A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graphicEl>
                                              <a:dgm id="{5CA33E96-FEF9-4C37-90E1-6CF8C779A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A33E96-FEF9-4C37-90E1-6CF8C779A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A33E96-FEF9-4C37-90E1-6CF8C779A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A33E96-FEF9-4C37-90E1-6CF8C779A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A33E96-FEF9-4C37-90E1-6CF8C779A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F32EE0-5ED3-492E-96FA-4C5BAD85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F32EE0-5ED3-492E-96FA-4C5BAD85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F32EE0-5ED3-492E-96FA-4C5BAD85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F32EE0-5ED3-492E-96FA-4C5BAD85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graphicEl>
                                              <a:dgm id="{5CF32EE0-5ED3-492E-96FA-4C5BAD85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F32EE0-5ED3-492E-96FA-4C5BAD85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F32EE0-5ED3-492E-96FA-4C5BAD85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F32EE0-5ED3-492E-96FA-4C5BAD85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CF32EE0-5ED3-492E-96FA-4C5BAD856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9A6918-6430-4F2E-A522-5CF334C2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9A6918-6430-4F2E-A522-5CF334C2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9A6918-6430-4F2E-A522-5CF334C2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9A6918-6430-4F2E-A522-5CF334C2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graphicEl>
                                              <a:dgm id="{F59A6918-6430-4F2E-A522-5CF334C2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9A6918-6430-4F2E-A522-5CF334C2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9A6918-6430-4F2E-A522-5CF334C2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9A6918-6430-4F2E-A522-5CF334C2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9A6918-6430-4F2E-A522-5CF334C2B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83F26F-8E27-4BC2-8601-0A066D06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83F26F-8E27-4BC2-8601-0A066D06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83F26F-8E27-4BC2-8601-0A066D06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83F26F-8E27-4BC2-8601-0A066D06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graphicEl>
                                              <a:dgm id="{AD83F26F-8E27-4BC2-8601-0A066D06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83F26F-8E27-4BC2-8601-0A066D06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83F26F-8E27-4BC2-8601-0A066D06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83F26F-8E27-4BC2-8601-0A066D06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83F26F-8E27-4BC2-8601-0A066D060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EDBAE4-4725-4259-B97F-18D1298E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EDBAE4-4725-4259-B97F-18D1298E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EDBAE4-4725-4259-B97F-18D1298E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EDBAE4-4725-4259-B97F-18D1298E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>
                                            <p:graphicEl>
                                              <a:dgm id="{6CEDBAE4-4725-4259-B97F-18D1298E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EDBAE4-4725-4259-B97F-18D1298E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EDBAE4-4725-4259-B97F-18D1298E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EDBAE4-4725-4259-B97F-18D1298E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EDBAE4-4725-4259-B97F-18D1298EA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E0EE1B-9F3F-41DF-A444-CF326088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E0EE1B-9F3F-41DF-A444-CF326088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E0EE1B-9F3F-41DF-A444-CF326088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E0EE1B-9F3F-41DF-A444-CF326088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>
                                            <p:graphicEl>
                                              <a:dgm id="{7FE0EE1B-9F3F-41DF-A444-CF326088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E0EE1B-9F3F-41DF-A444-CF326088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E0EE1B-9F3F-41DF-A444-CF326088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E0EE1B-9F3F-41DF-A444-CF326088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E0EE1B-9F3F-41DF-A444-CF3260885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16FAF-9F80-40FB-A6E1-4340CD51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16FAF-9F80-40FB-A6E1-4340CD51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16FAF-9F80-40FB-A6E1-4340CD51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16FAF-9F80-40FB-A6E1-4340CD51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>
                                            <p:graphicEl>
                                              <a:dgm id="{C9A16FAF-9F80-40FB-A6E1-4340CD51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16FAF-9F80-40FB-A6E1-4340CD51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16FAF-9F80-40FB-A6E1-4340CD51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16FAF-9F80-40FB-A6E1-4340CD51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16FAF-9F80-40FB-A6E1-4340CD51A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7FE1D8-BF2A-4D6F-A6CB-0945163B0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7FE1D8-BF2A-4D6F-A6CB-0945163B0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7FE1D8-BF2A-4D6F-A6CB-0945163B0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7FE1D8-BF2A-4D6F-A6CB-0945163B0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>
                                            <p:graphicEl>
                                              <a:dgm id="{A07FE1D8-BF2A-4D6F-A6CB-0945163B0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7FE1D8-BF2A-4D6F-A6CB-0945163B0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7FE1D8-BF2A-4D6F-A6CB-0945163B0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7FE1D8-BF2A-4D6F-A6CB-0945163B0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07FE1D8-BF2A-4D6F-A6CB-0945163B0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F35FE9-37AA-48C3-A3BD-B4BB673C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F35FE9-37AA-48C3-A3BD-B4BB673C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F35FE9-37AA-48C3-A3BD-B4BB673C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F35FE9-37AA-48C3-A3BD-B4BB673C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>
                                            <p:graphicEl>
                                              <a:dgm id="{55F35FE9-37AA-48C3-A3BD-B4BB673C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F35FE9-37AA-48C3-A3BD-B4BB673C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F35FE9-37AA-48C3-A3BD-B4BB673C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F35FE9-37AA-48C3-A3BD-B4BB673C2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F35FE9-37AA-48C3-A3BD-B4BB673C2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611CCD-6130-4CE5-B47E-76FCDEB7D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611CCD-6130-4CE5-B47E-76FCDEB7D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611CCD-6130-4CE5-B47E-76FCDEB7D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611CCD-6130-4CE5-B47E-76FCDEB7D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>
                                            <p:graphicEl>
                                              <a:dgm id="{9A611CCD-6130-4CE5-B47E-76FCDEB7D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611CCD-6130-4CE5-B47E-76FCDEB7D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611CCD-6130-4CE5-B47E-76FCDEB7D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611CCD-6130-4CE5-B47E-76FCDEB7D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611CCD-6130-4CE5-B47E-76FCDEB7D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3" grpId="0">
        <p:bldSub>
          <a:bldDgm bld="one"/>
        </p:bldSub>
      </p:bldGraphic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1143</TotalTime>
  <Words>405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Georgia</vt:lpstr>
      <vt:lpstr>NikoshBAN</vt:lpstr>
      <vt:lpstr>Vrinda</vt:lpstr>
      <vt:lpstr>Wingdings</vt:lpstr>
      <vt:lpstr>Wingdings 2</vt:lpstr>
      <vt:lpstr>Civic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komalkanta1970@gmail.com</cp:lastModifiedBy>
  <cp:revision>207</cp:revision>
  <dcterms:created xsi:type="dcterms:W3CDTF">2006-08-16T00:00:00Z</dcterms:created>
  <dcterms:modified xsi:type="dcterms:W3CDTF">2019-12-03T12:45:33Z</dcterms:modified>
</cp:coreProperties>
</file>