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32" r:id="rId3"/>
    <p:sldMasterId id="2147483756" r:id="rId4"/>
    <p:sldMasterId id="2147483768" r:id="rId5"/>
    <p:sldMasterId id="2147483792" r:id="rId6"/>
    <p:sldMasterId id="2147483804" r:id="rId7"/>
  </p:sldMasterIdLst>
  <p:sldIdLst>
    <p:sldId id="277" r:id="rId8"/>
    <p:sldId id="278" r:id="rId9"/>
    <p:sldId id="284" r:id="rId10"/>
    <p:sldId id="279" r:id="rId11"/>
    <p:sldId id="280" r:id="rId12"/>
    <p:sldId id="261" r:id="rId13"/>
    <p:sldId id="257" r:id="rId14"/>
    <p:sldId id="281" r:id="rId15"/>
    <p:sldId id="263" r:id="rId16"/>
    <p:sldId id="264" r:id="rId17"/>
    <p:sldId id="267" r:id="rId18"/>
    <p:sldId id="269" r:id="rId19"/>
    <p:sldId id="270" r:id="rId20"/>
    <p:sldId id="271" r:id="rId21"/>
    <p:sldId id="27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00CC"/>
    <a:srgbClr val="009900"/>
    <a:srgbClr val="0000FF"/>
    <a:srgbClr val="FF00FF"/>
    <a:srgbClr val="CC0000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F2F15-BA91-47BE-8FC3-5E1D3BAECD2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C2309-57B9-4378-8352-B51D53E9D699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ওয়াইড এরিয়া নেটওয়ার্ক</a:t>
          </a:r>
          <a:endParaRPr lang="en-US" dirty="0"/>
        </a:p>
      </dgm:t>
    </dgm:pt>
    <dgm:pt modelId="{483EA37F-CF67-45CC-8B22-BA42D2875DFC}" type="parTrans" cxnId="{B88C84A3-B9F1-4E04-8F09-33FFBBB5248E}">
      <dgm:prSet/>
      <dgm:spPr/>
      <dgm:t>
        <a:bodyPr/>
        <a:lstStyle/>
        <a:p>
          <a:endParaRPr lang="en-US"/>
        </a:p>
      </dgm:t>
    </dgm:pt>
    <dgm:pt modelId="{3EE4FFE8-B20B-4E46-BAD1-6E3ADBD17B71}" type="sibTrans" cxnId="{B88C84A3-B9F1-4E04-8F09-33FFBBB5248E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40A80F0C-FA42-4D52-8552-1969041EC495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লোকাল এরিয়া নেটওয়ার্ক</a:t>
          </a:r>
          <a:endParaRPr lang="en-US" dirty="0"/>
        </a:p>
      </dgm:t>
    </dgm:pt>
    <dgm:pt modelId="{7AEE3F76-91AD-443C-8232-B7C3AEF3BCD0}" type="parTrans" cxnId="{D4E798FC-E8BD-4C6D-B6CF-452C55665C6F}">
      <dgm:prSet/>
      <dgm:spPr/>
      <dgm:t>
        <a:bodyPr/>
        <a:lstStyle/>
        <a:p>
          <a:endParaRPr lang="en-US"/>
        </a:p>
      </dgm:t>
    </dgm:pt>
    <dgm:pt modelId="{F691CB78-D007-4269-9A30-F8C03CB1CC2C}" type="sibTrans" cxnId="{D4E798FC-E8BD-4C6D-B6CF-452C55665C6F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9075DF97-4DC0-4EE3-A06A-36EF3E55ABB7}">
      <dgm:prSet custT="1"/>
      <dgm:spPr>
        <a:solidFill>
          <a:schemeClr val="accent3"/>
        </a:solidFill>
      </dgm:spPr>
      <dgm:t>
        <a:bodyPr/>
        <a:lstStyle/>
        <a:p>
          <a:r>
            <a:rPr lang="bn-BD" sz="3600" smtClean="0">
              <a:latin typeface="NikoshBAN" pitchFamily="2" charset="0"/>
              <a:cs typeface="NikoshBAN" pitchFamily="2" charset="0"/>
            </a:rPr>
            <a:t>কম্পিউটার নেটওয়ার্ক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D3E6E9CC-5531-4EF0-B615-EF8415BE1688}" type="parTrans" cxnId="{45BA5028-15A0-4E48-8372-900ED7D9536E}">
      <dgm:prSet/>
      <dgm:spPr/>
      <dgm:t>
        <a:bodyPr/>
        <a:lstStyle/>
        <a:p>
          <a:endParaRPr lang="en-US"/>
        </a:p>
      </dgm:t>
    </dgm:pt>
    <dgm:pt modelId="{8B5D5083-A76E-4D80-9AD2-ACA7DB0558EA}" type="sibTrans" cxnId="{45BA5028-15A0-4E48-8372-900ED7D9536E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34E11C2D-A664-4800-96B1-492664395C02}" type="pres">
      <dgm:prSet presAssocID="{421F2F15-BA91-47BE-8FC3-5E1D3BAECD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D69B85-2B82-4072-B944-8AE52BB45DEB}" type="pres">
      <dgm:prSet presAssocID="{9075DF97-4DC0-4EE3-A06A-36EF3E55ABB7}" presName="node" presStyleLbl="node1" presStyleIdx="0" presStyleCnt="3" custScaleX="166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89B14-3C72-4DDF-BC1E-445625DA496E}" type="pres">
      <dgm:prSet presAssocID="{8B5D5083-A76E-4D80-9AD2-ACA7DB0558EA}" presName="sibTrans" presStyleLbl="sibTrans2D1" presStyleIdx="0" presStyleCnt="3" custScaleX="330347"/>
      <dgm:spPr/>
      <dgm:t>
        <a:bodyPr/>
        <a:lstStyle/>
        <a:p>
          <a:endParaRPr lang="en-US"/>
        </a:p>
      </dgm:t>
    </dgm:pt>
    <dgm:pt modelId="{DC55290C-6CA1-4F37-9B4B-8C014CEBB5EB}" type="pres">
      <dgm:prSet presAssocID="{8B5D5083-A76E-4D80-9AD2-ACA7DB0558E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5691E95-3EBB-44CE-94E1-52331027F2D5}" type="pres">
      <dgm:prSet presAssocID="{335C2309-57B9-4378-8352-B51D53E9D699}" presName="node" presStyleLbl="node1" presStyleIdx="1" presStyleCnt="3" custRadScaleRad="68662" custRadScaleInc="-13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FB62E-4F3F-4823-99A8-6496C1CFDE51}" type="pres">
      <dgm:prSet presAssocID="{3EE4FFE8-B20B-4E46-BAD1-6E3ADBD17B71}" presName="sibTrans" presStyleLbl="sibTrans2D1" presStyleIdx="1" presStyleCnt="3" custAng="3801192" custScaleX="327161" custLinFactX="55504" custLinFactY="-134892" custLinFactNeighborX="100000" custLinFactNeighborY="-200000"/>
      <dgm:spPr/>
      <dgm:t>
        <a:bodyPr/>
        <a:lstStyle/>
        <a:p>
          <a:endParaRPr lang="en-US"/>
        </a:p>
      </dgm:t>
    </dgm:pt>
    <dgm:pt modelId="{8B1E749C-4953-4F0C-A041-56954303FA53}" type="pres">
      <dgm:prSet presAssocID="{3EE4FFE8-B20B-4E46-BAD1-6E3ADBD17B7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3B20D28-F4A9-4A49-94CF-16D103113F28}" type="pres">
      <dgm:prSet presAssocID="{40A80F0C-FA42-4D52-8552-1969041EC495}" presName="node" presStyleLbl="node1" presStyleIdx="2" presStyleCnt="3" custRadScaleRad="73571" custRadScaleInc="16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1C34C-A6F2-43E8-87A3-2DBF4D160F72}" type="pres">
      <dgm:prSet presAssocID="{F691CB78-D007-4269-9A30-F8C03CB1CC2C}" presName="sibTrans" presStyleLbl="sibTrans2D1" presStyleIdx="2" presStyleCnt="3" custScaleX="334853"/>
      <dgm:spPr/>
      <dgm:t>
        <a:bodyPr/>
        <a:lstStyle/>
        <a:p>
          <a:endParaRPr lang="en-US"/>
        </a:p>
      </dgm:t>
    </dgm:pt>
    <dgm:pt modelId="{23DD999D-EB62-4CA3-88A5-962F1781D035}" type="pres">
      <dgm:prSet presAssocID="{F691CB78-D007-4269-9A30-F8C03CB1CC2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0183EC8-64C6-4D28-86B8-79452E121192}" type="presOf" srcId="{9075DF97-4DC0-4EE3-A06A-36EF3E55ABB7}" destId="{BDD69B85-2B82-4072-B944-8AE52BB45DEB}" srcOrd="0" destOrd="0" presId="urn:microsoft.com/office/officeart/2005/8/layout/cycle7"/>
    <dgm:cxn modelId="{3AD69020-DDDC-4229-A492-5EDB0B4D5B95}" type="presOf" srcId="{3EE4FFE8-B20B-4E46-BAD1-6E3ADBD17B71}" destId="{8B1E749C-4953-4F0C-A041-56954303FA53}" srcOrd="1" destOrd="0" presId="urn:microsoft.com/office/officeart/2005/8/layout/cycle7"/>
    <dgm:cxn modelId="{D4E798FC-E8BD-4C6D-B6CF-452C55665C6F}" srcId="{421F2F15-BA91-47BE-8FC3-5E1D3BAECD23}" destId="{40A80F0C-FA42-4D52-8552-1969041EC495}" srcOrd="2" destOrd="0" parTransId="{7AEE3F76-91AD-443C-8232-B7C3AEF3BCD0}" sibTransId="{F691CB78-D007-4269-9A30-F8C03CB1CC2C}"/>
    <dgm:cxn modelId="{B88C84A3-B9F1-4E04-8F09-33FFBBB5248E}" srcId="{421F2F15-BA91-47BE-8FC3-5E1D3BAECD23}" destId="{335C2309-57B9-4378-8352-B51D53E9D699}" srcOrd="1" destOrd="0" parTransId="{483EA37F-CF67-45CC-8B22-BA42D2875DFC}" sibTransId="{3EE4FFE8-B20B-4E46-BAD1-6E3ADBD17B71}"/>
    <dgm:cxn modelId="{67244011-A97A-4EFB-A6C7-E8692006D880}" type="presOf" srcId="{8B5D5083-A76E-4D80-9AD2-ACA7DB0558EA}" destId="{DC55290C-6CA1-4F37-9B4B-8C014CEBB5EB}" srcOrd="1" destOrd="0" presId="urn:microsoft.com/office/officeart/2005/8/layout/cycle7"/>
    <dgm:cxn modelId="{AF2194AC-87EB-45A0-9701-E6FB4E89A284}" type="presOf" srcId="{F691CB78-D007-4269-9A30-F8C03CB1CC2C}" destId="{23DD999D-EB62-4CA3-88A5-962F1781D035}" srcOrd="1" destOrd="0" presId="urn:microsoft.com/office/officeart/2005/8/layout/cycle7"/>
    <dgm:cxn modelId="{AB24450B-EF45-42C8-A3A4-933FECB4355E}" type="presOf" srcId="{8B5D5083-A76E-4D80-9AD2-ACA7DB0558EA}" destId="{09589B14-3C72-4DDF-BC1E-445625DA496E}" srcOrd="0" destOrd="0" presId="urn:microsoft.com/office/officeart/2005/8/layout/cycle7"/>
    <dgm:cxn modelId="{72401CF9-9901-4D45-82B7-54C68E8F31AC}" type="presOf" srcId="{40A80F0C-FA42-4D52-8552-1969041EC495}" destId="{43B20D28-F4A9-4A49-94CF-16D103113F28}" srcOrd="0" destOrd="0" presId="urn:microsoft.com/office/officeart/2005/8/layout/cycle7"/>
    <dgm:cxn modelId="{4E32938E-2573-4FA9-8284-A6F9B1879896}" type="presOf" srcId="{F691CB78-D007-4269-9A30-F8C03CB1CC2C}" destId="{E5B1C34C-A6F2-43E8-87A3-2DBF4D160F72}" srcOrd="0" destOrd="0" presId="urn:microsoft.com/office/officeart/2005/8/layout/cycle7"/>
    <dgm:cxn modelId="{DA7C1106-5AC8-44BF-BF27-B7516BE1100D}" type="presOf" srcId="{421F2F15-BA91-47BE-8FC3-5E1D3BAECD23}" destId="{34E11C2D-A664-4800-96B1-492664395C02}" srcOrd="0" destOrd="0" presId="urn:microsoft.com/office/officeart/2005/8/layout/cycle7"/>
    <dgm:cxn modelId="{45BA5028-15A0-4E48-8372-900ED7D9536E}" srcId="{421F2F15-BA91-47BE-8FC3-5E1D3BAECD23}" destId="{9075DF97-4DC0-4EE3-A06A-36EF3E55ABB7}" srcOrd="0" destOrd="0" parTransId="{D3E6E9CC-5531-4EF0-B615-EF8415BE1688}" sibTransId="{8B5D5083-A76E-4D80-9AD2-ACA7DB0558EA}"/>
    <dgm:cxn modelId="{07DEABF3-EC78-4DF9-9D6C-37FB651EA8DA}" type="presOf" srcId="{3EE4FFE8-B20B-4E46-BAD1-6E3ADBD17B71}" destId="{22EFB62E-4F3F-4823-99A8-6496C1CFDE51}" srcOrd="0" destOrd="0" presId="urn:microsoft.com/office/officeart/2005/8/layout/cycle7"/>
    <dgm:cxn modelId="{58D86122-1F56-44B4-B839-5CF0A838A79F}" type="presOf" srcId="{335C2309-57B9-4378-8352-B51D53E9D699}" destId="{C5691E95-3EBB-44CE-94E1-52331027F2D5}" srcOrd="0" destOrd="0" presId="urn:microsoft.com/office/officeart/2005/8/layout/cycle7"/>
    <dgm:cxn modelId="{FE8D96B0-04A2-423D-9890-EFB5E3D82A8A}" type="presParOf" srcId="{34E11C2D-A664-4800-96B1-492664395C02}" destId="{BDD69B85-2B82-4072-B944-8AE52BB45DEB}" srcOrd="0" destOrd="0" presId="urn:microsoft.com/office/officeart/2005/8/layout/cycle7"/>
    <dgm:cxn modelId="{12A20697-6D24-4DAA-99FA-87DD20BD2A7E}" type="presParOf" srcId="{34E11C2D-A664-4800-96B1-492664395C02}" destId="{09589B14-3C72-4DDF-BC1E-445625DA496E}" srcOrd="1" destOrd="0" presId="urn:microsoft.com/office/officeart/2005/8/layout/cycle7"/>
    <dgm:cxn modelId="{27BC133E-C9BC-4481-86F0-55EA70142446}" type="presParOf" srcId="{09589B14-3C72-4DDF-BC1E-445625DA496E}" destId="{DC55290C-6CA1-4F37-9B4B-8C014CEBB5EB}" srcOrd="0" destOrd="0" presId="urn:microsoft.com/office/officeart/2005/8/layout/cycle7"/>
    <dgm:cxn modelId="{22F1A2CE-EC4A-4A0D-BF4E-51B924D67384}" type="presParOf" srcId="{34E11C2D-A664-4800-96B1-492664395C02}" destId="{C5691E95-3EBB-44CE-94E1-52331027F2D5}" srcOrd="2" destOrd="0" presId="urn:microsoft.com/office/officeart/2005/8/layout/cycle7"/>
    <dgm:cxn modelId="{CFB70464-10DE-4967-B8CA-46B6B73FE76E}" type="presParOf" srcId="{34E11C2D-A664-4800-96B1-492664395C02}" destId="{22EFB62E-4F3F-4823-99A8-6496C1CFDE51}" srcOrd="3" destOrd="0" presId="urn:microsoft.com/office/officeart/2005/8/layout/cycle7"/>
    <dgm:cxn modelId="{948E3224-9960-433D-9973-054C92B4CDC4}" type="presParOf" srcId="{22EFB62E-4F3F-4823-99A8-6496C1CFDE51}" destId="{8B1E749C-4953-4F0C-A041-56954303FA53}" srcOrd="0" destOrd="0" presId="urn:microsoft.com/office/officeart/2005/8/layout/cycle7"/>
    <dgm:cxn modelId="{1E584A59-ADB3-4B3D-9553-B5EC02262624}" type="presParOf" srcId="{34E11C2D-A664-4800-96B1-492664395C02}" destId="{43B20D28-F4A9-4A49-94CF-16D103113F28}" srcOrd="4" destOrd="0" presId="urn:microsoft.com/office/officeart/2005/8/layout/cycle7"/>
    <dgm:cxn modelId="{3607BAB4-9EB3-41AC-AA3C-D9918BAEE4AA}" type="presParOf" srcId="{34E11C2D-A664-4800-96B1-492664395C02}" destId="{E5B1C34C-A6F2-43E8-87A3-2DBF4D160F72}" srcOrd="5" destOrd="0" presId="urn:microsoft.com/office/officeart/2005/8/layout/cycle7"/>
    <dgm:cxn modelId="{FA5DACB1-0794-4498-91F6-C41FE435C38E}" type="presParOf" srcId="{E5B1C34C-A6F2-43E8-87A3-2DBF4D160F72}" destId="{23DD999D-EB62-4CA3-88A5-962F1781D03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69B85-2B82-4072-B944-8AE52BB45DEB}">
      <dsp:nvSpPr>
        <dsp:cNvPr id="0" name=""/>
        <dsp:cNvSpPr/>
      </dsp:nvSpPr>
      <dsp:spPr>
        <a:xfrm>
          <a:off x="1295399" y="1179"/>
          <a:ext cx="3505201" cy="1052214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smtClean="0">
              <a:latin typeface="NikoshBAN" pitchFamily="2" charset="0"/>
              <a:cs typeface="NikoshBAN" pitchFamily="2" charset="0"/>
            </a:rPr>
            <a:t>কম্পিউটার নেটওয়ার্ক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326217" y="31997"/>
        <a:ext cx="3443565" cy="990578"/>
      </dsp:txXfrm>
    </dsp:sp>
    <dsp:sp modelId="{09589B14-3C72-4DDF-BC1E-445625DA496E}">
      <dsp:nvSpPr>
        <dsp:cNvPr id="0" name=""/>
        <dsp:cNvSpPr/>
      </dsp:nvSpPr>
      <dsp:spPr>
        <a:xfrm rot="3779832">
          <a:off x="2945037" y="1599860"/>
          <a:ext cx="1486731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055520" y="1673515"/>
        <a:ext cx="1265766" cy="220965"/>
      </dsp:txXfrm>
    </dsp:sp>
    <dsp:sp modelId="{C5691E95-3EBB-44CE-94E1-52331027F2D5}">
      <dsp:nvSpPr>
        <dsp:cNvPr id="0" name=""/>
        <dsp:cNvSpPr/>
      </dsp:nvSpPr>
      <dsp:spPr>
        <a:xfrm>
          <a:off x="3276592" y="2514602"/>
          <a:ext cx="2104429" cy="105221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ওয়াইড এরিয়া নেটওয়ার্ক</a:t>
          </a:r>
          <a:endParaRPr lang="en-US" sz="2700" kern="1200" dirty="0"/>
        </a:p>
      </dsp:txBody>
      <dsp:txXfrm>
        <a:off x="3307410" y="2545420"/>
        <a:ext cx="2042793" cy="990578"/>
      </dsp:txXfrm>
    </dsp:sp>
    <dsp:sp modelId="{22EFB62E-4F3F-4823-99A8-6496C1CFDE51}">
      <dsp:nvSpPr>
        <dsp:cNvPr id="0" name=""/>
        <dsp:cNvSpPr/>
      </dsp:nvSpPr>
      <dsp:spPr>
        <a:xfrm rot="14601190">
          <a:off x="2958962" y="1623248"/>
          <a:ext cx="1472393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069444" y="1696903"/>
        <a:ext cx="1251428" cy="220965"/>
      </dsp:txXfrm>
    </dsp:sp>
    <dsp:sp modelId="{43B20D28-F4A9-4A49-94CF-16D103113F28}">
      <dsp:nvSpPr>
        <dsp:cNvPr id="0" name=""/>
        <dsp:cNvSpPr/>
      </dsp:nvSpPr>
      <dsp:spPr>
        <a:xfrm>
          <a:off x="609598" y="2514604"/>
          <a:ext cx="2104429" cy="105221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লোকাল এরিয়া নেটওয়ার্ক</a:t>
          </a:r>
          <a:endParaRPr lang="en-US" sz="2700" kern="1200" dirty="0"/>
        </a:p>
      </dsp:txBody>
      <dsp:txXfrm>
        <a:off x="640416" y="2545422"/>
        <a:ext cx="2042793" cy="990578"/>
      </dsp:txXfrm>
    </dsp:sp>
    <dsp:sp modelId="{E5B1C34C-A6F2-43E8-87A3-2DBF4D160F72}">
      <dsp:nvSpPr>
        <dsp:cNvPr id="0" name=""/>
        <dsp:cNvSpPr/>
      </dsp:nvSpPr>
      <dsp:spPr>
        <a:xfrm rot="17932638">
          <a:off x="1601401" y="1599861"/>
          <a:ext cx="1507011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11884" y="1673516"/>
        <a:ext cx="1286046" cy="220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ld-Rose-by-Carl-Parow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800" y="304800"/>
            <a:ext cx="6248400" cy="31547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99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28800" y="1752600"/>
            <a:ext cx="5562600" cy="4190999"/>
          </a:xfrm>
        </p:spPr>
      </p:pic>
      <p:sp>
        <p:nvSpPr>
          <p:cNvPr id="5" name="TextBox 4"/>
          <p:cNvSpPr txBox="1"/>
          <p:nvPr/>
        </p:nvSpPr>
        <p:spPr>
          <a:xfrm>
            <a:off x="2971800" y="228600"/>
            <a:ext cx="30480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রিং সংগঠন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tar_network_topology_an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057400"/>
            <a:ext cx="7260566" cy="3810000"/>
          </a:xfrm>
        </p:spPr>
      </p:pic>
      <p:sp>
        <p:nvSpPr>
          <p:cNvPr id="4" name="Oval 3"/>
          <p:cNvSpPr/>
          <p:nvPr/>
        </p:nvSpPr>
        <p:spPr>
          <a:xfrm>
            <a:off x="2667000" y="609600"/>
            <a:ext cx="3886200" cy="10668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স্টার সংগঠন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sh-topology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9200" y="1540159"/>
            <a:ext cx="6781799" cy="4546032"/>
          </a:xfrm>
        </p:spPr>
      </p:pic>
      <p:sp>
        <p:nvSpPr>
          <p:cNvPr id="5" name="TextBox 4"/>
          <p:cNvSpPr txBox="1"/>
          <p:nvPr/>
        </p:nvSpPr>
        <p:spPr>
          <a:xfrm>
            <a:off x="1600200" y="312003"/>
            <a:ext cx="5943600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পরস্পর সংযুক্ত সংগঠন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038600"/>
            <a:ext cx="7086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রিং সংগঠনের 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টি অসুবিধা লিখ।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2133600" y="1066800"/>
            <a:ext cx="4724400" cy="2286000"/>
          </a:xfrm>
          <a:prstGeom prst="irregularSeal1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819400"/>
            <a:ext cx="6324600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নেটওয়ার্ক কি 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কম্পিউটার নেটওয়ার্ক কত প্রকার ?</a:t>
            </a:r>
          </a:p>
          <a:p>
            <a:pPr lvl="1" algn="just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রিং সংগঠনের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 সুবিধা লিখ।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438400" y="609600"/>
            <a:ext cx="3886200" cy="1447800"/>
          </a:xfrm>
          <a:prstGeom prst="cloudCallout">
            <a:avLst>
              <a:gd name="adj1" fmla="val -22234"/>
              <a:gd name="adj2" fmla="val 101598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286000" y="457200"/>
            <a:ext cx="5334000" cy="1600200"/>
          </a:xfrm>
          <a:prstGeom prst="horizontalScroll">
            <a:avLst>
              <a:gd name="adj" fmla="val 1494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1981200" y="3429000"/>
            <a:ext cx="5029200" cy="2438400"/>
          </a:xfrm>
          <a:prstGeom prst="cloudCallout">
            <a:avLst>
              <a:gd name="adj1" fmla="val 14665"/>
              <a:gd name="adj2" fmla="val -106250"/>
            </a:avLst>
          </a:prstGeom>
          <a:solidFill>
            <a:schemeClr val="tx2">
              <a:lumMod val="9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 সংগঠনের 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 সুবিধা বর্ণনা কর।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990600"/>
            <a:ext cx="4191000" cy="54014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SutonnyMJ" pitchFamily="2" charset="0"/>
                <a:ea typeface="+mj-ea"/>
                <a:cs typeface="SutonnyMJ" pitchFamily="2" charset="0"/>
              </a:rPr>
              <a:t>m</a:t>
            </a:r>
            <a:r>
              <a:rPr kumimoji="0" lang="en-US" sz="115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evB‡K</a:t>
            </a:r>
            <a:r>
              <a:rPr kumimoji="0" lang="en-US" sz="115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A‡bK</a:t>
            </a:r>
            <a:r>
              <a:rPr kumimoji="0" lang="en-US" sz="11500" b="1" i="0" u="none" strike="noStrike" kern="1200" cap="none" spc="0" normalizeH="0" noProof="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11500" b="1" i="0" u="none" strike="noStrike" kern="1200" cap="none" spc="0" normalizeH="0" noProof="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ab¨ev</a:t>
            </a:r>
            <a:r>
              <a:rPr kumimoji="0" lang="en-US" sz="11500" b="1" i="0" u="none" strike="noStrike" kern="1200" cap="none" spc="0" normalizeH="0" noProof="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`</a:t>
            </a:r>
            <a:endParaRPr kumimoji="0" lang="en-US" sz="115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87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5800" y="685800"/>
            <a:ext cx="4038600" cy="144779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505200"/>
            <a:ext cx="6629400" cy="31085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gvwgbyj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Bmjvg</a:t>
            </a:r>
            <a:endParaRPr lang="en-US" sz="4800" b="1" dirty="0" smtClean="0">
              <a:latin typeface="SutonnyMJ" pitchFamily="2" charset="0"/>
              <a:cs typeface="SutonnyMJ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bn-BD" sz="4000" smtClean="0">
                <a:latin typeface="SutonnyMJ" pitchFamily="2" charset="0"/>
                <a:cs typeface="SutonnyMJ" pitchFamily="2" charset="0"/>
              </a:rPr>
              <a:t>কম্পিউটার প্রদর্শক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Avbmvi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Avjx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g‡gvwiqvj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BÝwUwUDU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UK‡bvjwR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m`i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wkgcyi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Kzwgjøv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bst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01911547079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B‡gBjt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momin.email1@gmail.com</a:t>
            </a:r>
          </a:p>
        </p:txBody>
      </p:sp>
      <p:sp>
        <p:nvSpPr>
          <p:cNvPr id="10" name="Oval 9"/>
          <p:cNvSpPr/>
          <p:nvPr/>
        </p:nvSpPr>
        <p:spPr>
          <a:xfrm>
            <a:off x="5181600" y="762000"/>
            <a:ext cx="3657600" cy="367838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067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382000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সূচী</a:t>
            </a:r>
            <a:endParaRPr lang="en-US" sz="1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381000" y="1828800"/>
            <a:ext cx="80010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01.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19100" y="2667000"/>
            <a:ext cx="80010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02. 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UbIqvK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avib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381000" y="3581400"/>
            <a:ext cx="80010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03.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wkLbdj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Nvlbv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381000" y="4534468"/>
            <a:ext cx="80010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01. ‡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bUIqvK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ª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ounded Rectangle 10">
            <a:hlinkClick r:id="rId6" action="ppaction://hlinksldjump"/>
          </p:cNvPr>
          <p:cNvSpPr/>
          <p:nvPr/>
        </p:nvSpPr>
        <p:spPr>
          <a:xfrm>
            <a:off x="381000" y="5562600"/>
            <a:ext cx="80010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01.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419100" y="1402307"/>
            <a:ext cx="647700" cy="38100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End 12">
            <a:hlinkClick r:id="" action="ppaction://hlinkshowjump?jump=lastslide" highlightClick="1"/>
          </p:cNvPr>
          <p:cNvSpPr/>
          <p:nvPr/>
        </p:nvSpPr>
        <p:spPr>
          <a:xfrm>
            <a:off x="7162800" y="6477000"/>
            <a:ext cx="685800" cy="304800"/>
          </a:xfrm>
          <a:prstGeom prst="actionButtonEnd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10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772400" y="838200"/>
            <a:ext cx="914400" cy="914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3276600"/>
            <a:ext cx="7003473" cy="273921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বিষয়ঃ কম্পিউটার শিক্ষা</a:t>
            </a:r>
          </a:p>
          <a:p>
            <a:pPr algn="ctr"/>
            <a:r>
              <a:rPr lang="bn-BD" sz="3600" dirty="0" smtClean="0">
                <a:solidFill>
                  <a:srgbClr val="6600CC"/>
                </a:solidFill>
                <a:latin typeface="SutonnyMJ" pitchFamily="2" charset="0"/>
                <a:cs typeface="NikoshBAN" pitchFamily="2" charset="0"/>
              </a:rPr>
              <a:t>শ্রেণিঃ ৯ম</a:t>
            </a:r>
            <a:endParaRPr lang="bn-BD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6600CC"/>
                </a:solidFill>
                <a:latin typeface="SutonnyMJ" pitchFamily="2" charset="0"/>
                <a:cs typeface="NikoshBAN" pitchFamily="2" charset="0"/>
              </a:rPr>
              <a:t> অধ্যায়ঃ ৫ম</a:t>
            </a:r>
          </a:p>
          <a:p>
            <a:pPr algn="ctr"/>
            <a:r>
              <a:rPr lang="bn-BD" sz="3600" dirty="0" smtClean="0">
                <a:solidFill>
                  <a:srgbClr val="6600CC"/>
                </a:solidFill>
                <a:latin typeface="SutonnyMJ" pitchFamily="2" charset="0"/>
                <a:cs typeface="NikoshBAN" pitchFamily="2" charset="0"/>
              </a:rPr>
              <a:t>সময়ঃ ৪</a:t>
            </a:r>
            <a:r>
              <a:rPr lang="en-US" sz="3600" dirty="0" smtClean="0">
                <a:solidFill>
                  <a:srgbClr val="6600CC"/>
                </a:solidFill>
                <a:latin typeface="SutonnyMJ" pitchFamily="2" charset="0"/>
                <a:cs typeface="NikoshBAN" pitchFamily="2" charset="0"/>
              </a:rPr>
              <a:t>0</a:t>
            </a:r>
            <a:r>
              <a:rPr lang="bn-BD" sz="3600" dirty="0" smtClean="0">
                <a:solidFill>
                  <a:srgbClr val="6600CC"/>
                </a:solidFill>
                <a:latin typeface="SutonnyMJ" pitchFamily="2" charset="0"/>
                <a:cs typeface="NikoshBAN" pitchFamily="2" charset="0"/>
              </a:rPr>
              <a:t> মিনিট</a:t>
            </a:r>
            <a:endParaRPr lang="en-US" sz="1400" dirty="0">
              <a:solidFill>
                <a:srgbClr val="6600CC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 rot="5400000">
            <a:off x="4578928" y="900545"/>
            <a:ext cx="2563090" cy="18288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net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4462272" cy="3505200"/>
          </a:xfrm>
          <a:prstGeom prst="rect">
            <a:avLst/>
          </a:prstGeom>
        </p:spPr>
      </p:pic>
      <p:pic>
        <p:nvPicPr>
          <p:cNvPr id="3" name="Content Placeholder 3" descr="network_diag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133600"/>
            <a:ext cx="3443941" cy="3512820"/>
          </a:xfrm>
          <a:prstGeom prst="rect">
            <a:avLst/>
          </a:prstGeom>
        </p:spPr>
      </p:pic>
      <p:pic>
        <p:nvPicPr>
          <p:cNvPr id="6" name="Content Placeholder 3" descr="NetworkTopology-Star-300x2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52400"/>
            <a:ext cx="2985154" cy="2895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19400"/>
            <a:ext cx="8534400" cy="1143000"/>
          </a:xfrm>
        </p:spPr>
        <p:txBody>
          <a:bodyPr>
            <a:noAutofit/>
          </a:bodyPr>
          <a:lstStyle/>
          <a:p>
            <a:pPr algn="ctr"/>
            <a:r>
              <a:rPr lang="bn-BD" sz="8800" b="1" dirty="0" smtClean="0">
                <a:solidFill>
                  <a:srgbClr val="6600CC"/>
                </a:solidFill>
                <a:latin typeface="SutonnyMJ" pitchFamily="2" charset="0"/>
                <a:cs typeface="NikoshBAN" pitchFamily="2" charset="0"/>
              </a:rPr>
              <a:t>কম্পিউটার নেটওয়ার্ক</a:t>
            </a:r>
            <a:endParaRPr lang="en-US" sz="8800" b="1" dirty="0">
              <a:solidFill>
                <a:srgbClr val="6600CC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0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6000" u="sng" dirty="0" smtClean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নেটওয়ার্ক কি তা বলতে পারবে।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প্রকারভেদ লিখতে পারবে।</a:t>
            </a:r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লোকাল এরিয়া নেটওয়ার্ক-এর বৈশিষ্ট্য বলতে পারবে।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রিং সংগঠন ও স্টার সংগঠনের পার্থক্য নির্ণয়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90800" y="990600"/>
            <a:ext cx="4343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4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457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4461808"/>
            <a:ext cx="3276600" cy="2015192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 সংগঠন</a:t>
            </a: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রিং সংগঠন</a:t>
            </a: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স্টার সংগঠন</a:t>
            </a: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শাখা প্রশাখা সংগঠন</a:t>
            </a:r>
          </a:p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পরস্পর সংযুক্ত সংগঠন</a:t>
            </a:r>
          </a:p>
        </p:txBody>
      </p:sp>
      <p:sp>
        <p:nvSpPr>
          <p:cNvPr id="6" name="Down Arrow 5"/>
          <p:cNvSpPr/>
          <p:nvPr/>
        </p:nvSpPr>
        <p:spPr>
          <a:xfrm>
            <a:off x="2895600" y="40386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D69B85-2B82-4072-B944-8AE52BB45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DD69B85-2B82-4072-B944-8AE52BB45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589B14-3C72-4DDF-BC1E-445625DA4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9589B14-3C72-4DDF-BC1E-445625DA4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691E95-3EBB-44CE-94E1-52331027F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5691E95-3EBB-44CE-94E1-52331027F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EFB62E-4F3F-4823-99A8-6496C1CFD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2EFB62E-4F3F-4823-99A8-6496C1CFDE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B20D28-F4A9-4A49-94CF-16D103113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3B20D28-F4A9-4A49-94CF-16D103113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B1C34C-A6F2-43E8-87A3-2DBF4D16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E5B1C34C-A6F2-43E8-87A3-2DBF4D16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00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1905000"/>
            <a:ext cx="6863930" cy="3657599"/>
          </a:xfrm>
        </p:spPr>
      </p:pic>
      <p:sp>
        <p:nvSpPr>
          <p:cNvPr id="5" name="TextBox 4"/>
          <p:cNvSpPr txBox="1"/>
          <p:nvPr/>
        </p:nvSpPr>
        <p:spPr>
          <a:xfrm>
            <a:off x="1981200" y="381000"/>
            <a:ext cx="51054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 সংগঠন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ulent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aper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Ver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177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Concourse</vt:lpstr>
      <vt:lpstr>Flow</vt:lpstr>
      <vt:lpstr>Opulent</vt:lpstr>
      <vt:lpstr>Civic</vt:lpstr>
      <vt:lpstr>Paper</vt:lpstr>
      <vt:lpstr>Urban</vt:lpstr>
      <vt:lpstr>Verve</vt:lpstr>
      <vt:lpstr>Slide 1</vt:lpstr>
      <vt:lpstr>Slide 2</vt:lpstr>
      <vt:lpstr>Slide 3</vt:lpstr>
      <vt:lpstr>Slide 4</vt:lpstr>
      <vt:lpstr>Slide 5</vt:lpstr>
      <vt:lpstr>কম্পিউটার নেটওয়ার্ক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jaan</dc:creator>
  <cp:lastModifiedBy>Jahan Computer</cp:lastModifiedBy>
  <cp:revision>153</cp:revision>
  <dcterms:created xsi:type="dcterms:W3CDTF">2006-08-16T00:00:00Z</dcterms:created>
  <dcterms:modified xsi:type="dcterms:W3CDTF">2019-12-29T15:01:40Z</dcterms:modified>
</cp:coreProperties>
</file>