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7E0AA-5F16-4B56-A73F-75211764B7AE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4BBC3-8FB9-4E87-AC90-A310E379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4BBC3-8FB9-4E87-AC90-A310E3796D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C6C89F-1107-4BEC-83F0-42D630129C2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0015A1-9CC4-438B-9E01-53BA9E0EF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ve_bird_from_sky-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943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762000"/>
            <a:ext cx="6124575" cy="4837331"/>
            <a:chOff x="1447800" y="762000"/>
            <a:chExt cx="6124575" cy="4837331"/>
          </a:xfrm>
        </p:grpSpPr>
        <p:pic>
          <p:nvPicPr>
            <p:cNvPr id="2" name="Picture 1" descr="th (21).jf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762000"/>
              <a:ext cx="2238375" cy="3733800"/>
            </a:xfrm>
            <a:prstGeom prst="rect">
              <a:avLst/>
            </a:prstGeom>
          </p:spPr>
        </p:pic>
        <p:pic>
          <p:nvPicPr>
            <p:cNvPr id="3" name="Picture 2" descr="th (18).jf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" y="762000"/>
              <a:ext cx="3924300" cy="3733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62200" y="4953000"/>
              <a:ext cx="464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ধর্মীয় অনুষ্ঠান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strips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 (1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447800"/>
            <a:ext cx="3638550" cy="3962400"/>
          </a:xfrm>
          <a:prstGeom prst="rect">
            <a:avLst/>
          </a:prstGeom>
        </p:spPr>
      </p:pic>
      <p:pic>
        <p:nvPicPr>
          <p:cNvPr id="5" name="Picture 4" descr="th (7)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447800"/>
            <a:ext cx="4191000" cy="3962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8200" y="1447800"/>
            <a:ext cx="7848600" cy="4837331"/>
            <a:chOff x="838200" y="1447800"/>
            <a:chExt cx="7848600" cy="4837331"/>
          </a:xfrm>
        </p:grpSpPr>
        <p:sp>
          <p:nvSpPr>
            <p:cNvPr id="6" name="TextBox 5"/>
            <p:cNvSpPr txBox="1"/>
            <p:nvPr/>
          </p:nvSpPr>
          <p:spPr>
            <a:xfrm>
              <a:off x="2667000" y="56388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গারোদের নৃত্ত অনুষ্ঠান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th (1).jf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447800"/>
              <a:ext cx="3638550" cy="3962400"/>
            </a:xfrm>
            <a:prstGeom prst="rect">
              <a:avLst/>
            </a:prstGeom>
          </p:spPr>
        </p:pic>
        <p:pic>
          <p:nvPicPr>
            <p:cNvPr id="8" name="Picture 7" descr="th (7).jf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0" y="1447800"/>
              <a:ext cx="4191000" cy="3962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heel spokes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" y="1066800"/>
            <a:ext cx="7848600" cy="4989731"/>
            <a:chOff x="762000" y="1066800"/>
            <a:chExt cx="7848600" cy="4989731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1066800"/>
              <a:ext cx="7848600" cy="3810000"/>
              <a:chOff x="762000" y="1066800"/>
              <a:chExt cx="7848600" cy="3810000"/>
            </a:xfrm>
          </p:grpSpPr>
          <p:pic>
            <p:nvPicPr>
              <p:cNvPr id="2" name="Picture 1" descr="th (6).jf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62000" y="1066800"/>
                <a:ext cx="4953000" cy="3810000"/>
              </a:xfrm>
              <a:prstGeom prst="rect">
                <a:avLst/>
              </a:prstGeom>
            </p:spPr>
          </p:pic>
          <p:pic>
            <p:nvPicPr>
              <p:cNvPr id="3" name="Picture 2" descr="th (9).jf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62600" y="1143000"/>
                <a:ext cx="3048000" cy="3733800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2209800" y="5410200"/>
              <a:ext cx="571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/>
                <a:t>   বড় দিনের উৎসব </a:t>
              </a:r>
              <a:endParaRPr lang="en-US" sz="3600" b="1" dirty="0"/>
            </a:p>
          </p:txBody>
        </p:sp>
      </p:grpSp>
    </p:spTree>
  </p:cSld>
  <p:clrMapOvr>
    <a:masterClrMapping/>
  </p:clrMapOvr>
  <p:transition>
    <p:blinds/>
    <p:sndAc>
      <p:stSnd>
        <p:snd r:embed="rId2" name="bomb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219200"/>
            <a:ext cx="3352800" cy="3200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00" y="685800"/>
            <a:ext cx="6096000" cy="4532531"/>
            <a:chOff x="2286000" y="685800"/>
            <a:chExt cx="6096000" cy="4532531"/>
          </a:xfrm>
        </p:grpSpPr>
        <p:sp>
          <p:nvSpPr>
            <p:cNvPr id="3" name="TextBox 2"/>
            <p:cNvSpPr txBox="1"/>
            <p:nvPr/>
          </p:nvSpPr>
          <p:spPr>
            <a:xfrm>
              <a:off x="2362200" y="685800"/>
              <a:ext cx="48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0" y="4572000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গারোদের অবস্থান মানচিত্রে দেখাও 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9600" y="-762000"/>
            <a:ext cx="7848600" cy="6781799"/>
            <a:chOff x="914400" y="-1143000"/>
            <a:chExt cx="7848600" cy="6781799"/>
          </a:xfrm>
        </p:grpSpPr>
        <p:pic>
          <p:nvPicPr>
            <p:cNvPr id="2" name="Picture 1" descr="th (23).jf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358138"/>
              <a:ext cx="3114675" cy="3280661"/>
            </a:xfrm>
            <a:prstGeom prst="rect">
              <a:avLst/>
            </a:prstGeom>
          </p:spPr>
        </p:pic>
        <p:pic>
          <p:nvPicPr>
            <p:cNvPr id="3" name="Picture 2" descr="th (32).jf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-304800"/>
              <a:ext cx="3276600" cy="2667000"/>
            </a:xfrm>
            <a:prstGeom prst="rect">
              <a:avLst/>
            </a:prstGeom>
          </p:spPr>
        </p:pic>
        <p:pic>
          <p:nvPicPr>
            <p:cNvPr id="5" name="Picture 4" descr="800px-Tourists_Buying_Chakma_Handicrafts_In_Bandarban,_5_Dec,_201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0" y="2514600"/>
              <a:ext cx="4648200" cy="3048000"/>
            </a:xfrm>
            <a:prstGeom prst="rect">
              <a:avLst/>
            </a:prstGeom>
          </p:spPr>
        </p:pic>
        <p:pic>
          <p:nvPicPr>
            <p:cNvPr id="9" name="Picture 8" descr="traditional-dress-of-khasi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4800" y="-1143000"/>
              <a:ext cx="4648200" cy="36576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10000" y="6324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2" name="voltag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304800"/>
            <a:ext cx="8229600" cy="5943600"/>
            <a:chOff x="457200" y="381000"/>
            <a:chExt cx="8229600" cy="5943600"/>
          </a:xfrm>
        </p:grpSpPr>
        <p:pic>
          <p:nvPicPr>
            <p:cNvPr id="2" name="Picture 1" descr="hqdefault (1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81000"/>
              <a:ext cx="4572000" cy="3429000"/>
            </a:xfrm>
            <a:prstGeom prst="rect">
              <a:avLst/>
            </a:prstGeom>
          </p:spPr>
        </p:pic>
        <p:pic>
          <p:nvPicPr>
            <p:cNvPr id="3" name="Picture 2" descr="hqdefault (2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0" y="381000"/>
              <a:ext cx="3733800" cy="3429000"/>
            </a:xfrm>
            <a:prstGeom prst="rect">
              <a:avLst/>
            </a:prstGeom>
          </p:spPr>
        </p:pic>
        <p:pic>
          <p:nvPicPr>
            <p:cNvPr id="6" name="Picture 5" descr="th (25).jf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3810000"/>
              <a:ext cx="2066925" cy="25146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71800" y="3810000"/>
            <a:ext cx="5743575" cy="3109556"/>
            <a:chOff x="2971800" y="3810000"/>
            <a:chExt cx="5743575" cy="3109556"/>
          </a:xfrm>
        </p:grpSpPr>
        <p:pic>
          <p:nvPicPr>
            <p:cNvPr id="4" name="Picture 3" descr="img10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1800" y="3810000"/>
              <a:ext cx="5743575" cy="24860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43400" y="6273225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গারোদের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খাবার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split orient="vert" dir="in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381000"/>
            <a:ext cx="8077200" cy="6223575"/>
            <a:chOff x="533400" y="381000"/>
            <a:chExt cx="8077200" cy="6223575"/>
          </a:xfrm>
        </p:grpSpPr>
        <p:pic>
          <p:nvPicPr>
            <p:cNvPr id="3" name="Picture 2" descr="th (22).jf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381000"/>
              <a:ext cx="4343400" cy="2590800"/>
            </a:xfrm>
            <a:prstGeom prst="rect">
              <a:avLst/>
            </a:prstGeom>
          </p:spPr>
        </p:pic>
        <p:pic>
          <p:nvPicPr>
            <p:cNvPr id="4" name="Picture 3" descr="th (11).jf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381000"/>
              <a:ext cx="3810000" cy="2590800"/>
            </a:xfrm>
            <a:prstGeom prst="rect">
              <a:avLst/>
            </a:prstGeom>
          </p:spPr>
        </p:pic>
        <p:pic>
          <p:nvPicPr>
            <p:cNvPr id="5" name="Picture 4" descr="th (9).jf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2971800"/>
              <a:ext cx="3810000" cy="2971800"/>
            </a:xfrm>
            <a:prstGeom prst="rect">
              <a:avLst/>
            </a:prstGeom>
          </p:spPr>
        </p:pic>
        <p:pic>
          <p:nvPicPr>
            <p:cNvPr id="6" name="Picture 5" descr="th (12).jf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3400" y="2971800"/>
              <a:ext cx="4267200" cy="2971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67000" y="6019800"/>
              <a:ext cx="518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গারোদের উৎসব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plus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838200"/>
            <a:ext cx="6553200" cy="3562529"/>
            <a:chOff x="1676400" y="838200"/>
            <a:chExt cx="6553200" cy="3562529"/>
          </a:xfrm>
        </p:grpSpPr>
        <p:pic>
          <p:nvPicPr>
            <p:cNvPr id="2" name="Picture 1" descr="3.jf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838200"/>
              <a:ext cx="4419600" cy="2438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6400" y="3200400"/>
              <a:ext cx="655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গারো ও</a:t>
              </a:r>
              <a:r>
                <a:rPr lang="bn-IN" sz="3600" dirty="0" smtClean="0"/>
                <a:t>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বাংগালীর  সাংস্কৃতিক মিল –অমিল ব্যাখ্যা কর। </a:t>
              </a:r>
              <a:r>
                <a:rPr lang="bn-IN" sz="3600" dirty="0" smtClean="0"/>
                <a:t> </a:t>
              </a:r>
              <a:endParaRPr lang="en-US" sz="3600" dirty="0"/>
            </a:p>
          </p:txBody>
        </p:sp>
      </p:grpSp>
    </p:spTree>
  </p:cSld>
  <p:clrMapOvr>
    <a:masterClrMapping/>
  </p:clrMapOvr>
  <p:transition>
    <p:strips dir="l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8982075" cy="6666131"/>
            <a:chOff x="0" y="0"/>
            <a:chExt cx="8982075" cy="6666131"/>
          </a:xfrm>
        </p:grpSpPr>
        <p:pic>
          <p:nvPicPr>
            <p:cNvPr id="5" name="Picture 4" descr="th (33).jf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00" y="3352800"/>
              <a:ext cx="3676650" cy="2819400"/>
            </a:xfrm>
            <a:prstGeom prst="rect">
              <a:avLst/>
            </a:prstGeom>
          </p:spPr>
        </p:pic>
        <p:pic>
          <p:nvPicPr>
            <p:cNvPr id="2" name="Picture 1" descr="th (10).jf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52800"/>
              <a:ext cx="3429000" cy="2819400"/>
            </a:xfrm>
            <a:prstGeom prst="rect">
              <a:avLst/>
            </a:prstGeom>
          </p:spPr>
        </p:pic>
        <p:pic>
          <p:nvPicPr>
            <p:cNvPr id="3" name="Picture 2" descr="433181_1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382000" cy="33337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6019800"/>
              <a:ext cx="4108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কৃষি কাজে গারোরা </a:t>
              </a:r>
              <a:endPara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th (14).jf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6600" y="3352800"/>
              <a:ext cx="1895475" cy="27432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7200" y="533400"/>
            <a:ext cx="8686800" cy="5537775"/>
            <a:chOff x="457200" y="533400"/>
            <a:chExt cx="8686800" cy="5537775"/>
          </a:xfrm>
        </p:grpSpPr>
        <p:pic>
          <p:nvPicPr>
            <p:cNvPr id="2" name="Picture 1" descr="th (22).jf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533400"/>
              <a:ext cx="8686800" cy="4419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95600" y="5486400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খেলাধুলায় গারোরা </a:t>
              </a:r>
              <a:endPara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pull dir="r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72129"/>
            <a:ext cx="5486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শিক্ষক পরিচিতিঃ </a:t>
            </a:r>
          </a:p>
          <a:p>
            <a:pPr algn="ctr"/>
            <a:r>
              <a:rPr lang="bn-IN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আরিফ হোসাইন</a:t>
            </a:r>
            <a:endParaRPr lang="bn-IN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বেতাগী বালিকা মাধ্যমিক বিদ্যালয়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বেতাগী,বরগুনা।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 মেইলঃ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mdarifh678@gmail.com</a:t>
            </a:r>
            <a:endParaRPr lang="bn-IN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838200"/>
            <a:ext cx="7620000" cy="4617899"/>
            <a:chOff x="1524000" y="838200"/>
            <a:chExt cx="7620000" cy="4617899"/>
          </a:xfrm>
        </p:grpSpPr>
        <p:sp>
          <p:nvSpPr>
            <p:cNvPr id="3" name="TextBox 2"/>
            <p:cNvSpPr txBox="1"/>
            <p:nvPr/>
          </p:nvSpPr>
          <p:spPr>
            <a:xfrm>
              <a:off x="5413375" y="2286000"/>
              <a:ext cx="3730625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পাঠ পরিচিতিঃ</a:t>
              </a:r>
              <a:endPara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৮ম শ্রেণি </a:t>
              </a:r>
            </a:p>
            <a:p>
              <a:r>
                <a:rPr lang="bn-IN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বাংলাদেশ ও বিশ্ব পরিচয়।</a:t>
              </a:r>
            </a:p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অধ্যায়ঃ তের </a:t>
              </a:r>
            </a:p>
            <a:p>
              <a:r>
                <a:rPr lang="bn-IN" sz="32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তারিখঃ ২৭/১২/২০১৯  </a:t>
              </a:r>
            </a:p>
            <a:p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arif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838200"/>
              <a:ext cx="1825625" cy="1524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66800"/>
            <a:ext cx="5943600" cy="2362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05000" y="427911"/>
            <a:ext cx="6019800" cy="6430089"/>
            <a:chOff x="1905000" y="304800"/>
            <a:chExt cx="6019800" cy="6430089"/>
          </a:xfrm>
        </p:grpSpPr>
        <p:sp>
          <p:nvSpPr>
            <p:cNvPr id="3" name="TextBox 2"/>
            <p:cNvSpPr txBox="1"/>
            <p:nvPr/>
          </p:nvSpPr>
          <p:spPr>
            <a:xfrm>
              <a:off x="1905000" y="3457069"/>
              <a:ext cx="6019800" cy="327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১। গারোদের অধিকাংশ কোন ধর্ম অবলম্বনকারী ? </a:t>
              </a:r>
            </a:p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(ক) হিন্দু (খ) বৈদ্য (গ) খ্রিষ্টান (ঘ) ইসলাম </a:t>
              </a:r>
            </a:p>
            <a:p>
              <a:r>
                <a:rPr lang="bn-IN" sz="2400" b="1" dirty="0" smtClean="0">
                  <a:solidFill>
                    <a:schemeClr val="bg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২।</a:t>
              </a:r>
              <a:r>
                <a:rPr lang="en-US" sz="2400" b="1" dirty="0" smtClean="0">
                  <a:solidFill>
                    <a:schemeClr val="bg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I</a:t>
              </a:r>
              <a:r>
                <a:rPr lang="bn-IN" sz="2400" b="1" dirty="0" smtClean="0">
                  <a:solidFill>
                    <a:schemeClr val="bg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)  গারোদের বিশেষ খাবার মেওয়া </a:t>
              </a:r>
            </a:p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  II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) গারোদের প্রধান উৎসব ওয়ান গালা  </a:t>
              </a:r>
            </a:p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III 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) গারোদের নিজস্ব বর্ণমালা আছে। </a:t>
              </a:r>
            </a:p>
            <a:p>
              <a:endParaRPr lang="bn-IN" sz="3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নিচের কোনটি সথিক? </a:t>
              </a:r>
            </a:p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(ক)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 II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 (খ)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  (গ)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 II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  (ঘ)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  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 II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III</a:t>
              </a:r>
              <a:br>
                <a:rPr lang="en-US" b="1" dirty="0" smtClean="0">
                  <a:latin typeface="NikoshBAN" pitchFamily="2" charset="0"/>
                  <a:cs typeface="NikoshBAN" pitchFamily="2" charset="0"/>
                </a:rPr>
              </a:b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  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/>
                <a:t/>
              </a:r>
              <a:br>
                <a:rPr lang="en-US" dirty="0" smtClean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000" y="304800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মূল্যায়নঃ 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zoom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381000"/>
            <a:ext cx="8382000" cy="6071175"/>
            <a:chOff x="381000" y="381000"/>
            <a:chExt cx="8382000" cy="6071175"/>
          </a:xfrm>
        </p:grpSpPr>
        <p:pic>
          <p:nvPicPr>
            <p:cNvPr id="2" name="Picture 1" descr="hqdefaul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381000"/>
              <a:ext cx="4572000" cy="5257800"/>
            </a:xfrm>
            <a:prstGeom prst="rect">
              <a:avLst/>
            </a:prstGeom>
          </p:spPr>
        </p:pic>
        <p:pic>
          <p:nvPicPr>
            <p:cNvPr id="5" name="Picture 4" descr="নবান্ন.jf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381000"/>
              <a:ext cx="3810000" cy="5257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28800" y="5867400"/>
              <a:ext cx="594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গারো এবং বাংগালী সাংস্কৃতিক আদান প্রদান</a:t>
              </a:r>
              <a:r>
                <a:rPr lang="bn-IN" sz="3200" dirty="0" smtClean="0"/>
                <a:t> </a:t>
              </a:r>
              <a:endParaRPr lang="en-US" sz="3200" dirty="0"/>
            </a:p>
          </p:txBody>
        </p:sp>
      </p:grpSp>
    </p:spTree>
  </p:cSld>
  <p:clrMapOvr>
    <a:masterClrMapping/>
  </p:clrMapOvr>
  <p:transition>
    <p:cover dir="u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1600" y="762000"/>
            <a:ext cx="6858000" cy="4553129"/>
            <a:chOff x="1371600" y="762000"/>
            <a:chExt cx="6858000" cy="4553129"/>
          </a:xfrm>
        </p:grpSpPr>
        <p:pic>
          <p:nvPicPr>
            <p:cNvPr id="2" name="Picture 1" descr="d.jf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0" y="762000"/>
              <a:ext cx="2857500" cy="28575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71600" y="4114800"/>
              <a:ext cx="685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গারোদের সাংস্কৃতিক ও ধর্মীয় জীবনের প্রধান প্রধান বৈশিষ্ট্য উল্লেখ কর। </a:t>
              </a:r>
              <a:endPara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cover dir="rd"/>
    <p:sndAc>
      <p:stSnd>
        <p:snd r:embed="rId2" name="hammer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 (30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657600"/>
            <a:ext cx="3352800" cy="3200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4800" y="304800"/>
            <a:ext cx="8610600" cy="6985575"/>
            <a:chOff x="304800" y="304800"/>
            <a:chExt cx="8610600" cy="6985575"/>
          </a:xfrm>
        </p:grpSpPr>
        <p:pic>
          <p:nvPicPr>
            <p:cNvPr id="2" name="Picture 1" descr="Garo_People_P904045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533400"/>
              <a:ext cx="5157216" cy="5638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038600" y="6705600"/>
              <a:ext cx="342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অর্থনৈতিক ক্ষেত্রে গারোরা 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Garo_People_P904045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0" y="304800"/>
              <a:ext cx="3429000" cy="34290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 dir="in"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04800"/>
            <a:ext cx="9144000" cy="6181130"/>
            <a:chOff x="0" y="304800"/>
            <a:chExt cx="9144000" cy="6181130"/>
          </a:xfrm>
        </p:grpSpPr>
        <p:pic>
          <p:nvPicPr>
            <p:cNvPr id="2" name="Picture 1" descr="800px_COLOURBOX499045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800"/>
              <a:ext cx="9144000" cy="606933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29000" y="5562600"/>
              <a:ext cx="541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bn-IN" sz="5400" b="1" dirty="0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সবাইকে ধন্যবাদ </a:t>
              </a:r>
              <a:endParaRPr lang="en-US" sz="54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newsflash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ro_People_P9040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838200"/>
            <a:ext cx="4953000" cy="5486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000" y="304800"/>
            <a:ext cx="7848600" cy="5943600"/>
            <a:chOff x="381000" y="304800"/>
            <a:chExt cx="7848600" cy="5943600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304800"/>
              <a:ext cx="624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     চিত্রগুলো  লক্ষ্য কর।</a:t>
              </a:r>
            </a:p>
            <a:p>
              <a:endParaRPr lang="en-US" dirty="0"/>
            </a:p>
          </p:txBody>
        </p:sp>
        <p:pic>
          <p:nvPicPr>
            <p:cNvPr id="4" name="Picture 3" descr="th (24).jf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838200"/>
              <a:ext cx="2743200" cy="2524125"/>
            </a:xfrm>
            <a:prstGeom prst="rect">
              <a:avLst/>
            </a:prstGeom>
          </p:spPr>
        </p:pic>
        <p:pic>
          <p:nvPicPr>
            <p:cNvPr id="8" name="Picture 7" descr="th (27).jf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3505200"/>
              <a:ext cx="3276600" cy="27432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heel spokes="1"/>
    <p:sndAc>
      <p:stSnd>
        <p:snd r:embed="rId2" name="voltag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         আজকের পাঠ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1828800"/>
            <a:ext cx="6934200" cy="3276600"/>
            <a:chOff x="685800" y="1828800"/>
            <a:chExt cx="6934200" cy="3276600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1828800"/>
              <a:ext cx="693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গারো উপজাতি </a:t>
              </a:r>
              <a:endPara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th (31).jf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2590800"/>
              <a:ext cx="5334000" cy="25146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  <p:sndAc>
      <p:stSnd>
        <p:snd r:embed="rId2" name="wind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শিখন ফল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১। বাংলাদেশের গারোদের ভৌগলিক অবস্থান  </a:t>
            </a:r>
          </a:p>
          <a:p>
            <a:r>
              <a:rPr lang="bn-IN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জানতে পারবে।  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বাংলাদেশের গারোদের সামাজিক,অর্থনৈতিক,  ধর্মীয় 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ও সাংস্কৃতিক জীবন যাপন সম্পর্কে জানতে পারবে।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৩। গারো ও বাঙ্গালীদের সাংস্কৃতিক আদান প্রদান 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সম্পর্কে জানতে পারবে।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6800" y="1371600"/>
            <a:ext cx="7543800" cy="4532531"/>
            <a:chOff x="1066800" y="1371600"/>
            <a:chExt cx="7543800" cy="4532531"/>
          </a:xfrm>
        </p:grpSpPr>
        <p:grpSp>
          <p:nvGrpSpPr>
            <p:cNvPr id="4" name="Group 3"/>
            <p:cNvGrpSpPr/>
            <p:nvPr/>
          </p:nvGrpSpPr>
          <p:grpSpPr>
            <a:xfrm>
              <a:off x="1066800" y="1371600"/>
              <a:ext cx="7543800" cy="3581400"/>
              <a:chOff x="1066800" y="1371600"/>
              <a:chExt cx="7543800" cy="3581400"/>
            </a:xfrm>
          </p:grpSpPr>
          <p:pic>
            <p:nvPicPr>
              <p:cNvPr id="2" name="Picture 1" descr="th (8).jf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66800" y="1371600"/>
                <a:ext cx="3657600" cy="3581400"/>
              </a:xfrm>
              <a:prstGeom prst="rect">
                <a:avLst/>
              </a:prstGeom>
            </p:spPr>
          </p:pic>
          <p:pic>
            <p:nvPicPr>
              <p:cNvPr id="3" name="Picture 2" descr="th (16).jf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24400" y="1371600"/>
                <a:ext cx="3886200" cy="3581400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2895600" y="5257800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গারোদের বসত বাড়ি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Tourists_Buying_Chakma_Handicrafts_In_Bandarban,_5_Dec,_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90600"/>
            <a:ext cx="61722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609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পরিবার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  <p:sndAc>
      <p:stSnd>
        <p:snd r:embed="rId2" name="typ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 (5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371600"/>
            <a:ext cx="3352800" cy="4038600"/>
          </a:xfrm>
          <a:prstGeom prst="rect">
            <a:avLst/>
          </a:prstGeom>
        </p:spPr>
      </p:pic>
      <p:pic>
        <p:nvPicPr>
          <p:cNvPr id="3" name="Picture 2" descr="th (9)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368256"/>
            <a:ext cx="4191000" cy="4041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562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গারোদের বিয়ে অনুষ্ঠান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3600" y="457200"/>
            <a:ext cx="6096000" cy="4324529"/>
            <a:chOff x="2133600" y="457200"/>
            <a:chExt cx="6096000" cy="4324529"/>
          </a:xfrm>
        </p:grpSpPr>
        <p:pic>
          <p:nvPicPr>
            <p:cNvPr id="2" name="Picture 1" descr="55.jf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1066800"/>
              <a:ext cx="4572000" cy="2590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819400" y="457200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একক কাজ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33600" y="3581400"/>
              <a:ext cx="609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১। গারো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পরিবার প্রধান কে?</a:t>
              </a:r>
            </a:p>
            <a:p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২। গারোদের আদি বাস কোথায়?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</TotalTime>
  <Words>201</Words>
  <Application>Microsoft Office PowerPoint</Application>
  <PresentationFormat>On-screen Show (4:3)</PresentationFormat>
  <Paragraphs>56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Corporate Edition</cp:lastModifiedBy>
  <cp:revision>69</cp:revision>
  <dcterms:created xsi:type="dcterms:W3CDTF">2019-12-26T01:59:51Z</dcterms:created>
  <dcterms:modified xsi:type="dcterms:W3CDTF">2019-12-30T16:07:46Z</dcterms:modified>
</cp:coreProperties>
</file>