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4"/>
  </p:notesMasterIdLst>
  <p:sldIdLst>
    <p:sldId id="257" r:id="rId8"/>
    <p:sldId id="259" r:id="rId9"/>
    <p:sldId id="263" r:id="rId10"/>
    <p:sldId id="264" r:id="rId11"/>
    <p:sldId id="265" r:id="rId12"/>
    <p:sldId id="277" r:id="rId13"/>
    <p:sldId id="260" r:id="rId14"/>
    <p:sldId id="276" r:id="rId15"/>
    <p:sldId id="272" r:id="rId16"/>
    <p:sldId id="273" r:id="rId17"/>
    <p:sldId id="274" r:id="rId18"/>
    <p:sldId id="266" r:id="rId19"/>
    <p:sldId id="267" r:id="rId20"/>
    <p:sldId id="262" r:id="rId21"/>
    <p:sldId id="268" r:id="rId22"/>
    <p:sldId id="269" r:id="rId23"/>
  </p:sldIdLst>
  <p:sldSz cx="11430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212D2-E619-4C40-8B75-024645E4769E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2173A-BA36-448B-8798-B8BDFA3A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6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43188" y="857250"/>
            <a:ext cx="38576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ছবিতে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লোকেরা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করছে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?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জবাবে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আসতে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কম্পিউটারে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। এ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প্রশ্নের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পর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জবাবই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দিকনা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কেন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ক্রমে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ক্রমে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কর্মসৃজনে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কর্মপ্রাপ্তিতে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প্রযু্ক্তি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, এ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প্রসঙ্গটি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আসতে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b="0" i="0" kern="0" spc="0" baseline="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1200" b="0" i="0" kern="0" spc="0" baseline="0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DFAA31-EEB8-4F9F-BB2D-185AC3197A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67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7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87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40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40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3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7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27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068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2"/>
            <a:ext cx="9715500" cy="1362075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57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58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3" y="1535113"/>
            <a:ext cx="5052218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3" y="2174875"/>
            <a:ext cx="5052218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22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76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14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3" y="273052"/>
            <a:ext cx="6389688" cy="5853113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2"/>
            <a:ext cx="3760391" cy="4691063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5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352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64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034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40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40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31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7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545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74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2"/>
            <a:ext cx="9715500" cy="1362075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352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66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3" y="1535113"/>
            <a:ext cx="5052218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3" y="2174875"/>
            <a:ext cx="5052218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87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40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4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2"/>
            <a:ext cx="9715500" cy="1362075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1696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3" y="273052"/>
            <a:ext cx="6389688" cy="5853113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2"/>
            <a:ext cx="3760391" cy="4691063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68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65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080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40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40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621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7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172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894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2"/>
            <a:ext cx="9715500" cy="1362075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279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833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3" y="1535113"/>
            <a:ext cx="5052218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3" y="2174875"/>
            <a:ext cx="5052218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505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569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755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3" y="273052"/>
            <a:ext cx="6389688" cy="5853113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2"/>
            <a:ext cx="3760391" cy="4691063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378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632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184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40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40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601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7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582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1634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2"/>
            <a:ext cx="9715500" cy="1362075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80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2"/>
            <a:ext cx="5048250" cy="45259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808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3" y="1535113"/>
            <a:ext cx="5052218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3" y="2174875"/>
            <a:ext cx="5052218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7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3" y="1535113"/>
            <a:ext cx="5052218" cy="63976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3" y="2174875"/>
            <a:ext cx="5052218" cy="3951288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349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69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914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3" y="273052"/>
            <a:ext cx="6389688" cy="5853113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2"/>
            <a:ext cx="3760391" cy="4691063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597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276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388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40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40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94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872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7083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864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1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1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2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92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287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489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973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438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64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757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39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39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67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093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510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5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976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1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1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192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407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716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3831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851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291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772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39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39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5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3" y="273052"/>
            <a:ext cx="6389688" cy="5853113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2"/>
            <a:ext cx="3760391" cy="4691063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1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8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2100"/>
            <a:ext cx="247650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1913" y="61912"/>
            <a:ext cx="1981200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927525" y="-1"/>
            <a:ext cx="247650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02058" y="4933518"/>
            <a:ext cx="1981200" cy="18573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2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2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2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57250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857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857250" rtl="0" eaLnBrk="1" latinLnBrk="0" hangingPunct="1">
        <a:spcBef>
          <a:spcPct val="20000"/>
        </a:spcBef>
        <a:buFont typeface="Arial" pitchFamily="34" charset="0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spcBef>
          <a:spcPct val="20000"/>
        </a:spcBef>
        <a:buFont typeface="Arial" pitchFamily="34" charset="0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spcBef>
          <a:spcPct val="20000"/>
        </a:spcBef>
        <a:buFont typeface="Arial" pitchFamily="34" charset="0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2100"/>
            <a:ext cx="247650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1913" y="61912"/>
            <a:ext cx="1981200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927525" y="-1"/>
            <a:ext cx="247650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02058" y="4933518"/>
            <a:ext cx="1981200" cy="18573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2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2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4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857250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857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857250" rtl="0" eaLnBrk="1" latinLnBrk="0" hangingPunct="1">
        <a:spcBef>
          <a:spcPct val="20000"/>
        </a:spcBef>
        <a:buFont typeface="Arial" pitchFamily="34" charset="0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spcBef>
          <a:spcPct val="20000"/>
        </a:spcBef>
        <a:buFont typeface="Arial" pitchFamily="34" charset="0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spcBef>
          <a:spcPct val="20000"/>
        </a:spcBef>
        <a:buFont typeface="Arial" pitchFamily="34" charset="0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2100"/>
            <a:ext cx="247650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1913" y="61912"/>
            <a:ext cx="1981200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927525" y="-1"/>
            <a:ext cx="247650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02058" y="4933518"/>
            <a:ext cx="1981200" cy="18573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2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2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4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857250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857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857250" rtl="0" eaLnBrk="1" latinLnBrk="0" hangingPunct="1">
        <a:spcBef>
          <a:spcPct val="20000"/>
        </a:spcBef>
        <a:buFont typeface="Arial" pitchFamily="34" charset="0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spcBef>
          <a:spcPct val="20000"/>
        </a:spcBef>
        <a:buFont typeface="Arial" pitchFamily="34" charset="0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spcBef>
          <a:spcPct val="20000"/>
        </a:spcBef>
        <a:buFont typeface="Arial" pitchFamily="34" charset="0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2100"/>
            <a:ext cx="247650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1913" y="61912"/>
            <a:ext cx="1981200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927525" y="-1"/>
            <a:ext cx="247650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02058" y="4933518"/>
            <a:ext cx="1981200" cy="18573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2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2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857250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857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857250" rtl="0" eaLnBrk="1" latinLnBrk="0" hangingPunct="1">
        <a:spcBef>
          <a:spcPct val="20000"/>
        </a:spcBef>
        <a:buFont typeface="Arial" pitchFamily="34" charset="0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spcBef>
          <a:spcPct val="20000"/>
        </a:spcBef>
        <a:buFont typeface="Arial" pitchFamily="34" charset="0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spcBef>
          <a:spcPct val="20000"/>
        </a:spcBef>
        <a:buFont typeface="Arial" pitchFamily="34" charset="0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2100"/>
            <a:ext cx="247650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1913" y="61912"/>
            <a:ext cx="1981200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927525" y="-1"/>
            <a:ext cx="247650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02058" y="4933518"/>
            <a:ext cx="1981200" cy="18573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2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2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2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2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857250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857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857250" rtl="0" eaLnBrk="1" latinLnBrk="0" hangingPunct="1">
        <a:spcBef>
          <a:spcPct val="20000"/>
        </a:spcBef>
        <a:buFont typeface="Arial" pitchFamily="34" charset="0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spcBef>
          <a:spcPct val="20000"/>
        </a:spcBef>
        <a:buFont typeface="Arial" pitchFamily="34" charset="0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spcBef>
          <a:spcPct val="20000"/>
        </a:spcBef>
        <a:buFont typeface="Arial" pitchFamily="34" charset="0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2100"/>
            <a:ext cx="247650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1913" y="61912"/>
            <a:ext cx="1981200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927525" y="-1"/>
            <a:ext cx="247650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02058" y="4933518"/>
            <a:ext cx="1981200" cy="18573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1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1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2100"/>
            <a:ext cx="247650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1913" y="61912"/>
            <a:ext cx="1981200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927525" y="-1"/>
            <a:ext cx="247650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02058" y="4933518"/>
            <a:ext cx="1981200" cy="18573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1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5C1A-39B5-4CC4-9F23-0C011FB669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1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4AB2-AF3E-4C10-BE76-4825629EE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7621" y="1582152"/>
            <a:ext cx="4786313" cy="1360001"/>
          </a:xfrm>
          <a:prstGeom prst="rect">
            <a:avLst/>
          </a:prstGeom>
          <a:noFill/>
        </p:spPr>
        <p:txBody>
          <a:bodyPr wrap="none" lIns="85725" tIns="42863" rIns="85725" bIns="42863" numCol="1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63" b="1" dirty="0" err="1" smtClean="0">
                <a:ln w="11430"/>
                <a:solidFill>
                  <a:srgbClr val="00B050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</a:t>
            </a:r>
            <a:endParaRPr lang="en-US" sz="5063" b="1" dirty="0">
              <a:ln w="11430"/>
              <a:solidFill>
                <a:srgbClr val="00B050"/>
              </a:solidFill>
              <a:effectLst>
                <a:glow rad="228600">
                  <a:srgbClr val="F79646">
                    <a:satMod val="175000"/>
                    <a:alpha val="4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1E8F-1215-49D7-9C62-E3CF9B7C2DB2}" type="datetime1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4AC-816D-4F58-812C-2E176D27206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3379" y="3214687"/>
            <a:ext cx="4114799" cy="237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60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23248"/>
            <a:ext cx="7620000" cy="42862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9346" y="4987637"/>
            <a:ext cx="6954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বিচারপতির শপথ পাঠের ছবি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8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5672" y="568036"/>
            <a:ext cx="7897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অধিবেশন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আহবান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স্থগিত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ভেংগে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5671" y="1739673"/>
            <a:ext cx="803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উত্থাপন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5671" y="2480423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আদালত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 কর্তৃক দণ্ডপ্রাপ্ত ব্যাক্তির সাজা মওকুফ করতে পারেন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9528" y="3516277"/>
            <a:ext cx="7883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তাঁর অনুমতি ব্যাতীত দেসের কোনো নাগরিক অন্য কোনো দেশের কোনো সম্মান বা পদবি গ্রহণ করতে পারে না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5671" y="4708850"/>
            <a:ext cx="4738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জরুরী অবস্থা ঘোষণা করতে পারেন।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9528" y="5470536"/>
            <a:ext cx="7924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 বরেণ্য ব্যাক্তিদের খেতাব, পদক ও সম্মাননা প্রদান করতে পারেন। রাষ্ট্রীয় চুক্তি, দলিল তাঁর নির্দেশে সম্পাদিত হয়।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83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104818"/>
            <a:ext cx="10287000" cy="1143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62726"/>
            <a:ext cx="82296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১।তিন বাহিনীর প্রধানদের নিয়োগ দেন কে ?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২।রাষ্ট্রপতি কার পরামর্শে সকল কাজ করে থাকেন ?</a:t>
            </a:r>
          </a:p>
          <a:p>
            <a:pPr marL="0" indent="0">
              <a:buNone/>
            </a:pP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253" y="2285999"/>
            <a:ext cx="8819147" cy="42110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39253" y="1227221"/>
            <a:ext cx="8819147" cy="753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bn-IN" sz="3200" b="1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রাষ্ট্রপতির শাসনসংক্রান্ত ক্ষমতা ও কাজের প্রধান ক্ষেত্রগুলো নিচের ছকে লিখ।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rgbClr val="8064A2">
                      <a:tint val="70000"/>
                      <a:satMod val="200000"/>
                    </a:srgbClr>
                  </a:gs>
                  <a:gs pos="40000">
                    <a:srgbClr val="8064A2">
                      <a:tint val="90000"/>
                      <a:satMod val="130000"/>
                    </a:srgbClr>
                  </a:gs>
                  <a:gs pos="50000">
                    <a:srgbClr val="8064A2">
                      <a:tint val="90000"/>
                      <a:satMod val="130000"/>
                    </a:srgbClr>
                  </a:gs>
                  <a:gs pos="68000">
                    <a:srgbClr val="8064A2">
                      <a:tint val="90000"/>
                      <a:satMod val="130000"/>
                    </a:srgbClr>
                  </a:gs>
                  <a:gs pos="100000">
                    <a:srgbClr val="8064A2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4421" y="2839451"/>
            <a:ext cx="1443789" cy="3104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শাসনসংক্রান্ত ক্ষমতা ও কাজের </a:t>
            </a:r>
            <a:r>
              <a:rPr lang="bn-IN" sz="2400" b="1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ক্ষেত্র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572626" y="2370221"/>
            <a:ext cx="4247147" cy="5514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শাসনসংক্রান্ত ক্ষমতা ও </a:t>
            </a:r>
            <a:r>
              <a:rPr lang="bn-IN" sz="2400" b="1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72626" y="3080084"/>
            <a:ext cx="4247147" cy="5052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72626" y="3765970"/>
            <a:ext cx="4247147" cy="4952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72626" y="4429625"/>
            <a:ext cx="4221079" cy="491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72626" y="5089358"/>
            <a:ext cx="4221079" cy="4732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72626" y="5731042"/>
            <a:ext cx="4221079" cy="561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168314" y="2663268"/>
            <a:ext cx="2216727" cy="1628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18264" y="3368252"/>
            <a:ext cx="2216727" cy="908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28210" y="4013576"/>
            <a:ext cx="2356731" cy="247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18264" y="4276635"/>
            <a:ext cx="2266677" cy="398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28109" y="4276635"/>
            <a:ext cx="2256832" cy="1049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28109" y="4276635"/>
            <a:ext cx="2256832" cy="1735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6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6201" y="3198168"/>
            <a:ext cx="260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53466" y="1631601"/>
            <a:ext cx="15231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8861" y="2936558"/>
            <a:ext cx="790793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বিচারপতিদের শপথবাক্য পাঠ করান কে ?</a:t>
            </a:r>
          </a:p>
          <a:p>
            <a:r>
              <a:rPr lang="bn-IN" sz="4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জরুরী অবস্থা ঘোষণা করেন কে ?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5590" y="1766410"/>
            <a:ext cx="25138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b="1" dirty="0" smtClean="0">
                <a:ln>
                  <a:prstDash val="solid"/>
                </a:ln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921623" y="3462862"/>
            <a:ext cx="80906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b="1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কাজ আলোচনা কর।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928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33004" y="4683386"/>
            <a:ext cx="20906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5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ন্যবাদ</a:t>
            </a:r>
            <a:r>
              <a:rPr lang="bn-IN" sz="5400" b="1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073" y="644441"/>
            <a:ext cx="47625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85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6286500" y="857250"/>
            <a:ext cx="3000375" cy="5143500"/>
          </a:xfrm>
          <a:prstGeom prst="flowChartAlternateProcess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600336" y="560836"/>
            <a:ext cx="4071938" cy="5413937"/>
            <a:chOff x="568035" y="533400"/>
            <a:chExt cx="4343400" cy="5774866"/>
          </a:xfrm>
        </p:grpSpPr>
        <p:sp>
          <p:nvSpPr>
            <p:cNvPr id="5" name="Vertical Scroll 4"/>
            <p:cNvSpPr/>
            <p:nvPr/>
          </p:nvSpPr>
          <p:spPr>
            <a:xfrm>
              <a:off x="568035" y="533400"/>
              <a:ext cx="4343400" cy="5638800"/>
            </a:xfrm>
            <a:prstGeom prst="verticalScroll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8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872836" y="1202866"/>
              <a:ext cx="3733800" cy="510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>
              <a:lvl1pPr marL="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914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371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3000" b="1" dirty="0" err="1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504D"/>
                  </a:solidFill>
                  <a:effectLst>
                    <a:glow rad="228600">
                      <a:srgbClr val="8064A2">
                        <a:satMod val="175000"/>
                        <a:alpha val="40000"/>
                      </a:srgbClr>
                    </a:glow>
                    <a:outerShdw blurRad="50800" algn="tl" rotWithShape="0">
                      <a:srgbClr val="000000"/>
                    </a:outerShdw>
                  </a:effectLst>
                  <a:latin typeface="Nikosh" pitchFamily="2" charset="0"/>
                  <a:cs typeface="Nikosh" pitchFamily="2" charset="0"/>
                </a:rPr>
                <a:t>শিক্ষক</a:t>
              </a:r>
              <a:r>
                <a:rPr lang="en-US" sz="3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504D"/>
                  </a:solidFill>
                  <a:effectLst>
                    <a:glow rad="228600">
                      <a:srgbClr val="8064A2">
                        <a:satMod val="175000"/>
                        <a:alpha val="40000"/>
                      </a:srgbClr>
                    </a:glow>
                    <a:outerShdw blurRad="50800" algn="tl" rotWithShape="0">
                      <a:srgbClr val="000000"/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000" b="1" dirty="0" err="1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504D"/>
                  </a:solidFill>
                  <a:effectLst>
                    <a:glow rad="228600">
                      <a:srgbClr val="8064A2">
                        <a:satMod val="175000"/>
                        <a:alpha val="40000"/>
                      </a:srgbClr>
                    </a:glow>
                    <a:outerShdw blurRad="50800" algn="tl" rotWithShape="0">
                      <a:srgbClr val="000000"/>
                    </a:outerShdw>
                  </a:effectLst>
                  <a:latin typeface="Nikosh" pitchFamily="2" charset="0"/>
                  <a:cs typeface="Nikosh" pitchFamily="2" charset="0"/>
                </a:rPr>
                <a:t>পরিচিতি</a:t>
              </a:r>
              <a:endParaRPr lang="en-US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504D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2625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2250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2250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2250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2250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2250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2250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2625" dirty="0" err="1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রেজাউল</a:t>
              </a:r>
              <a:r>
                <a:rPr lang="en-US" sz="2625" dirty="0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625" dirty="0" err="1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করিম</a:t>
              </a:r>
              <a:r>
                <a:rPr lang="en-US" sz="2625" dirty="0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625" dirty="0" err="1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কায়েস</a:t>
              </a:r>
              <a:endParaRPr lang="en-US" sz="2625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1875" dirty="0" err="1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বালালী</a:t>
              </a:r>
              <a:r>
                <a:rPr lang="en-US" sz="1875" dirty="0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1875" dirty="0" err="1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বাঘমারা</a:t>
              </a:r>
              <a:r>
                <a:rPr lang="en-US" sz="1875" dirty="0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1875" dirty="0" err="1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উচ্চ</a:t>
              </a:r>
              <a:r>
                <a:rPr lang="en-US" sz="1875" dirty="0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1875" dirty="0" err="1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বিদ্যালয়</a:t>
              </a:r>
              <a:r>
                <a:rPr lang="en-US" sz="1875" dirty="0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 </a:t>
              </a:r>
              <a:endParaRPr lang="en-US" sz="3000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1500" dirty="0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rkk7653@gmail.com</a:t>
              </a:r>
            </a:p>
            <a:p>
              <a:pPr>
                <a:lnSpc>
                  <a:spcPct val="90000"/>
                </a:lnSpc>
              </a:pPr>
              <a:r>
                <a:rPr lang="en-US" sz="1688" dirty="0">
                  <a:solidFill>
                    <a:srgbClr val="C0504D"/>
                  </a:solidFill>
                  <a:latin typeface="Nikosh" pitchFamily="2" charset="0"/>
                  <a:cs typeface="Nikosh" pitchFamily="2" charset="0"/>
                </a:rPr>
                <a:t>Mobile: 01718736911</a:t>
              </a:r>
              <a:endParaRPr lang="bn-BD" sz="1688" dirty="0">
                <a:solidFill>
                  <a:srgbClr val="C0504D"/>
                </a:solidFill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579975" y="1884775"/>
              <a:ext cx="2306225" cy="23062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239" y="3599925"/>
            <a:ext cx="1523495" cy="19382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1031-A06E-4B86-9FCA-158417A87459}" type="datetime1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12/30/2019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FD1D-6E81-4B63-8A69-79648248B86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15063" y="1117023"/>
            <a:ext cx="314325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kern="12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b="1" kern="1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kern="12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b="1" kern="1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kern="12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ৌরনীতি ও নাগরিকতা</a:t>
            </a:r>
            <a:endParaRPr lang="en-US" kern="1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2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22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bn-IN" sz="22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নবম </a:t>
            </a:r>
            <a:endParaRPr lang="en-US" sz="225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2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22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bn-IN" sz="22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ষষ্ঠ </a:t>
            </a:r>
            <a:endParaRPr lang="en-US" sz="225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0" y="714376"/>
            <a:ext cx="7286625" cy="5715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725" tIns="42863" rIns="85725" bIns="42863" numCol="1" rtlCol="0" anchor="ctr" anchorCtr="0" compatLnSpc="1">
            <a:prstTxWarp prst="textNoShape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4500" b="1" spc="47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ছবি গুলো লক্ষ্য কর</a:t>
            </a:r>
            <a:endParaRPr lang="en-US" sz="4500" b="1" spc="47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334" y="2231816"/>
            <a:ext cx="4714875" cy="276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6453" y="5312516"/>
            <a:ext cx="240631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25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 আব্দুল হামিদ</a:t>
            </a:r>
            <a:endParaRPr lang="en-US" sz="225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695" y="2231816"/>
            <a:ext cx="4664994" cy="276128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45968" y="5312516"/>
            <a:ext cx="2767264" cy="438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বঙ্গভবন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4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75" y="1000125"/>
            <a:ext cx="7715250" cy="543223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725" tIns="42863" rIns="85725" bIns="42863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sz="2625" b="1" spc="47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sz="2625" b="1" spc="47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625" b="1" spc="47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আলোচ্য</a:t>
            </a:r>
            <a:r>
              <a:rPr lang="en-US" sz="2625" b="1" spc="47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625" b="1" spc="47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2625" b="1" spc="47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75" y="1928813"/>
            <a:ext cx="7715250" cy="1000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750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কাজ</a:t>
            </a:r>
            <a:endParaRPr lang="en-US" sz="3750" dirty="0"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295" y="2928938"/>
            <a:ext cx="5642810" cy="325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5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725" tIns="42863" rIns="85725" bIns="42863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500" b="1" spc="47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</a:t>
            </a:r>
            <a:r>
              <a:rPr lang="en-US" sz="4500" b="1" spc="47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813" y="2571750"/>
            <a:ext cx="7715250" cy="2857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শাসনসংক্রান্ত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5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2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250" dirty="0">
                <a:latin typeface="NikoshBAN" panose="02000000000000000000" pitchFamily="2" charset="0"/>
                <a:cs typeface="NikoshBAN" panose="02000000000000000000" pitchFamily="2" charset="0"/>
              </a:rPr>
              <a:t>, তা বলতে পারবে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2250" dirty="0">
                <a:latin typeface="NikoshBAN" panose="02000000000000000000" pitchFamily="2" charset="0"/>
                <a:cs typeface="NikoshBAN" panose="02000000000000000000" pitchFamily="2" charset="0"/>
              </a:rPr>
              <a:t> রাষ্ট্রপতির ক্ষমতা ও কাজ বর্ণনা করতে পারবে।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28813" y="1428750"/>
            <a:ext cx="65722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725" tIns="42863" rIns="85725" bIns="42863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sz="3000" b="1" dirty="0" err="1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</a:t>
            </a:r>
            <a:r>
              <a:rPr lang="en-US" sz="3000" b="1" dirty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000" b="1" dirty="0" err="1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sz="3000" b="1" dirty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000" b="1" dirty="0" err="1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3000" b="1" dirty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000" b="1" dirty="0" err="1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3000" b="1" dirty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448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286" y="2341418"/>
            <a:ext cx="2705100" cy="1847417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4876800" y="1330039"/>
            <a:ext cx="83127" cy="9559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853256" flipH="1">
            <a:off x="6158949" y="1339609"/>
            <a:ext cx="107032" cy="10406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416386" y="2660073"/>
            <a:ext cx="1023505" cy="96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416386" y="3588327"/>
            <a:ext cx="1023505" cy="83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791200" y="4188835"/>
            <a:ext cx="108239" cy="826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031673" y="4188835"/>
            <a:ext cx="83127" cy="826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2826327" y="2757055"/>
            <a:ext cx="884959" cy="1246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2874818" y="3717755"/>
            <a:ext cx="884959" cy="1246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14800" y="916737"/>
            <a:ext cx="2588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25491" y="916737"/>
            <a:ext cx="2313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সংখ্যাগরিষ্ঠ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82345" y="2523898"/>
            <a:ext cx="20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কার্যকাল</a:t>
            </a:r>
            <a:r>
              <a:rPr lang="en-US" dirty="0" smtClean="0"/>
              <a:t> ৫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7682345" y="3306725"/>
            <a:ext cx="1893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১০ </a:t>
            </a:r>
            <a:r>
              <a:rPr lang="en-US" dirty="0" err="1" smtClean="0"/>
              <a:t>বছরের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থাকতে</a:t>
            </a:r>
            <a:r>
              <a:rPr lang="en-US" dirty="0" smtClean="0"/>
              <a:t> </a:t>
            </a:r>
            <a:r>
              <a:rPr lang="en-US" dirty="0" err="1" smtClean="0"/>
              <a:t>পারেন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82490" y="5151851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তাঁর</a:t>
            </a:r>
            <a:r>
              <a:rPr lang="en-US" dirty="0" smtClean="0"/>
              <a:t> </a:t>
            </a:r>
            <a:r>
              <a:rPr lang="en-US" u="sng" dirty="0" err="1" smtClean="0"/>
              <a:t>বি</a:t>
            </a:r>
            <a:r>
              <a:rPr lang="en-US" dirty="0" err="1" smtClean="0"/>
              <a:t>রুদ্ধে</a:t>
            </a:r>
            <a:r>
              <a:rPr lang="en-US" dirty="0" smtClean="0"/>
              <a:t> </a:t>
            </a:r>
            <a:r>
              <a:rPr lang="en-US" dirty="0" err="1" smtClean="0"/>
              <a:t>আদালতে</a:t>
            </a:r>
            <a:r>
              <a:rPr lang="en-US" dirty="0" smtClean="0"/>
              <a:t> </a:t>
            </a:r>
            <a:r>
              <a:rPr lang="en-US" dirty="0" err="1" smtClean="0"/>
              <a:t>অভিযোগ</a:t>
            </a:r>
            <a:r>
              <a:rPr lang="en-US" dirty="0" smtClean="0"/>
              <a:t> </a:t>
            </a:r>
            <a:r>
              <a:rPr lang="en-US" dirty="0" err="1" smtClean="0"/>
              <a:t>আনা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00546" y="5149535"/>
            <a:ext cx="4204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অভিশংসনের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অপসারণ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9491" y="3588327"/>
            <a:ext cx="2202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নাগরিক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6473" y="2523898"/>
            <a:ext cx="210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কমপক্ষে</a:t>
            </a:r>
            <a:r>
              <a:rPr lang="en-US" dirty="0" smtClean="0"/>
              <a:t> ৩৫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5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15974" y="459204"/>
            <a:ext cx="8073189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 রাষ্ট্রের প্রধান।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15974" y="1691438"/>
            <a:ext cx="8073189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 সকল শাসনসংক্রান্ত কাজ তাঁর নামে পরিচালিত হয়।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131" y="2971797"/>
            <a:ext cx="4733925" cy="2819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82452" y="5859379"/>
            <a:ext cx="5462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শপথ পাঠের ছবি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0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0989" y="1034716"/>
            <a:ext cx="7688179" cy="974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0148" y="1242082"/>
            <a:ext cx="8009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সহ অন্যান্য মন্ত্রী , প্রতিমন্ত্রী , উপমন্ত্রীদের নিয়োগ করেন রাষ্ট্রপতি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0148" y="3558519"/>
            <a:ext cx="8975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শীর্ষস্থানীয় কর্মকর্তাদের নিয়োগের দায়িত্ব ও রাষ্ট্রপতির</a:t>
            </a:r>
            <a:r>
              <a:rPr lang="bn-IN" dirty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5" r="19641"/>
          <a:stretch/>
        </p:blipFill>
        <p:spPr>
          <a:xfrm>
            <a:off x="276728" y="1663867"/>
            <a:ext cx="3182933" cy="25110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5" t="1553" r="23587" b="-1"/>
          <a:stretch/>
        </p:blipFill>
        <p:spPr>
          <a:xfrm>
            <a:off x="3886200" y="1663867"/>
            <a:ext cx="3248525" cy="25110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3" r="26078"/>
          <a:stretch/>
        </p:blipFill>
        <p:spPr>
          <a:xfrm>
            <a:off x="7652084" y="1663867"/>
            <a:ext cx="3031957" cy="25110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812008" y="1109869"/>
            <a:ext cx="2273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বিমানবাহিনীর</a:t>
            </a:r>
            <a:r>
              <a:rPr lang="bn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5274" y="1202202"/>
            <a:ext cx="262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সেনাবাহিনীর প্রধান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8073189" y="1202202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নৌবাহিনীর প্রধান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6728" y="4704347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এয়ার চিফ মার্শাল মাসিহুজ্জামান সেরনিয়াবাত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5274" y="4704347"/>
            <a:ext cx="2755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 আজিজ আহমেদ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57411" y="4704347"/>
            <a:ext cx="23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এডমিরাল আওরঙ্গজেব চৌধুরী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4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373</Words>
  <Application>Microsoft Office PowerPoint</Application>
  <PresentationFormat>Custom</PresentationFormat>
  <Paragraphs>73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Nikosh</vt:lpstr>
      <vt:lpstr>NikoshBAN</vt:lpstr>
      <vt:lpstr>Vrinda</vt:lpstr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PowerPoint Presentation</vt:lpstr>
      <vt:lpstr>PowerPoint Presentation</vt:lpstr>
      <vt:lpstr>ছবি গুলো লক্ষ্য কর</vt:lpstr>
      <vt:lpstr>আজকের আলোচ্য বিষয়…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জোড়ায় কাজ 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7RJ8N72</dc:creator>
  <cp:lastModifiedBy>7RJ8N72</cp:lastModifiedBy>
  <cp:revision>87</cp:revision>
  <dcterms:created xsi:type="dcterms:W3CDTF">2019-12-28T14:41:56Z</dcterms:created>
  <dcterms:modified xsi:type="dcterms:W3CDTF">2019-12-30T10:44:17Z</dcterms:modified>
</cp:coreProperties>
</file>