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52688" y="322083"/>
            <a:ext cx="5609802" cy="8690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Introduction</a:t>
            </a:r>
            <a:endParaRPr lang="en-US" sz="4800" b="1" u="sng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7861" y="1410355"/>
            <a:ext cx="73221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Amzad</a:t>
            </a: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Hossain </a:t>
            </a:r>
            <a:r>
              <a:rPr lang="en-US" sz="4000" b="1" dirty="0" err="1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Shovon</a:t>
            </a:r>
            <a:endParaRPr lang="en-US" sz="4000" b="1" dirty="0">
              <a:solidFill>
                <a:schemeClr val="tx1">
                  <a:lumMod val="95000"/>
                </a:schemeClr>
              </a:solidFill>
              <a:latin typeface="Book Antiqua" pitchFamily="18" charset="0"/>
            </a:endParaRPr>
          </a:p>
          <a:p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BA (</a:t>
            </a:r>
            <a:r>
              <a:rPr lang="en-US" sz="4000" b="1" dirty="0" err="1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Hons</a:t>
            </a: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) , MA in English</a:t>
            </a:r>
          </a:p>
          <a:p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B.Ed. </a:t>
            </a: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1st (Class)</a:t>
            </a:r>
          </a:p>
          <a:p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Assistant Teacher</a:t>
            </a:r>
          </a:p>
          <a:p>
            <a:r>
              <a:rPr lang="en-US" sz="3500" b="1" dirty="0" err="1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Matidali</a:t>
            </a:r>
            <a:r>
              <a:rPr lang="en-US" sz="3500" b="1" dirty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High School, </a:t>
            </a:r>
            <a:r>
              <a:rPr lang="en-US" sz="3500" b="1" dirty="0" err="1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Bogura</a:t>
            </a:r>
            <a:r>
              <a:rPr lang="en-US" sz="3500" b="1" dirty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.</a:t>
            </a:r>
          </a:p>
          <a:p>
            <a:endParaRPr lang="en-US" sz="3500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English 2</a:t>
            </a:r>
            <a:r>
              <a:rPr lang="en-US" sz="3600" b="1" baseline="30000" dirty="0" smtClean="0">
                <a:solidFill>
                  <a:schemeClr val="bg1"/>
                </a:solidFill>
                <a:latin typeface="Book Antiqua" pitchFamily="18" charset="0"/>
              </a:rPr>
              <a:t>nd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 paper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Class- VIII-X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897069" y="6418083"/>
            <a:ext cx="1277659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1" y="552455"/>
            <a:ext cx="4365829" cy="5865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7" y="592428"/>
            <a:ext cx="11945155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The idle only curse their fate. (Passive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380" y="1976827"/>
            <a:ext cx="11668259" cy="82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Their fate is only cursed by the idle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07" y="5004627"/>
            <a:ext cx="11745532" cy="160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We are given immense pleasure by some books.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7" y="3101389"/>
            <a:ext cx="11436439" cy="160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.Some books give us immense pleasure. (Passive)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0"/>
            <a:ext cx="1953810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7" y="592428"/>
            <a:ext cx="11945155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The rose is the best of all flowers. (Positive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380" y="1976827"/>
            <a:ext cx="11668259" cy="82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All love the rose. 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07" y="5004627"/>
            <a:ext cx="11745532" cy="160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Government/The Authority has taken some drastic steps against corruption.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7" y="3101389"/>
            <a:ext cx="114364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Some drastic steps have been taken against corruption. (Active)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0"/>
            <a:ext cx="1953810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7" y="592428"/>
            <a:ext cx="11945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Tourists from home and abroad visit its shore. (Passive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743" y="2141323"/>
            <a:ext cx="11668259" cy="160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Its shore is visited by tourists from home and abroad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07" y="5004627"/>
            <a:ext cx="11745532" cy="82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He should be followed (by us).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7" y="3906194"/>
            <a:ext cx="11436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 We should follow him. (Passive)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0"/>
            <a:ext cx="1953810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7" y="592428"/>
            <a:ext cx="11945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 It was not invented overnight. (Active)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743" y="2141323"/>
            <a:ext cx="11668259" cy="82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 Scientists did not invent it overnight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07" y="5004627"/>
            <a:ext cx="11745532" cy="82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 Success is brought by industry.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7" y="3906194"/>
            <a:ext cx="11436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 Industry brings success. (Passive) 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0"/>
            <a:ext cx="1953810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48" y="4208930"/>
            <a:ext cx="6207563" cy="2501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5246" y="161365"/>
            <a:ext cx="610496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8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Thank You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442" y="1628105"/>
            <a:ext cx="8825658" cy="2184042"/>
          </a:xfrm>
        </p:spPr>
        <p:txBody>
          <a:bodyPr/>
          <a:lstStyle/>
          <a:p>
            <a:pPr algn="ctr"/>
            <a:r>
              <a:rPr lang="en-US" sz="8000" b="1" dirty="0" smtClean="0"/>
              <a:t>Voice Exercise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532" y="4120557"/>
            <a:ext cx="8825658" cy="8614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0"/>
            <a:ext cx="1953810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85969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0613" y="1030469"/>
            <a:ext cx="954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Lets enjoy a </a:t>
            </a:r>
            <a:r>
              <a:rPr lang="en-US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Vedio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4710" y="4803820"/>
            <a:ext cx="7675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Now Exercise</a:t>
            </a:r>
            <a:endParaRPr lang="en-US" sz="4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9574307" y="629871"/>
            <a:ext cx="2407023" cy="862753"/>
            <a:chOff x="9574307" y="629871"/>
            <a:chExt cx="2407023" cy="862753"/>
          </a:xfrm>
        </p:grpSpPr>
        <p:sp>
          <p:nvSpPr>
            <p:cNvPr id="6" name="Horizontal Scroll 5"/>
            <p:cNvSpPr/>
            <p:nvPr/>
          </p:nvSpPr>
          <p:spPr>
            <a:xfrm>
              <a:off x="9574307" y="629871"/>
              <a:ext cx="2259105" cy="862753"/>
            </a:xfrm>
            <a:prstGeom prst="horizontalScroll">
              <a:avLst/>
            </a:prstGeom>
            <a:effectLst>
              <a:softEdge rad="12700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89460" y="738081"/>
              <a:ext cx="2191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Algerian" panose="04020705040A02060702" pitchFamily="82" charset="0"/>
                </a:rPr>
                <a:t>SN</a:t>
              </a:r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3600" b="1" dirty="0" smtClean="0">
                  <a:solidFill>
                    <a:srgbClr val="00B050"/>
                  </a:solidFill>
                  <a:latin typeface="Forte" panose="03060902040502070203" pitchFamily="66" charset="0"/>
                </a:rPr>
                <a:t>Series</a:t>
              </a:r>
              <a:endParaRPr lang="en-US" sz="3600" b="1" dirty="0">
                <a:solidFill>
                  <a:srgbClr val="00B050"/>
                </a:solidFill>
                <a:latin typeface="Forte" panose="0306090204050207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2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487" y="463639"/>
            <a:ext cx="1165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 Everybody loves him very much. (Passive)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487" y="1622738"/>
            <a:ext cx="11140226" cy="82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4688840" algn="l"/>
                <a:tab pos="5943600" algn="r"/>
              </a:tabLs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is loved very much by everybody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116687"/>
            <a:ext cx="12192000" cy="160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Books introduce us to the realm of 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(Passive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5241701"/>
            <a:ext cx="12028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We are introduced to the realm of </a:t>
            </a:r>
            <a:r>
              <a:rPr lang="it-IT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by books.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0"/>
            <a:ext cx="1953810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1" y="631065"/>
            <a:ext cx="11973059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03. We all should read books. (Make it passive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53" y="3541690"/>
            <a:ext cx="11784169" cy="192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04. We use them for various purposes. (Make it passive)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941" y="2009104"/>
            <a:ext cx="11629622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2865755" algn="ctr"/>
              </a:tabLs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Books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read by all of us.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941" y="5468371"/>
            <a:ext cx="11758411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used by us for various purposes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0"/>
            <a:ext cx="1953810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93" y="5460643"/>
            <a:ext cx="11900078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So, this thing should never be forgotten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710"/>
            <a:ext cx="12015989" cy="158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05. Many good books should be gone through by every student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63" y="357416"/>
            <a:ext cx="11809926" cy="158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05. Every student should go through many good books. (Passive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9" y="3661772"/>
            <a:ext cx="11771290" cy="192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06. So, we should never forget this thing. (Passive)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0"/>
            <a:ext cx="1953810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9" y="592428"/>
            <a:ext cx="11732653" cy="158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07. It is called the river of destruction. (Make it Active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31" y="3889420"/>
            <a:ext cx="11874321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08.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Ruplal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wanted a peaceful life. (Passive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99" y="2446986"/>
            <a:ext cx="11732653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07. People call it the river of destruction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99" y="5409127"/>
            <a:ext cx="11732653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08. A peaceful life was wanted by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Ruplal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0"/>
            <a:ext cx="1953810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7" y="2656120"/>
            <a:ext cx="11861442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09. This game is enjoyed by people of all ages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07" y="5037759"/>
            <a:ext cx="11745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The invitation was gladly accepted by me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1" y="721217"/>
            <a:ext cx="11861442" cy="160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09. People of all ages enjoy this game. (Make it Passive)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7" y="3799268"/>
            <a:ext cx="11436439" cy="82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I gladly accepted the invitation. (Passive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13447"/>
            <a:ext cx="1953810" cy="766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13447"/>
            <a:ext cx="1953810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7" y="592428"/>
            <a:ext cx="11945155" cy="160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He is called a hero for his achievement. (Active)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93" y="2137893"/>
            <a:ext cx="11668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 People call him a hero for his achievement.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8107" y="5004627"/>
            <a:ext cx="11745532" cy="160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Government /The Authority has taken some drastic steps against corruption.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7" y="3190013"/>
            <a:ext cx="11436439" cy="160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12. Some drastic steps have been taken against corruption (Active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90" y="0"/>
            <a:ext cx="1953810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7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328</TotalTime>
  <Words>507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Algerian</vt:lpstr>
      <vt:lpstr>Arial</vt:lpstr>
      <vt:lpstr>Book Antiqua</vt:lpstr>
      <vt:lpstr>Calibri</vt:lpstr>
      <vt:lpstr>Century Gothic</vt:lpstr>
      <vt:lpstr>Forte</vt:lpstr>
      <vt:lpstr>Times New Roman</vt:lpstr>
      <vt:lpstr>Wingdings 3</vt:lpstr>
      <vt:lpstr>Ion</vt:lpstr>
      <vt:lpstr>Package</vt:lpstr>
      <vt:lpstr>PowerPoint Presentation</vt:lpstr>
      <vt:lpstr>Voice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Exercise</dc:title>
  <dc:creator>HP</dc:creator>
  <cp:lastModifiedBy>HP</cp:lastModifiedBy>
  <cp:revision>45</cp:revision>
  <dcterms:created xsi:type="dcterms:W3CDTF">2019-07-10T07:50:29Z</dcterms:created>
  <dcterms:modified xsi:type="dcterms:W3CDTF">2019-10-29T08:38:58Z</dcterms:modified>
</cp:coreProperties>
</file>