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4C8ED-B4AB-46A0-87FF-61134C4A52E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D61F9-F71C-4BBC-884C-73F31790381C}">
      <dgm:prSet phldrT="[Text]" custT="1"/>
      <dgm:spPr>
        <a:solidFill>
          <a:schemeClr val="accent3">
            <a:lumMod val="50000"/>
          </a:schemeClr>
        </a:solidFill>
        <a:ln w="57150"/>
      </dgm:spPr>
      <dgm:t>
        <a:bodyPr/>
        <a:lstStyle/>
        <a:p>
          <a:r>
            <a:rPr lang="bn-BD" sz="28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নাগরিক</a:t>
          </a:r>
          <a:endParaRPr lang="en-US" sz="2800" b="1" dirty="0">
            <a:solidFill>
              <a:schemeClr val="accent6">
                <a:lumMod val="20000"/>
                <a:lumOff val="80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D7BA8C-0F22-45BE-B553-99AA374DCEF7}" type="parTrans" cxnId="{606DA92A-F040-487A-BA17-3B08DEAD9540}">
      <dgm:prSet/>
      <dgm:spPr/>
      <dgm:t>
        <a:bodyPr/>
        <a:lstStyle/>
        <a:p>
          <a:endParaRPr lang="en-US"/>
        </a:p>
      </dgm:t>
    </dgm:pt>
    <dgm:pt modelId="{A123EA7D-FA0B-442F-8A7E-7B120673549F}" type="sibTrans" cxnId="{606DA92A-F040-487A-BA17-3B08DEAD9540}">
      <dgm:prSet/>
      <dgm:spPr/>
      <dgm:t>
        <a:bodyPr/>
        <a:lstStyle/>
        <a:p>
          <a:endParaRPr lang="en-US"/>
        </a:p>
      </dgm:t>
    </dgm:pt>
    <dgm:pt modelId="{895DB252-E204-41D6-B468-F761227BFE6C}">
      <dgm:prSet phldrT="[Text]" custT="1"/>
      <dgm:spPr>
        <a:solidFill>
          <a:schemeClr val="accent3">
            <a:lumMod val="50000"/>
          </a:schemeClr>
        </a:solidFill>
        <a:ln w="76200"/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8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রাষ্ট্রের প্রতি আনুগত্য</a:t>
          </a:r>
          <a:endParaRPr lang="en-US" sz="2800" b="1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158F25-62C2-4BC9-ACA0-13817B186112}" type="parTrans" cxnId="{FC161CF1-4BAE-4602-8C09-B38B8AACBFE2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889ADA0F-0E82-4CF4-87A9-049C656AD7E6}" type="sibTrans" cxnId="{FC161CF1-4BAE-4602-8C09-B38B8AACBFE2}">
      <dgm:prSet/>
      <dgm:spPr/>
      <dgm:t>
        <a:bodyPr/>
        <a:lstStyle/>
        <a:p>
          <a:endParaRPr lang="en-US"/>
        </a:p>
      </dgm:t>
    </dgm:pt>
    <dgm:pt modelId="{BE8FE5DC-D6FC-4DC8-A685-5D6590D624D6}">
      <dgm:prSet phldrT="[Text]" custT="1"/>
      <dgm:spPr>
        <a:solidFill>
          <a:schemeClr val="accent3">
            <a:lumMod val="50000"/>
          </a:schemeClr>
        </a:solidFill>
        <a:ln w="57150">
          <a:solidFill>
            <a:schemeClr val="tx1"/>
          </a:solidFill>
        </a:ln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4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রাষ্ট্রের প্রতি দায়িত্ব ও কর্তব্য</a:t>
          </a:r>
          <a:endParaRPr lang="en-US" sz="2400" b="1" dirty="0"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FC0963-4BEB-4D28-B529-C9C1A8677705}" type="parTrans" cxnId="{BD98E907-56C7-48E9-BE0B-9CCCD751DD57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BE4F6840-9A23-414A-A2D4-E530B01D2A7B}" type="sibTrans" cxnId="{BD98E907-56C7-48E9-BE0B-9CCCD751DD57}">
      <dgm:prSet/>
      <dgm:spPr/>
      <dgm:t>
        <a:bodyPr/>
        <a:lstStyle/>
        <a:p>
          <a:endParaRPr lang="en-US"/>
        </a:p>
      </dgm:t>
    </dgm:pt>
    <dgm:pt modelId="{83593E7F-E6A6-4E2C-AC43-EA1478889858}">
      <dgm:prSet phldrT="[Text]" custT="1"/>
      <dgm:spPr>
        <a:solidFill>
          <a:schemeClr val="accent3">
            <a:lumMod val="50000"/>
          </a:schemeClr>
        </a:solidFill>
        <a:ln w="76200"/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400" b="1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 থেকে রাজনৈতিক ও সামাজিক অধিকার লাভ</a:t>
          </a:r>
          <a:endParaRPr lang="en-US" sz="2400" b="1" dirty="0"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0B00FD-2B3F-4CC8-B9D3-7E724D1C90D5}" type="parTrans" cxnId="{B1738876-8B71-4DDF-BE72-E33C79B7DC19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90FA7152-B26C-44A6-BE1A-01DB96A14573}" type="sibTrans" cxnId="{B1738876-8B71-4DDF-BE72-E33C79B7DC19}">
      <dgm:prSet/>
      <dgm:spPr/>
      <dgm:t>
        <a:bodyPr/>
        <a:lstStyle/>
        <a:p>
          <a:endParaRPr lang="en-US"/>
        </a:p>
      </dgm:t>
    </dgm:pt>
    <dgm:pt modelId="{FB3BDC76-67F1-43CC-BD4D-66852179AB53}">
      <dgm:prSet phldrT="[Text]" custT="1"/>
      <dgm:spPr>
        <a:solidFill>
          <a:schemeClr val="accent3">
            <a:lumMod val="50000"/>
          </a:schemeClr>
        </a:solidFill>
        <a:ln w="76200"/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bn-BD" sz="2800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রাষ্টের স্থায়ী বাসিন্দা</a:t>
          </a:r>
          <a:endParaRPr lang="en-US" sz="2800" b="1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377803-ED37-4A61-B76B-B7E24F66CFE2}" type="parTrans" cxnId="{DD6FE7E7-DEFA-4B90-BEA0-28CDA708A3CE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DE83C7E8-50DC-45E2-8D3D-9EB9ADE43450}" type="sibTrans" cxnId="{DD6FE7E7-DEFA-4B90-BEA0-28CDA708A3CE}">
      <dgm:prSet/>
      <dgm:spPr/>
      <dgm:t>
        <a:bodyPr/>
        <a:lstStyle/>
        <a:p>
          <a:endParaRPr lang="en-US"/>
        </a:p>
      </dgm:t>
    </dgm:pt>
    <dgm:pt modelId="{B021CEC9-7C6E-422A-8B39-5323D5C223B6}" type="pres">
      <dgm:prSet presAssocID="{BD04C8ED-B4AB-46A0-87FF-61134C4A52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2DC3D2-8A2F-4777-B8F8-BEC6D42AFD46}" type="pres">
      <dgm:prSet presAssocID="{5B2D61F9-F71C-4BBC-884C-73F31790381C}" presName="centerShape" presStyleLbl="node0" presStyleIdx="0" presStyleCnt="1" custLinFactNeighborX="608" custLinFactNeighborY="76"/>
      <dgm:spPr/>
      <dgm:t>
        <a:bodyPr/>
        <a:lstStyle/>
        <a:p>
          <a:endParaRPr lang="en-US"/>
        </a:p>
      </dgm:t>
    </dgm:pt>
    <dgm:pt modelId="{C494E4B9-92AC-4449-B6CD-D328CB7D1DAA}" type="pres">
      <dgm:prSet presAssocID="{59158F25-62C2-4BC9-ACA0-13817B186112}" presName="parTrans" presStyleLbl="sibTrans2D1" presStyleIdx="0" presStyleCnt="4" custScaleX="172850"/>
      <dgm:spPr/>
      <dgm:t>
        <a:bodyPr/>
        <a:lstStyle/>
        <a:p>
          <a:endParaRPr lang="en-US"/>
        </a:p>
      </dgm:t>
    </dgm:pt>
    <dgm:pt modelId="{D9665884-CE46-4585-A8DC-F68186418754}" type="pres">
      <dgm:prSet presAssocID="{59158F25-62C2-4BC9-ACA0-13817B18611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EBEB95A-E063-4B89-AA63-7DBAF59EB217}" type="pres">
      <dgm:prSet presAssocID="{895DB252-E204-41D6-B468-F761227BFE6C}" presName="node" presStyleLbl="node1" presStyleIdx="0" presStyleCnt="4" custScaleX="186186" custScaleY="97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897FF-E4F1-499D-BD17-10F89C638395}" type="pres">
      <dgm:prSet presAssocID="{DBFC0963-4BEB-4D28-B529-C9C1A8677705}" presName="parTrans" presStyleLbl="sibTrans2D1" presStyleIdx="1" presStyleCnt="4" custScaleX="201559" custLinFactNeighborX="20551" custLinFactNeighborY="2167"/>
      <dgm:spPr/>
      <dgm:t>
        <a:bodyPr/>
        <a:lstStyle/>
        <a:p>
          <a:endParaRPr lang="en-US"/>
        </a:p>
      </dgm:t>
    </dgm:pt>
    <dgm:pt modelId="{C3669EAD-CC13-4DD8-A975-2F2DC44E8680}" type="pres">
      <dgm:prSet presAssocID="{DBFC0963-4BEB-4D28-B529-C9C1A867770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395F182-3078-40DA-AC32-CDA85B4A8972}" type="pres">
      <dgm:prSet presAssocID="{BE8FE5DC-D6FC-4DC8-A685-5D6590D624D6}" presName="node" presStyleLbl="node1" presStyleIdx="1" presStyleCnt="4" custScaleX="165401" custRadScaleRad="124454" custRadScaleInc="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7482F-BC8C-46FF-84B0-EC67A4C9B1FE}" type="pres">
      <dgm:prSet presAssocID="{C80B00FD-2B3F-4CC8-B9D3-7E724D1C90D5}" presName="parTrans" presStyleLbl="sibTrans2D1" presStyleIdx="2" presStyleCnt="4" custScaleX="195044" custLinFactNeighborX="10812" custLinFactNeighborY="6709"/>
      <dgm:spPr/>
      <dgm:t>
        <a:bodyPr/>
        <a:lstStyle/>
        <a:p>
          <a:endParaRPr lang="en-US"/>
        </a:p>
      </dgm:t>
    </dgm:pt>
    <dgm:pt modelId="{B5A5D8F8-5356-41F8-B742-FF80AA949B9E}" type="pres">
      <dgm:prSet presAssocID="{C80B00FD-2B3F-4CC8-B9D3-7E724D1C90D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FAA9C56-6D41-4F09-ADE8-60198B7EF595}" type="pres">
      <dgm:prSet presAssocID="{83593E7F-E6A6-4E2C-AC43-EA1478889858}" presName="node" presStyleLbl="node1" presStyleIdx="2" presStyleCnt="4" custScaleX="17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D1613-F12E-4F1B-A91B-3E2CEF5A5416}" type="pres">
      <dgm:prSet presAssocID="{01377803-ED37-4A61-B76B-B7E24F66CFE2}" presName="parTrans" presStyleLbl="sibTrans2D1" presStyleIdx="3" presStyleCnt="4" custAng="303453" custScaleX="164219" custLinFactNeighborX="-447" custLinFactNeighborY="-17523"/>
      <dgm:spPr/>
      <dgm:t>
        <a:bodyPr/>
        <a:lstStyle/>
        <a:p>
          <a:endParaRPr lang="en-US"/>
        </a:p>
      </dgm:t>
    </dgm:pt>
    <dgm:pt modelId="{2316315F-FDD8-472D-B5F0-B9E9C5399A70}" type="pres">
      <dgm:prSet presAssocID="{01377803-ED37-4A61-B76B-B7E24F66CFE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F21E888-6477-4B75-A65F-BCF3762AD09F}" type="pres">
      <dgm:prSet presAssocID="{FB3BDC76-67F1-43CC-BD4D-66852179AB53}" presName="node" presStyleLbl="node1" presStyleIdx="3" presStyleCnt="4" custScaleX="151411" custRadScaleRad="127434" custRadScaleInc="-11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026FD4-8DC1-4826-97ED-F55391CB4202}" type="presOf" srcId="{895DB252-E204-41D6-B468-F761227BFE6C}" destId="{5EBEB95A-E063-4B89-AA63-7DBAF59EB217}" srcOrd="0" destOrd="0" presId="urn:microsoft.com/office/officeart/2005/8/layout/radial5"/>
    <dgm:cxn modelId="{AB2F6992-4F80-48E3-9EE8-16D845AFCBBE}" type="presOf" srcId="{59158F25-62C2-4BC9-ACA0-13817B186112}" destId="{D9665884-CE46-4585-A8DC-F68186418754}" srcOrd="1" destOrd="0" presId="urn:microsoft.com/office/officeart/2005/8/layout/radial5"/>
    <dgm:cxn modelId="{0E780A57-E438-4B37-A7FD-1499B60DB8EF}" type="presOf" srcId="{DBFC0963-4BEB-4D28-B529-C9C1A8677705}" destId="{9F1897FF-E4F1-499D-BD17-10F89C638395}" srcOrd="0" destOrd="0" presId="urn:microsoft.com/office/officeart/2005/8/layout/radial5"/>
    <dgm:cxn modelId="{793575E0-7E1B-47D2-BA2A-3C236765E7DD}" type="presOf" srcId="{83593E7F-E6A6-4E2C-AC43-EA1478889858}" destId="{2FAA9C56-6D41-4F09-ADE8-60198B7EF595}" srcOrd="0" destOrd="0" presId="urn:microsoft.com/office/officeart/2005/8/layout/radial5"/>
    <dgm:cxn modelId="{B1738876-8B71-4DDF-BE72-E33C79B7DC19}" srcId="{5B2D61F9-F71C-4BBC-884C-73F31790381C}" destId="{83593E7F-E6A6-4E2C-AC43-EA1478889858}" srcOrd="2" destOrd="0" parTransId="{C80B00FD-2B3F-4CC8-B9D3-7E724D1C90D5}" sibTransId="{90FA7152-B26C-44A6-BE1A-01DB96A14573}"/>
    <dgm:cxn modelId="{7D1D3489-5827-4AB5-BBE8-ED92DF457F28}" type="presOf" srcId="{C80B00FD-2B3F-4CC8-B9D3-7E724D1C90D5}" destId="{B5A5D8F8-5356-41F8-B742-FF80AA949B9E}" srcOrd="1" destOrd="0" presId="urn:microsoft.com/office/officeart/2005/8/layout/radial5"/>
    <dgm:cxn modelId="{EB1371EC-7AB9-431C-97CA-9C6512F9ABBD}" type="presOf" srcId="{BD04C8ED-B4AB-46A0-87FF-61134C4A52EE}" destId="{B021CEC9-7C6E-422A-8B39-5323D5C223B6}" srcOrd="0" destOrd="0" presId="urn:microsoft.com/office/officeart/2005/8/layout/radial5"/>
    <dgm:cxn modelId="{BD98E907-56C7-48E9-BE0B-9CCCD751DD57}" srcId="{5B2D61F9-F71C-4BBC-884C-73F31790381C}" destId="{BE8FE5DC-D6FC-4DC8-A685-5D6590D624D6}" srcOrd="1" destOrd="0" parTransId="{DBFC0963-4BEB-4D28-B529-C9C1A8677705}" sibTransId="{BE4F6840-9A23-414A-A2D4-E530B01D2A7B}"/>
    <dgm:cxn modelId="{EC66CBDF-0F24-4718-95A9-2B47B2495D9B}" type="presOf" srcId="{01377803-ED37-4A61-B76B-B7E24F66CFE2}" destId="{2316315F-FDD8-472D-B5F0-B9E9C5399A70}" srcOrd="1" destOrd="0" presId="urn:microsoft.com/office/officeart/2005/8/layout/radial5"/>
    <dgm:cxn modelId="{250037D0-9501-4E7E-AF40-EEA3A51637A5}" type="presOf" srcId="{BE8FE5DC-D6FC-4DC8-A685-5D6590D624D6}" destId="{6395F182-3078-40DA-AC32-CDA85B4A8972}" srcOrd="0" destOrd="0" presId="urn:microsoft.com/office/officeart/2005/8/layout/radial5"/>
    <dgm:cxn modelId="{606DA92A-F040-487A-BA17-3B08DEAD9540}" srcId="{BD04C8ED-B4AB-46A0-87FF-61134C4A52EE}" destId="{5B2D61F9-F71C-4BBC-884C-73F31790381C}" srcOrd="0" destOrd="0" parTransId="{09D7BA8C-0F22-45BE-B553-99AA374DCEF7}" sibTransId="{A123EA7D-FA0B-442F-8A7E-7B120673549F}"/>
    <dgm:cxn modelId="{FC161CF1-4BAE-4602-8C09-B38B8AACBFE2}" srcId="{5B2D61F9-F71C-4BBC-884C-73F31790381C}" destId="{895DB252-E204-41D6-B468-F761227BFE6C}" srcOrd="0" destOrd="0" parTransId="{59158F25-62C2-4BC9-ACA0-13817B186112}" sibTransId="{889ADA0F-0E82-4CF4-87A9-049C656AD7E6}"/>
    <dgm:cxn modelId="{3296A975-867C-49DC-B601-D18888ED3BDA}" type="presOf" srcId="{DBFC0963-4BEB-4D28-B529-C9C1A8677705}" destId="{C3669EAD-CC13-4DD8-A975-2F2DC44E8680}" srcOrd="1" destOrd="0" presId="urn:microsoft.com/office/officeart/2005/8/layout/radial5"/>
    <dgm:cxn modelId="{CBD06AFC-EC3A-4876-A8AB-FD5BB0CD195C}" type="presOf" srcId="{5B2D61F9-F71C-4BBC-884C-73F31790381C}" destId="{7C2DC3D2-8A2F-4777-B8F8-BEC6D42AFD46}" srcOrd="0" destOrd="0" presId="urn:microsoft.com/office/officeart/2005/8/layout/radial5"/>
    <dgm:cxn modelId="{8C4497E7-71CC-4501-B7E6-080ECD0D7EDC}" type="presOf" srcId="{01377803-ED37-4A61-B76B-B7E24F66CFE2}" destId="{156D1613-F12E-4F1B-A91B-3E2CEF5A5416}" srcOrd="0" destOrd="0" presId="urn:microsoft.com/office/officeart/2005/8/layout/radial5"/>
    <dgm:cxn modelId="{DD6FE7E7-DEFA-4B90-BEA0-28CDA708A3CE}" srcId="{5B2D61F9-F71C-4BBC-884C-73F31790381C}" destId="{FB3BDC76-67F1-43CC-BD4D-66852179AB53}" srcOrd="3" destOrd="0" parTransId="{01377803-ED37-4A61-B76B-B7E24F66CFE2}" sibTransId="{DE83C7E8-50DC-45E2-8D3D-9EB9ADE43450}"/>
    <dgm:cxn modelId="{1903C715-1BB9-4C25-8D66-0612DEFC3972}" type="presOf" srcId="{59158F25-62C2-4BC9-ACA0-13817B186112}" destId="{C494E4B9-92AC-4449-B6CD-D328CB7D1DAA}" srcOrd="0" destOrd="0" presId="urn:microsoft.com/office/officeart/2005/8/layout/radial5"/>
    <dgm:cxn modelId="{ACB11367-F120-4AC5-835E-62D96A92D779}" type="presOf" srcId="{C80B00FD-2B3F-4CC8-B9D3-7E724D1C90D5}" destId="{CE27482F-BC8C-46FF-84B0-EC67A4C9B1FE}" srcOrd="0" destOrd="0" presId="urn:microsoft.com/office/officeart/2005/8/layout/radial5"/>
    <dgm:cxn modelId="{39351E02-320B-46B8-9155-ED57EC2FD9FF}" type="presOf" srcId="{FB3BDC76-67F1-43CC-BD4D-66852179AB53}" destId="{7F21E888-6477-4B75-A65F-BCF3762AD09F}" srcOrd="0" destOrd="0" presId="urn:microsoft.com/office/officeart/2005/8/layout/radial5"/>
    <dgm:cxn modelId="{CF26174A-9B8E-4547-9385-663DCA528FC8}" type="presParOf" srcId="{B021CEC9-7C6E-422A-8B39-5323D5C223B6}" destId="{7C2DC3D2-8A2F-4777-B8F8-BEC6D42AFD46}" srcOrd="0" destOrd="0" presId="urn:microsoft.com/office/officeart/2005/8/layout/radial5"/>
    <dgm:cxn modelId="{D9FE44A8-631A-42C2-89FB-6F862E22FF95}" type="presParOf" srcId="{B021CEC9-7C6E-422A-8B39-5323D5C223B6}" destId="{C494E4B9-92AC-4449-B6CD-D328CB7D1DAA}" srcOrd="1" destOrd="0" presId="urn:microsoft.com/office/officeart/2005/8/layout/radial5"/>
    <dgm:cxn modelId="{DCC0A5DC-C50D-406C-A827-3E12FFD37904}" type="presParOf" srcId="{C494E4B9-92AC-4449-B6CD-D328CB7D1DAA}" destId="{D9665884-CE46-4585-A8DC-F68186418754}" srcOrd="0" destOrd="0" presId="urn:microsoft.com/office/officeart/2005/8/layout/radial5"/>
    <dgm:cxn modelId="{9E47CBE9-BDE0-4A6B-A585-1456AE6C845A}" type="presParOf" srcId="{B021CEC9-7C6E-422A-8B39-5323D5C223B6}" destId="{5EBEB95A-E063-4B89-AA63-7DBAF59EB217}" srcOrd="2" destOrd="0" presId="urn:microsoft.com/office/officeart/2005/8/layout/radial5"/>
    <dgm:cxn modelId="{FD6E7287-1B88-4739-8B04-285151194064}" type="presParOf" srcId="{B021CEC9-7C6E-422A-8B39-5323D5C223B6}" destId="{9F1897FF-E4F1-499D-BD17-10F89C638395}" srcOrd="3" destOrd="0" presId="urn:microsoft.com/office/officeart/2005/8/layout/radial5"/>
    <dgm:cxn modelId="{340522EF-5C2A-49F1-A656-4B44743C6DF2}" type="presParOf" srcId="{9F1897FF-E4F1-499D-BD17-10F89C638395}" destId="{C3669EAD-CC13-4DD8-A975-2F2DC44E8680}" srcOrd="0" destOrd="0" presId="urn:microsoft.com/office/officeart/2005/8/layout/radial5"/>
    <dgm:cxn modelId="{9BB86176-547B-4035-A37E-4F09D1F165BE}" type="presParOf" srcId="{B021CEC9-7C6E-422A-8B39-5323D5C223B6}" destId="{6395F182-3078-40DA-AC32-CDA85B4A8972}" srcOrd="4" destOrd="0" presId="urn:microsoft.com/office/officeart/2005/8/layout/radial5"/>
    <dgm:cxn modelId="{B679D35E-CFF4-47B7-BD8E-4F84F4E1ED90}" type="presParOf" srcId="{B021CEC9-7C6E-422A-8B39-5323D5C223B6}" destId="{CE27482F-BC8C-46FF-84B0-EC67A4C9B1FE}" srcOrd="5" destOrd="0" presId="urn:microsoft.com/office/officeart/2005/8/layout/radial5"/>
    <dgm:cxn modelId="{83B8FB06-8925-4F6A-AF8E-A81936340291}" type="presParOf" srcId="{CE27482F-BC8C-46FF-84B0-EC67A4C9B1FE}" destId="{B5A5D8F8-5356-41F8-B742-FF80AA949B9E}" srcOrd="0" destOrd="0" presId="urn:microsoft.com/office/officeart/2005/8/layout/radial5"/>
    <dgm:cxn modelId="{168C518C-EAF3-404C-8D36-17608AE9A49C}" type="presParOf" srcId="{B021CEC9-7C6E-422A-8B39-5323D5C223B6}" destId="{2FAA9C56-6D41-4F09-ADE8-60198B7EF595}" srcOrd="6" destOrd="0" presId="urn:microsoft.com/office/officeart/2005/8/layout/radial5"/>
    <dgm:cxn modelId="{371156EC-818D-488C-A15C-10AF647F1514}" type="presParOf" srcId="{B021CEC9-7C6E-422A-8B39-5323D5C223B6}" destId="{156D1613-F12E-4F1B-A91B-3E2CEF5A5416}" srcOrd="7" destOrd="0" presId="urn:microsoft.com/office/officeart/2005/8/layout/radial5"/>
    <dgm:cxn modelId="{F7D85B92-5888-42E4-9A35-5C61FE5974E2}" type="presParOf" srcId="{156D1613-F12E-4F1B-A91B-3E2CEF5A5416}" destId="{2316315F-FDD8-472D-B5F0-B9E9C5399A70}" srcOrd="0" destOrd="0" presId="urn:microsoft.com/office/officeart/2005/8/layout/radial5"/>
    <dgm:cxn modelId="{D69D7E32-2D50-4711-BF69-82C14B7B471C}" type="presParOf" srcId="{B021CEC9-7C6E-422A-8B39-5323D5C223B6}" destId="{7F21E888-6477-4B75-A65F-BCF3762AD09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DC3D2-8A2F-4777-B8F8-BEC6D42AFD46}">
      <dsp:nvSpPr>
        <dsp:cNvPr id="0" name=""/>
        <dsp:cNvSpPr/>
      </dsp:nvSpPr>
      <dsp:spPr>
        <a:xfrm>
          <a:off x="3276618" y="1905011"/>
          <a:ext cx="1360847" cy="1360847"/>
        </a:xfrm>
        <a:prstGeom prst="ellipse">
          <a:avLst/>
        </a:prstGeom>
        <a:solidFill>
          <a:schemeClr val="accent3">
            <a:lumMod val="50000"/>
          </a:schemeClr>
        </a:solidFill>
        <a:ln w="5715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নাগরিক</a:t>
          </a:r>
          <a:endParaRPr lang="en-US" sz="2800" b="1" kern="1200" dirty="0">
            <a:solidFill>
              <a:schemeClr val="accent6">
                <a:lumMod val="20000"/>
                <a:lumOff val="80000"/>
              </a:schemeClr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5909" y="2104302"/>
        <a:ext cx="962265" cy="962265"/>
      </dsp:txXfrm>
    </dsp:sp>
    <dsp:sp modelId="{C494E4B9-92AC-4449-B6CD-D328CB7D1DAA}">
      <dsp:nvSpPr>
        <dsp:cNvPr id="0" name=""/>
        <dsp:cNvSpPr/>
      </dsp:nvSpPr>
      <dsp:spPr>
        <a:xfrm rot="16158262">
          <a:off x="3686397" y="1399444"/>
          <a:ext cx="518106" cy="46268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756643" y="1561380"/>
        <a:ext cx="379300" cy="277612"/>
      </dsp:txXfrm>
    </dsp:sp>
    <dsp:sp modelId="{5EBEB95A-E063-4B89-AA63-7DBAF59EB217}">
      <dsp:nvSpPr>
        <dsp:cNvPr id="0" name=""/>
        <dsp:cNvSpPr/>
      </dsp:nvSpPr>
      <dsp:spPr>
        <a:xfrm>
          <a:off x="2667000" y="11770"/>
          <a:ext cx="2533706" cy="1327792"/>
        </a:xfrm>
        <a:prstGeom prst="ellipse">
          <a:avLst/>
        </a:prstGeom>
        <a:solidFill>
          <a:schemeClr val="accent3">
            <a:lumMod val="50000"/>
          </a:schemeClr>
        </a:solidFill>
        <a:ln w="76200" cap="rnd" cmpd="sng" algn="ctr">
          <a:solidFill>
            <a:scrgbClr r="0" g="0" b="0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রাষ্ট্রের প্রতি আনুগত্য</a:t>
          </a:r>
          <a:endParaRPr lang="en-US" sz="2800" b="1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38053" y="206221"/>
        <a:ext cx="1791600" cy="938890"/>
      </dsp:txXfrm>
    </dsp:sp>
    <dsp:sp modelId="{9F1897FF-E4F1-499D-BD17-10F89C638395}">
      <dsp:nvSpPr>
        <dsp:cNvPr id="0" name=""/>
        <dsp:cNvSpPr/>
      </dsp:nvSpPr>
      <dsp:spPr>
        <a:xfrm rot="21599986">
          <a:off x="4669998" y="2364113"/>
          <a:ext cx="581279" cy="46268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69998" y="2456651"/>
        <a:ext cx="442473" cy="277612"/>
      </dsp:txXfrm>
    </dsp:sp>
    <dsp:sp modelId="{6395F182-3078-40DA-AC32-CDA85B4A8972}">
      <dsp:nvSpPr>
        <dsp:cNvPr id="0" name=""/>
        <dsp:cNvSpPr/>
      </dsp:nvSpPr>
      <dsp:spPr>
        <a:xfrm>
          <a:off x="5181600" y="1905001"/>
          <a:ext cx="2250854" cy="1360847"/>
        </a:xfrm>
        <a:prstGeom prst="ellipse">
          <a:avLst/>
        </a:prstGeom>
        <a:solidFill>
          <a:schemeClr val="accent3">
            <a:lumMod val="50000"/>
          </a:schemeClr>
        </a:solidFill>
        <a:ln w="57150" cap="rnd" cmpd="sng" algn="ctr">
          <a:solidFill>
            <a:schemeClr val="tx1"/>
          </a:solidFill>
          <a:prstDash val="solid"/>
        </a:ln>
        <a:effectLst>
          <a:glow rad="1397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রাষ্ট্রের প্রতি দায়িত্ব ও কর্তব্য</a:t>
          </a:r>
          <a:endParaRPr lang="en-US" sz="2400" b="1" kern="1200" dirty="0"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11230" y="2104292"/>
        <a:ext cx="1591594" cy="962265"/>
      </dsp:txXfrm>
    </dsp:sp>
    <dsp:sp modelId="{CE27482F-BC8C-46FF-84B0-EC67A4C9B1FE}">
      <dsp:nvSpPr>
        <dsp:cNvPr id="0" name=""/>
        <dsp:cNvSpPr/>
      </dsp:nvSpPr>
      <dsp:spPr>
        <a:xfrm rot="5441865">
          <a:off x="3695898" y="3328953"/>
          <a:ext cx="561556" cy="46268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766146" y="3352093"/>
        <a:ext cx="422750" cy="277612"/>
      </dsp:txXfrm>
    </dsp:sp>
    <dsp:sp modelId="{2FAA9C56-6D41-4F09-ADE8-60198B7EF595}">
      <dsp:nvSpPr>
        <dsp:cNvPr id="0" name=""/>
        <dsp:cNvSpPr/>
      </dsp:nvSpPr>
      <dsp:spPr>
        <a:xfrm>
          <a:off x="2761355" y="3808982"/>
          <a:ext cx="2344998" cy="1360847"/>
        </a:xfrm>
        <a:prstGeom prst="ellipse">
          <a:avLst/>
        </a:prstGeom>
        <a:solidFill>
          <a:schemeClr val="accent3">
            <a:lumMod val="50000"/>
          </a:schemeClr>
        </a:solidFill>
        <a:ln w="76200" cap="rnd" cmpd="sng" algn="ctr">
          <a:solidFill>
            <a:scrgbClr r="0" g="0" b="0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রাষ্ট্র থেকে রাজনৈতিক ও সামাজিক অধিকার লাভ</a:t>
          </a:r>
          <a:endParaRPr lang="en-US" sz="2400" b="1" kern="1200" dirty="0"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4772" y="4008273"/>
        <a:ext cx="1658164" cy="962265"/>
      </dsp:txXfrm>
    </dsp:sp>
    <dsp:sp modelId="{156D1613-F12E-4F1B-A91B-3E2CEF5A5416}">
      <dsp:nvSpPr>
        <dsp:cNvPr id="0" name=""/>
        <dsp:cNvSpPr/>
      </dsp:nvSpPr>
      <dsp:spPr>
        <a:xfrm rot="10806911">
          <a:off x="2591264" y="2362851"/>
          <a:ext cx="650240" cy="462688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rgbClr val="00B0F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730070" y="2455529"/>
        <a:ext cx="511434" cy="277612"/>
      </dsp:txXfrm>
    </dsp:sp>
    <dsp:sp modelId="{7F21E888-6477-4B75-A65F-BCF3762AD09F}">
      <dsp:nvSpPr>
        <dsp:cNvPr id="0" name=""/>
        <dsp:cNvSpPr/>
      </dsp:nvSpPr>
      <dsp:spPr>
        <a:xfrm>
          <a:off x="483079" y="2116332"/>
          <a:ext cx="2060472" cy="1360847"/>
        </a:xfrm>
        <a:prstGeom prst="ellipse">
          <a:avLst/>
        </a:prstGeom>
        <a:solidFill>
          <a:schemeClr val="accent3">
            <a:lumMod val="50000"/>
          </a:schemeClr>
        </a:solidFill>
        <a:ln w="76200" cap="rnd" cmpd="sng" algn="ctr">
          <a:solidFill>
            <a:scrgbClr r="0" g="0" b="0"/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রাষ্টের স্থায়ী বাসিন্দা</a:t>
          </a:r>
          <a:endParaRPr lang="en-US" sz="2800" b="1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84828" y="2315623"/>
        <a:ext cx="1456974" cy="96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41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3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11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31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1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2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0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5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D0F1A-88BC-46B6-92DF-78936DF9F3AA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90A15-ABB3-4B82-8C95-A797E891A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19600" y="4648200"/>
            <a:ext cx="4495800" cy="1600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2" descr="http://images.coolchaser.com/themes/t/345733-i50.photobucket.com-albums-f328-VozDeAngel-animated_bloomro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33448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1098" y="86164"/>
            <a:ext cx="1919115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bn-BD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05" y="1147851"/>
            <a:ext cx="2828925" cy="2157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01356" y="6019800"/>
            <a:ext cx="248337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৭ মিনিট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86106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dirty="0" smtClean="0"/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 রাষ্ট্র ব্যবস্থা কেমন ছিল, বর্তমানের সাথে কতটুকু মিল আছে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 চিন্তার আলোকে তুলে ধর।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76" y="1305471"/>
            <a:ext cx="2533820" cy="1993108"/>
          </a:xfrm>
          <a:prstGeom prst="rect">
            <a:avLst/>
          </a:prstGeom>
          <a:ln w="76200">
            <a:solidFill>
              <a:srgbClr val="C000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509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5738" y="55179"/>
            <a:ext cx="48768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প্রধান বৈশিষ্ট্য</a:t>
            </a:r>
            <a:endParaRPr lang="en-US" sz="3600" b="1" dirty="0">
              <a:ln>
                <a:solidFill>
                  <a:schemeClr val="accent2">
                    <a:lumMod val="5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99846557"/>
              </p:ext>
            </p:extLst>
          </p:nvPr>
        </p:nvGraphicFramePr>
        <p:xfrm>
          <a:off x="685800" y="1066800"/>
          <a:ext cx="79629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37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7321"/>
            <a:ext cx="4495800" cy="314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38" y="897320"/>
            <a:ext cx="4330262" cy="314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28600" y="5095963"/>
            <a:ext cx="8915400" cy="120032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571500" lvl="0" indent="-571500">
              <a:buBlip>
                <a:blip r:embed="rId4"/>
              </a:buBlip>
            </a:pPr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হতে গেলে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বসবাস করতে হবে </a:t>
            </a:r>
            <a:r>
              <a:rPr lang="bn-BD" sz="36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প্রতি আনুগত্য থাকতে </a:t>
            </a:r>
            <a:r>
              <a:rPr lang="bn-BD" sz="3600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5" y="767091"/>
            <a:ext cx="3488344" cy="2204710"/>
          </a:xfrm>
          <a:prstGeom prst="roundRect">
            <a:avLst>
              <a:gd name="adj" fmla="val 15903"/>
            </a:avLst>
          </a:prstGeom>
          <a:solidFill>
            <a:schemeClr val="accent3"/>
          </a:solidFill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35" y="767090"/>
            <a:ext cx="3535665" cy="1976110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35" y="3894474"/>
            <a:ext cx="3535665" cy="2227800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908766"/>
            <a:ext cx="3460976" cy="2216135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76" y="2743200"/>
            <a:ext cx="2092180" cy="1270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55295" y="228481"/>
            <a:ext cx="56388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/>
            <a:r>
              <a:rPr lang="bn-BD" sz="28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থেকে রাজনৈতিক ও সামাজিক অধিকার </a:t>
            </a:r>
            <a:r>
              <a:rPr lang="bn-BD" sz="28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লাভ-</a:t>
            </a:r>
            <a:endParaRPr lang="en-US" sz="28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7295" y="2819400"/>
            <a:ext cx="33528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 পুরুষ সবাই</a:t>
            </a:r>
            <a:endParaRPr lang="en-US" sz="32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695" y="2971800"/>
            <a:ext cx="25908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 দেওয়া</a:t>
            </a:r>
            <a:endParaRPr lang="en-US" sz="32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1266" y="4439410"/>
            <a:ext cx="1524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লাভ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124901"/>
            <a:ext cx="27432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মন্দিরে যাওয়া  </a:t>
            </a:r>
            <a:endParaRPr lang="en-US" sz="32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6124901"/>
            <a:ext cx="3093734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মসজিদে যাওয়া</a:t>
            </a:r>
            <a:endParaRPr lang="en-US" sz="32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7" y="1167311"/>
            <a:ext cx="281622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4" y="100511"/>
            <a:ext cx="230505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/>
        </p:spPr>
      </p:pic>
      <p:sp>
        <p:nvSpPr>
          <p:cNvPr id="4" name="Rectangle 3"/>
          <p:cNvSpPr/>
          <p:nvPr/>
        </p:nvSpPr>
        <p:spPr>
          <a:xfrm>
            <a:off x="381000" y="3542437"/>
            <a:ext cx="85344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lvl="0" indent="-571500">
              <a:buBlip>
                <a:blip r:embed="rId4"/>
              </a:buBlip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নাগরিকত্বের </a:t>
            </a:r>
            <a:r>
              <a:rPr lang="bn-BD" sz="2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 বৈশিষ্ট্য  ছাড়া ও  নাগরিকের  আর কোন গুনাবলী থাকা উচিৎ বলে মনে হয় তা তোমরা আলোচনার মাধ্যমে তুলে ধর।</a:t>
            </a:r>
            <a:endParaRPr lang="en-US" sz="2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4737" y="5023534"/>
            <a:ext cx="32766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১০ মিনিট।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0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8256" y="102476"/>
            <a:ext cx="139333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bn-BD" sz="40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40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39420"/>
            <a:ext cx="8839200" cy="58785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আমরা কোন রাষ্ট্রের অধিবাসী?</a:t>
            </a:r>
          </a:p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ভারত		 খ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চীন	</a:t>
            </a:r>
          </a:p>
          <a:p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গ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বাংলাদেশ	 ঘ</a:t>
            </a:r>
            <a:r>
              <a:rPr lang="en-US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জ়াপান ।</a:t>
            </a:r>
          </a:p>
          <a:p>
            <a:r>
              <a:rPr lang="bn-BD" sz="28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বাংলাদেশের রাষ্ট্রীয় ভাষা কি?</a:t>
            </a:r>
          </a:p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	ইংরেজি		খ	বাংলা		</a:t>
            </a:r>
          </a:p>
          <a:p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গ 	উর্দু	 	ঘ	হিন্দি </a:t>
            </a:r>
          </a:p>
          <a:p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উদ্দিপকের আলোকে  ৩ও ৪ নং প্রশ্নের উত্তর দাও –</a:t>
            </a:r>
          </a:p>
          <a:p>
            <a:endParaRPr lang="bn-BD" sz="2800" b="1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শফিক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“ক”নামক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বাসিন্দা। উক্ত রাষ্ট্রের বাসিন্দা হিসাবে আনুগত্য স্বীকার করে এবং দায়িত্ব  কর্তব্য পালন করে।</a:t>
            </a:r>
          </a:p>
          <a:p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7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629508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97714" y="590925"/>
            <a:ext cx="2444261" cy="76944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4038600"/>
            <a:ext cx="9144000" cy="2819400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36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বিদেশীরা কেন রাষ্ট্রের নাগরিক নয়।এরা কি কারণে আমাদের দেশে আসে তোমার চিন্তার আলোকে লিখে নিয়ে আসবে। </a:t>
            </a:r>
            <a:endParaRPr lang="en-US" sz="36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3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844" y="-15240"/>
            <a:ext cx="6347713" cy="13208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bn-BD" altLang="en-US" sz="1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altLang="en-US" sz="1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460" name="Picture 2" descr="http://www.faqs.org/photo-dict/photofiles/list/33/163A_Rose_for_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678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2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2430" y="4835581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২ঙ৩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30" y="402776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7080" y="507612"/>
            <a:ext cx="2048959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lvl="0"/>
            <a:r>
              <a:rPr lang="bn-BD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8187" y="2479431"/>
            <a:ext cx="4572000" cy="255454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lvl="0" algn="ctr"/>
            <a:r>
              <a:rPr lang="bn-BD" sz="32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</a:p>
          <a:p>
            <a:pPr lvl="0" algn="ctr"/>
            <a:r>
              <a:rPr lang="bn-BD" sz="32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 - শ্রেণি</a:t>
            </a:r>
          </a:p>
          <a:p>
            <a:pPr lvl="0" algn="ctr"/>
            <a:r>
              <a:rPr lang="bn-BD" sz="32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চার</a:t>
            </a:r>
          </a:p>
          <a:p>
            <a:pPr lvl="0" algn="ctr"/>
            <a:r>
              <a:rPr lang="bn-BD" sz="3200" b="1" spc="50" dirty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</a:t>
            </a:r>
            <a:r>
              <a:rPr lang="bn-BD" sz="32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3200" b="1" spc="50" dirty="0" smtClean="0">
                <a:ln w="13500">
                  <a:solidFill>
                    <a:srgbClr val="002060">
                      <a:alpha val="65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 ও নাগরিকত্বের ধারণা</a:t>
            </a:r>
            <a:endParaRPr lang="en-US" sz="3200" b="1" spc="50" dirty="0">
              <a:ln w="13500">
                <a:solidFill>
                  <a:srgbClr val="002060">
                    <a:alpha val="65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7" y="507612"/>
            <a:ext cx="45720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57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943707"/>
            <a:ext cx="9038230" cy="6248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09114" y="358932"/>
            <a:ext cx="9542585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 ভালভাবে দেখি এবং বুঝার চেষ্টা করি এদের পরিচয় কি -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7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2262554" y="2960077"/>
            <a:ext cx="6248400" cy="1371600"/>
          </a:xfrm>
          <a:prstGeom prst="bevel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 এবং নাগরিকত্বের ধারণা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7323" y="938992"/>
            <a:ext cx="4343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 -</a:t>
            </a:r>
            <a:endParaRPr lang="en-US" sz="4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7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33600"/>
            <a:ext cx="8915400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 কাকে বলে তা বলতে পারবে।</a:t>
            </a:r>
          </a:p>
          <a:p>
            <a:pPr marL="457200" indent="-457200">
              <a:buBlip>
                <a:blip r:embed="rId2"/>
              </a:buBlip>
            </a:pPr>
            <a:r>
              <a:rPr lang="bn-BD" sz="2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অতীতের নাগরিক এবং বর্তমান নাগরিকের সাথে তুলনামূলক আলোচনা করতে পারবে।</a:t>
            </a:r>
          </a:p>
          <a:p>
            <a:pPr marL="457200" indent="-457200">
              <a:buBlip>
                <a:blip r:embed="rId2"/>
              </a:buBlip>
            </a:pPr>
            <a:r>
              <a:rPr lang="en-US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নাগরিক হতে  গেলে  কোন বৈশিষ্ট্যগুলি থাকা দরকার তা লিখতে পারবে।</a:t>
            </a:r>
            <a:endParaRPr lang="en-US" sz="2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914400"/>
            <a:ext cx="4953000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  <a:r>
              <a:rPr lang="en-US" sz="28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4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143000"/>
            <a:ext cx="3580263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নাগরিকত্বের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851224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যারা স্থায়ীভাবে বসবাস করে এবং রাষ্ট্রের প্রতি আনুগত্য স্বীকার করে তারা দেশের নাগরিক।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13" y="1905000"/>
            <a:ext cx="4114801" cy="4365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399" y="914400"/>
            <a:ext cx="5412828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নিম্ন আয়ের মানুষরা ও -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765810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ভিডিও দেখি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অনুধাবন </a:t>
            </a: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849510"/>
            <a:ext cx="5562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 ও আইকোনের উপর ক্লিক করতে হবে।</a:t>
            </a:r>
            <a:endParaRPr lang="en-US" sz="2800" b="1" dirty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610391"/>
              </p:ext>
            </p:extLst>
          </p:nvPr>
        </p:nvGraphicFramePr>
        <p:xfrm>
          <a:off x="2584450" y="2800350"/>
          <a:ext cx="243681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1160280" imgH="491040" progId="Package">
                  <p:embed/>
                </p:oleObj>
              </mc:Choice>
              <mc:Fallback>
                <p:oleObj name="Packager Shell Object" showAsIcon="1" r:id="rId3" imgW="1160280" imgH="491040" progId="Packag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2800350"/>
                        <a:ext cx="2436813" cy="1030288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6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283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NikoshBAN</vt:lpstr>
      <vt:lpstr>SutonnyMJ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SRDL ABUL KALAM</dc:creator>
  <cp:lastModifiedBy>HS99N72</cp:lastModifiedBy>
  <cp:revision>7</cp:revision>
  <dcterms:created xsi:type="dcterms:W3CDTF">2019-12-18T13:54:40Z</dcterms:created>
  <dcterms:modified xsi:type="dcterms:W3CDTF">2019-12-19T06:24:35Z</dcterms:modified>
</cp:coreProperties>
</file>