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8" r:id="rId7"/>
    <p:sldId id="262" r:id="rId8"/>
    <p:sldId id="263" r:id="rId9"/>
    <p:sldId id="26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7" r:id="rId18"/>
    <p:sldId id="268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1E31D-F330-4F07-ABE6-9DE7B407C7E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0D9D4-0010-4BB2-AD05-1BF53B8C208F}">
      <dgm:prSet phldrT="[Text]" custT="1"/>
      <dgm:spPr/>
      <dgm:t>
        <a:bodyPr/>
        <a:lstStyle/>
        <a:p>
          <a:r>
            <a:rPr lang="bn-BD" sz="2400" dirty="0" smtClean="0"/>
            <a:t>সুন্দরবনের গাছপালা ও প্রাণী</a:t>
          </a:r>
          <a:endParaRPr lang="en-US" sz="2400" dirty="0"/>
        </a:p>
      </dgm:t>
    </dgm:pt>
    <dgm:pt modelId="{E1B63CFC-877F-40A2-B96D-E3F94C580937}" type="parTrans" cxnId="{70610911-B091-43D0-BD74-4FE0F7DF95DF}">
      <dgm:prSet/>
      <dgm:spPr/>
      <dgm:t>
        <a:bodyPr/>
        <a:lstStyle/>
        <a:p>
          <a:endParaRPr lang="en-US" sz="2400"/>
        </a:p>
      </dgm:t>
    </dgm:pt>
    <dgm:pt modelId="{D443EEA0-04EF-4160-8B17-FEF96EC8D36F}" type="sibTrans" cxnId="{70610911-B091-43D0-BD74-4FE0F7DF95DF}">
      <dgm:prSet/>
      <dgm:spPr/>
      <dgm:t>
        <a:bodyPr/>
        <a:lstStyle/>
        <a:p>
          <a:endParaRPr lang="en-US" sz="2400"/>
        </a:p>
      </dgm:t>
    </dgm:pt>
    <dgm:pt modelId="{6D8B8799-DF8A-4945-A4DD-24627C0F3180}">
      <dgm:prSet phldrT="[Text]"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সুন্দরী গাছ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BED3CA-A68B-437E-975A-E54FD89D09A5}" type="parTrans" cxnId="{DA858C9C-C426-4BE2-848E-45093D642F9D}">
      <dgm:prSet custT="1"/>
      <dgm:spPr/>
      <dgm:t>
        <a:bodyPr/>
        <a:lstStyle/>
        <a:p>
          <a:endParaRPr lang="en-US" sz="2400"/>
        </a:p>
      </dgm:t>
    </dgm:pt>
    <dgm:pt modelId="{D601B683-736A-4888-86DA-1590BFCB7AAD}" type="sibTrans" cxnId="{DA858C9C-C426-4BE2-848E-45093D642F9D}">
      <dgm:prSet/>
      <dgm:spPr/>
      <dgm:t>
        <a:bodyPr/>
        <a:lstStyle/>
        <a:p>
          <a:endParaRPr lang="en-US" sz="2400"/>
        </a:p>
      </dgm:t>
    </dgm:pt>
    <dgm:pt modelId="{C8CE9D58-A1BB-4988-8E0F-3264A839D927}">
      <dgm:prSet phldrT="[Text]" custT="1"/>
      <dgm:spPr/>
      <dgm:t>
        <a:bodyPr/>
        <a:lstStyle/>
        <a:p>
          <a:r>
            <a:rPr lang="bn-BD" sz="2400" dirty="0" smtClean="0"/>
            <a:t>গণ্ডার</a:t>
          </a:r>
          <a:endParaRPr lang="en-US" sz="2400" dirty="0"/>
        </a:p>
      </dgm:t>
    </dgm:pt>
    <dgm:pt modelId="{B1930B6F-B14E-4204-9C58-242FD80CC81C}" type="parTrans" cxnId="{C5734E80-BCCB-45C3-84BD-9D8E480009AE}">
      <dgm:prSet custT="1"/>
      <dgm:spPr/>
      <dgm:t>
        <a:bodyPr/>
        <a:lstStyle/>
        <a:p>
          <a:endParaRPr lang="en-US" sz="2400"/>
        </a:p>
      </dgm:t>
    </dgm:pt>
    <dgm:pt modelId="{02F151BE-F6EF-4B65-90BC-1F6384D2142B}" type="sibTrans" cxnId="{C5734E80-BCCB-45C3-84BD-9D8E480009AE}">
      <dgm:prSet/>
      <dgm:spPr/>
      <dgm:t>
        <a:bodyPr/>
        <a:lstStyle/>
        <a:p>
          <a:endParaRPr lang="en-US" sz="2400"/>
        </a:p>
      </dgm:t>
    </dgm:pt>
    <dgm:pt modelId="{45E7759D-ED89-4E90-9E87-1499DB3CECCA}">
      <dgm:prSet phldrT="[Text]" custT="1"/>
      <dgm:spPr/>
      <dgm:t>
        <a:bodyPr/>
        <a:lstStyle/>
        <a:p>
          <a:r>
            <a:rPr lang="bn-BD" sz="2400" dirty="0" smtClean="0"/>
            <a:t>বুনো শুয়োর</a:t>
          </a:r>
          <a:endParaRPr lang="en-US" sz="2400" dirty="0"/>
        </a:p>
      </dgm:t>
    </dgm:pt>
    <dgm:pt modelId="{F1879979-00A8-4EAC-BC74-69B62848FDB6}" type="parTrans" cxnId="{8B84A048-7B6F-4F16-B4F1-24DA2C593631}">
      <dgm:prSet custT="1"/>
      <dgm:spPr/>
      <dgm:t>
        <a:bodyPr/>
        <a:lstStyle/>
        <a:p>
          <a:endParaRPr lang="en-US" sz="2400"/>
        </a:p>
      </dgm:t>
    </dgm:pt>
    <dgm:pt modelId="{1B44670F-8672-4EB2-91A5-90FF8E0B063B}" type="sibTrans" cxnId="{8B84A048-7B6F-4F16-B4F1-24DA2C593631}">
      <dgm:prSet/>
      <dgm:spPr/>
      <dgm:t>
        <a:bodyPr/>
        <a:lstStyle/>
        <a:p>
          <a:endParaRPr lang="en-US" sz="2400"/>
        </a:p>
      </dgm:t>
    </dgm:pt>
    <dgm:pt modelId="{5BDC22E0-407B-4C86-8A09-0BD7383EF480}">
      <dgm:prSet custT="1"/>
      <dgm:spPr/>
      <dgm:t>
        <a:bodyPr/>
        <a:lstStyle/>
        <a:p>
          <a:r>
            <a:rPr lang="bn-BD" sz="2400" dirty="0" smtClean="0"/>
            <a:t>চিত্রা হরিণ</a:t>
          </a:r>
          <a:endParaRPr lang="en-US" sz="2400" dirty="0"/>
        </a:p>
      </dgm:t>
    </dgm:pt>
    <dgm:pt modelId="{469F7101-05D3-4E4F-9190-07D79588CE48}" type="parTrans" cxnId="{EB8275FE-9D4A-481A-BCBA-862F9496BC85}">
      <dgm:prSet custT="1"/>
      <dgm:spPr/>
      <dgm:t>
        <a:bodyPr/>
        <a:lstStyle/>
        <a:p>
          <a:endParaRPr lang="en-US" sz="2400"/>
        </a:p>
      </dgm:t>
    </dgm:pt>
    <dgm:pt modelId="{D4D8156E-FC23-4235-92E6-067EA220FF15}" type="sibTrans" cxnId="{EB8275FE-9D4A-481A-BCBA-862F9496BC85}">
      <dgm:prSet/>
      <dgm:spPr/>
      <dgm:t>
        <a:bodyPr/>
        <a:lstStyle/>
        <a:p>
          <a:endParaRPr lang="en-US" sz="2400"/>
        </a:p>
      </dgm:t>
    </dgm:pt>
    <dgm:pt modelId="{682F416F-25EC-4679-96DC-6F774CB8EF2A}">
      <dgm:prSet custT="1"/>
      <dgm:spPr/>
      <dgm:t>
        <a:bodyPr/>
        <a:lstStyle/>
        <a:p>
          <a:r>
            <a:rPr lang="bn-BD" sz="2400" dirty="0" smtClean="0"/>
            <a:t>চিতাবাঘ</a:t>
          </a:r>
          <a:endParaRPr lang="en-US" sz="2400" dirty="0"/>
        </a:p>
      </dgm:t>
    </dgm:pt>
    <dgm:pt modelId="{EEDBDCF8-341B-45AD-B833-E1BB7DB7F5DE}" type="parTrans" cxnId="{C4D2FEB3-B6EF-46EB-9292-3ED31519CAE3}">
      <dgm:prSet custT="1"/>
      <dgm:spPr/>
      <dgm:t>
        <a:bodyPr/>
        <a:lstStyle/>
        <a:p>
          <a:endParaRPr lang="en-US" sz="2400"/>
        </a:p>
      </dgm:t>
    </dgm:pt>
    <dgm:pt modelId="{27A8224F-044D-4868-B882-30A4B414D8D0}" type="sibTrans" cxnId="{C4D2FEB3-B6EF-46EB-9292-3ED31519CAE3}">
      <dgm:prSet/>
      <dgm:spPr/>
      <dgm:t>
        <a:bodyPr/>
        <a:lstStyle/>
        <a:p>
          <a:endParaRPr lang="en-US" sz="2400"/>
        </a:p>
      </dgm:t>
    </dgm:pt>
    <dgm:pt modelId="{F4FCAADE-379E-4F85-A07F-B2F306FC4470}">
      <dgm:prSet custT="1"/>
      <dgm:spPr/>
      <dgm:t>
        <a:bodyPr/>
        <a:lstStyle/>
        <a:p>
          <a:r>
            <a:rPr lang="bn-BD" sz="2400" dirty="0" smtClean="0"/>
            <a:t>ওলাবাঘ</a:t>
          </a:r>
          <a:endParaRPr lang="en-US" sz="2400" dirty="0"/>
        </a:p>
      </dgm:t>
    </dgm:pt>
    <dgm:pt modelId="{207C10B8-5F76-406F-BBE0-F77ED4231A9B}" type="parTrans" cxnId="{0ABD7322-ED91-4CA5-A15A-55AF40430D1C}">
      <dgm:prSet custT="1"/>
      <dgm:spPr/>
      <dgm:t>
        <a:bodyPr/>
        <a:lstStyle/>
        <a:p>
          <a:endParaRPr lang="en-US" sz="2400"/>
        </a:p>
      </dgm:t>
    </dgm:pt>
    <dgm:pt modelId="{9E6E5D57-730C-41D8-B2A0-B381EFC374EF}" type="sibTrans" cxnId="{0ABD7322-ED91-4CA5-A15A-55AF40430D1C}">
      <dgm:prSet/>
      <dgm:spPr/>
      <dgm:t>
        <a:bodyPr/>
        <a:lstStyle/>
        <a:p>
          <a:endParaRPr lang="en-US" sz="2400"/>
        </a:p>
      </dgm:t>
    </dgm:pt>
    <dgm:pt modelId="{00E9B39B-489D-4B2C-AC7F-E3A4A07DF93D}">
      <dgm:prSet custT="1"/>
      <dgm:spPr/>
      <dgm:t>
        <a:bodyPr/>
        <a:lstStyle/>
        <a:p>
          <a:r>
            <a:rPr lang="bn-BD" sz="2400" dirty="0" smtClean="0"/>
            <a:t>কেওড়া</a:t>
          </a:r>
          <a:endParaRPr lang="en-US" sz="2400" dirty="0"/>
        </a:p>
      </dgm:t>
    </dgm:pt>
    <dgm:pt modelId="{5295D1DF-D60F-4DF6-BE1D-C05108DD436A}" type="parTrans" cxnId="{52DE67D6-E7C5-4442-99A3-0296BE0CDB46}">
      <dgm:prSet custT="1"/>
      <dgm:spPr/>
      <dgm:t>
        <a:bodyPr/>
        <a:lstStyle/>
        <a:p>
          <a:endParaRPr lang="en-US" sz="2400"/>
        </a:p>
      </dgm:t>
    </dgm:pt>
    <dgm:pt modelId="{CE167A5B-1D73-4012-9F33-3E6A78BFB4A1}" type="sibTrans" cxnId="{52DE67D6-E7C5-4442-99A3-0296BE0CDB46}">
      <dgm:prSet/>
      <dgm:spPr/>
      <dgm:t>
        <a:bodyPr/>
        <a:lstStyle/>
        <a:p>
          <a:endParaRPr lang="en-US" sz="2400"/>
        </a:p>
      </dgm:t>
    </dgm:pt>
    <dgm:pt modelId="{E23FB26E-2D1C-4378-BBF9-3CACE91ABD14}">
      <dgm:prSet custT="1"/>
      <dgm:spPr/>
      <dgm:t>
        <a:bodyPr/>
        <a:lstStyle/>
        <a:p>
          <a:r>
            <a:rPr lang="bn-BD" sz="2400" dirty="0" smtClean="0"/>
            <a:t>হাতি</a:t>
          </a:r>
          <a:endParaRPr lang="en-US" sz="2400" dirty="0"/>
        </a:p>
      </dgm:t>
    </dgm:pt>
    <dgm:pt modelId="{6D13AA7C-10B4-4392-9474-E60B1469CA5A}" type="parTrans" cxnId="{6CFEC445-6737-4B84-81BB-42C9972563BF}">
      <dgm:prSet custT="1"/>
      <dgm:spPr/>
      <dgm:t>
        <a:bodyPr/>
        <a:lstStyle/>
        <a:p>
          <a:endParaRPr lang="en-US" sz="2400"/>
        </a:p>
      </dgm:t>
    </dgm:pt>
    <dgm:pt modelId="{F7E18BD9-ABE3-464B-90E1-F8817B4A8971}" type="sibTrans" cxnId="{6CFEC445-6737-4B84-81BB-42C9972563BF}">
      <dgm:prSet/>
      <dgm:spPr/>
      <dgm:t>
        <a:bodyPr/>
        <a:lstStyle/>
        <a:p>
          <a:endParaRPr lang="en-US" sz="2400"/>
        </a:p>
      </dgm:t>
    </dgm:pt>
    <dgm:pt modelId="{39E4B14D-8635-4683-AEA6-5924B95FB277}">
      <dgm:prSet custT="1"/>
      <dgm:spPr/>
      <dgm:t>
        <a:bodyPr/>
        <a:lstStyle/>
        <a:p>
          <a:r>
            <a:rPr lang="bn-BD" sz="2400" dirty="0" smtClean="0"/>
            <a:t>রয়েল বেঙ্গেল টাইগার</a:t>
          </a:r>
          <a:endParaRPr lang="en-US" sz="2400" dirty="0"/>
        </a:p>
      </dgm:t>
    </dgm:pt>
    <dgm:pt modelId="{E99B9C1E-4425-4C17-8E36-1FB720CB0B00}" type="parTrans" cxnId="{53D7DA63-439B-464A-82BA-F5D3721F8760}">
      <dgm:prSet custT="1"/>
      <dgm:spPr/>
      <dgm:t>
        <a:bodyPr/>
        <a:lstStyle/>
        <a:p>
          <a:endParaRPr lang="en-US" sz="2400"/>
        </a:p>
      </dgm:t>
    </dgm:pt>
    <dgm:pt modelId="{3FD58451-18CD-484B-9038-93886E0F6DF2}" type="sibTrans" cxnId="{53D7DA63-439B-464A-82BA-F5D3721F8760}">
      <dgm:prSet/>
      <dgm:spPr/>
      <dgm:t>
        <a:bodyPr/>
        <a:lstStyle/>
        <a:p>
          <a:endParaRPr lang="en-US" sz="2400"/>
        </a:p>
      </dgm:t>
    </dgm:pt>
    <dgm:pt modelId="{24C4A0A1-343A-4D91-AD83-1BE7E76D89F0}" type="pres">
      <dgm:prSet presAssocID="{C581E31D-F330-4F07-ABE6-9DE7B407C7E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904457-F313-463F-8605-A82899B1A722}" type="pres">
      <dgm:prSet presAssocID="{8AB0D9D4-0010-4BB2-AD05-1BF53B8C208F}" presName="centerShape" presStyleLbl="node0" presStyleIdx="0" presStyleCnt="1" custScaleX="208056" custScaleY="147726"/>
      <dgm:spPr/>
      <dgm:t>
        <a:bodyPr/>
        <a:lstStyle/>
        <a:p>
          <a:endParaRPr lang="en-US"/>
        </a:p>
      </dgm:t>
    </dgm:pt>
    <dgm:pt modelId="{2C157140-1A7D-4C19-9787-93A1259D7E93}" type="pres">
      <dgm:prSet presAssocID="{1ABED3CA-A68B-437E-975A-E54FD89D09A5}" presName="Name9" presStyleLbl="parChTrans1D2" presStyleIdx="0" presStyleCnt="9"/>
      <dgm:spPr/>
      <dgm:t>
        <a:bodyPr/>
        <a:lstStyle/>
        <a:p>
          <a:endParaRPr lang="en-US"/>
        </a:p>
      </dgm:t>
    </dgm:pt>
    <dgm:pt modelId="{CF051C92-82E2-4541-8D54-90865974454F}" type="pres">
      <dgm:prSet presAssocID="{1ABED3CA-A68B-437E-975A-E54FD89D09A5}" presName="connTx" presStyleLbl="parChTrans1D2" presStyleIdx="0" presStyleCnt="9"/>
      <dgm:spPr/>
      <dgm:t>
        <a:bodyPr/>
        <a:lstStyle/>
        <a:p>
          <a:endParaRPr lang="en-US"/>
        </a:p>
      </dgm:t>
    </dgm:pt>
    <dgm:pt modelId="{C7380152-12C7-4F47-8206-2B6E584FD330}" type="pres">
      <dgm:prSet presAssocID="{6D8B8799-DF8A-4945-A4DD-24627C0F318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E520E-EF14-4DEC-9AE9-5DD57D546C97}" type="pres">
      <dgm:prSet presAssocID="{5295D1DF-D60F-4DF6-BE1D-C05108DD436A}" presName="Name9" presStyleLbl="parChTrans1D2" presStyleIdx="1" presStyleCnt="9"/>
      <dgm:spPr/>
      <dgm:t>
        <a:bodyPr/>
        <a:lstStyle/>
        <a:p>
          <a:endParaRPr lang="en-US"/>
        </a:p>
      </dgm:t>
    </dgm:pt>
    <dgm:pt modelId="{524A94E8-8852-418D-B42C-04B1B1101135}" type="pres">
      <dgm:prSet presAssocID="{5295D1DF-D60F-4DF6-BE1D-C05108DD436A}" presName="connTx" presStyleLbl="parChTrans1D2" presStyleIdx="1" presStyleCnt="9"/>
      <dgm:spPr/>
      <dgm:t>
        <a:bodyPr/>
        <a:lstStyle/>
        <a:p>
          <a:endParaRPr lang="en-US"/>
        </a:p>
      </dgm:t>
    </dgm:pt>
    <dgm:pt modelId="{C995F0C5-7C63-40F7-B3E2-C371CF9A191A}" type="pres">
      <dgm:prSet presAssocID="{00E9B39B-489D-4B2C-AC7F-E3A4A07DF93D}" presName="node" presStyleLbl="node1" presStyleIdx="1" presStyleCnt="9" custScaleX="150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72F15-0DAE-4C2D-901C-6FF37082AAF4}" type="pres">
      <dgm:prSet presAssocID="{6D13AA7C-10B4-4392-9474-E60B1469CA5A}" presName="Name9" presStyleLbl="parChTrans1D2" presStyleIdx="2" presStyleCnt="9"/>
      <dgm:spPr/>
      <dgm:t>
        <a:bodyPr/>
        <a:lstStyle/>
        <a:p>
          <a:endParaRPr lang="en-US"/>
        </a:p>
      </dgm:t>
    </dgm:pt>
    <dgm:pt modelId="{E2E44A16-8E1F-4FA2-B1E0-B1910B438C6B}" type="pres">
      <dgm:prSet presAssocID="{6D13AA7C-10B4-4392-9474-E60B1469CA5A}" presName="connTx" presStyleLbl="parChTrans1D2" presStyleIdx="2" presStyleCnt="9"/>
      <dgm:spPr/>
      <dgm:t>
        <a:bodyPr/>
        <a:lstStyle/>
        <a:p>
          <a:endParaRPr lang="en-US"/>
        </a:p>
      </dgm:t>
    </dgm:pt>
    <dgm:pt modelId="{0B4C2EA5-829E-4BEF-9242-3DF4821E260A}" type="pres">
      <dgm:prSet presAssocID="{E23FB26E-2D1C-4378-BBF9-3CACE91ABD14}" presName="node" presStyleLbl="node1" presStyleIdx="2" presStyleCnt="9" custScaleX="140224" custRadScaleRad="101142" custRadScaleInc="-15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203B2-197F-493F-ADD8-F36E7091CD84}" type="pres">
      <dgm:prSet presAssocID="{E99B9C1E-4425-4C17-8E36-1FB720CB0B00}" presName="Name9" presStyleLbl="parChTrans1D2" presStyleIdx="3" presStyleCnt="9"/>
      <dgm:spPr/>
      <dgm:t>
        <a:bodyPr/>
        <a:lstStyle/>
        <a:p>
          <a:endParaRPr lang="en-US"/>
        </a:p>
      </dgm:t>
    </dgm:pt>
    <dgm:pt modelId="{D451112F-D1F8-4E78-9CE5-644AB58ED9F2}" type="pres">
      <dgm:prSet presAssocID="{E99B9C1E-4425-4C17-8E36-1FB720CB0B00}" presName="connTx" presStyleLbl="parChTrans1D2" presStyleIdx="3" presStyleCnt="9"/>
      <dgm:spPr/>
      <dgm:t>
        <a:bodyPr/>
        <a:lstStyle/>
        <a:p>
          <a:endParaRPr lang="en-US"/>
        </a:p>
      </dgm:t>
    </dgm:pt>
    <dgm:pt modelId="{56978F17-5EC4-43D6-9FD0-B3C56E0A44FD}" type="pres">
      <dgm:prSet presAssocID="{39E4B14D-8635-4683-AEA6-5924B95FB277}" presName="node" presStyleLbl="node1" presStyleIdx="3" presStyleCnt="9" custScaleX="166915" custScaleY="121652" custRadScaleRad="99173" custRadScaleInc="-35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48C9D-F8D0-4609-A468-29C3AD215175}" type="pres">
      <dgm:prSet presAssocID="{EEDBDCF8-341B-45AD-B833-E1BB7DB7F5DE}" presName="Name9" presStyleLbl="parChTrans1D2" presStyleIdx="4" presStyleCnt="9"/>
      <dgm:spPr/>
      <dgm:t>
        <a:bodyPr/>
        <a:lstStyle/>
        <a:p>
          <a:endParaRPr lang="en-US"/>
        </a:p>
      </dgm:t>
    </dgm:pt>
    <dgm:pt modelId="{CF19B7D8-757F-4731-89BC-4079CA05A460}" type="pres">
      <dgm:prSet presAssocID="{EEDBDCF8-341B-45AD-B833-E1BB7DB7F5DE}" presName="connTx" presStyleLbl="parChTrans1D2" presStyleIdx="4" presStyleCnt="9"/>
      <dgm:spPr/>
      <dgm:t>
        <a:bodyPr/>
        <a:lstStyle/>
        <a:p>
          <a:endParaRPr lang="en-US"/>
        </a:p>
      </dgm:t>
    </dgm:pt>
    <dgm:pt modelId="{DEE1D8CA-37E7-4D2B-9332-EF0326556893}" type="pres">
      <dgm:prSet presAssocID="{682F416F-25EC-4679-96DC-6F774CB8EF2A}" presName="node" presStyleLbl="node1" presStyleIdx="4" presStyleCnt="9" custScaleX="146826" custScaleY="83059" custRadScaleRad="102749" custRadScaleInc="-37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6CF36-587B-4318-B539-6F1E3ED05C10}" type="pres">
      <dgm:prSet presAssocID="{207C10B8-5F76-406F-BBE0-F77ED4231A9B}" presName="Name9" presStyleLbl="parChTrans1D2" presStyleIdx="5" presStyleCnt="9"/>
      <dgm:spPr/>
      <dgm:t>
        <a:bodyPr/>
        <a:lstStyle/>
        <a:p>
          <a:endParaRPr lang="en-US"/>
        </a:p>
      </dgm:t>
    </dgm:pt>
    <dgm:pt modelId="{14A18709-FA7D-4F9B-AEB4-96EDD8AA017F}" type="pres">
      <dgm:prSet presAssocID="{207C10B8-5F76-406F-BBE0-F77ED4231A9B}" presName="connTx" presStyleLbl="parChTrans1D2" presStyleIdx="5" presStyleCnt="9"/>
      <dgm:spPr/>
      <dgm:t>
        <a:bodyPr/>
        <a:lstStyle/>
        <a:p>
          <a:endParaRPr lang="en-US"/>
        </a:p>
      </dgm:t>
    </dgm:pt>
    <dgm:pt modelId="{84D75D85-BAFD-4074-A5C1-ACDCCC09D597}" type="pres">
      <dgm:prSet presAssocID="{F4FCAADE-379E-4F85-A07F-B2F306FC4470}" presName="node" presStyleLbl="node1" presStyleIdx="5" presStyleCnt="9" custScaleX="144391" custScaleY="84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4174E-1218-4E64-B35A-77AFA0A05EC6}" type="pres">
      <dgm:prSet presAssocID="{469F7101-05D3-4E4F-9190-07D79588CE48}" presName="Name9" presStyleLbl="parChTrans1D2" presStyleIdx="6" presStyleCnt="9"/>
      <dgm:spPr/>
      <dgm:t>
        <a:bodyPr/>
        <a:lstStyle/>
        <a:p>
          <a:endParaRPr lang="en-US"/>
        </a:p>
      </dgm:t>
    </dgm:pt>
    <dgm:pt modelId="{7510C2D0-85DC-4DF6-995A-44376759D097}" type="pres">
      <dgm:prSet presAssocID="{469F7101-05D3-4E4F-9190-07D79588CE48}" presName="connTx" presStyleLbl="parChTrans1D2" presStyleIdx="6" presStyleCnt="9"/>
      <dgm:spPr/>
      <dgm:t>
        <a:bodyPr/>
        <a:lstStyle/>
        <a:p>
          <a:endParaRPr lang="en-US"/>
        </a:p>
      </dgm:t>
    </dgm:pt>
    <dgm:pt modelId="{7FF84775-EDA2-412C-9C52-2EC7F3118BB0}" type="pres">
      <dgm:prSet presAssocID="{5BDC22E0-407B-4C86-8A09-0BD7383EF480}" presName="node" presStyleLbl="node1" presStyleIdx="6" presStyleCnt="9" custScaleX="154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0AB38-4A44-4EB7-B904-713A3C76D1D3}" type="pres">
      <dgm:prSet presAssocID="{B1930B6F-B14E-4204-9C58-242FD80CC81C}" presName="Name9" presStyleLbl="parChTrans1D2" presStyleIdx="7" presStyleCnt="9"/>
      <dgm:spPr/>
      <dgm:t>
        <a:bodyPr/>
        <a:lstStyle/>
        <a:p>
          <a:endParaRPr lang="en-US"/>
        </a:p>
      </dgm:t>
    </dgm:pt>
    <dgm:pt modelId="{86DF5878-A42E-4436-85AA-8DCC272958F2}" type="pres">
      <dgm:prSet presAssocID="{B1930B6F-B14E-4204-9C58-242FD80CC81C}" presName="connTx" presStyleLbl="parChTrans1D2" presStyleIdx="7" presStyleCnt="9"/>
      <dgm:spPr/>
      <dgm:t>
        <a:bodyPr/>
        <a:lstStyle/>
        <a:p>
          <a:endParaRPr lang="en-US"/>
        </a:p>
      </dgm:t>
    </dgm:pt>
    <dgm:pt modelId="{F2E8D8B4-0814-4BA1-BB01-2E08DEB6E3A7}" type="pres">
      <dgm:prSet presAssocID="{C8CE9D58-A1BB-4988-8E0F-3264A839D927}" presName="node" presStyleLbl="node1" presStyleIdx="7" presStyleCnt="9" custScaleX="156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93A67-1E5C-4B95-9B05-17189177D392}" type="pres">
      <dgm:prSet presAssocID="{F1879979-00A8-4EAC-BC74-69B62848FDB6}" presName="Name9" presStyleLbl="parChTrans1D2" presStyleIdx="8" presStyleCnt="9"/>
      <dgm:spPr/>
      <dgm:t>
        <a:bodyPr/>
        <a:lstStyle/>
        <a:p>
          <a:endParaRPr lang="en-US"/>
        </a:p>
      </dgm:t>
    </dgm:pt>
    <dgm:pt modelId="{CA089792-4187-4D87-8D46-91F93EF9B51C}" type="pres">
      <dgm:prSet presAssocID="{F1879979-00A8-4EAC-BC74-69B62848FDB6}" presName="connTx" presStyleLbl="parChTrans1D2" presStyleIdx="8" presStyleCnt="9"/>
      <dgm:spPr/>
      <dgm:t>
        <a:bodyPr/>
        <a:lstStyle/>
        <a:p>
          <a:endParaRPr lang="en-US"/>
        </a:p>
      </dgm:t>
    </dgm:pt>
    <dgm:pt modelId="{8241E769-463D-4500-8981-45712C379E4B}" type="pres">
      <dgm:prSet presAssocID="{45E7759D-ED89-4E90-9E87-1499DB3CECCA}" presName="node" presStyleLbl="node1" presStyleIdx="8" presStyleCnt="9" custScaleX="142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C2BDDF-C734-4437-B45E-0E544A741FB8}" type="presOf" srcId="{5BDC22E0-407B-4C86-8A09-0BD7383EF480}" destId="{7FF84775-EDA2-412C-9C52-2EC7F3118BB0}" srcOrd="0" destOrd="0" presId="urn:microsoft.com/office/officeart/2005/8/layout/radial1"/>
    <dgm:cxn modelId="{C4D2FEB3-B6EF-46EB-9292-3ED31519CAE3}" srcId="{8AB0D9D4-0010-4BB2-AD05-1BF53B8C208F}" destId="{682F416F-25EC-4679-96DC-6F774CB8EF2A}" srcOrd="4" destOrd="0" parTransId="{EEDBDCF8-341B-45AD-B833-E1BB7DB7F5DE}" sibTransId="{27A8224F-044D-4868-B882-30A4B414D8D0}"/>
    <dgm:cxn modelId="{52DE67D6-E7C5-4442-99A3-0296BE0CDB46}" srcId="{8AB0D9D4-0010-4BB2-AD05-1BF53B8C208F}" destId="{00E9B39B-489D-4B2C-AC7F-E3A4A07DF93D}" srcOrd="1" destOrd="0" parTransId="{5295D1DF-D60F-4DF6-BE1D-C05108DD436A}" sibTransId="{CE167A5B-1D73-4012-9F33-3E6A78BFB4A1}"/>
    <dgm:cxn modelId="{20C9F283-4272-426B-88B6-B0EC9B57D094}" type="presOf" srcId="{E99B9C1E-4425-4C17-8E36-1FB720CB0B00}" destId="{A6A203B2-197F-493F-ADD8-F36E7091CD84}" srcOrd="0" destOrd="0" presId="urn:microsoft.com/office/officeart/2005/8/layout/radial1"/>
    <dgm:cxn modelId="{28DDCE29-22B0-4B56-810C-305B0AD25D08}" type="presOf" srcId="{1ABED3CA-A68B-437E-975A-E54FD89D09A5}" destId="{CF051C92-82E2-4541-8D54-90865974454F}" srcOrd="1" destOrd="0" presId="urn:microsoft.com/office/officeart/2005/8/layout/radial1"/>
    <dgm:cxn modelId="{53D7DA63-439B-464A-82BA-F5D3721F8760}" srcId="{8AB0D9D4-0010-4BB2-AD05-1BF53B8C208F}" destId="{39E4B14D-8635-4683-AEA6-5924B95FB277}" srcOrd="3" destOrd="0" parTransId="{E99B9C1E-4425-4C17-8E36-1FB720CB0B00}" sibTransId="{3FD58451-18CD-484B-9038-93886E0F6DF2}"/>
    <dgm:cxn modelId="{EB8275FE-9D4A-481A-BCBA-862F9496BC85}" srcId="{8AB0D9D4-0010-4BB2-AD05-1BF53B8C208F}" destId="{5BDC22E0-407B-4C86-8A09-0BD7383EF480}" srcOrd="6" destOrd="0" parTransId="{469F7101-05D3-4E4F-9190-07D79588CE48}" sibTransId="{D4D8156E-FC23-4235-92E6-067EA220FF15}"/>
    <dgm:cxn modelId="{509DDC3E-246E-4257-8BFD-98F70DEBD364}" type="presOf" srcId="{E23FB26E-2D1C-4378-BBF9-3CACE91ABD14}" destId="{0B4C2EA5-829E-4BEF-9242-3DF4821E260A}" srcOrd="0" destOrd="0" presId="urn:microsoft.com/office/officeart/2005/8/layout/radial1"/>
    <dgm:cxn modelId="{04B745A0-DFE9-44CB-AF9B-E6A429EAABFD}" type="presOf" srcId="{5295D1DF-D60F-4DF6-BE1D-C05108DD436A}" destId="{7C3E520E-EF14-4DEC-9AE9-5DD57D546C97}" srcOrd="0" destOrd="0" presId="urn:microsoft.com/office/officeart/2005/8/layout/radial1"/>
    <dgm:cxn modelId="{5C08DBA4-337A-4591-8680-C3EDD05AD6CC}" type="presOf" srcId="{C8CE9D58-A1BB-4988-8E0F-3264A839D927}" destId="{F2E8D8B4-0814-4BA1-BB01-2E08DEB6E3A7}" srcOrd="0" destOrd="0" presId="urn:microsoft.com/office/officeart/2005/8/layout/radial1"/>
    <dgm:cxn modelId="{A9DAA005-E011-4EA8-83FA-26AB5F4D8558}" type="presOf" srcId="{45E7759D-ED89-4E90-9E87-1499DB3CECCA}" destId="{8241E769-463D-4500-8981-45712C379E4B}" srcOrd="0" destOrd="0" presId="urn:microsoft.com/office/officeart/2005/8/layout/radial1"/>
    <dgm:cxn modelId="{0063E879-0120-4B4D-93AF-A261C63C1B1E}" type="presOf" srcId="{EEDBDCF8-341B-45AD-B833-E1BB7DB7F5DE}" destId="{FCE48C9D-F8D0-4609-A468-29C3AD215175}" srcOrd="0" destOrd="0" presId="urn:microsoft.com/office/officeart/2005/8/layout/radial1"/>
    <dgm:cxn modelId="{29748488-6897-40BF-B0E9-D20CF35D63BB}" type="presOf" srcId="{B1930B6F-B14E-4204-9C58-242FD80CC81C}" destId="{CB00AB38-4A44-4EB7-B904-713A3C76D1D3}" srcOrd="0" destOrd="0" presId="urn:microsoft.com/office/officeart/2005/8/layout/radial1"/>
    <dgm:cxn modelId="{63E568A1-B3FE-43EB-9D00-D23E2F7FA824}" type="presOf" srcId="{C581E31D-F330-4F07-ABE6-9DE7B407C7EA}" destId="{24C4A0A1-343A-4D91-AD83-1BE7E76D89F0}" srcOrd="0" destOrd="0" presId="urn:microsoft.com/office/officeart/2005/8/layout/radial1"/>
    <dgm:cxn modelId="{E3AFD2A4-517F-40DD-BC02-3E9168EF0C21}" type="presOf" srcId="{207C10B8-5F76-406F-BBE0-F77ED4231A9B}" destId="{ACF6CF36-587B-4318-B539-6F1E3ED05C10}" srcOrd="0" destOrd="0" presId="urn:microsoft.com/office/officeart/2005/8/layout/radial1"/>
    <dgm:cxn modelId="{3EDCBC11-424D-4882-929F-4D041AD8BAE3}" type="presOf" srcId="{207C10B8-5F76-406F-BBE0-F77ED4231A9B}" destId="{14A18709-FA7D-4F9B-AEB4-96EDD8AA017F}" srcOrd="1" destOrd="0" presId="urn:microsoft.com/office/officeart/2005/8/layout/radial1"/>
    <dgm:cxn modelId="{0ABD7322-ED91-4CA5-A15A-55AF40430D1C}" srcId="{8AB0D9D4-0010-4BB2-AD05-1BF53B8C208F}" destId="{F4FCAADE-379E-4F85-A07F-B2F306FC4470}" srcOrd="5" destOrd="0" parTransId="{207C10B8-5F76-406F-BBE0-F77ED4231A9B}" sibTransId="{9E6E5D57-730C-41D8-B2A0-B381EFC374EF}"/>
    <dgm:cxn modelId="{6CFEC445-6737-4B84-81BB-42C9972563BF}" srcId="{8AB0D9D4-0010-4BB2-AD05-1BF53B8C208F}" destId="{E23FB26E-2D1C-4378-BBF9-3CACE91ABD14}" srcOrd="2" destOrd="0" parTransId="{6D13AA7C-10B4-4392-9474-E60B1469CA5A}" sibTransId="{F7E18BD9-ABE3-464B-90E1-F8817B4A8971}"/>
    <dgm:cxn modelId="{DE480A18-23F0-40B8-ABA8-99493E0086DF}" type="presOf" srcId="{00E9B39B-489D-4B2C-AC7F-E3A4A07DF93D}" destId="{C995F0C5-7C63-40F7-B3E2-C371CF9A191A}" srcOrd="0" destOrd="0" presId="urn:microsoft.com/office/officeart/2005/8/layout/radial1"/>
    <dgm:cxn modelId="{F395946E-E504-40ED-B743-6A557DD450B9}" type="presOf" srcId="{F1879979-00A8-4EAC-BC74-69B62848FDB6}" destId="{ECE93A67-1E5C-4B95-9B05-17189177D392}" srcOrd="0" destOrd="0" presId="urn:microsoft.com/office/officeart/2005/8/layout/radial1"/>
    <dgm:cxn modelId="{66859670-1618-450C-B96F-2A52AAC781D7}" type="presOf" srcId="{6D13AA7C-10B4-4392-9474-E60B1469CA5A}" destId="{48472F15-0DAE-4C2D-901C-6FF37082AAF4}" srcOrd="0" destOrd="0" presId="urn:microsoft.com/office/officeart/2005/8/layout/radial1"/>
    <dgm:cxn modelId="{2C5D302A-741C-4752-BD83-411B1A85DC7B}" type="presOf" srcId="{6D8B8799-DF8A-4945-A4DD-24627C0F3180}" destId="{C7380152-12C7-4F47-8206-2B6E584FD330}" srcOrd="0" destOrd="0" presId="urn:microsoft.com/office/officeart/2005/8/layout/radial1"/>
    <dgm:cxn modelId="{1CCF796A-B61B-40BB-9E5D-8187EB71FE34}" type="presOf" srcId="{EEDBDCF8-341B-45AD-B833-E1BB7DB7F5DE}" destId="{CF19B7D8-757F-4731-89BC-4079CA05A460}" srcOrd="1" destOrd="0" presId="urn:microsoft.com/office/officeart/2005/8/layout/radial1"/>
    <dgm:cxn modelId="{259FBF7B-3E36-49ED-9E72-310D4EDD0DA3}" type="presOf" srcId="{469F7101-05D3-4E4F-9190-07D79588CE48}" destId="{7510C2D0-85DC-4DF6-995A-44376759D097}" srcOrd="1" destOrd="0" presId="urn:microsoft.com/office/officeart/2005/8/layout/radial1"/>
    <dgm:cxn modelId="{9B68A904-712A-43ED-84AE-1D225180BB89}" type="presOf" srcId="{F4FCAADE-379E-4F85-A07F-B2F306FC4470}" destId="{84D75D85-BAFD-4074-A5C1-ACDCCC09D597}" srcOrd="0" destOrd="0" presId="urn:microsoft.com/office/officeart/2005/8/layout/radial1"/>
    <dgm:cxn modelId="{80B67C60-A8B9-486A-BA9A-C6460D5A97CA}" type="presOf" srcId="{F1879979-00A8-4EAC-BC74-69B62848FDB6}" destId="{CA089792-4187-4D87-8D46-91F93EF9B51C}" srcOrd="1" destOrd="0" presId="urn:microsoft.com/office/officeart/2005/8/layout/radial1"/>
    <dgm:cxn modelId="{DA858C9C-C426-4BE2-848E-45093D642F9D}" srcId="{8AB0D9D4-0010-4BB2-AD05-1BF53B8C208F}" destId="{6D8B8799-DF8A-4945-A4DD-24627C0F3180}" srcOrd="0" destOrd="0" parTransId="{1ABED3CA-A68B-437E-975A-E54FD89D09A5}" sibTransId="{D601B683-736A-4888-86DA-1590BFCB7AAD}"/>
    <dgm:cxn modelId="{C5734E80-BCCB-45C3-84BD-9D8E480009AE}" srcId="{8AB0D9D4-0010-4BB2-AD05-1BF53B8C208F}" destId="{C8CE9D58-A1BB-4988-8E0F-3264A839D927}" srcOrd="7" destOrd="0" parTransId="{B1930B6F-B14E-4204-9C58-242FD80CC81C}" sibTransId="{02F151BE-F6EF-4B65-90BC-1F6384D2142B}"/>
    <dgm:cxn modelId="{AF85A4BC-9098-44CD-B98A-8E06B5388408}" type="presOf" srcId="{5295D1DF-D60F-4DF6-BE1D-C05108DD436A}" destId="{524A94E8-8852-418D-B42C-04B1B1101135}" srcOrd="1" destOrd="0" presId="urn:microsoft.com/office/officeart/2005/8/layout/radial1"/>
    <dgm:cxn modelId="{7B70B4DE-2759-4546-92C6-FE72E437B05D}" type="presOf" srcId="{469F7101-05D3-4E4F-9190-07D79588CE48}" destId="{8B24174E-1218-4E64-B35A-77AFA0A05EC6}" srcOrd="0" destOrd="0" presId="urn:microsoft.com/office/officeart/2005/8/layout/radial1"/>
    <dgm:cxn modelId="{F9B6190A-AF0A-4F3A-8D12-3405DC1300E5}" type="presOf" srcId="{6D13AA7C-10B4-4392-9474-E60B1469CA5A}" destId="{E2E44A16-8E1F-4FA2-B1E0-B1910B438C6B}" srcOrd="1" destOrd="0" presId="urn:microsoft.com/office/officeart/2005/8/layout/radial1"/>
    <dgm:cxn modelId="{8B84A048-7B6F-4F16-B4F1-24DA2C593631}" srcId="{8AB0D9D4-0010-4BB2-AD05-1BF53B8C208F}" destId="{45E7759D-ED89-4E90-9E87-1499DB3CECCA}" srcOrd="8" destOrd="0" parTransId="{F1879979-00A8-4EAC-BC74-69B62848FDB6}" sibTransId="{1B44670F-8672-4EB2-91A5-90FF8E0B063B}"/>
    <dgm:cxn modelId="{3DAC7801-3DE9-441E-8120-B5006C9D1292}" type="presOf" srcId="{8AB0D9D4-0010-4BB2-AD05-1BF53B8C208F}" destId="{8A904457-F313-463F-8605-A82899B1A722}" srcOrd="0" destOrd="0" presId="urn:microsoft.com/office/officeart/2005/8/layout/radial1"/>
    <dgm:cxn modelId="{4F7FA5C3-1FC8-4182-B2EC-C764AA0F7E2D}" type="presOf" srcId="{B1930B6F-B14E-4204-9C58-242FD80CC81C}" destId="{86DF5878-A42E-4436-85AA-8DCC272958F2}" srcOrd="1" destOrd="0" presId="urn:microsoft.com/office/officeart/2005/8/layout/radial1"/>
    <dgm:cxn modelId="{6BDB4308-D06C-4170-A08C-57637484FAE1}" type="presOf" srcId="{682F416F-25EC-4679-96DC-6F774CB8EF2A}" destId="{DEE1D8CA-37E7-4D2B-9332-EF0326556893}" srcOrd="0" destOrd="0" presId="urn:microsoft.com/office/officeart/2005/8/layout/radial1"/>
    <dgm:cxn modelId="{083C65B7-AD9D-4F0B-9B7C-D640F9192BDC}" type="presOf" srcId="{1ABED3CA-A68B-437E-975A-E54FD89D09A5}" destId="{2C157140-1A7D-4C19-9787-93A1259D7E93}" srcOrd="0" destOrd="0" presId="urn:microsoft.com/office/officeart/2005/8/layout/radial1"/>
    <dgm:cxn modelId="{70610911-B091-43D0-BD74-4FE0F7DF95DF}" srcId="{C581E31D-F330-4F07-ABE6-9DE7B407C7EA}" destId="{8AB0D9D4-0010-4BB2-AD05-1BF53B8C208F}" srcOrd="0" destOrd="0" parTransId="{E1B63CFC-877F-40A2-B96D-E3F94C580937}" sibTransId="{D443EEA0-04EF-4160-8B17-FEF96EC8D36F}"/>
    <dgm:cxn modelId="{2CF44B53-CD4E-4015-8CA1-E4C42C6A16D2}" type="presOf" srcId="{39E4B14D-8635-4683-AEA6-5924B95FB277}" destId="{56978F17-5EC4-43D6-9FD0-B3C56E0A44FD}" srcOrd="0" destOrd="0" presId="urn:microsoft.com/office/officeart/2005/8/layout/radial1"/>
    <dgm:cxn modelId="{4F8F2BE3-5349-4CB2-9C55-0D9D57060AFF}" type="presOf" srcId="{E99B9C1E-4425-4C17-8E36-1FB720CB0B00}" destId="{D451112F-D1F8-4E78-9CE5-644AB58ED9F2}" srcOrd="1" destOrd="0" presId="urn:microsoft.com/office/officeart/2005/8/layout/radial1"/>
    <dgm:cxn modelId="{A55D6CB5-BAE5-4481-8295-61776D9E9C04}" type="presParOf" srcId="{24C4A0A1-343A-4D91-AD83-1BE7E76D89F0}" destId="{8A904457-F313-463F-8605-A82899B1A722}" srcOrd="0" destOrd="0" presId="urn:microsoft.com/office/officeart/2005/8/layout/radial1"/>
    <dgm:cxn modelId="{DD58D3B3-FA76-4206-8EB0-4C54EA981203}" type="presParOf" srcId="{24C4A0A1-343A-4D91-AD83-1BE7E76D89F0}" destId="{2C157140-1A7D-4C19-9787-93A1259D7E93}" srcOrd="1" destOrd="0" presId="urn:microsoft.com/office/officeart/2005/8/layout/radial1"/>
    <dgm:cxn modelId="{944E8F97-ADF2-4982-8C83-5709B4914EB2}" type="presParOf" srcId="{2C157140-1A7D-4C19-9787-93A1259D7E93}" destId="{CF051C92-82E2-4541-8D54-90865974454F}" srcOrd="0" destOrd="0" presId="urn:microsoft.com/office/officeart/2005/8/layout/radial1"/>
    <dgm:cxn modelId="{EF68CA3F-A91A-4450-88AE-88103441CCD9}" type="presParOf" srcId="{24C4A0A1-343A-4D91-AD83-1BE7E76D89F0}" destId="{C7380152-12C7-4F47-8206-2B6E584FD330}" srcOrd="2" destOrd="0" presId="urn:microsoft.com/office/officeart/2005/8/layout/radial1"/>
    <dgm:cxn modelId="{58A06DE1-5319-49B4-AF42-F638137B8DD5}" type="presParOf" srcId="{24C4A0A1-343A-4D91-AD83-1BE7E76D89F0}" destId="{7C3E520E-EF14-4DEC-9AE9-5DD57D546C97}" srcOrd="3" destOrd="0" presId="urn:microsoft.com/office/officeart/2005/8/layout/radial1"/>
    <dgm:cxn modelId="{66C261AC-8ADC-4604-9642-60DEEF81B014}" type="presParOf" srcId="{7C3E520E-EF14-4DEC-9AE9-5DD57D546C97}" destId="{524A94E8-8852-418D-B42C-04B1B1101135}" srcOrd="0" destOrd="0" presId="urn:microsoft.com/office/officeart/2005/8/layout/radial1"/>
    <dgm:cxn modelId="{D8E67439-642C-466B-B7BA-25411AC29C7D}" type="presParOf" srcId="{24C4A0A1-343A-4D91-AD83-1BE7E76D89F0}" destId="{C995F0C5-7C63-40F7-B3E2-C371CF9A191A}" srcOrd="4" destOrd="0" presId="urn:microsoft.com/office/officeart/2005/8/layout/radial1"/>
    <dgm:cxn modelId="{93FA5B5D-D42C-4D26-9A33-F573D69B2237}" type="presParOf" srcId="{24C4A0A1-343A-4D91-AD83-1BE7E76D89F0}" destId="{48472F15-0DAE-4C2D-901C-6FF37082AAF4}" srcOrd="5" destOrd="0" presId="urn:microsoft.com/office/officeart/2005/8/layout/radial1"/>
    <dgm:cxn modelId="{1BA5A5B6-5107-44EB-BC3D-7A82C2AF62E8}" type="presParOf" srcId="{48472F15-0DAE-4C2D-901C-6FF37082AAF4}" destId="{E2E44A16-8E1F-4FA2-B1E0-B1910B438C6B}" srcOrd="0" destOrd="0" presId="urn:microsoft.com/office/officeart/2005/8/layout/radial1"/>
    <dgm:cxn modelId="{10151A4E-B2CE-4595-B68E-D9F5E0116AE7}" type="presParOf" srcId="{24C4A0A1-343A-4D91-AD83-1BE7E76D89F0}" destId="{0B4C2EA5-829E-4BEF-9242-3DF4821E260A}" srcOrd="6" destOrd="0" presId="urn:microsoft.com/office/officeart/2005/8/layout/radial1"/>
    <dgm:cxn modelId="{D6CD8802-B792-47DB-9C46-898FDAB81168}" type="presParOf" srcId="{24C4A0A1-343A-4D91-AD83-1BE7E76D89F0}" destId="{A6A203B2-197F-493F-ADD8-F36E7091CD84}" srcOrd="7" destOrd="0" presId="urn:microsoft.com/office/officeart/2005/8/layout/radial1"/>
    <dgm:cxn modelId="{ED70BEE5-A966-48E3-99CF-F401741E1793}" type="presParOf" srcId="{A6A203B2-197F-493F-ADD8-F36E7091CD84}" destId="{D451112F-D1F8-4E78-9CE5-644AB58ED9F2}" srcOrd="0" destOrd="0" presId="urn:microsoft.com/office/officeart/2005/8/layout/radial1"/>
    <dgm:cxn modelId="{10E9E042-081F-407E-A2AD-FC4753FF412C}" type="presParOf" srcId="{24C4A0A1-343A-4D91-AD83-1BE7E76D89F0}" destId="{56978F17-5EC4-43D6-9FD0-B3C56E0A44FD}" srcOrd="8" destOrd="0" presId="urn:microsoft.com/office/officeart/2005/8/layout/radial1"/>
    <dgm:cxn modelId="{67104530-2FBA-4EB2-A441-FBCFC469E9BB}" type="presParOf" srcId="{24C4A0A1-343A-4D91-AD83-1BE7E76D89F0}" destId="{FCE48C9D-F8D0-4609-A468-29C3AD215175}" srcOrd="9" destOrd="0" presId="urn:microsoft.com/office/officeart/2005/8/layout/radial1"/>
    <dgm:cxn modelId="{3F858C48-E050-4EF6-913B-3252F268E313}" type="presParOf" srcId="{FCE48C9D-F8D0-4609-A468-29C3AD215175}" destId="{CF19B7D8-757F-4731-89BC-4079CA05A460}" srcOrd="0" destOrd="0" presId="urn:microsoft.com/office/officeart/2005/8/layout/radial1"/>
    <dgm:cxn modelId="{5C194DEA-1071-453D-A5D4-FD907D95A2F3}" type="presParOf" srcId="{24C4A0A1-343A-4D91-AD83-1BE7E76D89F0}" destId="{DEE1D8CA-37E7-4D2B-9332-EF0326556893}" srcOrd="10" destOrd="0" presId="urn:microsoft.com/office/officeart/2005/8/layout/radial1"/>
    <dgm:cxn modelId="{A206A6F8-9452-44FD-AECD-80BA6918C39A}" type="presParOf" srcId="{24C4A0A1-343A-4D91-AD83-1BE7E76D89F0}" destId="{ACF6CF36-587B-4318-B539-6F1E3ED05C10}" srcOrd="11" destOrd="0" presId="urn:microsoft.com/office/officeart/2005/8/layout/radial1"/>
    <dgm:cxn modelId="{B7DF0A3C-3D72-4E89-9109-DD85F12BDEA2}" type="presParOf" srcId="{ACF6CF36-587B-4318-B539-6F1E3ED05C10}" destId="{14A18709-FA7D-4F9B-AEB4-96EDD8AA017F}" srcOrd="0" destOrd="0" presId="urn:microsoft.com/office/officeart/2005/8/layout/radial1"/>
    <dgm:cxn modelId="{B315CF36-F2EA-4692-86B1-B6FFF02CE976}" type="presParOf" srcId="{24C4A0A1-343A-4D91-AD83-1BE7E76D89F0}" destId="{84D75D85-BAFD-4074-A5C1-ACDCCC09D597}" srcOrd="12" destOrd="0" presId="urn:microsoft.com/office/officeart/2005/8/layout/radial1"/>
    <dgm:cxn modelId="{4492AB9C-7646-4EFE-9779-BFE705353EDA}" type="presParOf" srcId="{24C4A0A1-343A-4D91-AD83-1BE7E76D89F0}" destId="{8B24174E-1218-4E64-B35A-77AFA0A05EC6}" srcOrd="13" destOrd="0" presId="urn:microsoft.com/office/officeart/2005/8/layout/radial1"/>
    <dgm:cxn modelId="{B3FC719B-DBE4-4086-9250-A59F8221083F}" type="presParOf" srcId="{8B24174E-1218-4E64-B35A-77AFA0A05EC6}" destId="{7510C2D0-85DC-4DF6-995A-44376759D097}" srcOrd="0" destOrd="0" presId="urn:microsoft.com/office/officeart/2005/8/layout/radial1"/>
    <dgm:cxn modelId="{9DF33C13-B4B5-4B1D-8CCD-5FD5DB1A12DE}" type="presParOf" srcId="{24C4A0A1-343A-4D91-AD83-1BE7E76D89F0}" destId="{7FF84775-EDA2-412C-9C52-2EC7F3118BB0}" srcOrd="14" destOrd="0" presId="urn:microsoft.com/office/officeart/2005/8/layout/radial1"/>
    <dgm:cxn modelId="{82ACDCC1-D424-413F-8CE6-8A10FEB566CA}" type="presParOf" srcId="{24C4A0A1-343A-4D91-AD83-1BE7E76D89F0}" destId="{CB00AB38-4A44-4EB7-B904-713A3C76D1D3}" srcOrd="15" destOrd="0" presId="urn:microsoft.com/office/officeart/2005/8/layout/radial1"/>
    <dgm:cxn modelId="{B2A0DECD-5F48-42B6-9034-C09C28D3F503}" type="presParOf" srcId="{CB00AB38-4A44-4EB7-B904-713A3C76D1D3}" destId="{86DF5878-A42E-4436-85AA-8DCC272958F2}" srcOrd="0" destOrd="0" presId="urn:microsoft.com/office/officeart/2005/8/layout/radial1"/>
    <dgm:cxn modelId="{0C0FD20C-8831-4EE7-AA23-FEAF864778A5}" type="presParOf" srcId="{24C4A0A1-343A-4D91-AD83-1BE7E76D89F0}" destId="{F2E8D8B4-0814-4BA1-BB01-2E08DEB6E3A7}" srcOrd="16" destOrd="0" presId="urn:microsoft.com/office/officeart/2005/8/layout/radial1"/>
    <dgm:cxn modelId="{60DB2EEF-1968-4F7A-AEA5-92FB4B33D04D}" type="presParOf" srcId="{24C4A0A1-343A-4D91-AD83-1BE7E76D89F0}" destId="{ECE93A67-1E5C-4B95-9B05-17189177D392}" srcOrd="17" destOrd="0" presId="urn:microsoft.com/office/officeart/2005/8/layout/radial1"/>
    <dgm:cxn modelId="{E59ADA52-D05B-430D-B4B1-56EC9F0893CD}" type="presParOf" srcId="{ECE93A67-1E5C-4B95-9B05-17189177D392}" destId="{CA089792-4187-4D87-8D46-91F93EF9B51C}" srcOrd="0" destOrd="0" presId="urn:microsoft.com/office/officeart/2005/8/layout/radial1"/>
    <dgm:cxn modelId="{F8B83586-8CB8-4789-A0BE-6385D1351B80}" type="presParOf" srcId="{24C4A0A1-343A-4D91-AD83-1BE7E76D89F0}" destId="{8241E769-463D-4500-8981-45712C379E4B}" srcOrd="18" destOrd="0" presId="urn:microsoft.com/office/officeart/2005/8/layout/radial1"/>
  </dgm:cxnLst>
  <dgm:bg>
    <a:solidFill>
      <a:schemeClr val="accent4">
        <a:lumMod val="20000"/>
        <a:lumOff val="80000"/>
      </a:schemeClr>
    </a:solidFill>
  </dgm:bg>
  <dgm:whole>
    <a:ln w="19050"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04457-F313-463F-8605-A82899B1A722}">
      <dsp:nvSpPr>
        <dsp:cNvPr id="0" name=""/>
        <dsp:cNvSpPr/>
      </dsp:nvSpPr>
      <dsp:spPr>
        <a:xfrm>
          <a:off x="5277623" y="1397981"/>
          <a:ext cx="1703052" cy="1209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সুন্দরবনের গাছপালা ও প্রাণী</a:t>
          </a:r>
          <a:endParaRPr lang="en-US" sz="2400" kern="1200" dirty="0"/>
        </a:p>
      </dsp:txBody>
      <dsp:txXfrm>
        <a:off x="5527029" y="1575067"/>
        <a:ext cx="1204240" cy="855046"/>
      </dsp:txXfrm>
    </dsp:sp>
    <dsp:sp modelId="{2C157140-1A7D-4C19-9787-93A1259D7E93}">
      <dsp:nvSpPr>
        <dsp:cNvPr id="0" name=""/>
        <dsp:cNvSpPr/>
      </dsp:nvSpPr>
      <dsp:spPr>
        <a:xfrm rot="16200000">
          <a:off x="5857908" y="1120698"/>
          <a:ext cx="542481" cy="12084"/>
        </a:xfrm>
        <a:custGeom>
          <a:avLst/>
          <a:gdLst/>
          <a:ahLst/>
          <a:cxnLst/>
          <a:rect l="0" t="0" r="0" b="0"/>
          <a:pathLst>
            <a:path>
              <a:moveTo>
                <a:pt x="0" y="6042"/>
              </a:moveTo>
              <a:lnTo>
                <a:pt x="542481" y="6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115587" y="1113178"/>
        <a:ext cx="27124" cy="27124"/>
      </dsp:txXfrm>
    </dsp:sp>
    <dsp:sp modelId="{C7380152-12C7-4F47-8206-2B6E584FD330}">
      <dsp:nvSpPr>
        <dsp:cNvPr id="0" name=""/>
        <dsp:cNvSpPr/>
      </dsp:nvSpPr>
      <dsp:spPr>
        <a:xfrm>
          <a:off x="5719872" y="36945"/>
          <a:ext cx="818554" cy="818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সুন্দরী গাছ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39746" y="156819"/>
        <a:ext cx="578806" cy="578806"/>
      </dsp:txXfrm>
    </dsp:sp>
    <dsp:sp modelId="{7C3E520E-EF14-4DEC-9AE9-5DD57D546C97}">
      <dsp:nvSpPr>
        <dsp:cNvPr id="0" name=""/>
        <dsp:cNvSpPr/>
      </dsp:nvSpPr>
      <dsp:spPr>
        <a:xfrm rot="18600000">
          <a:off x="6491491" y="1319525"/>
          <a:ext cx="411494" cy="12084"/>
        </a:xfrm>
        <a:custGeom>
          <a:avLst/>
          <a:gdLst/>
          <a:ahLst/>
          <a:cxnLst/>
          <a:rect l="0" t="0" r="0" b="0"/>
          <a:pathLst>
            <a:path>
              <a:moveTo>
                <a:pt x="0" y="6042"/>
              </a:moveTo>
              <a:lnTo>
                <a:pt x="411494" y="6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86951" y="1315280"/>
        <a:ext cx="20574" cy="20574"/>
      </dsp:txXfrm>
    </dsp:sp>
    <dsp:sp modelId="{C995F0C5-7C63-40F7-B3E2-C371CF9A191A}">
      <dsp:nvSpPr>
        <dsp:cNvPr id="0" name=""/>
        <dsp:cNvSpPr/>
      </dsp:nvSpPr>
      <dsp:spPr>
        <a:xfrm>
          <a:off x="6512569" y="401066"/>
          <a:ext cx="1233987" cy="818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কেওড়া</a:t>
          </a:r>
          <a:endParaRPr lang="en-US" sz="2400" kern="1200" dirty="0"/>
        </a:p>
      </dsp:txBody>
      <dsp:txXfrm>
        <a:off x="6693282" y="520940"/>
        <a:ext cx="872561" cy="578806"/>
      </dsp:txXfrm>
    </dsp:sp>
    <dsp:sp modelId="{48472F15-0DAE-4C2D-901C-6FF37082AAF4}">
      <dsp:nvSpPr>
        <dsp:cNvPr id="0" name=""/>
        <dsp:cNvSpPr/>
      </dsp:nvSpPr>
      <dsp:spPr>
        <a:xfrm rot="20809584">
          <a:off x="6935451" y="1786343"/>
          <a:ext cx="183542" cy="12084"/>
        </a:xfrm>
        <a:custGeom>
          <a:avLst/>
          <a:gdLst/>
          <a:ahLst/>
          <a:cxnLst/>
          <a:rect l="0" t="0" r="0" b="0"/>
          <a:pathLst>
            <a:path>
              <a:moveTo>
                <a:pt x="0" y="6042"/>
              </a:moveTo>
              <a:lnTo>
                <a:pt x="183542" y="6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022634" y="1787797"/>
        <a:ext cx="9177" cy="9177"/>
      </dsp:txXfrm>
    </dsp:sp>
    <dsp:sp modelId="{0B4C2EA5-829E-4BEF-9242-3DF4821E260A}">
      <dsp:nvSpPr>
        <dsp:cNvPr id="0" name=""/>
        <dsp:cNvSpPr/>
      </dsp:nvSpPr>
      <dsp:spPr>
        <a:xfrm>
          <a:off x="7087960" y="1234562"/>
          <a:ext cx="1147810" cy="818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হাতি</a:t>
          </a:r>
          <a:endParaRPr lang="en-US" sz="2400" kern="1200" dirty="0"/>
        </a:p>
      </dsp:txBody>
      <dsp:txXfrm>
        <a:off x="7256053" y="1354436"/>
        <a:ext cx="811624" cy="578806"/>
      </dsp:txXfrm>
    </dsp:sp>
    <dsp:sp modelId="{A6A203B2-197F-493F-ADD8-F36E7091CD84}">
      <dsp:nvSpPr>
        <dsp:cNvPr id="0" name=""/>
        <dsp:cNvSpPr/>
      </dsp:nvSpPr>
      <dsp:spPr>
        <a:xfrm rot="1375440">
          <a:off x="6856485" y="2326905"/>
          <a:ext cx="107634" cy="12084"/>
        </a:xfrm>
        <a:custGeom>
          <a:avLst/>
          <a:gdLst/>
          <a:ahLst/>
          <a:cxnLst/>
          <a:rect l="0" t="0" r="0" b="0"/>
          <a:pathLst>
            <a:path>
              <a:moveTo>
                <a:pt x="0" y="6042"/>
              </a:moveTo>
              <a:lnTo>
                <a:pt x="107634" y="6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907611" y="2330257"/>
        <a:ext cx="5381" cy="5381"/>
      </dsp:txXfrm>
    </dsp:sp>
    <dsp:sp modelId="{56978F17-5EC4-43D6-9FD0-B3C56E0A44FD}">
      <dsp:nvSpPr>
        <dsp:cNvPr id="0" name=""/>
        <dsp:cNvSpPr/>
      </dsp:nvSpPr>
      <dsp:spPr>
        <a:xfrm>
          <a:off x="6867599" y="2105903"/>
          <a:ext cx="1366290" cy="9957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রয়েল বেঙ্গেল টাইগার</a:t>
          </a:r>
          <a:endParaRPr lang="en-US" sz="2400" kern="1200" dirty="0"/>
        </a:p>
      </dsp:txBody>
      <dsp:txXfrm>
        <a:off x="7067688" y="2251733"/>
        <a:ext cx="966112" cy="704128"/>
      </dsp:txXfrm>
    </dsp:sp>
    <dsp:sp modelId="{FCE48C9D-F8D0-4609-A468-29C3AD215175}">
      <dsp:nvSpPr>
        <dsp:cNvPr id="0" name=""/>
        <dsp:cNvSpPr/>
      </dsp:nvSpPr>
      <dsp:spPr>
        <a:xfrm rot="3749076">
          <a:off x="6265260" y="2826174"/>
          <a:ext cx="592096" cy="12084"/>
        </a:xfrm>
        <a:custGeom>
          <a:avLst/>
          <a:gdLst/>
          <a:ahLst/>
          <a:cxnLst/>
          <a:rect l="0" t="0" r="0" b="0"/>
          <a:pathLst>
            <a:path>
              <a:moveTo>
                <a:pt x="0" y="6042"/>
              </a:moveTo>
              <a:lnTo>
                <a:pt x="592096" y="6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546506" y="2817415"/>
        <a:ext cx="29604" cy="29604"/>
      </dsp:txXfrm>
    </dsp:sp>
    <dsp:sp modelId="{DEE1D8CA-37E7-4D2B-9332-EF0326556893}">
      <dsp:nvSpPr>
        <dsp:cNvPr id="0" name=""/>
        <dsp:cNvSpPr/>
      </dsp:nvSpPr>
      <dsp:spPr>
        <a:xfrm>
          <a:off x="6267011" y="3080916"/>
          <a:ext cx="1201851" cy="679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চিতাবাঘ</a:t>
          </a:r>
          <a:endParaRPr lang="en-US" sz="2400" kern="1200" dirty="0"/>
        </a:p>
      </dsp:txBody>
      <dsp:txXfrm>
        <a:off x="6443018" y="3180483"/>
        <a:ext cx="849837" cy="480749"/>
      </dsp:txXfrm>
    </dsp:sp>
    <dsp:sp modelId="{ACF6CF36-587B-4318-B539-6F1E3ED05C10}">
      <dsp:nvSpPr>
        <dsp:cNvPr id="0" name=""/>
        <dsp:cNvSpPr/>
      </dsp:nvSpPr>
      <dsp:spPr>
        <a:xfrm rot="6600000">
          <a:off x="5530174" y="2852146"/>
          <a:ext cx="575125" cy="12084"/>
        </a:xfrm>
        <a:custGeom>
          <a:avLst/>
          <a:gdLst/>
          <a:ahLst/>
          <a:cxnLst/>
          <a:rect l="0" t="0" r="0" b="0"/>
          <a:pathLst>
            <a:path>
              <a:moveTo>
                <a:pt x="0" y="6042"/>
              </a:moveTo>
              <a:lnTo>
                <a:pt x="575125" y="6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803358" y="2843810"/>
        <a:ext cx="28756" cy="28756"/>
      </dsp:txXfrm>
    </dsp:sp>
    <dsp:sp modelId="{84D75D85-BAFD-4074-A5C1-ACDCCC09D597}">
      <dsp:nvSpPr>
        <dsp:cNvPr id="0" name=""/>
        <dsp:cNvSpPr/>
      </dsp:nvSpPr>
      <dsp:spPr>
        <a:xfrm>
          <a:off x="5005880" y="3120928"/>
          <a:ext cx="1181919" cy="688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ওলাবাঘ</a:t>
          </a:r>
          <a:endParaRPr lang="en-US" sz="2400" kern="1200" dirty="0"/>
        </a:p>
      </dsp:txBody>
      <dsp:txXfrm>
        <a:off x="5178968" y="3221733"/>
        <a:ext cx="835743" cy="486729"/>
      </dsp:txXfrm>
    </dsp:sp>
    <dsp:sp modelId="{8B24174E-1218-4E64-B35A-77AFA0A05EC6}">
      <dsp:nvSpPr>
        <dsp:cNvPr id="0" name=""/>
        <dsp:cNvSpPr/>
      </dsp:nvSpPr>
      <dsp:spPr>
        <a:xfrm rot="9000000">
          <a:off x="5235845" y="2440322"/>
          <a:ext cx="249329" cy="12084"/>
        </a:xfrm>
        <a:custGeom>
          <a:avLst/>
          <a:gdLst/>
          <a:ahLst/>
          <a:cxnLst/>
          <a:rect l="0" t="0" r="0" b="0"/>
          <a:pathLst>
            <a:path>
              <a:moveTo>
                <a:pt x="0" y="6042"/>
              </a:moveTo>
              <a:lnTo>
                <a:pt x="249329" y="6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354277" y="2440131"/>
        <a:ext cx="12466" cy="12466"/>
      </dsp:txXfrm>
    </dsp:sp>
    <dsp:sp modelId="{7FF84775-EDA2-412C-9C52-2EC7F3118BB0}">
      <dsp:nvSpPr>
        <dsp:cNvPr id="0" name=""/>
        <dsp:cNvSpPr/>
      </dsp:nvSpPr>
      <dsp:spPr>
        <a:xfrm>
          <a:off x="4150471" y="2371497"/>
          <a:ext cx="1261646" cy="818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চিত্রা হরিণ</a:t>
          </a:r>
          <a:endParaRPr lang="en-US" sz="2400" kern="1200" dirty="0"/>
        </a:p>
      </dsp:txBody>
      <dsp:txXfrm>
        <a:off x="4335235" y="2491371"/>
        <a:ext cx="892118" cy="578806"/>
      </dsp:txXfrm>
    </dsp:sp>
    <dsp:sp modelId="{CB00AB38-4A44-4EB7-B904-713A3C76D1D3}">
      <dsp:nvSpPr>
        <dsp:cNvPr id="0" name=""/>
        <dsp:cNvSpPr/>
      </dsp:nvSpPr>
      <dsp:spPr>
        <a:xfrm rot="11400000">
          <a:off x="5212897" y="1842968"/>
          <a:ext cx="90515" cy="12084"/>
        </a:xfrm>
        <a:custGeom>
          <a:avLst/>
          <a:gdLst/>
          <a:ahLst/>
          <a:cxnLst/>
          <a:rect l="0" t="0" r="0" b="0"/>
          <a:pathLst>
            <a:path>
              <a:moveTo>
                <a:pt x="0" y="6042"/>
              </a:moveTo>
              <a:lnTo>
                <a:pt x="90515" y="6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255892" y="1846748"/>
        <a:ext cx="4525" cy="4525"/>
      </dsp:txXfrm>
    </dsp:sp>
    <dsp:sp modelId="{F2E8D8B4-0814-4BA1-BB01-2E08DEB6E3A7}">
      <dsp:nvSpPr>
        <dsp:cNvPr id="0" name=""/>
        <dsp:cNvSpPr/>
      </dsp:nvSpPr>
      <dsp:spPr>
        <a:xfrm>
          <a:off x="3956222" y="1323052"/>
          <a:ext cx="1280407" cy="818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গণ্ডার</a:t>
          </a:r>
          <a:endParaRPr lang="en-US" sz="2400" kern="1200" dirty="0"/>
        </a:p>
      </dsp:txBody>
      <dsp:txXfrm>
        <a:off x="4143733" y="1442926"/>
        <a:ext cx="905385" cy="578806"/>
      </dsp:txXfrm>
    </dsp:sp>
    <dsp:sp modelId="{ECE93A67-1E5C-4B95-9B05-17189177D392}">
      <dsp:nvSpPr>
        <dsp:cNvPr id="0" name=""/>
        <dsp:cNvSpPr/>
      </dsp:nvSpPr>
      <dsp:spPr>
        <a:xfrm rot="13800000">
          <a:off x="5349912" y="1317007"/>
          <a:ext cx="418068" cy="12084"/>
        </a:xfrm>
        <a:custGeom>
          <a:avLst/>
          <a:gdLst/>
          <a:ahLst/>
          <a:cxnLst/>
          <a:rect l="0" t="0" r="0" b="0"/>
          <a:pathLst>
            <a:path>
              <a:moveTo>
                <a:pt x="0" y="6042"/>
              </a:moveTo>
              <a:lnTo>
                <a:pt x="418068" y="6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5548495" y="1312598"/>
        <a:ext cx="20903" cy="20903"/>
      </dsp:txXfrm>
    </dsp:sp>
    <dsp:sp modelId="{8241E769-463D-4500-8981-45712C379E4B}">
      <dsp:nvSpPr>
        <dsp:cNvPr id="0" name=""/>
        <dsp:cNvSpPr/>
      </dsp:nvSpPr>
      <dsp:spPr>
        <a:xfrm>
          <a:off x="4546157" y="401066"/>
          <a:ext cx="1165155" cy="818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বুনো শুয়োর</a:t>
          </a:r>
          <a:endParaRPr lang="en-US" sz="2400" kern="1200" dirty="0"/>
        </a:p>
      </dsp:txBody>
      <dsp:txXfrm>
        <a:off x="4716790" y="520940"/>
        <a:ext cx="823889" cy="578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F23-641C-471E-B50D-7B53A0017208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C3216-70C6-4147-A174-DE82E3BCE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9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C3216-70C6-4147-A174-DE82E3BCEA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5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7064-2692-43F3-A639-4C3D8E147C4F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0A95-3C69-4E36-9E93-22106991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4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7064-2692-43F3-A639-4C3D8E147C4F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0A95-3C69-4E36-9E93-22106991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8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7064-2692-43F3-A639-4C3D8E147C4F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0A95-3C69-4E36-9E93-22106991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1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7064-2692-43F3-A639-4C3D8E147C4F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0A95-3C69-4E36-9E93-22106991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8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7064-2692-43F3-A639-4C3D8E147C4F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0A95-3C69-4E36-9E93-22106991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7064-2692-43F3-A639-4C3D8E147C4F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0A95-3C69-4E36-9E93-22106991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0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7064-2692-43F3-A639-4C3D8E147C4F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0A95-3C69-4E36-9E93-22106991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7064-2692-43F3-A639-4C3D8E147C4F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0A95-3C69-4E36-9E93-22106991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7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7064-2692-43F3-A639-4C3D8E147C4F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0A95-3C69-4E36-9E93-22106991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9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7064-2692-43F3-A639-4C3D8E147C4F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0A95-3C69-4E36-9E93-22106991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3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7064-2692-43F3-A639-4C3D8E147C4F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00A95-3C69-4E36-9E93-22106991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3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57064-2692-43F3-A639-4C3D8E147C4F}" type="datetimeFigureOut">
              <a:rPr lang="en-US" smtClean="0"/>
              <a:t>30-Dec-19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00A95-3C69-4E36-9E93-221069912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0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279461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461"/>
            <a:ext cx="12191999" cy="55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474154"/>
            <a:ext cx="12192000" cy="138384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বেঙ্গল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 b="13051"/>
          <a:stretch/>
        </p:blipFill>
        <p:spPr>
          <a:xfrm>
            <a:off x="0" y="-1"/>
            <a:ext cx="12192000" cy="547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02942"/>
            <a:ext cx="12192000" cy="1755058"/>
          </a:xfrm>
        </p:spPr>
        <p:txBody>
          <a:bodyPr>
            <a:no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হরিণের গায়ে ফোটা ফোটা সাদা 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দাগ আছে তাদের চিত্রা হরিণ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63"/>
            <a:ext cx="12191999" cy="47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99359"/>
            <a:ext cx="12192000" cy="1158641"/>
          </a:xfrm>
        </p:spPr>
        <p:txBody>
          <a:bodyPr>
            <a:noAutofit/>
          </a:bodyPr>
          <a:lstStyle/>
          <a:p>
            <a:pPr algn="ctr"/>
            <a:r>
              <a:rPr lang="bn-BD" sz="7200" b="1" dirty="0" smtClean="0"/>
              <a:t>চিতাবাঘ গাছেও উঠতে পারে</a:t>
            </a:r>
            <a:endParaRPr lang="en-US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6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73" y="0"/>
            <a:ext cx="12047201" cy="912132"/>
          </a:xfrm>
        </p:spPr>
        <p:txBody>
          <a:bodyPr/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 তিনটি প্রাণীর নাম বল যা দ্বারা তিনটি দেশকে বুঝাবে।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6930"/>
            <a:ext cx="3996034" cy="4095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4" t="4486" r="1524" b="3437"/>
          <a:stretch/>
        </p:blipFill>
        <p:spPr>
          <a:xfrm>
            <a:off x="3893574" y="1316930"/>
            <a:ext cx="4220367" cy="4095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41" y="1316930"/>
            <a:ext cx="4055133" cy="40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33180"/>
            <a:ext cx="12192000" cy="824820"/>
          </a:xfrm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বিলুপ্তপ্রায় শকুন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8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4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23820"/>
            <a:ext cx="12192000" cy="634180"/>
          </a:xfrm>
        </p:spPr>
        <p:txBody>
          <a:bodyPr>
            <a:no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সময় সুন্দরবনে প্রচুর  গণ্ডার ছিল কিন্তু এখন আর নেই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7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32953"/>
            <a:ext cx="12192000" cy="825047"/>
          </a:xfrm>
        </p:spPr>
        <p:txBody>
          <a:bodyPr>
            <a:no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গুলো বনশুয়োর এসব প্রাণী আর নেই।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8302"/>
          </a:xfr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00496897"/>
              </p:ext>
            </p:extLst>
          </p:nvPr>
        </p:nvGraphicFramePr>
        <p:xfrm>
          <a:off x="0" y="578303"/>
          <a:ext cx="12192000" cy="384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55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904457-F313-463F-8605-A82899B1A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A904457-F313-463F-8605-A82899B1A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8A904457-F313-463F-8605-A82899B1A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157140-1A7D-4C19-9787-93A1259D7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2C157140-1A7D-4C19-9787-93A1259D7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2C157140-1A7D-4C19-9787-93A1259D7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380152-12C7-4F47-8206-2B6E584FD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C7380152-12C7-4F47-8206-2B6E584FD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C7380152-12C7-4F47-8206-2B6E584FD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3E520E-EF14-4DEC-9AE9-5DD57D546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7C3E520E-EF14-4DEC-9AE9-5DD57D546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7C3E520E-EF14-4DEC-9AE9-5DD57D546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95F0C5-7C63-40F7-B3E2-C371CF9A1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C995F0C5-7C63-40F7-B3E2-C371CF9A1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C995F0C5-7C63-40F7-B3E2-C371CF9A1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472F15-0DAE-4C2D-901C-6FF37082A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48472F15-0DAE-4C2D-901C-6FF37082A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48472F15-0DAE-4C2D-901C-6FF37082A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4C2EA5-829E-4BEF-9242-3DF4821E2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0B4C2EA5-829E-4BEF-9242-3DF4821E2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0B4C2EA5-829E-4BEF-9242-3DF4821E2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A203B2-197F-493F-ADD8-F36E7091C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A6A203B2-197F-493F-ADD8-F36E7091C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A6A203B2-197F-493F-ADD8-F36E7091C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978F17-5EC4-43D6-9FD0-B3C56E0A4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56978F17-5EC4-43D6-9FD0-B3C56E0A4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56978F17-5EC4-43D6-9FD0-B3C56E0A4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E48C9D-F8D0-4609-A468-29C3AD215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FCE48C9D-F8D0-4609-A468-29C3AD215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CE48C9D-F8D0-4609-A468-29C3AD215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E1D8CA-37E7-4D2B-9332-EF0326556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DEE1D8CA-37E7-4D2B-9332-EF0326556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DEE1D8CA-37E7-4D2B-9332-EF0326556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F6CF36-587B-4318-B539-6F1E3ED05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ACF6CF36-587B-4318-B539-6F1E3ED05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ACF6CF36-587B-4318-B539-6F1E3ED05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D75D85-BAFD-4074-A5C1-ACDCCC09D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84D75D85-BAFD-4074-A5C1-ACDCCC09D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84D75D85-BAFD-4074-A5C1-ACDCCC09D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24174E-1218-4E64-B35A-77AFA0A05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8B24174E-1218-4E64-B35A-77AFA0A05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8B24174E-1218-4E64-B35A-77AFA0A05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84775-EDA2-412C-9C52-2EC7F3118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7FF84775-EDA2-412C-9C52-2EC7F3118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7FF84775-EDA2-412C-9C52-2EC7F3118B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00AB38-4A44-4EB7-B904-713A3C76D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B00AB38-4A44-4EB7-B904-713A3C76D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B00AB38-4A44-4EB7-B904-713A3C76D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E8D8B4-0814-4BA1-BB01-2E08DEB6E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F2E8D8B4-0814-4BA1-BB01-2E08DEB6E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graphicEl>
                                              <a:dgm id="{F2E8D8B4-0814-4BA1-BB01-2E08DEB6E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E93A67-1E5C-4B95-9B05-17189177D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ECE93A67-1E5C-4B95-9B05-17189177D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ECE93A67-1E5C-4B95-9B05-17189177D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41E769-463D-4500-8981-45712C379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8241E769-463D-4500-8981-45712C379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8241E769-463D-4500-8981-45712C379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9" y="960895"/>
            <a:ext cx="10976895" cy="1575829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b="1" dirty="0" smtClean="0"/>
              <a:t>বোর্ডে প্রাপ্ত তত্থের ভিত্তিতে নিচের </a:t>
            </a:r>
            <a:r>
              <a:rPr lang="bn-BD" b="1" dirty="0" smtClean="0">
                <a:cs typeface="+mn-cs"/>
              </a:rPr>
              <a:t>ছকটি</a:t>
            </a:r>
            <a:r>
              <a:rPr lang="bn-BD" b="1" dirty="0" smtClean="0"/>
              <a:t> পুরণ কর।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89472"/>
              </p:ext>
            </p:extLst>
          </p:nvPr>
        </p:nvGraphicFramePr>
        <p:xfrm>
          <a:off x="939801" y="2913680"/>
          <a:ext cx="11117880" cy="3037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5960">
                  <a:extLst>
                    <a:ext uri="{9D8B030D-6E8A-4147-A177-3AD203B41FA5}">
                      <a16:colId xmlns:a16="http://schemas.microsoft.com/office/drawing/2014/main" val="270151461"/>
                    </a:ext>
                  </a:extLst>
                </a:gridCol>
                <a:gridCol w="3705960">
                  <a:extLst>
                    <a:ext uri="{9D8B030D-6E8A-4147-A177-3AD203B41FA5}">
                      <a16:colId xmlns:a16="http://schemas.microsoft.com/office/drawing/2014/main" val="228391372"/>
                    </a:ext>
                  </a:extLst>
                </a:gridCol>
                <a:gridCol w="3705960">
                  <a:extLst>
                    <a:ext uri="{9D8B030D-6E8A-4147-A177-3AD203B41FA5}">
                      <a16:colId xmlns:a16="http://schemas.microsoft.com/office/drawing/2014/main" val="3111692373"/>
                    </a:ext>
                  </a:extLst>
                </a:gridCol>
              </a:tblGrid>
              <a:tr h="759417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/>
                        <a:t>ক্রমিক নং</a:t>
                      </a:r>
                      <a:endParaRPr lang="en-US" sz="3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/>
                        <a:t>প্রাণী</a:t>
                      </a:r>
                      <a:endParaRPr lang="en-US" sz="3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/>
                        <a:t>গাছপালা</a:t>
                      </a:r>
                      <a:endParaRPr lang="en-US" sz="3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89707"/>
                  </a:ext>
                </a:extLst>
              </a:tr>
              <a:tr h="75941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১</a:t>
                      </a:r>
                      <a:r>
                        <a:rPr lang="bn-BD" sz="3600" dirty="0" smtClean="0"/>
                        <a:t>।</a:t>
                      </a:r>
                      <a:endParaRPr lang="en-US" sz="3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35497"/>
                  </a:ext>
                </a:extLst>
              </a:tr>
              <a:tr h="759417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/>
                        <a:t>২।</a:t>
                      </a:r>
                      <a:endParaRPr lang="en-US" sz="3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787746"/>
                  </a:ext>
                </a:extLst>
              </a:tr>
              <a:tr h="759417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1688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269874" y="3587234"/>
            <a:ext cx="1628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সুন্দরী গাছ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69874" y="4661328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কেওড়া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30225" y="5735422"/>
            <a:ext cx="1664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গোল পাতা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9800" y="7205186"/>
            <a:ext cx="3129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8442" y="7205186"/>
            <a:ext cx="163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/>
              <a:t>চিত্রা হরিণ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662362" y="7209472"/>
            <a:ext cx="942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গণ্ডার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6 0.03125 L -0.38594 0.02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36979 -0.026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3776 -0.08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0.29401 -0.480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7223 L 0.0125 -0.396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75 -0.30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42449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000" b="1" dirty="0" smtClean="0"/>
              <a:t>ধন্যবাদ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8164" y="46037"/>
            <a:ext cx="5615553" cy="80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" y="0"/>
            <a:ext cx="8701547" cy="3687097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ভবানী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b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 সরকারি প্রাথমিক বিদ্যালয়</a:t>
            </a:r>
            <a:b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কাহারোল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687096"/>
            <a:ext cx="12192000" cy="3170904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পঞ্চম</a:t>
            </a:r>
          </a:p>
          <a:p>
            <a:pPr algn="l"/>
            <a:r>
              <a:rPr lang="en-US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pPr algn="l"/>
            <a:r>
              <a:rPr lang="en-US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সুন্দর বনের প্রাণী</a:t>
            </a:r>
          </a:p>
          <a:p>
            <a:pPr algn="l"/>
            <a:r>
              <a:rPr lang="en-US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BD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পাঠ্যাংশঃআমাদের....... পাওয়া যায়</a:t>
            </a:r>
            <a:endParaRPr lang="en-US" sz="4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48" y="0"/>
            <a:ext cx="3490451" cy="368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3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27713" y="412955"/>
            <a:ext cx="3904343" cy="1195635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2231" y="2498951"/>
            <a:ext cx="11798711" cy="2648236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৭.১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50386"/>
          </a:xfr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" y="1250385"/>
            <a:ext cx="3306039" cy="1566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86" y="4448102"/>
            <a:ext cx="1772264" cy="2409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98" y="1242975"/>
            <a:ext cx="3022373" cy="1579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" y="2805743"/>
            <a:ext cx="3334942" cy="16730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96" y="2816942"/>
            <a:ext cx="3044087" cy="16618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29" y="4484755"/>
            <a:ext cx="2282971" cy="2373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" y="4517366"/>
            <a:ext cx="1917867" cy="23406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696" y="4490032"/>
            <a:ext cx="1899304" cy="23679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52" y="4478832"/>
            <a:ext cx="2022089" cy="2379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77" y="1261585"/>
            <a:ext cx="3053921" cy="1574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11" y="1250384"/>
            <a:ext cx="2809666" cy="1572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28" y="4448102"/>
            <a:ext cx="2325968" cy="2409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79" y="2805743"/>
            <a:ext cx="3028613" cy="16766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13" y="2767210"/>
            <a:ext cx="2802478" cy="17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3880"/>
            <a:ext cx="12191999" cy="1894120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দক্ষিণে রয়েছে প্রকৃতির অপার সম্ভার সুন্দরবন।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রয়েছে প্রচুর গাছপালা,কেওড়া ও সুন্দরী গাছের বন।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56562" cy="2481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62" y="0"/>
            <a:ext cx="3912053" cy="248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14" y="0"/>
            <a:ext cx="3923385" cy="248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74" y="2481940"/>
            <a:ext cx="4129549" cy="2484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940"/>
            <a:ext cx="3893574" cy="2484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23" y="2481939"/>
            <a:ext cx="4168876" cy="24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990997"/>
              </p:ext>
            </p:extLst>
          </p:nvPr>
        </p:nvGraphicFramePr>
        <p:xfrm>
          <a:off x="3624262" y="3266395"/>
          <a:ext cx="49434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3" imgW="4943160" imgH="437760" progId="Package">
                  <p:embed/>
                </p:oleObj>
              </mc:Choice>
              <mc:Fallback>
                <p:oleObj name="Packager Shell Object" showAsIcon="1" r:id="rId3" imgW="49431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4262" y="3266395"/>
                        <a:ext cx="49434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9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3058" y="495753"/>
            <a:ext cx="1846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529286" y="698953"/>
            <a:ext cx="1846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53659" y="161925"/>
            <a:ext cx="1846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644745" y="495753"/>
            <a:ext cx="18469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3739" y="2707519"/>
            <a:ext cx="2632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9590" y="2816793"/>
            <a:ext cx="2175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2" y="6017343"/>
            <a:ext cx="2552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091084" cy="2881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57" y="3463096"/>
            <a:ext cx="5247265" cy="2701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85" y="0"/>
            <a:ext cx="6100915" cy="28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967315"/>
            <a:ext cx="12191999" cy="2890685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সময় সুন্দরবনে ছিল চিতা বাঘ ও ওলবাঘ কিন্তু এখন আর এসব বাঘ দেখা যায়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50077" cy="3967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76" y="-29497"/>
            <a:ext cx="6041923" cy="39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2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68413"/>
            <a:ext cx="12192000" cy="1483895"/>
          </a:xfr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এসব প্রাণী আর নেই।তবে দেশের রাঙ্গামাটি আর বান্দরবনের জঙ্গলে হাতি দেখতে পাওয়া যায়।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7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199</Words>
  <Application>Microsoft Office PowerPoint</Application>
  <PresentationFormat>Widescreen</PresentationFormat>
  <Paragraphs>51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Packager Shell Object</vt:lpstr>
      <vt:lpstr>স্বাগতম</vt:lpstr>
      <vt:lpstr>ভবানী কান্ত রায়  প্রধান  শিক্ষক  পাহাড়পুর সরকারি প্রাথমিক বিদ্যালয় কাহারোল , দিনাজপুর</vt:lpstr>
      <vt:lpstr>শিখনফল</vt:lpstr>
      <vt:lpstr>সুন্দরবনের প্রাণী</vt:lpstr>
      <vt:lpstr>বাংলাদেশের দক্ষিণে রয়েছে প্রকৃতির অপার সম্ভার সুন্দরবন। এখানে রয়েছে প্রচুর গাছপালা,কেওড়া ও সুন্দরী গাছের বন।</vt:lpstr>
      <vt:lpstr>আমরা একটি ভিডিও দেখি</vt:lpstr>
      <vt:lpstr>PowerPoint Presentation</vt:lpstr>
      <vt:lpstr>এক সময় সুন্দরবনে ছিল চিতা বাঘ ও ওলবাঘ কিন্তু এখন আর এসব বাঘ দেখা যায় না।</vt:lpstr>
      <vt:lpstr>এখন এসব প্রাণী আর নেই।তবে দেশের রাঙ্গামাটি আর বান্দরবনের জঙ্গলে হাতি দেখতে পাওয়া যায়। </vt:lpstr>
      <vt:lpstr>রয়েল  বেঙ্গল  টাইগার</vt:lpstr>
      <vt:lpstr>যে সব হরিণের গায়ে ফোটা ফোটা সাদা  দাগ আছে তাদের চিত্রা হরিণ বলে</vt:lpstr>
      <vt:lpstr>চিতাবাঘ গাছেও উঠতে পারে</vt:lpstr>
      <vt:lpstr>এমন তিনটি প্রাণীর নাম বল যা দ্বারা তিনটি দেশকে বুঝাবে।</vt:lpstr>
      <vt:lpstr>এটি একটি বিলুপ্তপ্রায় শকুন</vt:lpstr>
      <vt:lpstr>এক সময় সুন্দরবনে প্রচুর  গণ্ডার ছিল কিন্তু এখন আর নেই </vt:lpstr>
      <vt:lpstr>এ গুলো বনশুয়োর এসব প্রাণী আর নেই।</vt:lpstr>
      <vt:lpstr>দলীয় কাজ</vt:lpstr>
      <vt:lpstr>বোর্ডে প্রাপ্ত তত্থের ভিত্তিতে নিচের ছকটি পুরণ কর।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DPE</dc:creator>
  <cp:lastModifiedBy>DPE</cp:lastModifiedBy>
  <cp:revision>135</cp:revision>
  <dcterms:created xsi:type="dcterms:W3CDTF">2019-03-16T04:43:48Z</dcterms:created>
  <dcterms:modified xsi:type="dcterms:W3CDTF">2019-12-30T10:56:17Z</dcterms:modified>
</cp:coreProperties>
</file>