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65" r:id="rId4"/>
    <p:sldId id="259" r:id="rId5"/>
    <p:sldId id="258" r:id="rId6"/>
    <p:sldId id="260" r:id="rId7"/>
    <p:sldId id="276" r:id="rId8"/>
    <p:sldId id="261" r:id="rId9"/>
    <p:sldId id="278" r:id="rId10"/>
    <p:sldId id="266" r:id="rId11"/>
    <p:sldId id="279" r:id="rId12"/>
    <p:sldId id="272" r:id="rId13"/>
    <p:sldId id="274" r:id="rId14"/>
    <p:sldId id="26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B0AC9-4DE6-48F9-A430-E02C1341233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29924-0CBC-4607-ACBC-8AAE733B3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9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29924-0CBC-4607-ACBC-8AAE733B33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9924-0CBC-4607-ACBC-8AAE733B3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9924-0CBC-4607-ACBC-8AAE733B3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2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9924-0CBC-4607-ACBC-8AAE733B33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আবৃত্তি</a:t>
            </a:r>
            <a:r>
              <a:rPr lang="bn-BD" baseline="0" dirty="0"/>
              <a:t> করার পর বিষয়বস্তু আলোচনা করা হবে ছাত্রছাত্রীদের কাছ থেকে বিভিন্ন প্রশ্ন-উত্তরের মাধ্যমে।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29924-0CBC-4607-ACBC-8AAE733B33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FCDB-8052-4D7C-AC88-28A026320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9B83E-EF88-4E93-BA5A-038275647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EA39-0061-4C32-B6B6-0C425908C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34892-7F02-4DA1-AC24-13AB92DC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36C33-F011-4EA6-9845-4392159B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66AE-FBBE-451C-9512-CC0F4450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7CE7-D308-4448-85BD-6301A0308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8C-0751-4F1D-87E8-9530D893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741A7-D004-425D-8928-2B86F577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15D6-5C3D-4B4D-A912-757B9F74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EC643-2C95-4034-A609-BBC2BABD3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DBED3-868A-43E2-AB83-F846E1557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9609E-3684-4673-B2E2-AF063569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D1D81-E7F1-4A3F-8D63-594030C1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5346-601B-4C4C-8971-2A923EBA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9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327C-BBE8-420D-A74D-ECFFBC2E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F0E5-DFCB-4BC6-9431-0B4A4948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D1A9-5207-41FE-8627-C1DE6645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558AB-4B79-4C7C-8AB3-660F5E37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96770-0791-41C4-831E-6656726D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8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C14A-606E-42A5-9F12-850FB131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FDEA7-EF5F-46C5-BCFB-06195F17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64DBA-3AB9-4D7F-B5BC-51DBEF29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2AA37-D0F7-465D-8FE5-FEB4C491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B0707-2767-4D7B-BE11-DC7DDEBB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EEF6-DEC3-45CC-B49F-E9223770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275B0-01C9-4157-A622-50A4A033B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907D5-CA8A-4D2E-85E7-72DE0BA29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434ED-4225-495E-9DC9-4505A9FE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99467-DEB0-46EC-8211-0188D616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A934F-C9CD-4F45-A2B3-57A533F8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2C88-69BB-4CE0-8496-8826C1C3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EBE4-9937-4E2E-9828-216861EA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CCCD1-2987-4F3E-94E5-E01EBDDDA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0558A-A238-42C3-92EC-994E32A0E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E8E87-478E-4C51-8706-894F60071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193BC-A52F-4973-ABB4-DD86C71C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BE416-70AC-4DB8-8937-9A45F3C2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D1363-F9E2-4DCE-9B17-444124EA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9A4E-C08A-4A1F-89E1-159434DC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6BBB0-A9BE-4354-9213-F97BA36D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4F7F-B2FF-4564-8218-48160CB9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46D4A-DB14-4F4A-A930-8E6302F3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E64844-1AEB-400B-AA7E-A143EB2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B7AD6-33D7-41AC-9387-C953189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2D31-4F2C-46C0-BC45-203EBD19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D9989-909E-4B98-8465-94AFC1D09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7" b="9434"/>
          <a:stretch/>
        </p:blipFill>
        <p:spPr>
          <a:xfrm>
            <a:off x="0" y="0"/>
            <a:ext cx="1296537" cy="1310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9396E-9D13-4ED4-A7C7-3A5AA0DB4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0" b="4052"/>
          <a:stretch/>
        </p:blipFill>
        <p:spPr>
          <a:xfrm rot="5400000">
            <a:off x="7806518" y="-13647"/>
            <a:ext cx="1323833" cy="1351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B0C0F-4A5A-498A-BC1D-17201CA38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8" b="3964"/>
          <a:stretch/>
        </p:blipFill>
        <p:spPr>
          <a:xfrm rot="10800000">
            <a:off x="7888405" y="5486399"/>
            <a:ext cx="1274830" cy="1352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FD88F7-3475-4FD3-A461-21D0B4C7E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8" b="6388"/>
          <a:stretch/>
        </p:blipFill>
        <p:spPr>
          <a:xfrm rot="16200000">
            <a:off x="-1364" y="5538389"/>
            <a:ext cx="1320977" cy="13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7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A1C0-3CF0-4AA2-AB66-FC8D3605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1EEA-5B80-49D4-8320-06C5888A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42469-548F-4B1D-9FAC-769DBDA6A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DAB3F-3514-4DC5-AA26-E392BE8E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CFC59-AF1A-4A5E-BDFD-A8B6AEB6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1C3C2-4249-4728-B2F2-59E1606A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BBC8-CC8A-4169-A69A-EFEF8706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11EBD-EB49-4ADA-9EB9-91F3895D0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D44E3-C08F-4321-83E9-7EFDC471D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4C316-552C-4640-8CD2-05BDB221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FF4A9-B449-43FA-ACFE-676018C5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50E37-FEF6-400C-A1CB-63B0233B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79480-2290-4BBC-AA96-8ED9AC71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BD444-9680-40F0-86AC-A53AA950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DFB3-56D9-4278-A686-3B9C3DDFE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5E1C-585A-4176-8319-944E1C7725AC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BBE51-1439-410F-B042-FA2413BD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905E-1091-4681-BE13-51B4EB3A7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9E11-2325-4219-8999-F5CB7C77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2186438"/>
            <a:ext cx="6879100" cy="4045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C8B64C4-C5A5-4DC9-97C6-961248938B29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E77C4C-49E7-4708-A778-1C4129F88DD6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091220-598E-4A96-9D88-1CEAEE20F321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3D806437-5464-4AAF-B879-8C95C20DA277}"/>
              </a:ext>
            </a:extLst>
          </p:cNvPr>
          <p:cNvSpPr txBox="1">
            <a:spLocks/>
          </p:cNvSpPr>
          <p:nvPr/>
        </p:nvSpPr>
        <p:spPr>
          <a:xfrm>
            <a:off x="495420" y="999829"/>
            <a:ext cx="8153160" cy="792162"/>
          </a:xfrm>
          <a:prstGeom prst="rect">
            <a:avLst/>
          </a:prstGeom>
        </p:spPr>
        <p:txBody>
          <a:bodyPr>
            <a:prstTxWarp prst="textDeflateBottom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সবাইকে স্বাগতম ।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506" y="4901550"/>
            <a:ext cx="8187396" cy="1762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ফুটে কাশ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তটের চারিপাশ,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25" y="710845"/>
            <a:ext cx="6811092" cy="370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EDECA0-A731-47CE-B8FA-A640EAAACB9E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C15034-94A2-4976-A679-A8BA4C85B56F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C8D761-7CF3-4B0B-919B-AB07BE6CF1CA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85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3895" y="4708478"/>
            <a:ext cx="8665217" cy="2017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শীতের দিনে বিদেশি সব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হাঁসের বসবাস।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r="2538"/>
          <a:stretch/>
        </p:blipFill>
        <p:spPr>
          <a:xfrm>
            <a:off x="982128" y="457776"/>
            <a:ext cx="7148252" cy="4222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0DC7A35-72AD-4D39-9B8D-4EA2DC2AA5C9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BFB12B-F0DE-4ABF-B58A-6E7E9E2930A1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E96D53-A465-43DA-9981-B15ADA41B8BF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52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38128" y="1419522"/>
            <a:ext cx="3973219" cy="9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ভালোবাসি আমার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বালুচর,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1647" y="2338235"/>
            <a:ext cx="3973219" cy="9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শরৎকালে যে নির্জনে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চকাচকির ঘর।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8214" y="3799430"/>
            <a:ext cx="3973219" cy="9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যেথায় ফুটে কাশ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তটের চারিপাশ,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862" y="4671105"/>
            <a:ext cx="3973219" cy="92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শীতের দিনে বিদেশি সব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হাঁসের বসবাস।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858" y="244405"/>
            <a:ext cx="7723164" cy="105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পাঠ্যাংশ পর্যালোচনা।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F458D-D63D-4B77-9A23-A84293DF409E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C643AC-FFED-4B20-AC63-1E63A18FDE52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43B434-DFA2-496A-A946-E8BF3ECD9BB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CFAEBE-1889-47C1-8C94-4460B53DA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7008" y="2642159"/>
            <a:ext cx="3478377" cy="37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62505" y="248956"/>
            <a:ext cx="4374533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951ED5-1750-46B4-99EB-B53CA1FD8868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2B000E-A896-4BA6-8607-6BBBD0F4C4C4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C5A01A-8405-442B-BBF8-31F0965AB992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2F2E417-CD6E-487A-AEB4-A1F3E9325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71" y="2372673"/>
            <a:ext cx="4933658" cy="326335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7D24C5-C3D2-4867-A32D-1D3442EA7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63" y="1173707"/>
            <a:ext cx="169511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নির্জন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080" y="2562351"/>
            <a:ext cx="169511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চকাচকি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615" y="3859984"/>
            <a:ext cx="169511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230" y="5157617"/>
            <a:ext cx="169511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ডিঙি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88249" y="1173707"/>
            <a:ext cx="1695116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জনশূন্য স্থান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7735" y="2540449"/>
            <a:ext cx="2156347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 জাতীয় পাখি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03116" y="3844427"/>
            <a:ext cx="2156347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তীর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5959" y="5123546"/>
            <a:ext cx="2156347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ধরণের নৌকা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79" y="894905"/>
            <a:ext cx="1711160" cy="1281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79" y="2194572"/>
            <a:ext cx="1711160" cy="1343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88" y="3530924"/>
            <a:ext cx="1711160" cy="1332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r="1571"/>
          <a:stretch/>
        </p:blipFill>
        <p:spPr>
          <a:xfrm>
            <a:off x="3191627" y="4863334"/>
            <a:ext cx="1705970" cy="131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Arrow Connector 28"/>
          <p:cNvCxnSpPr/>
          <p:nvPr/>
        </p:nvCxnSpPr>
        <p:spPr>
          <a:xfrm>
            <a:off x="5224258" y="1433015"/>
            <a:ext cx="9991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24258" y="2777612"/>
            <a:ext cx="999121" cy="151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24258" y="4162567"/>
            <a:ext cx="1067360" cy="9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24258" y="5430572"/>
            <a:ext cx="11355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83391" y="122830"/>
            <a:ext cx="5431809" cy="60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শব্দের অর্থ বলি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977" y="5213"/>
            <a:ext cx="785403" cy="774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Rectangle 55"/>
          <p:cNvSpPr/>
          <p:nvPr/>
        </p:nvSpPr>
        <p:spPr>
          <a:xfrm>
            <a:off x="6815959" y="350301"/>
            <a:ext cx="2058412" cy="495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ক্লিক করি </a:t>
            </a:r>
            <a:endParaRPr lang="en-US" sz="1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911731" y="2777612"/>
            <a:ext cx="977287" cy="211520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883391" y="1319388"/>
            <a:ext cx="977287" cy="23028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883391" y="4047126"/>
            <a:ext cx="977287" cy="249858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1883391" y="5332205"/>
            <a:ext cx="977287" cy="21866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798829-2D7B-4925-9554-5837FD1D8588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B49CFAC-A388-40CA-908C-38455B002D0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92A7B2-6C06-4EFD-B0B9-3274A078910A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4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442" y="597307"/>
            <a:ext cx="5322627" cy="5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উপস্থাপন করি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8866" y="1517996"/>
            <a:ext cx="7751927" cy="2112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2726" y="3630304"/>
            <a:ext cx="57860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নদীতীরের বর্ণনা দাও ১০টি বাক্যে।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627240" y="1517995"/>
            <a:ext cx="1695116" cy="545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নির্জন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280" y="1517995"/>
            <a:ext cx="1695116" cy="545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চকাচকি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1320" y="1517994"/>
            <a:ext cx="1695116" cy="5459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7EECBF-018A-47C1-BE21-8A33C005E34F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8E7CE8-FA4D-4D55-A25B-A51DC177892D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475C99-E5A3-4BEE-AA7B-570DD2ED210B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671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40" y="629499"/>
            <a:ext cx="713261" cy="70379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222695" y="938473"/>
            <a:ext cx="5339248" cy="110236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43130" y="2080591"/>
            <a:ext cx="6621669" cy="347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3BF6E6-7555-464A-9713-156A7D18A2F8}"/>
              </a:ext>
            </a:extLst>
          </p:cNvPr>
          <p:cNvSpPr txBox="1"/>
          <p:nvPr/>
        </p:nvSpPr>
        <p:spPr>
          <a:xfrm>
            <a:off x="-87381" y="3010700"/>
            <a:ext cx="6453389" cy="1569660"/>
          </a:xfrm>
          <a:prstGeom prst="rect">
            <a:avLst/>
          </a:prstGeom>
          <a:noFill/>
          <a:ln w="19050">
            <a:solidFill>
              <a:srgbClr val="00B0F0"/>
            </a:solidFill>
          </a:ln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আখতা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কালীকচ্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A17A24-AAE6-4C00-B436-BE893DFB08D0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CDD822-9633-4B82-B0AC-C538F8187171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0B2B9C-2830-4F6D-8E48-9E3AF95DD610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9BAA80F-5F69-484A-9EC1-1ED4E934D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592497"/>
            <a:ext cx="1877988" cy="2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354665" y="5256437"/>
            <a:ext cx="9929530" cy="7471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নদীতীরে কোন পাখি দেখা যাচ্ছে?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37423" y="376302"/>
            <a:ext cx="5783074" cy="557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1613" y="4802276"/>
            <a:ext cx="5783074" cy="79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তীরে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0" y="1252774"/>
            <a:ext cx="7600585" cy="26106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64517" y="4774060"/>
            <a:ext cx="5783074" cy="79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91613" y="3031285"/>
            <a:ext cx="5783074" cy="26106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নদীতীরে কী ফুল ফুটে আছে?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56762" y="3811194"/>
            <a:ext cx="5783074" cy="1872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নদীতীরে কী বাঁধা আছে?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13015" y="5363091"/>
            <a:ext cx="6917970" cy="1658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 একটি নদীর দুই তীরের কবিতা আজ আমরা পড়বো।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883D0A-936B-477E-ABCD-BA031D252D05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908E6B-3AA4-4099-9593-1E3D5E2E33E8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AF23E7-8437-4029-AF0F-E2A57D259480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47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6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62" y="3333915"/>
            <a:ext cx="5840276" cy="304821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74225" y="1055293"/>
            <a:ext cx="4271750" cy="73697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bn-BD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তীর 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612836" y="1792272"/>
            <a:ext cx="8110249" cy="138924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আমি ভালোবাসি আমার .........</a:t>
            </a:r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bn-BD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839" y="224657"/>
            <a:ext cx="7428076" cy="8306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74BE21-9175-44F0-84F4-BD054E779D9D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BEF20A-0496-488E-A9AE-EBFDA86C38F6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78EEE7-235C-4A2A-AA88-655D37133DB3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57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9391" y="152400"/>
            <a:ext cx="8665216" cy="6553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কবিতাংশটুকু শুনে মূল বিষয় ও ভাব অনুধাবন করতে পারবে।  </a:t>
            </a:r>
          </a:p>
          <a:p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বজায় রেখে কবিতাংশটুকু আবৃত্তি করতে পারবে। </a:t>
            </a:r>
          </a:p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নদীতীরের প্রকৃতি সম্পর্কে  বলতে পারবে।</a:t>
            </a:r>
          </a:p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কবিতাংশে ব্যবহৃত নতুন শব্দের অর্থ জেনে লিখতে পারবে।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CE3364-7CDC-4726-9723-FF50BD1D5942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49E962-4754-4647-9256-C02F06B7FB50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D8354F-DF9E-4971-A943-744E6D1B62D1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45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422">
            <a:off x="3488327" y="4101356"/>
            <a:ext cx="1566549" cy="1960398"/>
          </a:xfrm>
          <a:prstGeom prst="ellipse">
            <a:avLst/>
          </a:prstGeom>
          <a:ln w="19050"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654489" y="259124"/>
            <a:ext cx="4203510" cy="707573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239" y="825576"/>
            <a:ext cx="785403" cy="774977"/>
          </a:xfrm>
          <a:prstGeom prst="ellipse">
            <a:avLst/>
          </a:prstGeom>
          <a:ln w="19050">
            <a:solidFill>
              <a:srgbClr val="7030A0"/>
            </a:solidFill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FC8C309-49D0-47D3-BD11-DD01868D56D3}"/>
              </a:ext>
            </a:extLst>
          </p:cNvPr>
          <p:cNvGrpSpPr/>
          <p:nvPr/>
        </p:nvGrpSpPr>
        <p:grpSpPr>
          <a:xfrm>
            <a:off x="-361043" y="-1109236"/>
            <a:ext cx="9866086" cy="8147313"/>
            <a:chOff x="76200" y="0"/>
            <a:chExt cx="90678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BBA6AB-39C8-4CE1-9365-E3FDEFED0600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FD3BD4-709B-43FB-80C8-A36B633C7DF5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845F7A8-68D0-4DEA-AD15-F4FCD7325C9E}"/>
              </a:ext>
            </a:extLst>
          </p:cNvPr>
          <p:cNvSpPr/>
          <p:nvPr/>
        </p:nvSpPr>
        <p:spPr>
          <a:xfrm>
            <a:off x="6153594" y="2964421"/>
            <a:ext cx="2811790" cy="2884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নোবেল ১৯১৩ সালে</a:t>
            </a:r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E460FA-2209-47C1-B8BF-5420119BFEDA}"/>
              </a:ext>
            </a:extLst>
          </p:cNvPr>
          <p:cNvSpPr/>
          <p:nvPr/>
        </p:nvSpPr>
        <p:spPr>
          <a:xfrm>
            <a:off x="3203676" y="1233590"/>
            <a:ext cx="2811791" cy="2651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জন্ম  ১৮৬১সালের ৭ মে    বাংলা ১২৬৮ সালের ২৫ শে বৈশাখ</a:t>
            </a:r>
            <a:endParaRPr lang="en-US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BE219EC-35DF-4A47-9BB8-66755700D66D}"/>
              </a:ext>
            </a:extLst>
          </p:cNvPr>
          <p:cNvSpPr/>
          <p:nvPr/>
        </p:nvSpPr>
        <p:spPr>
          <a:xfrm>
            <a:off x="76200" y="2964421"/>
            <a:ext cx="3553265" cy="3349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মৃত্যু</a:t>
            </a:r>
            <a:r>
              <a:rPr lang="en-US" sz="2400" dirty="0"/>
              <a:t> ১৯৪১ </a:t>
            </a:r>
            <a:r>
              <a:rPr lang="en-US" sz="2400" dirty="0" err="1"/>
              <a:t>সালের</a:t>
            </a:r>
            <a:r>
              <a:rPr lang="en-US" sz="2400" dirty="0"/>
              <a:t> </a:t>
            </a:r>
            <a:r>
              <a:rPr lang="as-IN" sz="2400" dirty="0"/>
              <a:t>৭</a:t>
            </a:r>
            <a:r>
              <a:rPr lang="en-US" sz="2400" dirty="0"/>
              <a:t> </a:t>
            </a:r>
            <a:r>
              <a:rPr lang="as-IN" sz="2400" dirty="0"/>
              <a:t>আ</a:t>
            </a:r>
            <a:r>
              <a:rPr lang="en-US" sz="2400" dirty="0" err="1"/>
              <a:t>গস্ট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9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7246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E96690B-44BA-4CC8-9B58-278350650409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DAA0C8-E835-4BDA-904F-0193921DF1A2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EE0BC9-2054-493F-83DA-A33DA66EC5ED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AE80DA-8FD0-4740-8755-632CD38DC42A}"/>
              </a:ext>
            </a:extLst>
          </p:cNvPr>
          <p:cNvSpPr txBox="1"/>
          <p:nvPr/>
        </p:nvSpPr>
        <p:spPr>
          <a:xfrm>
            <a:off x="811943" y="660487"/>
            <a:ext cx="7596314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937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850" y="4720567"/>
            <a:ext cx="8440375" cy="19127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ভালোবাসি আমার </a:t>
            </a:r>
          </a:p>
          <a:p>
            <a:pPr algn="ctr"/>
            <a:r>
              <a:rPr lang="bn-BD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বালুচর, 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5" y="726602"/>
            <a:ext cx="7269846" cy="4138399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FBBA8E2-A42B-412C-A358-30B54183A497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D5B79-1240-4387-B789-AA249ACC1B05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C329AA-E2DC-4C97-BEB0-46F5364EAE03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7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61182" y="4672028"/>
            <a:ext cx="8243425" cy="1878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শরৎকালে যে নির্জনে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চকাচকির ঘর।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56" y="1079905"/>
            <a:ext cx="6921611" cy="34367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874934" y="1728362"/>
            <a:ext cx="1920240" cy="969440"/>
          </a:xfrm>
          <a:prstGeom prst="rect">
            <a:avLst/>
          </a:prstGeom>
        </p:spPr>
      </p:pic>
      <p:pic>
        <p:nvPicPr>
          <p:cNvPr id="14" name="Picture 13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424088" y="1354473"/>
            <a:ext cx="1920240" cy="969440"/>
          </a:xfrm>
          <a:prstGeom prst="rect">
            <a:avLst/>
          </a:prstGeom>
        </p:spPr>
      </p:pic>
      <p:pic>
        <p:nvPicPr>
          <p:cNvPr id="15" name="Picture 14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6325780" y="1644427"/>
            <a:ext cx="1920240" cy="969440"/>
          </a:xfrm>
          <a:prstGeom prst="rect">
            <a:avLst/>
          </a:prstGeom>
        </p:spPr>
      </p:pic>
      <p:pic>
        <p:nvPicPr>
          <p:cNvPr id="23" name="Picture 22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094125" y="2697947"/>
            <a:ext cx="1920240" cy="969440"/>
          </a:xfrm>
          <a:prstGeom prst="rect">
            <a:avLst/>
          </a:prstGeom>
        </p:spPr>
      </p:pic>
      <p:pic>
        <p:nvPicPr>
          <p:cNvPr id="24" name="Picture 23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4177968" y="2872064"/>
            <a:ext cx="1920240" cy="969440"/>
          </a:xfrm>
          <a:prstGeom prst="rect">
            <a:avLst/>
          </a:prstGeom>
        </p:spPr>
      </p:pic>
      <p:pic>
        <p:nvPicPr>
          <p:cNvPr id="25" name="Picture 24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5998657" y="2425414"/>
            <a:ext cx="1920240" cy="96944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F5F9B6F-D4E1-46DD-A861-D0957E6F8364}"/>
              </a:ext>
            </a:extLst>
          </p:cNvPr>
          <p:cNvGrpSpPr/>
          <p:nvPr/>
        </p:nvGrpSpPr>
        <p:grpSpPr>
          <a:xfrm>
            <a:off x="76200" y="0"/>
            <a:ext cx="9067800" cy="6858000"/>
            <a:chOff x="76200" y="0"/>
            <a:chExt cx="90678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185509-A10E-4BB5-9FF8-B897755AEA05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6709BB-C34C-4DBE-B6BC-53EA6165D7EF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0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281</Words>
  <Application>Microsoft Office PowerPoint</Application>
  <PresentationFormat>On-screen Show (4:3)</PresentationFormat>
  <Paragraphs>67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Joynab</dc:creator>
  <cp:lastModifiedBy>user</cp:lastModifiedBy>
  <cp:revision>154</cp:revision>
  <dcterms:created xsi:type="dcterms:W3CDTF">2015-04-16T17:08:24Z</dcterms:created>
  <dcterms:modified xsi:type="dcterms:W3CDTF">2019-12-30T10:51:45Z</dcterms:modified>
</cp:coreProperties>
</file>