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4" r:id="rId2"/>
    <p:sldId id="277" r:id="rId3"/>
    <p:sldId id="259" r:id="rId4"/>
    <p:sldId id="260" r:id="rId5"/>
    <p:sldId id="261" r:id="rId6"/>
    <p:sldId id="262" r:id="rId7"/>
    <p:sldId id="263" r:id="rId8"/>
    <p:sldId id="278" r:id="rId9"/>
    <p:sldId id="265" r:id="rId10"/>
    <p:sldId id="266" r:id="rId11"/>
    <p:sldId id="267" r:id="rId12"/>
    <p:sldId id="268" r:id="rId13"/>
    <p:sldId id="270" r:id="rId14"/>
    <p:sldId id="269" r:id="rId15"/>
    <p:sldId id="272" r:id="rId16"/>
    <p:sldId id="276" r:id="rId17"/>
    <p:sldId id="274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35CDB-9C37-4D3B-81A0-E389744F6A4B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82C72-0039-4282-9347-8A33F7EB9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63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82C72-0039-4282-9347-8A33F7EB91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27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D2F0B-487E-424B-8229-F7768603E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EFD80-5B97-44E1-8812-E69D043F9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B968F-870F-4816-AB3F-C2F54FFB1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12ED-1C62-4B4D-894A-5BEDD57AF53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5EFBD-43A8-47A0-BDC5-9A84E0BB6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DA007-3170-46B5-9C8E-BBBBC727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B420-4225-4276-A5FE-2D4DB854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3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ED30-DB42-476B-BADA-E5F5F5EF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83991B-B240-4090-97AC-A79580040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33A3C-8912-42E6-9314-EDF6D23B5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12ED-1C62-4B4D-894A-5BEDD57AF53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426C3-4A2F-4E38-892A-A85C1F45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93231-FAC2-4833-8955-64F4C2F0D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B420-4225-4276-A5FE-2D4DB854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9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2FFD-269A-4F19-8616-6023D7E71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737361-A2E7-43DC-8929-F49B46BD3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0FC14-736C-4A5B-969F-20D23E8B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12ED-1C62-4B4D-894A-5BEDD57AF53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FACD7-F6DF-41AB-BD04-1E4077F8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09E86-5D4B-4628-9799-8E32DF19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B420-4225-4276-A5FE-2D4DB854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2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C51E6-F70D-4F75-A969-996B5C40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AC6DE-F211-4ED8-846F-8312DB691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B1CE8-A210-4F0A-953D-4ACEF8B57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12ED-1C62-4B4D-894A-5BEDD57AF53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F1426-7AA6-4B9D-B4D1-ECCDC965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5E24D-D1AF-477F-AB21-8F31B5D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B420-4225-4276-A5FE-2D4DB854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51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D3E2-10AB-4473-B00D-7E0383CC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1C6B7-CC7A-4260-ACCB-390362A15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B3FED-5789-427E-BC4F-DA636481D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12ED-1C62-4B4D-894A-5BEDD57AF53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5A804-33E0-45BE-923D-6D3AB12B0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16F3C-58CE-435C-A7D8-2779B3ED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B420-4225-4276-A5FE-2D4DB854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4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E855-C2BD-4EF2-AED1-75B0FBEE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2811-27D9-462E-AC14-ED61D5D36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3F5713-F482-4223-899E-7F0D1CBC3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1527A-7C7F-4BBA-8CD3-2F6902F0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12ED-1C62-4B4D-894A-5BEDD57AF53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033E2-6790-4655-A056-CEE8DF6F7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C9D14-DA09-42A5-8DA8-2FF7F6D1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B420-4225-4276-A5FE-2D4DB854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6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C4384-ECD6-4A5E-A39D-AD18071A3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135BB-276E-44FF-8876-C12B5370D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175D4-EB96-48F4-A5E4-84849291A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2890F7-E7DA-455C-8BAF-BCDFE4B09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8340A-913C-4437-AA43-5154BD214B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8EC4D-9398-40AB-8E90-C4E01D00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12ED-1C62-4B4D-894A-5BEDD57AF53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F52D2F-6A9E-4151-9B59-283D3D46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7AD04-C635-4986-8A2E-7633C3ED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B420-4225-4276-A5FE-2D4DB854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9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D372-B062-4245-AE8E-CD83CC372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40317-5FAC-4056-934B-C21DDE4B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12ED-1C62-4B4D-894A-5BEDD57AF53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A8121-1B58-4747-9196-7B703CD7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6F95B-6E79-4A05-AD6A-DB52C059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B420-4225-4276-A5FE-2D4DB854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2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B93AE-95EE-4E99-AD5A-E33B5BDE0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12ED-1C62-4B4D-894A-5BEDD57AF53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A5F553-F1C2-49D5-8234-ABC5026B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E8149-E2EE-4EAF-82A3-669CC737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B420-4225-4276-A5FE-2D4DB854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3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01C9-9C85-4B9B-AE45-99952862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C093B-5AC0-4039-A8AF-BF672BA1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F6FF3-1055-4B4D-8FBE-99F20B406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9776D-6949-41F6-8FE3-8F678F0F4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12ED-1C62-4B4D-894A-5BEDD57AF53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2B7CB-7D00-4001-AA8F-DABA0358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86AA9-0DF5-4B47-9346-77BC6570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B420-4225-4276-A5FE-2D4DB854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3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19BD-BF99-4367-8ED6-F2E5AF52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7021F-07E6-4462-BB5A-D73CBA95F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E5F89-8D47-41E7-9350-2CD1B79B7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E2D13-9E24-4B96-9923-B78C59558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C12ED-1C62-4B4D-894A-5BEDD57AF53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E833C-C1CA-45E1-BCCD-1915598F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B0446-9257-4F7B-81D4-9C554812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B420-4225-4276-A5FE-2D4DB854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9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5333B-764F-4DB4-BB45-07ABAABA1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39EE5E-2F96-4194-BFCB-9019F8ED5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818E8-CD75-4D60-AB0E-70322245A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C12ED-1C62-4B4D-894A-5BEDD57AF539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B5E7C-D2C0-42D9-AA95-06A75F51E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5E422D-523B-4ADE-99FC-DEFF918F8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BB420-4225-4276-A5FE-2D4DB854F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10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C77CE5-B24C-410B-BFFE-0FA41D4F7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90" y="1394036"/>
            <a:ext cx="7078718" cy="4953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60ABA5-8413-4D7D-829A-3A765D62BB41}"/>
              </a:ext>
            </a:extLst>
          </p:cNvPr>
          <p:cNvSpPr txBox="1"/>
          <p:nvPr/>
        </p:nvSpPr>
        <p:spPr>
          <a:xfrm>
            <a:off x="3021724" y="378373"/>
            <a:ext cx="614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0A334-CEF7-447E-9BC6-3830185FF938}"/>
              </a:ext>
            </a:extLst>
          </p:cNvPr>
          <p:cNvSpPr txBox="1"/>
          <p:nvPr/>
        </p:nvSpPr>
        <p:spPr>
          <a:xfrm>
            <a:off x="1292772" y="1245476"/>
            <a:ext cx="2948152" cy="261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CFA977-0A92-4CD1-B3F8-605F678669F4}"/>
              </a:ext>
            </a:extLst>
          </p:cNvPr>
          <p:cNvSpPr/>
          <p:nvPr/>
        </p:nvSpPr>
        <p:spPr>
          <a:xfrm>
            <a:off x="525516" y="961696"/>
            <a:ext cx="5570484" cy="49346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26D34F-FC21-42B5-ABC2-0D3BA9064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3862" y="835572"/>
            <a:ext cx="5570484" cy="575441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74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A1D7C2-F1BC-4E42-B5B5-4D37696CFBED}"/>
              </a:ext>
            </a:extLst>
          </p:cNvPr>
          <p:cNvSpPr txBox="1"/>
          <p:nvPr/>
        </p:nvSpPr>
        <p:spPr>
          <a:xfrm>
            <a:off x="4035973" y="0"/>
            <a:ext cx="5454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E83159-4A89-4E51-8777-9278BFC1CC2D}"/>
              </a:ext>
            </a:extLst>
          </p:cNvPr>
          <p:cNvSpPr txBox="1"/>
          <p:nvPr/>
        </p:nvSpPr>
        <p:spPr>
          <a:xfrm>
            <a:off x="1734207" y="2081048"/>
            <a:ext cx="895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ৈশা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?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52E8C5EB-F3F8-4805-B4C3-46328F8A9CBF}"/>
              </a:ext>
            </a:extLst>
          </p:cNvPr>
          <p:cNvSpPr/>
          <p:nvPr/>
        </p:nvSpPr>
        <p:spPr>
          <a:xfrm>
            <a:off x="662152" y="2081048"/>
            <a:ext cx="1072055" cy="89863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3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EBF1C8-5D12-4A33-9512-0C1A28BE8000}"/>
              </a:ext>
            </a:extLst>
          </p:cNvPr>
          <p:cNvSpPr txBox="1"/>
          <p:nvPr/>
        </p:nvSpPr>
        <p:spPr>
          <a:xfrm>
            <a:off x="2096814" y="630621"/>
            <a:ext cx="5376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মাধান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6172E1-D3B8-4204-81EC-C9ECE8716473}"/>
              </a:ext>
            </a:extLst>
          </p:cNvPr>
          <p:cNvSpPr txBox="1"/>
          <p:nvPr/>
        </p:nvSpPr>
        <p:spPr>
          <a:xfrm>
            <a:off x="2522482" y="2150083"/>
            <a:ext cx="6038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ৈশা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্ষে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ণীয়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উতসবের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460" y="351693"/>
            <a:ext cx="8475259" cy="1338996"/>
          </a:xfrm>
          <a:noFill/>
        </p:spPr>
        <p:txBody>
          <a:bodyPr/>
          <a:lstStyle/>
          <a:p>
            <a:pPr algn="ctr"/>
            <a:r>
              <a:rPr lang="bn-IN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0212" y="2576252"/>
            <a:ext cx="10380260" cy="2295999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bn-IN" dirty="0"/>
          </a:p>
          <a:p>
            <a:pPr marL="0" indent="0">
              <a:buNone/>
            </a:pPr>
            <a:endParaRPr lang="bn-IN" i="1" dirty="0"/>
          </a:p>
          <a:p>
            <a:pPr marL="0" indent="0">
              <a:buNone/>
            </a:pP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 বৈশাখের কয়েকটি উৎসবের নাম লিখ।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22E78B-4841-4D65-B1CA-A7CE48E14771}"/>
              </a:ext>
            </a:extLst>
          </p:cNvPr>
          <p:cNvSpPr txBox="1"/>
          <p:nvPr/>
        </p:nvSpPr>
        <p:spPr>
          <a:xfrm>
            <a:off x="1939159" y="693683"/>
            <a:ext cx="528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্জোড়ায়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96125-CCE0-477E-AE76-6F61502B624B}"/>
              </a:ext>
            </a:extLst>
          </p:cNvPr>
          <p:cNvSpPr txBox="1"/>
          <p:nvPr/>
        </p:nvSpPr>
        <p:spPr>
          <a:xfrm>
            <a:off x="1813034" y="2601310"/>
            <a:ext cx="8565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ৈশা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য়েকটি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উতসবের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২।নানা 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ক্রীড়া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প্রতিযোগীতা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৩।মেলার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as-IN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ৃত্তি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1863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87217" y="897422"/>
            <a:ext cx="4599296" cy="16335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125" y="3338928"/>
            <a:ext cx="1206587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600" b="1" dirty="0">
                <a:latin typeface="NikoshBAN" pitchFamily="2" charset="0"/>
                <a:cs typeface="NikoshBAN" pitchFamily="2" charset="0"/>
              </a:rPr>
              <a:t>বাংলা নববর্ষ আমাদের কাছে গুরুত্বপূর্ণ কেন?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0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A7CCCB-6C94-48DA-948A-C3CAB4E17F92}"/>
              </a:ext>
            </a:extLst>
          </p:cNvPr>
          <p:cNvSpPr txBox="1"/>
          <p:nvPr/>
        </p:nvSpPr>
        <p:spPr>
          <a:xfrm>
            <a:off x="3389586" y="551793"/>
            <a:ext cx="4193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F4632A-6F4D-401B-9F11-290128B7A4BF}"/>
              </a:ext>
            </a:extLst>
          </p:cNvPr>
          <p:cNvSpPr txBox="1"/>
          <p:nvPr/>
        </p:nvSpPr>
        <p:spPr>
          <a:xfrm>
            <a:off x="2695903" y="2207172"/>
            <a:ext cx="5770180" cy="2144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VID-20190415-WA0002 (2)">
            <a:hlinkClick r:id="" action="ppaction://media"/>
            <a:extLst>
              <a:ext uri="{FF2B5EF4-FFF2-40B4-BE49-F238E27FC236}">
                <a16:creationId xmlns:a16="http://schemas.microsoft.com/office/drawing/2014/main" id="{D2F57495-4EE9-4392-909E-4F0A270D377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44957" y="1754694"/>
            <a:ext cx="4326073" cy="43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0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21373" y="146760"/>
            <a:ext cx="3316406" cy="11634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887105" y="1920921"/>
            <a:ext cx="10153935" cy="17332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জাতীয়তা শব্দের অর্থ কি ?</a:t>
            </a:r>
          </a:p>
          <a:p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স্বজাতিচেতনা সংক্রান্ত    খ)নতুন দেশ     গ) সাম্যবাদ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7105" y="3783724"/>
            <a:ext cx="10153935" cy="22144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উদযাপনের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মাড্যমে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উগ্র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ঐক্যবোধ    গ) বহুমুখী ভাবনা    ঘ) সাংস্কৃতিক ভিন্নতা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70F491EE-CB62-4A59-8A87-9162C39AB7B2}"/>
              </a:ext>
            </a:extLst>
          </p:cNvPr>
          <p:cNvSpPr/>
          <p:nvPr/>
        </p:nvSpPr>
        <p:spPr>
          <a:xfrm>
            <a:off x="2017985" y="2441948"/>
            <a:ext cx="977463" cy="73309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EDC36B4A-2D65-4819-9F29-813035DDE6FC}"/>
              </a:ext>
            </a:extLst>
          </p:cNvPr>
          <p:cNvSpPr/>
          <p:nvPr/>
        </p:nvSpPr>
        <p:spPr>
          <a:xfrm>
            <a:off x="4004442" y="4666593"/>
            <a:ext cx="819807" cy="67791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E5E30E-A583-45D3-A803-30E407675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79" y="224750"/>
            <a:ext cx="2977376" cy="2945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6B90CF-2DCB-4498-B347-573A37FCAF87}"/>
              </a:ext>
            </a:extLst>
          </p:cNvPr>
          <p:cNvSpPr txBox="1"/>
          <p:nvPr/>
        </p:nvSpPr>
        <p:spPr>
          <a:xfrm>
            <a:off x="3087105" y="15229"/>
            <a:ext cx="343688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</a:rPr>
              <a:t>ধ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A43E1A-37ED-4838-8A9D-D3F47FF2E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6" y="577467"/>
            <a:ext cx="2898604" cy="2898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A9BFE5-0B4B-421E-B4A5-26DD757E0665}"/>
              </a:ext>
            </a:extLst>
          </p:cNvPr>
          <p:cNvSpPr txBox="1"/>
          <p:nvPr/>
        </p:nvSpPr>
        <p:spPr>
          <a:xfrm>
            <a:off x="8853055" y="15229"/>
            <a:ext cx="221672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00B050"/>
                </a:solidFill>
              </a:rPr>
              <a:t>ন</a:t>
            </a:r>
            <a:r>
              <a:rPr lang="as-IN" sz="23900" dirty="0">
                <a:solidFill>
                  <a:srgbClr val="00B050"/>
                </a:solidFill>
              </a:rPr>
              <a:t>্</a:t>
            </a:r>
            <a:r>
              <a:rPr lang="en-US" sz="23900" dirty="0">
                <a:solidFill>
                  <a:srgbClr val="00B050"/>
                </a:solidFill>
              </a:rPr>
              <a:t>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43F35-BAFF-4E29-978B-1B5FAAEDC1AC}"/>
              </a:ext>
            </a:extLst>
          </p:cNvPr>
          <p:cNvSpPr txBox="1"/>
          <p:nvPr/>
        </p:nvSpPr>
        <p:spPr>
          <a:xfrm>
            <a:off x="1080014" y="3429000"/>
            <a:ext cx="297737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00B0F0"/>
                </a:solidFill>
              </a:rPr>
              <a:t>ব</a:t>
            </a:r>
            <a:r>
              <a:rPr lang="as-IN" sz="23900" dirty="0">
                <a:solidFill>
                  <a:srgbClr val="00B0F0"/>
                </a:solidFill>
              </a:rPr>
              <a:t>া</a:t>
            </a:r>
            <a:endParaRPr lang="en-US" sz="23900" dirty="0">
              <a:solidFill>
                <a:srgbClr val="00B0F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FCC709-FD1E-4E88-B7FC-9E87B0432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3737358"/>
            <a:ext cx="3137095" cy="25431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B5BA0DB-CDC2-4A66-B15A-C9299E0E0A50}"/>
              </a:ext>
            </a:extLst>
          </p:cNvPr>
          <p:cNvSpPr txBox="1"/>
          <p:nvPr/>
        </p:nvSpPr>
        <p:spPr>
          <a:xfrm>
            <a:off x="8270311" y="3476952"/>
            <a:ext cx="2799471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0000"/>
                </a:solidFill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235449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617630-2E3B-4332-A61E-3A0C15AD74B6}"/>
              </a:ext>
            </a:extLst>
          </p:cNvPr>
          <p:cNvSpPr txBox="1"/>
          <p:nvPr/>
        </p:nvSpPr>
        <p:spPr>
          <a:xfrm>
            <a:off x="4824248" y="504497"/>
            <a:ext cx="2543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পরিচিতি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95BD5-755D-478D-BE88-9D34406F2A4E}"/>
              </a:ext>
            </a:extLst>
          </p:cNvPr>
          <p:cNvSpPr txBox="1"/>
          <p:nvPr/>
        </p:nvSpPr>
        <p:spPr>
          <a:xfrm>
            <a:off x="234775" y="3862635"/>
            <a:ext cx="49678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প্রাং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কুমারপুর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আরজানিয়া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CF812-539F-41C8-AA6D-7EC74DC94209}"/>
              </a:ext>
            </a:extLst>
          </p:cNvPr>
          <p:cNvSpPr/>
          <p:nvPr/>
        </p:nvSpPr>
        <p:spPr>
          <a:xfrm>
            <a:off x="5844083" y="2678995"/>
            <a:ext cx="5776581" cy="3122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bn-IN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৪০মিনিট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12/18/2019ইং</a:t>
            </a:r>
            <a:endParaRPr lang="bn-IN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2B435-88FE-4FDE-B665-E1F6497C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81" y="1056373"/>
            <a:ext cx="2231147" cy="25774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6985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E42AA8-2CC4-460D-890D-313343799643}"/>
              </a:ext>
            </a:extLst>
          </p:cNvPr>
          <p:cNvSpPr txBox="1"/>
          <p:nvPr/>
        </p:nvSpPr>
        <p:spPr>
          <a:xfrm>
            <a:off x="3074276" y="1008993"/>
            <a:ext cx="3200400" cy="1150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999455-1B27-40E5-ADF3-02794ADB4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060" y="56393"/>
            <a:ext cx="5800347" cy="28507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4FEBB-5C18-4015-A85A-A72CC0D4C642}"/>
              </a:ext>
            </a:extLst>
          </p:cNvPr>
          <p:cNvSpPr txBox="1"/>
          <p:nvPr/>
        </p:nvSpPr>
        <p:spPr>
          <a:xfrm>
            <a:off x="882869" y="3799490"/>
            <a:ext cx="4114800" cy="1103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B83361-55A7-45A6-8593-9D5E7097F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258" y="3038995"/>
            <a:ext cx="5735087" cy="2894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180F7E-0CE4-4898-840D-6BD79AEA781A}"/>
              </a:ext>
            </a:extLst>
          </p:cNvPr>
          <p:cNvSpPr txBox="1"/>
          <p:nvPr/>
        </p:nvSpPr>
        <p:spPr>
          <a:xfrm>
            <a:off x="7236372" y="646386"/>
            <a:ext cx="3941380" cy="129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55042-AE8E-46E8-A485-89D0386AA6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29874"/>
            <a:ext cx="5739055" cy="2850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6B0BEF-FA0A-4961-B9A0-4F4CBBBC8091}"/>
              </a:ext>
            </a:extLst>
          </p:cNvPr>
          <p:cNvSpPr txBox="1"/>
          <p:nvPr/>
        </p:nvSpPr>
        <p:spPr>
          <a:xfrm>
            <a:off x="6952593" y="3799490"/>
            <a:ext cx="2932386" cy="1324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9760BC-1B33-4DBD-A456-F2396BB39D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7326" y="3238018"/>
            <a:ext cx="5800347" cy="29735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B470FF-E2E9-4FA0-BB5E-D78D910EAE53}"/>
              </a:ext>
            </a:extLst>
          </p:cNvPr>
          <p:cNvSpPr txBox="1"/>
          <p:nvPr/>
        </p:nvSpPr>
        <p:spPr>
          <a:xfrm>
            <a:off x="480023" y="6102311"/>
            <a:ext cx="1158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আকর্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ণীয়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েখানো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03990C-E2F7-4487-9788-B21BF5202353}"/>
              </a:ext>
            </a:extLst>
          </p:cNvPr>
          <p:cNvSpPr/>
          <p:nvPr/>
        </p:nvSpPr>
        <p:spPr>
          <a:xfrm>
            <a:off x="204951" y="126122"/>
            <a:ext cx="5699460" cy="640080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BAA306-4E31-437D-B602-D2373AF47A3F}"/>
              </a:ext>
            </a:extLst>
          </p:cNvPr>
          <p:cNvSpPr txBox="1"/>
          <p:nvPr/>
        </p:nvSpPr>
        <p:spPr>
          <a:xfrm>
            <a:off x="7788166" y="1040524"/>
            <a:ext cx="2806262" cy="2758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D8AA9C-8D96-4882-AC83-569A2ACC2CC6}"/>
              </a:ext>
            </a:extLst>
          </p:cNvPr>
          <p:cNvSpPr/>
          <p:nvPr/>
        </p:nvSpPr>
        <p:spPr>
          <a:xfrm>
            <a:off x="6095999" y="126122"/>
            <a:ext cx="5699459" cy="64008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524D9B-F108-4D00-8615-6D0A1612FAC0}"/>
              </a:ext>
            </a:extLst>
          </p:cNvPr>
          <p:cNvSpPr txBox="1"/>
          <p:nvPr/>
        </p:nvSpPr>
        <p:spPr>
          <a:xfrm>
            <a:off x="3610304" y="0"/>
            <a:ext cx="6416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D5AC7B-9590-4D22-8E38-69B7598B72B2}"/>
              </a:ext>
            </a:extLst>
          </p:cNvPr>
          <p:cNvSpPr/>
          <p:nvPr/>
        </p:nvSpPr>
        <p:spPr>
          <a:xfrm>
            <a:off x="856593" y="982329"/>
            <a:ext cx="9758854" cy="5659821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A7E0AD-55F2-4F99-8BCD-0B1FDBCE6C39}"/>
              </a:ext>
            </a:extLst>
          </p:cNvPr>
          <p:cNvSpPr txBox="1"/>
          <p:nvPr/>
        </p:nvSpPr>
        <p:spPr>
          <a:xfrm>
            <a:off x="1576553" y="1911421"/>
            <a:ext cx="61327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পয়লা</a:t>
            </a:r>
            <a:r>
              <a:rPr lang="en-US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as-I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80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</a:t>
            </a:r>
            <a:endParaRPr lang="en-US" sz="8000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08A57-E22C-4961-A598-0BFB854604C7}"/>
              </a:ext>
            </a:extLst>
          </p:cNvPr>
          <p:cNvSpPr txBox="1"/>
          <p:nvPr/>
        </p:nvSpPr>
        <p:spPr>
          <a:xfrm>
            <a:off x="3846786" y="756745"/>
            <a:ext cx="510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D2868-FD9E-4237-BFD9-5A4206D1859A}"/>
              </a:ext>
            </a:extLst>
          </p:cNvPr>
          <p:cNvSpPr txBox="1"/>
          <p:nvPr/>
        </p:nvSpPr>
        <p:spPr>
          <a:xfrm>
            <a:off x="1182414" y="1939159"/>
            <a:ext cx="96957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্ষে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ণীয়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দিকগুলো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পহেলা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াখের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উতসব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4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7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2A8E8D-59A1-488D-B49C-48EFA5062F6F}"/>
              </a:ext>
            </a:extLst>
          </p:cNvPr>
          <p:cNvSpPr/>
          <p:nvPr/>
        </p:nvSpPr>
        <p:spPr>
          <a:xfrm>
            <a:off x="0" y="0"/>
            <a:ext cx="5785945" cy="34290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126EDD-FEEA-461B-9FC5-BB2F52AD4823}"/>
              </a:ext>
            </a:extLst>
          </p:cNvPr>
          <p:cNvSpPr txBox="1"/>
          <p:nvPr/>
        </p:nvSpPr>
        <p:spPr>
          <a:xfrm>
            <a:off x="646386" y="3783724"/>
            <a:ext cx="4493172" cy="2585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299CB-0B7A-4E67-A939-A78224453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5945" y="0"/>
            <a:ext cx="6406055" cy="3429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B7C0A2-09BA-4130-A862-736B39ADE32D}"/>
              </a:ext>
            </a:extLst>
          </p:cNvPr>
          <p:cNvSpPr txBox="1"/>
          <p:nvPr/>
        </p:nvSpPr>
        <p:spPr>
          <a:xfrm>
            <a:off x="646386" y="3957145"/>
            <a:ext cx="3326524" cy="662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8C7230-B490-4CFA-9ADB-85A57150BA7A}"/>
              </a:ext>
            </a:extLst>
          </p:cNvPr>
          <p:cNvSpPr/>
          <p:nvPr/>
        </p:nvSpPr>
        <p:spPr>
          <a:xfrm>
            <a:off x="78829" y="3460532"/>
            <a:ext cx="5707116" cy="3342291"/>
          </a:xfrm>
          <a:prstGeom prst="rect">
            <a:avLst/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496166-9300-4700-8213-300418887C87}"/>
              </a:ext>
            </a:extLst>
          </p:cNvPr>
          <p:cNvSpPr txBox="1"/>
          <p:nvPr/>
        </p:nvSpPr>
        <p:spPr>
          <a:xfrm>
            <a:off x="6096000" y="3783724"/>
            <a:ext cx="4277710" cy="835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EC1EBA-76C6-4917-8861-04645EA0A1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5946" y="3460532"/>
            <a:ext cx="6327226" cy="34290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2818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9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36AF8-FD49-4977-B296-C062674DBEE3}"/>
              </a:ext>
            </a:extLst>
          </p:cNvPr>
          <p:cNvSpPr txBox="1"/>
          <p:nvPr/>
        </p:nvSpPr>
        <p:spPr>
          <a:xfrm>
            <a:off x="2222938" y="0"/>
            <a:ext cx="67634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as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30955-5128-4137-BA7B-91F66D6A0AAA}"/>
              </a:ext>
            </a:extLst>
          </p:cNvPr>
          <p:cNvSpPr txBox="1"/>
          <p:nvPr/>
        </p:nvSpPr>
        <p:spPr>
          <a:xfrm>
            <a:off x="2727434" y="2317531"/>
            <a:ext cx="5376042" cy="1623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642533-9708-457B-BCDE-D54117552EE3}"/>
              </a:ext>
            </a:extLst>
          </p:cNvPr>
          <p:cNvSpPr/>
          <p:nvPr/>
        </p:nvSpPr>
        <p:spPr>
          <a:xfrm>
            <a:off x="536028" y="1245475"/>
            <a:ext cx="11098923" cy="548640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1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288</Words>
  <Application>Microsoft Office PowerPoint</Application>
  <PresentationFormat>Widescreen</PresentationFormat>
  <Paragraphs>45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Digital</dc:creator>
  <cp:lastModifiedBy>Digital</cp:lastModifiedBy>
  <cp:revision>92</cp:revision>
  <dcterms:created xsi:type="dcterms:W3CDTF">2019-12-18T13:46:06Z</dcterms:created>
  <dcterms:modified xsi:type="dcterms:W3CDTF">2019-12-30T13:07:17Z</dcterms:modified>
</cp:coreProperties>
</file>