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257" r:id="rId4"/>
    <p:sldId id="260" r:id="rId5"/>
    <p:sldId id="272" r:id="rId6"/>
    <p:sldId id="262" r:id="rId7"/>
    <p:sldId id="319" r:id="rId8"/>
    <p:sldId id="263" r:id="rId9"/>
    <p:sldId id="264" r:id="rId10"/>
    <p:sldId id="318" r:id="rId11"/>
    <p:sldId id="320" r:id="rId12"/>
    <p:sldId id="269" r:id="rId13"/>
    <p:sldId id="321" r:id="rId14"/>
    <p:sldId id="32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914DD-E9F4-4AA6-8FD3-91017112E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25201-B204-4FD8-8F66-A6264D2C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7B02D-F947-4CCC-ACFA-D37F70A7C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449B1-B142-433D-A768-03C4BC90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F52F6-AA11-4494-B1CF-B5926371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1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524F9-ACDF-42F3-AD0D-B8D7AA4A3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32976-C3F9-4868-B599-D93D022E4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D612-95CB-4BEF-96B0-38097D693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1D4B0-8EE8-431D-8289-04FEADB2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57572-5500-4A2A-A688-445C66FB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4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0DC7FE-9F19-409E-90C4-834ACA627D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1F4AA-523D-4389-8D17-0B0B51B3E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0397F-6CE8-4F95-9CB3-8DC4065A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51F13-6E52-41D7-B195-26FC4D5CD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8B717-5F6D-4A47-B4FF-2FCFDD23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8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84FF-A4C6-4264-A2BE-3FA162C5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07FE5-EA3B-4289-8E77-4704F9DF8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5424-19C0-4E3B-926E-0F70FAD13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8A4A0-CAC3-40A8-8257-CFAEEF5C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F93B5-0004-4CF2-BDAE-C8C43160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8CF92-AE29-4214-877A-AFA11B79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93182-A27D-4E07-8354-EFCFBE6DF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C91B3-3EED-4BAA-AD87-154992A07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3A4F7-059C-417B-909F-F2EDC4C3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D2D71-88CE-42C3-B4BE-A16830CD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0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7AA89-1CDE-48FE-8224-A925FC28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EA839-8A71-4EF7-8541-C5DC33D1F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83B3F-0712-4AC9-9FB4-734DCB19B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87332-2C32-456E-9EA8-6268D7D4A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F8392-8EE5-4A0C-AD53-2930EF57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4AE09-41F1-43F4-ACDC-B1F838F7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D7A3F-48D2-4426-B889-AE6A3C4FC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BB9E8-AA79-407A-85F4-6A20AB205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807C6-DE33-4817-92D3-6CE28DA6D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A6B17-CB61-4664-A47B-47DB3C683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9E3BEF-EC9A-4B99-9D22-6B54711E3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3E6F1-C044-44B3-A037-CDB7D6509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906FE5-AB37-46B0-B558-845A7BB11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1E743B-5F07-4A77-9BF1-F7FF787B1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2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5B28-FA67-4C30-AD6B-8FB951839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3EFA3E-BC3F-465F-9DA1-9506D451F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5CEC0-1855-4CFA-B06E-88AE1A7A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13265-4BD7-4603-88E3-DF4C5EF6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2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34199-DED3-4CFA-95B5-9B0B187A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8AE90-9C14-4331-8DA3-EF1539A3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66353-BC82-47F3-8835-6A8B0E4C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55B-5B77-41AC-A47C-6CFDB140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EAEE0-9CE1-49EA-81E9-A34496F6F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BCFC1-644D-4E5F-9EDB-09AE0A598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C2275-9858-4F92-BC71-9CB62A7F9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5B9B8-DF1F-4233-BAE0-F8CBD6E1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38996-9CE4-4F4B-8A12-A0B4E8D87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1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3C53-486D-4C40-B925-0A2751E2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7394A-2E11-4693-891B-C9828990D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0761A-2F32-4050-8EAE-68FA037F6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2AE4F-BC29-4963-8FA9-BCC55231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31353-8BFE-4983-BBB0-B654DA6E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5107C-D48B-4166-9984-3A686CAC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6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4C1179-900B-489A-AB3F-92C443C6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C1B37-BB84-4BFA-9FC8-E1FAF2C43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DF878-A6ED-4C4E-8E39-7C03B2405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2C8F8-4C6F-4F8C-846B-B1148CCE087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0C271-EC94-4655-B00B-8C5EC7B4C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1B50A-330A-4BDA-B3C0-BC46B81C7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0514-833C-4309-A6DA-B3350028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3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52971D-92FB-4B49-AF51-578FA1D2FBF7}"/>
              </a:ext>
            </a:extLst>
          </p:cNvPr>
          <p:cNvSpPr txBox="1"/>
          <p:nvPr/>
        </p:nvSpPr>
        <p:spPr>
          <a:xfrm>
            <a:off x="2648607" y="567559"/>
            <a:ext cx="5675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ুভেচ্ছা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711B54-66E6-498B-9CEA-62C4AB425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95" y="1966142"/>
            <a:ext cx="6693475" cy="4324299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C9C562EF-0A4D-41F1-A4F7-45F578CF4546}"/>
              </a:ext>
            </a:extLst>
          </p:cNvPr>
          <p:cNvSpPr/>
          <p:nvPr/>
        </p:nvSpPr>
        <p:spPr>
          <a:xfrm>
            <a:off x="4223844" y="4461641"/>
            <a:ext cx="3176752" cy="18288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2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7AF2AC-C60E-47D4-B521-05E0F16250C3}"/>
              </a:ext>
            </a:extLst>
          </p:cNvPr>
          <p:cNvSpPr txBox="1"/>
          <p:nvPr/>
        </p:nvSpPr>
        <p:spPr>
          <a:xfrm>
            <a:off x="3011214" y="583324"/>
            <a:ext cx="6321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একক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কাজের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সমা</a:t>
            </a:r>
            <a:r>
              <a:rPr lang="as-IN" sz="4800" dirty="0">
                <a:solidFill>
                  <a:srgbClr val="FF0000"/>
                </a:solidFill>
              </a:rPr>
              <a:t>ধ</a:t>
            </a:r>
            <a:r>
              <a:rPr lang="en-US" sz="4800" dirty="0">
                <a:solidFill>
                  <a:srgbClr val="FF0000"/>
                </a:solidFill>
              </a:rPr>
              <a:t>া</a:t>
            </a:r>
            <a:r>
              <a:rPr lang="as-IN" sz="4800" dirty="0">
                <a:solidFill>
                  <a:srgbClr val="FF0000"/>
                </a:solidFill>
              </a:rPr>
              <a:t>ন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AD1BAD-77C0-49FD-AE1D-76A670C84721}"/>
              </a:ext>
            </a:extLst>
          </p:cNvPr>
          <p:cNvSpPr txBox="1"/>
          <p:nvPr/>
        </p:nvSpPr>
        <p:spPr>
          <a:xfrm>
            <a:off x="3294993" y="2049517"/>
            <a:ext cx="589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১। </a:t>
            </a:r>
            <a:r>
              <a:rPr lang="as-IN" sz="3600" dirty="0">
                <a:solidFill>
                  <a:srgbClr val="002060"/>
                </a:solidFill>
              </a:rPr>
              <a:t>ঢ</a:t>
            </a:r>
            <a:r>
              <a:rPr lang="en-US" sz="3600" dirty="0">
                <a:solidFill>
                  <a:srgbClr val="002060"/>
                </a:solidFill>
              </a:rPr>
              <a:t>া</a:t>
            </a:r>
            <a:r>
              <a:rPr lang="as-IN" sz="3600" dirty="0">
                <a:solidFill>
                  <a:srgbClr val="002060"/>
                </a:solidFill>
              </a:rPr>
              <a:t>ক</a:t>
            </a:r>
            <a:r>
              <a:rPr lang="en-US" sz="3600" dirty="0">
                <a:solidFill>
                  <a:srgbClr val="002060"/>
                </a:solidFill>
              </a:rPr>
              <a:t>া, </a:t>
            </a:r>
            <a:r>
              <a:rPr lang="as-IN" sz="3600" dirty="0">
                <a:solidFill>
                  <a:srgbClr val="002060"/>
                </a:solidFill>
              </a:rPr>
              <a:t>ত</a:t>
            </a:r>
            <a:r>
              <a:rPr lang="en-US" sz="3600" dirty="0">
                <a:solidFill>
                  <a:srgbClr val="002060"/>
                </a:solidFill>
              </a:rPr>
              <a:t>া</a:t>
            </a:r>
            <a:r>
              <a:rPr lang="as-IN" sz="3600" dirty="0">
                <a:solidFill>
                  <a:srgbClr val="002060"/>
                </a:solidFill>
              </a:rPr>
              <a:t>ম</a:t>
            </a:r>
            <a:r>
              <a:rPr lang="en-US" sz="3600" dirty="0">
                <a:solidFill>
                  <a:srgbClr val="002060"/>
                </a:solidFill>
              </a:rPr>
              <a:t>া</a:t>
            </a:r>
          </a:p>
          <a:p>
            <a:r>
              <a:rPr lang="en-US" sz="3600" dirty="0">
                <a:solidFill>
                  <a:srgbClr val="002060"/>
                </a:solidFill>
              </a:rPr>
              <a:t>২।না</a:t>
            </a:r>
            <a:r>
              <a:rPr lang="as-IN" sz="3600" dirty="0">
                <a:solidFill>
                  <a:srgbClr val="002060"/>
                </a:solidFill>
              </a:rPr>
              <a:t>চ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পড়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৩। </a:t>
            </a:r>
            <a:r>
              <a:rPr lang="en-US" sz="3600" dirty="0" err="1">
                <a:solidFill>
                  <a:srgbClr val="002060"/>
                </a:solidFill>
              </a:rPr>
              <a:t>প্রক</a:t>
            </a:r>
            <a:r>
              <a:rPr lang="as-IN" sz="3600" dirty="0">
                <a:solidFill>
                  <a:srgbClr val="002060"/>
                </a:solidFill>
              </a:rPr>
              <a:t>ৃ</a:t>
            </a:r>
            <a:r>
              <a:rPr lang="en-US" sz="3600" dirty="0">
                <a:solidFill>
                  <a:srgbClr val="002060"/>
                </a:solidFill>
              </a:rPr>
              <a:t>ত</a:t>
            </a:r>
            <a:r>
              <a:rPr lang="as-IN" sz="3600" dirty="0">
                <a:solidFill>
                  <a:srgbClr val="002060"/>
                </a:solidFill>
              </a:rPr>
              <a:t>ি</a:t>
            </a:r>
            <a:r>
              <a:rPr lang="en-US" sz="3600" dirty="0">
                <a:solidFill>
                  <a:srgbClr val="002060"/>
                </a:solidFill>
              </a:rPr>
              <a:t>র </a:t>
            </a:r>
            <a:r>
              <a:rPr lang="en-US" sz="3600" dirty="0" err="1">
                <a:solidFill>
                  <a:srgbClr val="002060"/>
                </a:solidFill>
              </a:rPr>
              <a:t>শেষে</a:t>
            </a:r>
            <a:endParaRPr lang="en-US" sz="36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17573-7609-4A63-9B49-5DE39819C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94" y="1505114"/>
            <a:ext cx="3714913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7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D00E3F-F9A3-41C6-9DA4-5580C9976BEE}"/>
              </a:ext>
            </a:extLst>
          </p:cNvPr>
          <p:cNvSpPr txBox="1"/>
          <p:nvPr/>
        </p:nvSpPr>
        <p:spPr>
          <a:xfrm>
            <a:off x="4430110" y="583325"/>
            <a:ext cx="5990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B0F0"/>
                </a:solidFill>
              </a:rPr>
              <a:t>দল</a:t>
            </a:r>
            <a:r>
              <a:rPr lang="as-IN" sz="4400" dirty="0">
                <a:solidFill>
                  <a:srgbClr val="00B0F0"/>
                </a:solidFill>
              </a:rPr>
              <a:t>গ</a:t>
            </a:r>
            <a:r>
              <a:rPr lang="en-US" sz="4400" dirty="0">
                <a:solidFill>
                  <a:srgbClr val="00B0F0"/>
                </a:solidFill>
              </a:rPr>
              <a:t>ত </a:t>
            </a:r>
            <a:r>
              <a:rPr lang="as-IN" sz="4400" dirty="0">
                <a:solidFill>
                  <a:srgbClr val="00B0F0"/>
                </a:solidFill>
              </a:rPr>
              <a:t>ক</a:t>
            </a:r>
            <a:r>
              <a:rPr lang="en-US" sz="4400" dirty="0">
                <a:solidFill>
                  <a:srgbClr val="00B0F0"/>
                </a:solidFill>
              </a:rPr>
              <a:t>া</a:t>
            </a:r>
            <a:r>
              <a:rPr lang="as-IN" sz="4400" dirty="0">
                <a:solidFill>
                  <a:srgbClr val="00B0F0"/>
                </a:solidFill>
              </a:rPr>
              <a:t>জ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2BB73F-AF33-4BA3-8DE8-AFC9B524C4F0}"/>
              </a:ext>
            </a:extLst>
          </p:cNvPr>
          <p:cNvSpPr txBox="1"/>
          <p:nvPr/>
        </p:nvSpPr>
        <p:spPr>
          <a:xfrm>
            <a:off x="3405351" y="2138948"/>
            <a:ext cx="6810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১। </a:t>
            </a:r>
            <a:r>
              <a:rPr lang="as-IN" sz="3200" dirty="0">
                <a:solidFill>
                  <a:srgbClr val="FF0000"/>
                </a:solidFill>
              </a:rPr>
              <a:t>প</a:t>
            </a:r>
            <a:r>
              <a:rPr lang="en-US" sz="3200" dirty="0">
                <a:solidFill>
                  <a:srgbClr val="FF0000"/>
                </a:solidFill>
              </a:rPr>
              <a:t>্</a:t>
            </a:r>
            <a:r>
              <a:rPr lang="as-IN" sz="3200" dirty="0">
                <a:solidFill>
                  <a:srgbClr val="FF0000"/>
                </a:solidFill>
              </a:rPr>
              <a:t>র</a:t>
            </a:r>
            <a:r>
              <a:rPr lang="en-US" sz="3200" dirty="0">
                <a:solidFill>
                  <a:srgbClr val="FF0000"/>
                </a:solidFill>
              </a:rPr>
              <a:t>ত</a:t>
            </a:r>
            <a:r>
              <a:rPr lang="as-IN" sz="3200" dirty="0">
                <a:solidFill>
                  <a:srgbClr val="FF0000"/>
                </a:solidFill>
              </a:rPr>
              <a:t>্</a:t>
            </a:r>
            <a:r>
              <a:rPr lang="en-US" sz="3200" dirty="0">
                <a:solidFill>
                  <a:srgbClr val="FF0000"/>
                </a:solidFill>
              </a:rPr>
              <a:t>য</a:t>
            </a:r>
            <a:r>
              <a:rPr lang="as-IN" sz="3200" dirty="0">
                <a:solidFill>
                  <a:srgbClr val="FF0000"/>
                </a:solidFill>
              </a:rPr>
              <a:t>য়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as-IN" sz="3200" dirty="0">
                <a:solidFill>
                  <a:srgbClr val="FF0000"/>
                </a:solidFill>
              </a:rPr>
              <a:t>ক</a:t>
            </a:r>
            <a:r>
              <a:rPr lang="en-US" sz="3200" dirty="0">
                <a:solidFill>
                  <a:srgbClr val="FF0000"/>
                </a:solidFill>
              </a:rPr>
              <a:t>ত </a:t>
            </a:r>
            <a:r>
              <a:rPr lang="as-IN" sz="3200" dirty="0">
                <a:solidFill>
                  <a:srgbClr val="FF0000"/>
                </a:solidFill>
              </a:rPr>
              <a:t>প</a:t>
            </a:r>
            <a:r>
              <a:rPr lang="en-US" sz="3200" dirty="0">
                <a:solidFill>
                  <a:srgbClr val="FF0000"/>
                </a:solidFill>
              </a:rPr>
              <a:t>্</a:t>
            </a:r>
            <a:r>
              <a:rPr lang="as-IN" sz="3200" dirty="0">
                <a:solidFill>
                  <a:srgbClr val="FF0000"/>
                </a:solidFill>
              </a:rPr>
              <a:t>র</a:t>
            </a:r>
            <a:r>
              <a:rPr lang="en-US" sz="3200" dirty="0">
                <a:solidFill>
                  <a:srgbClr val="FF0000"/>
                </a:solidFill>
              </a:rPr>
              <a:t>ক</a:t>
            </a:r>
            <a:r>
              <a:rPr lang="as-IN" sz="3200" dirty="0">
                <a:solidFill>
                  <a:srgbClr val="FF0000"/>
                </a:solidFill>
              </a:rPr>
              <a:t>া</a:t>
            </a:r>
            <a:r>
              <a:rPr lang="en-US" sz="3200" dirty="0">
                <a:solidFill>
                  <a:srgbClr val="FF0000"/>
                </a:solidFill>
              </a:rPr>
              <a:t>র </a:t>
            </a:r>
            <a:r>
              <a:rPr lang="as-IN" sz="3200" dirty="0">
                <a:solidFill>
                  <a:srgbClr val="FF0000"/>
                </a:solidFill>
              </a:rPr>
              <a:t>ক</a:t>
            </a:r>
            <a:r>
              <a:rPr lang="en-US" sz="3200" dirty="0">
                <a:solidFill>
                  <a:srgbClr val="FF0000"/>
                </a:solidFill>
              </a:rPr>
              <a:t>ি</a:t>
            </a:r>
            <a:r>
              <a:rPr lang="as-IN" sz="3200" dirty="0">
                <a:solidFill>
                  <a:srgbClr val="FF0000"/>
                </a:solidFill>
              </a:rPr>
              <a:t>ক</a:t>
            </a:r>
            <a:r>
              <a:rPr lang="en-US" sz="3200" dirty="0">
                <a:solidFill>
                  <a:srgbClr val="FF0000"/>
                </a:solidFill>
              </a:rPr>
              <a:t>ি 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E3BFFA-6EEC-42FF-8E5F-A3AA24234068}"/>
              </a:ext>
            </a:extLst>
          </p:cNvPr>
          <p:cNvSpPr txBox="1"/>
          <p:nvPr/>
        </p:nvSpPr>
        <p:spPr>
          <a:xfrm>
            <a:off x="2900855" y="2646779"/>
            <a:ext cx="7520152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২।কৃৎ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তদ্ধিত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প্রত্যয়ের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8B1B6-2CF6-423B-BE58-F0668D5F9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03" y="4376631"/>
            <a:ext cx="7520152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186C-0663-4E62-8912-76D20B42BED2}" type="slidenum">
              <a:rPr lang="en-US" smtClean="0"/>
              <a:t>12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19600" y="304801"/>
            <a:ext cx="4267200" cy="83099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94696"/>
            <a:ext cx="8382000" cy="108257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011617" y="1684875"/>
            <a:ext cx="1039091" cy="3231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4756965" y="2492635"/>
            <a:ext cx="1039091" cy="3231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6756" y="1523292"/>
            <a:ext cx="208701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6652" y="2312838"/>
            <a:ext cx="393294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আরেক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2698180" y="4459715"/>
            <a:ext cx="1039091" cy="3231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666590" y="5026968"/>
            <a:ext cx="208701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72402" y="3464797"/>
            <a:ext cx="2527911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তদ্ধিত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Cross 41"/>
          <p:cNvSpPr/>
          <p:nvPr/>
        </p:nvSpPr>
        <p:spPr>
          <a:xfrm>
            <a:off x="5879912" y="4230494"/>
            <a:ext cx="304800" cy="34636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464185" y="4009800"/>
            <a:ext cx="7870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ই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27150" y="4136549"/>
            <a:ext cx="174694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গোলাপ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Cross 44"/>
          <p:cNvSpPr/>
          <p:nvPr/>
        </p:nvSpPr>
        <p:spPr>
          <a:xfrm>
            <a:off x="5787200" y="5811353"/>
            <a:ext cx="304800" cy="34636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187111" y="5580966"/>
            <a:ext cx="12488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অন্ত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88812" y="5511413"/>
            <a:ext cx="1295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∙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চল্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652" y="5580966"/>
            <a:ext cx="208701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0168" y="4051740"/>
            <a:ext cx="208701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1A3FFE9-09F8-4699-9834-577BD2D38E01}"/>
              </a:ext>
            </a:extLst>
          </p:cNvPr>
          <p:cNvSpPr/>
          <p:nvPr/>
        </p:nvSpPr>
        <p:spPr>
          <a:xfrm>
            <a:off x="2870442" y="5709672"/>
            <a:ext cx="1180266" cy="3231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912C7-CBFD-4C8D-8962-096370B6623E}"/>
              </a:ext>
            </a:extLst>
          </p:cNvPr>
          <p:cNvSpPr txBox="1"/>
          <p:nvPr/>
        </p:nvSpPr>
        <p:spPr>
          <a:xfrm>
            <a:off x="5484212" y="1684875"/>
            <a:ext cx="2182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ক্রিয়ার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মূল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7788CB-5498-461B-A82B-AAC1A13C276F}"/>
              </a:ext>
            </a:extLst>
          </p:cNvPr>
          <p:cNvSpPr txBox="1"/>
          <p:nvPr/>
        </p:nvSpPr>
        <p:spPr>
          <a:xfrm>
            <a:off x="6184712" y="2377079"/>
            <a:ext cx="218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শব্দ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মূল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171299-E3C2-4B90-A708-A41F3F6953CA}"/>
              </a:ext>
            </a:extLst>
          </p:cNvPr>
          <p:cNvSpPr txBox="1"/>
          <p:nvPr/>
        </p:nvSpPr>
        <p:spPr>
          <a:xfrm>
            <a:off x="2711669" y="646386"/>
            <a:ext cx="5234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2">
                    <a:lumMod val="25000"/>
                  </a:schemeClr>
                </a:solidFill>
              </a:rPr>
              <a:t>ব</a:t>
            </a:r>
            <a:r>
              <a:rPr lang="as-IN" sz="8000" dirty="0">
                <a:solidFill>
                  <a:schemeClr val="bg2">
                    <a:lumMod val="25000"/>
                  </a:schemeClr>
                </a:solidFill>
              </a:rPr>
              <a:t>া</a:t>
            </a:r>
            <a:r>
              <a:rPr lang="en-US" sz="8000" dirty="0">
                <a:solidFill>
                  <a:schemeClr val="bg2">
                    <a:lumMod val="25000"/>
                  </a:schemeClr>
                </a:solidFill>
              </a:rPr>
              <a:t>ড়</a:t>
            </a:r>
            <a:r>
              <a:rPr lang="as-IN" sz="8000" dirty="0">
                <a:solidFill>
                  <a:schemeClr val="bg2">
                    <a:lumMod val="25000"/>
                  </a:schemeClr>
                </a:solidFill>
              </a:rPr>
              <a:t>ি</a:t>
            </a:r>
            <a:r>
              <a:rPr lang="en-US" sz="8000" dirty="0">
                <a:solidFill>
                  <a:schemeClr val="bg2">
                    <a:lumMod val="25000"/>
                  </a:schemeClr>
                </a:solidFill>
              </a:rPr>
              <a:t>র </a:t>
            </a:r>
            <a:r>
              <a:rPr lang="as-IN" sz="8000" dirty="0">
                <a:solidFill>
                  <a:schemeClr val="bg2">
                    <a:lumMod val="25000"/>
                  </a:schemeClr>
                </a:solidFill>
              </a:rPr>
              <a:t>ক</a:t>
            </a:r>
            <a:r>
              <a:rPr lang="en-US" sz="8000" dirty="0">
                <a:solidFill>
                  <a:schemeClr val="bg2">
                    <a:lumMod val="25000"/>
                  </a:schemeClr>
                </a:solidFill>
              </a:rPr>
              <a:t>া</a:t>
            </a:r>
            <a:r>
              <a:rPr lang="as-IN" sz="8000" dirty="0">
                <a:solidFill>
                  <a:schemeClr val="bg2">
                    <a:lumMod val="25000"/>
                  </a:schemeClr>
                </a:solidFill>
              </a:rPr>
              <a:t>জ</a:t>
            </a:r>
            <a:endParaRPr lang="en-US" sz="8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F0024-B0E8-4D31-81BC-FDC3E3B9C2EC}"/>
              </a:ext>
            </a:extLst>
          </p:cNvPr>
          <p:cNvSpPr txBox="1"/>
          <p:nvPr/>
        </p:nvSpPr>
        <p:spPr>
          <a:xfrm>
            <a:off x="2459421" y="2333297"/>
            <a:ext cx="8671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বা</a:t>
            </a:r>
            <a:r>
              <a:rPr lang="as-IN" sz="3200" dirty="0">
                <a:solidFill>
                  <a:srgbClr val="FF0000"/>
                </a:solidFill>
              </a:rPr>
              <a:t>ং</a:t>
            </a:r>
            <a:r>
              <a:rPr lang="en-US" sz="3200" dirty="0">
                <a:solidFill>
                  <a:srgbClr val="FF0000"/>
                </a:solidFill>
              </a:rPr>
              <a:t>ল</a:t>
            </a:r>
            <a:r>
              <a:rPr lang="as-IN" sz="3200" dirty="0">
                <a:solidFill>
                  <a:srgbClr val="FF0000"/>
                </a:solidFill>
              </a:rPr>
              <a:t>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as-IN" sz="3200" dirty="0">
                <a:solidFill>
                  <a:srgbClr val="FF0000"/>
                </a:solidFill>
              </a:rPr>
              <a:t>ব</a:t>
            </a:r>
            <a:r>
              <a:rPr lang="en-US" sz="3200" dirty="0">
                <a:solidFill>
                  <a:srgbClr val="FF0000"/>
                </a:solidFill>
              </a:rPr>
              <a:t>্</a:t>
            </a:r>
            <a:r>
              <a:rPr lang="as-IN" sz="3200" dirty="0">
                <a:solidFill>
                  <a:srgbClr val="FF0000"/>
                </a:solidFill>
              </a:rPr>
              <a:t>য</a:t>
            </a:r>
            <a:r>
              <a:rPr lang="en-US" sz="3200" dirty="0">
                <a:solidFill>
                  <a:srgbClr val="FF0000"/>
                </a:solidFill>
              </a:rPr>
              <a:t>া</a:t>
            </a:r>
            <a:r>
              <a:rPr lang="as-IN" sz="3200" dirty="0">
                <a:solidFill>
                  <a:srgbClr val="FF0000"/>
                </a:solidFill>
              </a:rPr>
              <a:t>ক</a:t>
            </a:r>
            <a:r>
              <a:rPr lang="en-US" sz="3200" dirty="0">
                <a:solidFill>
                  <a:srgbClr val="FF0000"/>
                </a:solidFill>
              </a:rPr>
              <a:t>র</a:t>
            </a:r>
            <a:r>
              <a:rPr lang="as-IN" sz="3200" dirty="0">
                <a:solidFill>
                  <a:srgbClr val="FF0000"/>
                </a:solidFill>
              </a:rPr>
              <a:t>ণ</a:t>
            </a:r>
            <a:r>
              <a:rPr lang="en-US" sz="3200" dirty="0">
                <a:solidFill>
                  <a:srgbClr val="FF0000"/>
                </a:solidFill>
              </a:rPr>
              <a:t>ে </a:t>
            </a:r>
            <a:r>
              <a:rPr lang="as-IN" sz="3200" dirty="0">
                <a:solidFill>
                  <a:srgbClr val="FF0000"/>
                </a:solidFill>
              </a:rPr>
              <a:t>প</a:t>
            </a:r>
            <a:r>
              <a:rPr lang="en-US" sz="3200" dirty="0">
                <a:solidFill>
                  <a:srgbClr val="FF0000"/>
                </a:solidFill>
              </a:rPr>
              <a:t>্</a:t>
            </a:r>
            <a:r>
              <a:rPr lang="as-IN" sz="3200" dirty="0">
                <a:solidFill>
                  <a:srgbClr val="FF0000"/>
                </a:solidFill>
              </a:rPr>
              <a:t>র</a:t>
            </a:r>
            <a:r>
              <a:rPr lang="en-US" sz="3200" dirty="0" err="1">
                <a:solidFill>
                  <a:srgbClr val="FF0000"/>
                </a:solidFill>
              </a:rPr>
              <a:t>কৃতি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as-IN" sz="3200" dirty="0">
                <a:solidFill>
                  <a:srgbClr val="FF0000"/>
                </a:solidFill>
              </a:rPr>
              <a:t>ও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প্রত্যয়ের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গুরুত্ব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as-IN" sz="3200" dirty="0">
                <a:solidFill>
                  <a:srgbClr val="FF0000"/>
                </a:solidFill>
              </a:rPr>
              <a:t>ক</a:t>
            </a:r>
            <a:r>
              <a:rPr lang="en-US" sz="3200" dirty="0">
                <a:solidFill>
                  <a:srgbClr val="FF0000"/>
                </a:solidFill>
              </a:rPr>
              <a:t>ত</a:t>
            </a:r>
            <a:r>
              <a:rPr lang="as-IN" sz="3200" dirty="0">
                <a:solidFill>
                  <a:srgbClr val="FF0000"/>
                </a:solidFill>
              </a:rPr>
              <a:t>ট</a:t>
            </a:r>
            <a:r>
              <a:rPr lang="en-US" sz="3200" dirty="0">
                <a:solidFill>
                  <a:srgbClr val="FF0000"/>
                </a:solidFill>
              </a:rPr>
              <a:t>ু</a:t>
            </a:r>
            <a:r>
              <a:rPr lang="as-IN" sz="3200" dirty="0">
                <a:solidFill>
                  <a:srgbClr val="FF0000"/>
                </a:solidFill>
              </a:rPr>
              <a:t>ক</a:t>
            </a:r>
            <a:r>
              <a:rPr lang="en-US" sz="3200" dirty="0">
                <a:solidFill>
                  <a:srgbClr val="FF0000"/>
                </a:solidFill>
              </a:rPr>
              <a:t>ু </a:t>
            </a:r>
            <a:r>
              <a:rPr lang="en-US" sz="3200" dirty="0" err="1">
                <a:solidFill>
                  <a:srgbClr val="FF0000"/>
                </a:solidFill>
              </a:rPr>
              <a:t>ব্যাখ্যা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কর</a:t>
            </a:r>
            <a:r>
              <a:rPr lang="en-US" sz="3200" dirty="0">
                <a:solidFill>
                  <a:srgbClr val="FF0000"/>
                </a:solidFill>
              </a:rPr>
              <a:t> 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9F998-F673-4E17-B51D-E81E993F8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59" y="4236654"/>
            <a:ext cx="10011102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8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615703-16D0-4A15-98F9-87EA6F28B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2" y="504825"/>
            <a:ext cx="9790385" cy="6195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F6C916-4A7C-4B3C-8379-68485E1C01B0}"/>
              </a:ext>
            </a:extLst>
          </p:cNvPr>
          <p:cNvSpPr txBox="1"/>
          <p:nvPr/>
        </p:nvSpPr>
        <p:spPr>
          <a:xfrm>
            <a:off x="2995448" y="2002221"/>
            <a:ext cx="63062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solidFill>
                  <a:srgbClr val="FFC000"/>
                </a:solidFill>
              </a:rPr>
              <a:t>ধন্য</a:t>
            </a:r>
            <a:r>
              <a:rPr lang="en-US" sz="13800" dirty="0">
                <a:solidFill>
                  <a:srgbClr val="FFC000"/>
                </a:solidFill>
              </a:rPr>
              <a:t> </a:t>
            </a:r>
            <a:r>
              <a:rPr lang="en-US" sz="13800" dirty="0" err="1">
                <a:solidFill>
                  <a:srgbClr val="FFC000"/>
                </a:solidFill>
              </a:rPr>
              <a:t>বাদ</a:t>
            </a:r>
            <a:endParaRPr lang="en-US" sz="13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954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Nikoshban"/>
              </a:rPr>
              <a:t>             </a:t>
            </a:r>
            <a:r>
              <a:rPr lang="bn-IN" sz="6000" dirty="0">
                <a:latin typeface="Nikoshban"/>
              </a:rPr>
              <a:t>   </a:t>
            </a:r>
            <a:endParaRPr lang="en-US" sz="6000" dirty="0">
              <a:latin typeface="Nikoshban"/>
            </a:endParaRPr>
          </a:p>
        </p:txBody>
      </p:sp>
      <p:pic>
        <p:nvPicPr>
          <p:cNvPr id="6" name="Content Placeholder 5" descr="images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017" y="1725617"/>
            <a:ext cx="4821475" cy="332088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DBFE31-B1B1-4737-BEA3-1333ABFBE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00" y="1793762"/>
            <a:ext cx="2347047" cy="2158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878C0-40F2-43A4-9B32-166AB41BE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47" y="2085920"/>
            <a:ext cx="1691327" cy="2260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5C6AE2-4F19-4A2D-B22D-EC84C89F7F07}"/>
              </a:ext>
            </a:extLst>
          </p:cNvPr>
          <p:cNvSpPr txBox="1"/>
          <p:nvPr/>
        </p:nvSpPr>
        <p:spPr>
          <a:xfrm rot="10800000" flipV="1">
            <a:off x="8780744" y="2398321"/>
            <a:ext cx="35025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স</a:t>
            </a:r>
            <a:r>
              <a:rPr lang="as-IN" sz="2800" dirty="0">
                <a:solidFill>
                  <a:srgbClr val="00B0F0"/>
                </a:solidFill>
              </a:rPr>
              <a:t>হ</a:t>
            </a:r>
            <a:r>
              <a:rPr lang="en-US" sz="2800" dirty="0">
                <a:solidFill>
                  <a:srgbClr val="00B0F0"/>
                </a:solidFill>
              </a:rPr>
              <a:t>ক</a:t>
            </a:r>
            <a:r>
              <a:rPr lang="as-IN" sz="2800" dirty="0">
                <a:solidFill>
                  <a:srgbClr val="00B0F0"/>
                </a:solidFill>
              </a:rPr>
              <a:t>া</a:t>
            </a:r>
            <a:r>
              <a:rPr lang="en-US" sz="2800" dirty="0">
                <a:solidFill>
                  <a:srgbClr val="00B0F0"/>
                </a:solidFill>
              </a:rPr>
              <a:t>র</a:t>
            </a:r>
            <a:r>
              <a:rPr lang="as-IN" sz="2800" dirty="0">
                <a:solidFill>
                  <a:srgbClr val="00B0F0"/>
                </a:solidFill>
              </a:rPr>
              <a:t>ী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শিক্ষক</a:t>
            </a:r>
            <a:r>
              <a:rPr lang="en-US" sz="2800" dirty="0">
                <a:solidFill>
                  <a:srgbClr val="00B0F0"/>
                </a:solidFill>
              </a:rPr>
              <a:t>  (</a:t>
            </a:r>
            <a:r>
              <a:rPr lang="en-US" sz="2800" dirty="0" err="1">
                <a:solidFill>
                  <a:srgbClr val="00B0F0"/>
                </a:solidFill>
              </a:rPr>
              <a:t>সমাজ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বিজ্ঞান</a:t>
            </a:r>
            <a:r>
              <a:rPr lang="en-US" sz="2800" dirty="0">
                <a:solidFill>
                  <a:srgbClr val="00B0F0"/>
                </a:solidFill>
              </a:rPr>
              <a:t>)</a:t>
            </a:r>
          </a:p>
          <a:p>
            <a:r>
              <a:rPr lang="en-US" sz="2800" dirty="0" err="1">
                <a:solidFill>
                  <a:srgbClr val="00B0F0"/>
                </a:solidFill>
              </a:rPr>
              <a:t>কুমারপুর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আরজানিয়া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আলিম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মাদ্রাসা</a:t>
            </a:r>
            <a:endParaRPr lang="en-US" sz="2800" dirty="0">
              <a:solidFill>
                <a:srgbClr val="00B0F0"/>
              </a:solidFill>
            </a:endParaRPr>
          </a:p>
          <a:p>
            <a:r>
              <a:rPr lang="en-US" sz="2800" dirty="0" err="1">
                <a:solidFill>
                  <a:srgbClr val="00B0F0"/>
                </a:solidFill>
              </a:rPr>
              <a:t>বাগমারা</a:t>
            </a:r>
            <a:r>
              <a:rPr lang="en-US" sz="2800" dirty="0">
                <a:solidFill>
                  <a:srgbClr val="00B0F0"/>
                </a:solidFill>
              </a:rPr>
              <a:t>, </a:t>
            </a:r>
            <a:r>
              <a:rPr lang="en-US" sz="2800" dirty="0" err="1">
                <a:solidFill>
                  <a:srgbClr val="00B0F0"/>
                </a:solidFill>
              </a:rPr>
              <a:t>রাজ</a:t>
            </a:r>
            <a:r>
              <a:rPr lang="as-IN" sz="2800" dirty="0">
                <a:solidFill>
                  <a:srgbClr val="00B0F0"/>
                </a:solidFill>
              </a:rPr>
              <a:t>শ</a:t>
            </a:r>
            <a:r>
              <a:rPr lang="en-US" sz="2800" dirty="0">
                <a:solidFill>
                  <a:srgbClr val="00B0F0"/>
                </a:solidFill>
              </a:rPr>
              <a:t>া</a:t>
            </a:r>
            <a:r>
              <a:rPr lang="as-IN" sz="2800" dirty="0">
                <a:solidFill>
                  <a:srgbClr val="00B0F0"/>
                </a:solidFill>
              </a:rPr>
              <a:t>হ</a:t>
            </a:r>
            <a:r>
              <a:rPr lang="en-US" sz="2800" dirty="0">
                <a:solidFill>
                  <a:srgbClr val="00B0F0"/>
                </a:solidFill>
              </a:rPr>
              <a:t>ী ।</a:t>
            </a:r>
            <a:r>
              <a:rPr lang="as-IN" sz="2800" dirty="0">
                <a:solidFill>
                  <a:srgbClr val="00B0F0"/>
                </a:solidFill>
              </a:rPr>
              <a:t>ম</a:t>
            </a:r>
            <a:r>
              <a:rPr lang="en-US" sz="2800" dirty="0">
                <a:solidFill>
                  <a:srgbClr val="00B0F0"/>
                </a:solidFill>
              </a:rPr>
              <a:t>ো</a:t>
            </a:r>
            <a:r>
              <a:rPr lang="as-IN" sz="2800" dirty="0">
                <a:solidFill>
                  <a:srgbClr val="00B0F0"/>
                </a:solidFill>
              </a:rPr>
              <a:t>ব</a:t>
            </a:r>
            <a:r>
              <a:rPr lang="en-US" sz="2800" dirty="0">
                <a:solidFill>
                  <a:srgbClr val="00B0F0"/>
                </a:solidFill>
              </a:rPr>
              <a:t>া</a:t>
            </a:r>
            <a:r>
              <a:rPr lang="as-IN" sz="2800" dirty="0">
                <a:solidFill>
                  <a:srgbClr val="00B0F0"/>
                </a:solidFill>
              </a:rPr>
              <a:t>ই</a:t>
            </a:r>
            <a:r>
              <a:rPr lang="en-US" sz="2800" dirty="0">
                <a:solidFill>
                  <a:srgbClr val="00B0F0"/>
                </a:solidFill>
              </a:rPr>
              <a:t>ল</a:t>
            </a:r>
            <a:r>
              <a:rPr lang="as-IN" sz="2800" dirty="0">
                <a:solidFill>
                  <a:srgbClr val="00B0F0"/>
                </a:solidFill>
              </a:rPr>
              <a:t>ঃ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as-IN" sz="2800" dirty="0">
                <a:solidFill>
                  <a:srgbClr val="00B0F0"/>
                </a:solidFill>
              </a:rPr>
              <a:t>০</a:t>
            </a:r>
            <a:r>
              <a:rPr lang="en-US" sz="2800" dirty="0">
                <a:solidFill>
                  <a:srgbClr val="00B0F0"/>
                </a:solidFill>
              </a:rPr>
              <a:t>১</a:t>
            </a:r>
            <a:r>
              <a:rPr lang="as-IN" sz="2800" dirty="0">
                <a:solidFill>
                  <a:srgbClr val="00B0F0"/>
                </a:solidFill>
              </a:rPr>
              <a:t>৩</a:t>
            </a:r>
            <a:r>
              <a:rPr lang="en-US" sz="2800" dirty="0">
                <a:solidFill>
                  <a:srgbClr val="00B0F0"/>
                </a:solidFill>
              </a:rPr>
              <a:t>০</a:t>
            </a:r>
            <a:r>
              <a:rPr lang="as-IN" sz="2800" dirty="0">
                <a:solidFill>
                  <a:srgbClr val="00B0F0"/>
                </a:solidFill>
              </a:rPr>
              <a:t>৩</a:t>
            </a:r>
            <a:r>
              <a:rPr lang="en-US" sz="2800" dirty="0">
                <a:solidFill>
                  <a:srgbClr val="00B0F0"/>
                </a:solidFill>
              </a:rPr>
              <a:t>৫</a:t>
            </a:r>
            <a:r>
              <a:rPr lang="as-IN" sz="2800" dirty="0">
                <a:solidFill>
                  <a:srgbClr val="00B0F0"/>
                </a:solidFill>
              </a:rPr>
              <a:t>৮</a:t>
            </a:r>
            <a:r>
              <a:rPr lang="en-US" sz="2800" dirty="0">
                <a:solidFill>
                  <a:srgbClr val="00B0F0"/>
                </a:solidFill>
              </a:rPr>
              <a:t>৯</a:t>
            </a:r>
            <a:r>
              <a:rPr lang="as-IN" sz="2800" dirty="0">
                <a:solidFill>
                  <a:srgbClr val="00B0F0"/>
                </a:solidFill>
              </a:rPr>
              <a:t>৫</a:t>
            </a:r>
            <a:r>
              <a:rPr lang="en-US" sz="2800" dirty="0">
                <a:solidFill>
                  <a:srgbClr val="00B0F0"/>
                </a:solidFill>
              </a:rPr>
              <a:t>২</a:t>
            </a:r>
            <a:r>
              <a:rPr lang="as-IN" sz="2800" dirty="0">
                <a:solidFill>
                  <a:srgbClr val="00B0F0"/>
                </a:solidFill>
              </a:rPr>
              <a:t>৭</a:t>
            </a:r>
            <a:r>
              <a:rPr lang="en-US" sz="2800" dirty="0">
                <a:solidFill>
                  <a:srgbClr val="00B0F0"/>
                </a:solidFill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143F6-1C9A-46B5-9AC8-B0DA0486A007}"/>
              </a:ext>
            </a:extLst>
          </p:cNvPr>
          <p:cNvSpPr txBox="1"/>
          <p:nvPr/>
        </p:nvSpPr>
        <p:spPr>
          <a:xfrm>
            <a:off x="3795386" y="839425"/>
            <a:ext cx="3695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শিক্ষক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পরিচিতি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28956A-99CF-4B8B-86B9-7B5705C8A535}"/>
              </a:ext>
            </a:extLst>
          </p:cNvPr>
          <p:cNvSpPr txBox="1"/>
          <p:nvPr/>
        </p:nvSpPr>
        <p:spPr>
          <a:xfrm>
            <a:off x="7613477" y="1547311"/>
            <a:ext cx="4348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রিম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প্রাং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479090-DE1D-4491-8793-F90DAFF0F1A9}"/>
              </a:ext>
            </a:extLst>
          </p:cNvPr>
          <p:cNvSpPr txBox="1"/>
          <p:nvPr/>
        </p:nvSpPr>
        <p:spPr>
          <a:xfrm>
            <a:off x="3641834" y="646386"/>
            <a:ext cx="5186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B0F0"/>
                </a:solidFill>
              </a:rPr>
              <a:t>পা</a:t>
            </a:r>
            <a:r>
              <a:rPr lang="as-IN" sz="6600" dirty="0">
                <a:solidFill>
                  <a:srgbClr val="00B0F0"/>
                </a:solidFill>
              </a:rPr>
              <a:t>ঠ</a:t>
            </a:r>
            <a:r>
              <a:rPr lang="en-US" sz="6600" dirty="0">
                <a:solidFill>
                  <a:srgbClr val="00B0F0"/>
                </a:solidFill>
              </a:rPr>
              <a:t> </a:t>
            </a:r>
            <a:r>
              <a:rPr lang="as-IN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EB92DB-5BA2-44BC-85BC-301D241DD5E2}"/>
              </a:ext>
            </a:extLst>
          </p:cNvPr>
          <p:cNvSpPr txBox="1"/>
          <p:nvPr/>
        </p:nvSpPr>
        <p:spPr>
          <a:xfrm>
            <a:off x="4303985" y="2096814"/>
            <a:ext cx="55967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দ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যয়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6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94696"/>
            <a:ext cx="8382000" cy="1082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2590800"/>
            <a:ext cx="419100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411A7A-03E6-4818-9787-239D66067FC4}"/>
              </a:ext>
            </a:extLst>
          </p:cNvPr>
          <p:cNvSpPr txBox="1"/>
          <p:nvPr/>
        </p:nvSpPr>
        <p:spPr>
          <a:xfrm>
            <a:off x="2096814" y="567559"/>
            <a:ext cx="5770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আমাদের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আজকের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পা</a:t>
            </a:r>
            <a:r>
              <a:rPr lang="as-IN" sz="4000" dirty="0">
                <a:solidFill>
                  <a:srgbClr val="FF0000"/>
                </a:solidFill>
              </a:rPr>
              <a:t>ঠ</a:t>
            </a:r>
            <a:r>
              <a:rPr lang="en-US" sz="4000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615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94696"/>
            <a:ext cx="8382000" cy="1082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616804"/>
            <a:ext cx="41910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3393" y="2278321"/>
            <a:ext cx="958280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প্রত্যয়ের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7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/>
          <p:cNvSpPr/>
          <p:nvPr/>
        </p:nvSpPr>
        <p:spPr>
          <a:xfrm rot="2958104">
            <a:off x="7075476" y="1035339"/>
            <a:ext cx="457200" cy="30969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94696"/>
            <a:ext cx="8382000" cy="108257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334000" y="943581"/>
            <a:ext cx="19050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54000" y="610398"/>
            <a:ext cx="3886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ছেলেটি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Equal 12"/>
          <p:cNvSpPr/>
          <p:nvPr/>
        </p:nvSpPr>
        <p:spPr>
          <a:xfrm>
            <a:off x="6477000" y="3733800"/>
            <a:ext cx="762000" cy="609600"/>
          </a:xfrm>
          <a:prstGeom prst="mathEqua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ross 13"/>
          <p:cNvSpPr/>
          <p:nvPr/>
        </p:nvSpPr>
        <p:spPr>
          <a:xfrm>
            <a:off x="8554967" y="3771099"/>
            <a:ext cx="627420" cy="650821"/>
          </a:xfrm>
          <a:prstGeom prst="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9444251" y="4518546"/>
            <a:ext cx="457200" cy="8549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69382" y="3733801"/>
            <a:ext cx="12552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ড়ে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79182" y="3697070"/>
            <a:ext cx="116119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পড়্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37156" y="3742570"/>
            <a:ext cx="116119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98395" y="5416831"/>
            <a:ext cx="199561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67800" y="5373470"/>
            <a:ext cx="157392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2970"/>
            <a:ext cx="4535981" cy="2836257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7C572698-DF0F-4F63-85FF-88DCEED4AFF7}"/>
              </a:ext>
            </a:extLst>
          </p:cNvPr>
          <p:cNvSpPr/>
          <p:nvPr/>
        </p:nvSpPr>
        <p:spPr>
          <a:xfrm>
            <a:off x="7696200" y="4288100"/>
            <a:ext cx="439576" cy="10502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0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3" grpId="0" animBg="1"/>
      <p:bldP spid="14" grpId="0" animBg="1"/>
      <p:bldP spid="16" grpId="0" animBg="1"/>
      <p:bldP spid="20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460D49-876F-4C07-ADDB-098AEA36268F}"/>
              </a:ext>
            </a:extLst>
          </p:cNvPr>
          <p:cNvSpPr txBox="1"/>
          <p:nvPr/>
        </p:nvSpPr>
        <p:spPr>
          <a:xfrm>
            <a:off x="2853559" y="804041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প</a:t>
            </a:r>
            <a:r>
              <a:rPr lang="as-IN" sz="4800" dirty="0">
                <a:solidFill>
                  <a:srgbClr val="FF0000"/>
                </a:solidFill>
              </a:rPr>
              <a:t>্</a:t>
            </a:r>
            <a:r>
              <a:rPr lang="en-US" sz="4800" dirty="0" err="1">
                <a:solidFill>
                  <a:srgbClr val="FF0000"/>
                </a:solidFill>
              </a:rPr>
              <a:t>রত্যয়</a:t>
            </a:r>
            <a:r>
              <a:rPr lang="en-US" sz="4800" dirty="0">
                <a:solidFill>
                  <a:srgbClr val="FF0000"/>
                </a:solidFill>
              </a:rPr>
              <a:t>    </a:t>
            </a:r>
            <a:r>
              <a:rPr lang="en-US" sz="4800" dirty="0" err="1">
                <a:solidFill>
                  <a:srgbClr val="FF0000"/>
                </a:solidFill>
              </a:rPr>
              <a:t>দুই</a:t>
            </a:r>
            <a:r>
              <a:rPr lang="en-US" sz="4800" dirty="0">
                <a:solidFill>
                  <a:srgbClr val="FF0000"/>
                </a:solidFill>
              </a:rPr>
              <a:t>     </a:t>
            </a:r>
            <a:r>
              <a:rPr lang="en-US" sz="4800" dirty="0" err="1">
                <a:solidFill>
                  <a:srgbClr val="FF0000"/>
                </a:solidFill>
              </a:rPr>
              <a:t>প্রকার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1EBE5-CA1C-41F2-810B-D3780787973D}"/>
              </a:ext>
            </a:extLst>
          </p:cNvPr>
          <p:cNvSpPr txBox="1"/>
          <p:nvPr/>
        </p:nvSpPr>
        <p:spPr>
          <a:xfrm>
            <a:off x="2686707" y="2264980"/>
            <a:ext cx="175260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C7D463-3145-43AB-B33A-B0A84DFA1AAC}"/>
              </a:ext>
            </a:extLst>
          </p:cNvPr>
          <p:cNvSpPr txBox="1"/>
          <p:nvPr/>
        </p:nvSpPr>
        <p:spPr>
          <a:xfrm>
            <a:off x="6647795" y="2105561"/>
            <a:ext cx="220980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তদ্ধিত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082F7-6CC4-4582-B6F6-BA23BD9C1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28" y="3899523"/>
            <a:ext cx="7551683" cy="249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0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8533" y="371040"/>
            <a:ext cx="238453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3178314"/>
            <a:ext cx="17526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Brace 3"/>
          <p:cNvSpPr/>
          <p:nvPr/>
        </p:nvSpPr>
        <p:spPr>
          <a:xfrm rot="5400000">
            <a:off x="6019800" y="-228600"/>
            <a:ext cx="762000" cy="36576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5400000">
            <a:off x="6019800" y="2438400"/>
            <a:ext cx="762000" cy="36576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94696"/>
            <a:ext cx="8382000" cy="10825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35504" y="4724401"/>
            <a:ext cx="220980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তদ্ধিত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5700" y="4724401"/>
            <a:ext cx="175260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4700" y="2008358"/>
            <a:ext cx="220980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8848" y="2048641"/>
            <a:ext cx="205740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8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464404"/>
            <a:ext cx="41910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799" y="1828801"/>
            <a:ext cx="756219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799" y="3200401"/>
            <a:ext cx="781444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4459070"/>
            <a:ext cx="708922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94696"/>
            <a:ext cx="8382000" cy="108257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2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321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NikoshBAN</vt:lpstr>
      <vt:lpstr>Office Theme</vt:lpstr>
      <vt:lpstr>PowerPoint Presentation</vt:lpstr>
      <vt:lpstr>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Digital</dc:creator>
  <cp:lastModifiedBy>Digital</cp:lastModifiedBy>
  <cp:revision>39</cp:revision>
  <dcterms:created xsi:type="dcterms:W3CDTF">2019-12-23T07:19:35Z</dcterms:created>
  <dcterms:modified xsi:type="dcterms:W3CDTF">2019-12-30T17:25:38Z</dcterms:modified>
</cp:coreProperties>
</file>