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2" r:id="rId4"/>
    <p:sldId id="257" r:id="rId5"/>
    <p:sldId id="258" r:id="rId6"/>
    <p:sldId id="277" r:id="rId7"/>
    <p:sldId id="278" r:id="rId8"/>
    <p:sldId id="260" r:id="rId9"/>
    <p:sldId id="276" r:id="rId10"/>
    <p:sldId id="293" r:id="rId11"/>
    <p:sldId id="294" r:id="rId12"/>
    <p:sldId id="295" r:id="rId13"/>
    <p:sldId id="296" r:id="rId14"/>
    <p:sldId id="297" r:id="rId15"/>
    <p:sldId id="286" r:id="rId16"/>
    <p:sldId id="298" r:id="rId17"/>
    <p:sldId id="299" r:id="rId18"/>
    <p:sldId id="300" r:id="rId19"/>
    <p:sldId id="288" r:id="rId20"/>
    <p:sldId id="301" r:id="rId21"/>
    <p:sldId id="273" r:id="rId22"/>
    <p:sldId id="275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KGPS" initials="B" lastIdx="0" clrIdx="0">
    <p:extLst>
      <p:ext uri="{19B8F6BF-5375-455C-9EA6-DF929625EA0E}">
        <p15:presenceInfo xmlns:p15="http://schemas.microsoft.com/office/powerpoint/2012/main" userId="BKG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>
        <p:scale>
          <a:sx n="66" d="100"/>
          <a:sy n="66" d="100"/>
        </p:scale>
        <p:origin x="-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CB27-01DB-42DB-B346-2155A042A891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253" y="4302068"/>
            <a:ext cx="8487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797" y="4868541"/>
            <a:ext cx="63681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95" y="474699"/>
            <a:ext cx="5786344" cy="371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89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কাজ-১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3" y="2927908"/>
            <a:ext cx="6131858" cy="32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3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কাজ-১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5" b="56991"/>
          <a:stretch/>
        </p:blipFill>
        <p:spPr>
          <a:xfrm>
            <a:off x="3553526" y="2763016"/>
            <a:ext cx="3611772" cy="35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7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25" y="2927908"/>
            <a:ext cx="5704173" cy="32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7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কাজ-১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517394" y="2927908"/>
            <a:ext cx="3943366" cy="333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7187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কাজ-১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717673"/>
            <a:ext cx="95250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3595" y="2628105"/>
            <a:ext cx="2606930" cy="3874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9923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4147"/>
            <a:ext cx="10515600" cy="3515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74959" y="5537348"/>
            <a:ext cx="10014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09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0898"/>
            <a:ext cx="10515600" cy="3878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390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8" y="463431"/>
            <a:ext cx="1080655" cy="8104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9483" y="1822603"/>
            <a:ext cx="9525000" cy="24346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‍‍‍‍‍‍‍“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85583"/>
              </p:ext>
            </p:extLst>
          </p:nvPr>
        </p:nvGraphicFramePr>
        <p:xfrm>
          <a:off x="2471653" y="1475380"/>
          <a:ext cx="7046626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8090"/>
                <a:gridCol w="3798536"/>
              </a:tblGrid>
              <a:tr h="570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পোশাক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মাংস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ঘরবাড়ি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চামড়া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নৌকা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9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674710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94784"/>
              </p:ext>
            </p:extLst>
          </p:nvPr>
        </p:nvGraphicFramePr>
        <p:xfrm>
          <a:off x="2457138" y="2709094"/>
          <a:ext cx="7046626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8090"/>
                <a:gridCol w="3798536"/>
              </a:tblGrid>
              <a:tr h="570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উদ্দেশ্য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মাংস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খাওয়ার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চামড়া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বস্ত্রের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কাঠ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আসবাবপত্রের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খাওয়ার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0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নৌকা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পারাপারের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8200" y="644196"/>
            <a:ext cx="10515600" cy="6324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0224" y="1080179"/>
            <a:ext cx="4316505" cy="1631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7800" y="1055526"/>
            <a:ext cx="5699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খালেদুন্নবী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3151150"/>
            <a:ext cx="65913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২৫নং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বিষয়খালী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০১৭২১৫১৫৮৩২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khaladunnabi@gmail.com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" y="1080179"/>
            <a:ext cx="4522942" cy="452294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257800" y="2004080"/>
            <a:ext cx="3925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6163"/>
            <a:ext cx="10561562" cy="304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1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415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945" y="4094648"/>
            <a:ext cx="10084159" cy="89826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1806"/>
            <a:ext cx="2882900" cy="19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7841" y="5297492"/>
            <a:ext cx="6282204" cy="106174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41" y="991914"/>
            <a:ext cx="6282204" cy="363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74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13680" y="4268362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607263" y="810988"/>
            <a:ext cx="4489950" cy="114889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/>
          </a:p>
        </p:txBody>
      </p:sp>
      <p:sp>
        <p:nvSpPr>
          <p:cNvPr id="11" name="Horizontal Scroll 10"/>
          <p:cNvSpPr/>
          <p:nvPr/>
        </p:nvSpPr>
        <p:spPr>
          <a:xfrm>
            <a:off x="6607263" y="1993896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শ্রেণি-তৃতীয়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607263" y="3068678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1" y="321863"/>
            <a:ext cx="4692519" cy="6214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3680" y="5189563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পাঠ-7</a:t>
            </a:r>
          </a:p>
        </p:txBody>
      </p:sp>
    </p:spTree>
    <p:extLst>
      <p:ext uri="{BB962C8B-B14F-4D97-AF65-F5344CB8AC3E}">
        <p14:creationId xmlns:p14="http://schemas.microsoft.com/office/powerpoint/2010/main" val="19133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3377" y="991962"/>
            <a:ext cx="105424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....................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377" y="2461405"/>
            <a:ext cx="1054249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‍"৩য়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অধ্যায়-২: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798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2472"/>
            <a:ext cx="10515600" cy="2333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২.৩.৩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14388" y="589049"/>
            <a:ext cx="10515600" cy="9526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4388" y="1840416"/>
            <a:ext cx="772449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2" y="2986368"/>
            <a:ext cx="1962150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08" y="2986368"/>
            <a:ext cx="2453846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00" y="2986368"/>
            <a:ext cx="2118465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622" y="2986368"/>
            <a:ext cx="1754871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0750" y="2986368"/>
            <a:ext cx="1765571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383957" y="4924235"/>
            <a:ext cx="60785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7291" y="4924235"/>
            <a:ext cx="86433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6877" y="4924235"/>
            <a:ext cx="95571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5858" y="4924235"/>
            <a:ext cx="70564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53000" y="4924235"/>
            <a:ext cx="113043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8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4409" y="796589"/>
            <a:ext cx="11324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00" y="1842247"/>
            <a:ext cx="2538914" cy="460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50" y="4414836"/>
            <a:ext cx="2761626" cy="189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3" y="4764912"/>
            <a:ext cx="2705100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50" y="1818409"/>
            <a:ext cx="2761626" cy="234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54" y="2079162"/>
            <a:ext cx="2706259" cy="2234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91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961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986337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861646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18" y="736670"/>
            <a:ext cx="5885564" cy="3668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5099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</TotalTime>
  <Words>356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Mongolian Baiti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শিখনফল:</vt:lpstr>
      <vt:lpstr>PowerPoint Presentation</vt:lpstr>
      <vt:lpstr>PowerPoint Presentation</vt:lpstr>
      <vt:lpstr>প্রিয় শিক্ষার্থী</vt:lpstr>
      <vt:lpstr>PowerPoint Presentation</vt:lpstr>
      <vt:lpstr>দলীয় কাজ-১</vt:lpstr>
      <vt:lpstr>দলীয় কাজ-১</vt:lpstr>
      <vt:lpstr>দলীয় কাজ-১</vt:lpstr>
      <vt:lpstr>দলীয় কাজ-১</vt:lpstr>
      <vt:lpstr>দলীয় কাজ-১</vt:lpstr>
      <vt:lpstr>ছবিগুলো ভালভাবে লক্ষ করি-</vt:lpstr>
      <vt:lpstr>সারসংক্ষেপ</vt:lpstr>
      <vt:lpstr>দলীয় কাজ-২</vt:lpstr>
      <vt:lpstr>PowerPoint Presentation</vt:lpstr>
      <vt:lpstr>মানুষ বেঁচে থাকার জন্য উদ্ভিদ ও প্রাণীর উপর নির্ভরশীল-</vt:lpstr>
      <vt:lpstr>সারসংক্ষেপ</vt:lpstr>
      <vt:lpstr>বাড়ির কাজ</vt:lpstr>
      <vt:lpstr>সকলকে ধন্যবাদ।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BKGPS</dc:creator>
  <cp:lastModifiedBy>Rinto</cp:lastModifiedBy>
  <cp:revision>268</cp:revision>
  <dcterms:created xsi:type="dcterms:W3CDTF">2018-02-18T03:57:26Z</dcterms:created>
  <dcterms:modified xsi:type="dcterms:W3CDTF">2019-12-30T12:30:14Z</dcterms:modified>
</cp:coreProperties>
</file>