
<file path=[Content_Types].xml><?xml version="1.0" encoding="utf-8"?>
<Types xmlns="http://schemas.openxmlformats.org/package/2006/content-types">
  <Default Extension="png" ContentType="image/png"/>
  <Default Extension="jpeg" ContentType="image/jpeg"/>
  <Default Extension="3gp" ContentType="video/3gpp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7DAD-3D7B-474B-9C22-C1D3EC762BEA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983-EC0A-49C9-BCC5-21483653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9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7DAD-3D7B-474B-9C22-C1D3EC762BEA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983-EC0A-49C9-BCC5-21483653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3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7DAD-3D7B-474B-9C22-C1D3EC762BEA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983-EC0A-49C9-BCC5-21483653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5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7DAD-3D7B-474B-9C22-C1D3EC762BEA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983-EC0A-49C9-BCC5-21483653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8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7DAD-3D7B-474B-9C22-C1D3EC762BEA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983-EC0A-49C9-BCC5-21483653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98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7DAD-3D7B-474B-9C22-C1D3EC762BEA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983-EC0A-49C9-BCC5-21483653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1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7DAD-3D7B-474B-9C22-C1D3EC762BEA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983-EC0A-49C9-BCC5-21483653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7DAD-3D7B-474B-9C22-C1D3EC762BEA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983-EC0A-49C9-BCC5-21483653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7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7DAD-3D7B-474B-9C22-C1D3EC762BEA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983-EC0A-49C9-BCC5-21483653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56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7DAD-3D7B-474B-9C22-C1D3EC762BEA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983-EC0A-49C9-BCC5-21483653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7DAD-3D7B-474B-9C22-C1D3EC762BEA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983-EC0A-49C9-BCC5-21483653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5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97DAD-3D7B-474B-9C22-C1D3EC762BEA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71983-EC0A-49C9-BCC5-21483653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1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2" Type="http://schemas.openxmlformats.org/officeDocument/2006/relationships/video" Target="../media/media2.3gp"/><Relationship Id="rId1" Type="http://schemas.microsoft.com/office/2007/relationships/media" Target="../media/media2.3gp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4332" y="366664"/>
            <a:ext cx="85860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bn-BD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শ্রেণিতে স্বাগত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782" y="1938993"/>
            <a:ext cx="5098943" cy="4578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A75F7801-9370-4762-88D7-3772AA17FABF}"/>
              </a:ext>
            </a:extLst>
          </p:cNvPr>
          <p:cNvGrpSpPr/>
          <p:nvPr/>
        </p:nvGrpSpPr>
        <p:grpSpPr>
          <a:xfrm>
            <a:off x="743918" y="1784010"/>
            <a:ext cx="5160936" cy="4578625"/>
            <a:chOff x="0" y="3212661"/>
            <a:chExt cx="3188677" cy="2412585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F55519E4-B8C1-4487-8932-367F40F31E48}"/>
                </a:ext>
              </a:extLst>
            </p:cNvPr>
            <p:cNvGrpSpPr/>
            <p:nvPr/>
          </p:nvGrpSpPr>
          <p:grpSpPr>
            <a:xfrm>
              <a:off x="0" y="3212661"/>
              <a:ext cx="3188677" cy="2412585"/>
              <a:chOff x="37353" y="3294852"/>
              <a:chExt cx="3188677" cy="2412585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53" y="3294852"/>
                <a:ext cx="3188677" cy="2412585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0" name="Right Arrow 9"/>
              <p:cNvSpPr/>
              <p:nvPr/>
            </p:nvSpPr>
            <p:spPr>
              <a:xfrm rot="19441930">
                <a:off x="147877" y="4178514"/>
                <a:ext cx="1523507" cy="232182"/>
              </a:xfrm>
              <a:prstGeom prst="rightArrow">
                <a:avLst>
                  <a:gd name="adj1" fmla="val 50000"/>
                  <a:gd name="adj2" fmla="val 4855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869677" y="3395151"/>
              <a:ext cx="12850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আকাশ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045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214" y="2399811"/>
            <a:ext cx="313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77" y="215920"/>
            <a:ext cx="2646033" cy="20537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39408" y="2483794"/>
            <a:ext cx="2980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ঝর্ণা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31" y="219290"/>
            <a:ext cx="2710611" cy="21805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200935" y="2654783"/>
            <a:ext cx="313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ড়ে ঘেসে যাওয়া নদী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35" y="381222"/>
            <a:ext cx="2577276" cy="2056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75F7801-9370-4762-88D7-3772AA17FABF}"/>
              </a:ext>
            </a:extLst>
          </p:cNvPr>
          <p:cNvGrpSpPr/>
          <p:nvPr/>
        </p:nvGrpSpPr>
        <p:grpSpPr>
          <a:xfrm>
            <a:off x="196359" y="3318050"/>
            <a:ext cx="3188678" cy="2251660"/>
            <a:chOff x="0" y="3212661"/>
            <a:chExt cx="3188677" cy="2412585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F55519E4-B8C1-4487-8932-367F40F31E48}"/>
                </a:ext>
              </a:extLst>
            </p:cNvPr>
            <p:cNvGrpSpPr/>
            <p:nvPr/>
          </p:nvGrpSpPr>
          <p:grpSpPr>
            <a:xfrm>
              <a:off x="0" y="3212661"/>
              <a:ext cx="3188677" cy="2412585"/>
              <a:chOff x="37353" y="3294852"/>
              <a:chExt cx="3188677" cy="241258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53" y="3294852"/>
                <a:ext cx="3188677" cy="2412585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3" name="Right Arrow 12"/>
              <p:cNvSpPr/>
              <p:nvPr/>
            </p:nvSpPr>
            <p:spPr>
              <a:xfrm rot="19441930">
                <a:off x="147877" y="4178514"/>
                <a:ext cx="1523507" cy="232182"/>
              </a:xfrm>
              <a:prstGeom prst="rightArrow">
                <a:avLst>
                  <a:gd name="adj1" fmla="val 50000"/>
                  <a:gd name="adj2" fmla="val 4855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76734" y="3321943"/>
              <a:ext cx="12850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আকাশ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18699" y="5493617"/>
            <a:ext cx="166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91" y="3398400"/>
            <a:ext cx="2635239" cy="20122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363904" y="5590407"/>
            <a:ext cx="227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মেঠো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84" y="3573022"/>
            <a:ext cx="3099002" cy="22851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8506858" y="5893515"/>
            <a:ext cx="241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সমুদ্র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6359" y="6334780"/>
            <a:ext cx="1173733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পাহাড়,কোথাওঝর্ণা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নদী,সমুদ্রের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বেলাভূমি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2272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4" grpId="0"/>
      <p:bldP spid="16" grpId="0"/>
      <p:bldP spid="1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04734" y="261289"/>
            <a:ext cx="6611815" cy="745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 বর্ণ দিয়ে শব্দ গঠন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775627" y="3162369"/>
            <a:ext cx="0" cy="1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45899" y="3176437"/>
            <a:ext cx="203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ন  +   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899" y="4103730"/>
            <a:ext cx="203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ন  +   ধ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898" y="5002888"/>
            <a:ext cx="203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ন  +   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898" y="5975908"/>
            <a:ext cx="203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  +  ষ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1891" y="3176436"/>
            <a:ext cx="203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ন্দু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9263" y="4103729"/>
            <a:ext cx="203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ন্ধু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5957" y="5031022"/>
            <a:ext cx="203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ন্ম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4093" y="5805527"/>
            <a:ext cx="203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ক্ষ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68728" y="5858273"/>
            <a:ext cx="203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অক্ষর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4661" y="5000144"/>
            <a:ext cx="203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জন্ম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33558" y="4097462"/>
            <a:ext cx="203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বন্ধু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68728" y="3179535"/>
            <a:ext cx="203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হিন্দু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4348" y="2338720"/>
            <a:ext cx="1620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+ 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গ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16061" y="2389624"/>
            <a:ext cx="203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ঙ্গ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33346" y="2282560"/>
            <a:ext cx="199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তঞ্চঙ্গা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4348" y="1547047"/>
            <a:ext cx="203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বর্ণ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90233" y="1500291"/>
            <a:ext cx="203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যুক্তবর্ণ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94073" y="1496061"/>
            <a:ext cx="203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শব্দগঠন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90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0" y="299681"/>
            <a:ext cx="3877812" cy="26296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95654" y="2960455"/>
            <a:ext cx="2250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তঞ্চঙ্গা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63" y="333053"/>
            <a:ext cx="3666267" cy="2791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261332" y="3196183"/>
            <a:ext cx="2250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মারমা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0155" y="6291267"/>
            <a:ext cx="2250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মুরং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760" y="3719403"/>
            <a:ext cx="3542569" cy="24307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0" y="3558100"/>
            <a:ext cx="4126522" cy="2776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48710" y="6353449"/>
            <a:ext cx="2766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চাকমা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687" y="729075"/>
            <a:ext cx="18145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n>
                  <a:solidFill>
                    <a:srgbClr val="92D050"/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b="1" dirty="0">
                <a:ln>
                  <a:solidFill>
                    <a:srgbClr val="92D050"/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>
                  <a:solidFill>
                    <a:srgbClr val="92D050"/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পার্বত্য </a:t>
            </a:r>
            <a:r>
              <a:rPr lang="bn-BD" sz="3200" b="1" dirty="0" smtClean="0">
                <a:ln>
                  <a:solidFill>
                    <a:srgbClr val="92D050"/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জেলাগুলোতে</a:t>
            </a:r>
            <a:r>
              <a:rPr lang="en-US" sz="3200" b="1" dirty="0" smtClean="0">
                <a:ln>
                  <a:solidFill>
                    <a:srgbClr val="92D050"/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>
                  <a:solidFill>
                    <a:srgbClr val="92D050"/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BD" sz="3200" b="1" dirty="0">
                <a:ln>
                  <a:solidFill>
                    <a:srgbClr val="92D050"/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 জাতি সত্তার লোকজন বসবাস করে।</a:t>
            </a:r>
            <a:endParaRPr lang="en-US" sz="3200" b="1" dirty="0">
              <a:ln>
                <a:solidFill>
                  <a:srgbClr val="92D050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98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" y="403508"/>
            <a:ext cx="5694068" cy="4107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433150" y="4660303"/>
            <a:ext cx="1688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রাজবংশী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206" y="403508"/>
            <a:ext cx="5882185" cy="4041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566890" y="4598747"/>
            <a:ext cx="1688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9767" y="6150114"/>
            <a:ext cx="8555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রাজশাহী আর জামালপুরে রয়েছে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রাজবংশীদের বসবাস।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7877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2" y="394230"/>
            <a:ext cx="4079631" cy="291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6522" y="3791565"/>
            <a:ext cx="3305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মুরং এর বর্ণ অক্ষর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741" y="394230"/>
            <a:ext cx="3817567" cy="291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19570" y="3791565"/>
            <a:ext cx="3305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চাকমার এর বর্ণ অক্ষর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582" y="394230"/>
            <a:ext cx="2853756" cy="291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845506" y="3791565"/>
            <a:ext cx="3305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মারমার এর বর্ণ অক্ষর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808" y="5155875"/>
            <a:ext cx="7983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তাদের রয়েছে নিজ নিজ বর্ণ অক্ষর এবং ভাষা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Untitled (1)">
            <a:hlinkClick r:id="" action="ppaction://media"/>
            <a:extLst>
              <a:ext uri="{FF2B5EF4-FFF2-40B4-BE49-F238E27FC236}">
                <a16:creationId xmlns="" xmlns:a16="http://schemas.microsoft.com/office/drawing/2014/main" id="{3095A952-374D-4535-8E43-E5A54B8CC77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14748" y="4673190"/>
            <a:ext cx="3311471" cy="184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3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936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0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4789922" cy="26823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79630" y="2663515"/>
            <a:ext cx="350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3" y="3527587"/>
            <a:ext cx="4694831" cy="2788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31323" y="6395027"/>
            <a:ext cx="350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22064" y="2752240"/>
            <a:ext cx="350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মুসলমান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81D94BD-668E-4F85-946A-837180C10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109" y="33160"/>
            <a:ext cx="4296545" cy="26635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02" y="3668118"/>
            <a:ext cx="4249002" cy="26476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470322" y="6301620"/>
            <a:ext cx="350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খ্রীষ্টান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3865" y="691234"/>
            <a:ext cx="1219130" cy="56103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এদেশে রয়েছে নানা ধর্মের লোক। হিন্দু,মুসলমান,বৌদ্ধ,খ্রীষ্টান।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608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8619" y="302876"/>
            <a:ext cx="4425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8" y="1445817"/>
            <a:ext cx="207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5977" y="1377472"/>
            <a:ext cx="6070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8" y="2655711"/>
            <a:ext cx="207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সৌভাগ্যঃ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8459" y="2655711"/>
            <a:ext cx="6225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সৌভাগ্য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জন্মেছি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8" y="3865605"/>
            <a:ext cx="207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7090" y="3891077"/>
            <a:ext cx="4580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6A8A9C9-D136-4A87-8E41-65C967937468}"/>
              </a:ext>
            </a:extLst>
          </p:cNvPr>
          <p:cNvSpPr txBox="1"/>
          <p:nvPr/>
        </p:nvSpPr>
        <p:spPr>
          <a:xfrm>
            <a:off x="1020538" y="4878583"/>
            <a:ext cx="287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সার্থকঃ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49C8BAA-7BB5-400E-83F1-6B3F240FCDC3}"/>
              </a:ext>
            </a:extLst>
          </p:cNvPr>
          <p:cNvSpPr txBox="1"/>
          <p:nvPr/>
        </p:nvSpPr>
        <p:spPr>
          <a:xfrm>
            <a:off x="3607090" y="4842563"/>
            <a:ext cx="8513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ভালোবাসার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ঊঠবে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6281" y="5830005"/>
            <a:ext cx="207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বেলাভূমিঃ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7090" y="5621448"/>
            <a:ext cx="738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নদী,কোথাও-বা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বেলাভূমি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99304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070" y="5780782"/>
            <a:ext cx="1135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কোন জেলাগুলোতে বিভিন্ন ক্ষুদ্র জাতি সত্তার লোকজন বসবাস করে?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18114" y="715004"/>
            <a:ext cx="4633993" cy="2468780"/>
            <a:chOff x="-952500" y="1101741"/>
            <a:chExt cx="5867400" cy="2889217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-952500" y="1101741"/>
              <a:ext cx="5867400" cy="76199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rtl="0" eaLnBrk="1" latinLnBrk="0" hangingPunct="1">
                <a:spcBef>
                  <a:spcPct val="0"/>
                </a:spcBef>
                <a:buNone/>
                <a:defRPr kumimoji="0" sz="4100" b="1" kern="1200" cap="none" baseline="0">
                  <a:ln w="6350">
                    <a:noFill/>
                  </a:ln>
                  <a:gradFill>
                    <a:gsLst>
                      <a:gs pos="0">
                        <a:schemeClr val="accent1">
                          <a:tint val="73000"/>
                          <a:satMod val="145000"/>
                        </a:schemeClr>
                      </a:gs>
                      <a:gs pos="73000">
                        <a:schemeClr val="accent1">
                          <a:tint val="73000"/>
                          <a:satMod val="145000"/>
                        </a:schemeClr>
                      </a:gs>
                      <a:gs pos="100000">
                        <a:schemeClr val="accent1">
                          <a:tint val="83000"/>
                          <a:satMod val="143000"/>
                        </a:schemeClr>
                      </a:gs>
                    </a:gsLst>
                    <a:lin ang="4800000" scaled="1"/>
                  </a:gra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spc="50" dirty="0" err="1">
                  <a:ln w="1143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3200" spc="50" dirty="0">
                  <a:ln w="1143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50" dirty="0" err="1">
                  <a:ln w="1143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4788" y="1676400"/>
              <a:ext cx="2786775" cy="231455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995392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450B8EE-5794-4351-91FF-9612A68F8233}"/>
              </a:ext>
            </a:extLst>
          </p:cNvPr>
          <p:cNvSpPr/>
          <p:nvPr/>
        </p:nvSpPr>
        <p:spPr>
          <a:xfrm>
            <a:off x="3828319" y="139485"/>
            <a:ext cx="3827843" cy="7594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জ়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B57771C-B63F-44E7-B27A-ECE1F5B52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07" y="1531536"/>
            <a:ext cx="8626940" cy="37378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D73E14E-E409-41AD-BBD8-64789D7CFD2D}"/>
              </a:ext>
            </a:extLst>
          </p:cNvPr>
          <p:cNvSpPr txBox="1"/>
          <p:nvPr/>
        </p:nvSpPr>
        <p:spPr>
          <a:xfrm>
            <a:off x="557938" y="5497042"/>
            <a:ext cx="1144414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ংলাদেশের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্মের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উৎসবগুলোর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63922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>
            <a:extLst>
              <a:ext uri="{FF2B5EF4-FFF2-40B4-BE49-F238E27FC236}">
                <a16:creationId xmlns="" xmlns:a16="http://schemas.microsoft.com/office/drawing/2014/main" id="{A5CFB628-A97A-4148-B6E9-956B041E8EA6}"/>
              </a:ext>
            </a:extLst>
          </p:cNvPr>
          <p:cNvSpPr/>
          <p:nvPr/>
        </p:nvSpPr>
        <p:spPr>
          <a:xfrm>
            <a:off x="2843549" y="48174"/>
            <a:ext cx="6017296" cy="8898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12" y="1448114"/>
            <a:ext cx="4079631" cy="291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572" y="1448114"/>
            <a:ext cx="2853756" cy="291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74" y="1413949"/>
            <a:ext cx="3817567" cy="291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60227" y="5837801"/>
            <a:ext cx="7983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নিজ নিজ বর্ণ অক্ষর এবং ভাষা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512" y="4838672"/>
            <a:ext cx="3305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মুরং এর বর্ণ অক্ষর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3903" y="4838672"/>
            <a:ext cx="3305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চাকমার এর বর্ণ অক্ষর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86093" y="4815017"/>
            <a:ext cx="3305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মারমার এর বর্ণ অক্ষর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91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8756" y="450931"/>
            <a:ext cx="18133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978" y="3813390"/>
            <a:ext cx="5744475" cy="2369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মোঃ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আবু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সাঈদ</a:t>
            </a:r>
            <a:endParaRPr lang="en-US" sz="2800" dirty="0" smtClean="0">
              <a:latin typeface="NikoshBAN"/>
            </a:endParaRPr>
          </a:p>
          <a:p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সহকারী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শিক্ষক</a:t>
            </a:r>
            <a:r>
              <a:rPr lang="en-US" sz="2800" dirty="0" smtClean="0">
                <a:latin typeface="NikoshBAN"/>
              </a:rPr>
              <a:t> (</a:t>
            </a:r>
            <a:r>
              <a:rPr lang="en-US" sz="2800" dirty="0" err="1" smtClean="0">
                <a:latin typeface="NikoshBAN"/>
              </a:rPr>
              <a:t>আই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টি</a:t>
            </a:r>
            <a:r>
              <a:rPr lang="en-US" sz="2800" dirty="0" smtClean="0">
                <a:latin typeface="NikoshBAN"/>
              </a:rPr>
              <a:t> )</a:t>
            </a:r>
          </a:p>
          <a:p>
            <a:r>
              <a:rPr lang="en-US" sz="2800" dirty="0" err="1" smtClean="0">
                <a:latin typeface="NikoshBAN"/>
              </a:rPr>
              <a:t>উত্তর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চেলোপাড়া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দাখিল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মাদরাসা</a:t>
            </a:r>
            <a:r>
              <a:rPr lang="en-US" sz="2800" dirty="0" err="1">
                <a:latin typeface="NikoshBAN"/>
              </a:rPr>
              <a:t>,</a:t>
            </a:r>
            <a:r>
              <a:rPr lang="en-US" sz="2800" dirty="0" err="1" smtClean="0">
                <a:latin typeface="NikoshBAN"/>
              </a:rPr>
              <a:t>বগুড়া</a:t>
            </a:r>
            <a:endParaRPr lang="en-US" sz="2800" dirty="0" smtClean="0">
              <a:latin typeface="NikoshBAN"/>
            </a:endParaRPr>
          </a:p>
          <a:p>
            <a:r>
              <a:rPr lang="en-US" sz="2800" dirty="0" err="1" smtClean="0">
                <a:latin typeface="NikoshBAN"/>
              </a:rPr>
              <a:t>মোবাইলঃ</a:t>
            </a:r>
            <a:r>
              <a:rPr lang="en-US" sz="2800" dirty="0" smtClean="0">
                <a:latin typeface="NikoshBAN"/>
              </a:rPr>
              <a:t> ০১৭১৭-০১৬৭৯৫</a:t>
            </a:r>
          </a:p>
          <a:p>
            <a:r>
              <a:rPr lang="en-US" sz="1600" dirty="0" smtClean="0">
                <a:latin typeface="NikoshBAN"/>
              </a:rPr>
              <a:t>E-mail: abusayedfulbari@gmail.com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35" y="450931"/>
            <a:ext cx="2656513" cy="2710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50251" y="3505614"/>
            <a:ext cx="48204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পঞ্চম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বাংলা প্রথম পত্র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গদ্যঃ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৪৫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12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7F7EBE-DBBC-46F2-A058-D90860C41C99}"/>
              </a:ext>
            </a:extLst>
          </p:cNvPr>
          <p:cNvSpPr txBox="1"/>
          <p:nvPr/>
        </p:nvSpPr>
        <p:spPr>
          <a:xfrm>
            <a:off x="294468" y="5067860"/>
            <a:ext cx="11897532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ত্রঁকে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চট্রগ্রামসহ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আধিবাসি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লোকজন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প্রনয়ন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2" y="0"/>
            <a:ext cx="9759213" cy="395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18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27321" y="681925"/>
            <a:ext cx="8741043" cy="1015663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40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478" y="1859796"/>
            <a:ext cx="12393478" cy="51221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6" y="407281"/>
            <a:ext cx="5932379" cy="39787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53207" y="55881"/>
            <a:ext cx="4737315" cy="2795807"/>
          </a:xfrm>
          <a:prstGeom prst="rect">
            <a:avLst/>
          </a:prstGeom>
          <a:solidFill>
            <a:schemeClr val="accent6">
              <a:alpha val="96000"/>
            </a:schemeClr>
          </a:solidFill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খোদা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হাফেজ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                 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62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505" y="396058"/>
            <a:ext cx="7284203" cy="65762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19207">
            <a:off x="146009" y="1766602"/>
            <a:ext cx="4379496" cy="52322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00667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47" y="93785"/>
            <a:ext cx="2513599" cy="29982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28" y="93785"/>
            <a:ext cx="2588027" cy="29982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288" y="284436"/>
            <a:ext cx="2333125" cy="29982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46" y="3282706"/>
            <a:ext cx="2513599" cy="27306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508" y="3337183"/>
            <a:ext cx="2456547" cy="25366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287" y="3654667"/>
            <a:ext cx="2333125" cy="23586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E18D7F9-F677-4998-8009-F30E39D73D33}"/>
              </a:ext>
            </a:extLst>
          </p:cNvPr>
          <p:cNvSpPr txBox="1"/>
          <p:nvPr/>
        </p:nvSpPr>
        <p:spPr>
          <a:xfrm>
            <a:off x="1425232" y="6335963"/>
            <a:ext cx="716730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ছবির মানুষগুলো দেখতে কেমন?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1038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A279080-62F8-419F-85F2-1A665DC67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8" y="1364008"/>
            <a:ext cx="3712697" cy="37607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589BF7E-BD37-4A4B-8488-440AFCFDB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606" y="1364008"/>
            <a:ext cx="3946667" cy="37607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3ADDADA-442D-4AF3-B83A-065BCC3F9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599" y="1364008"/>
            <a:ext cx="3737653" cy="37607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1DBA6BB-801F-4455-883B-70F2A940E984}"/>
              </a:ext>
            </a:extLst>
          </p:cNvPr>
          <p:cNvSpPr txBox="1"/>
          <p:nvPr/>
        </p:nvSpPr>
        <p:spPr>
          <a:xfrm>
            <a:off x="2239416" y="185122"/>
            <a:ext cx="6717323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কাদের দেখা যাচ্ছে?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47238C3-C9F4-4235-A8F0-C64E6027D233}"/>
              </a:ext>
            </a:extLst>
          </p:cNvPr>
          <p:cNvSpPr txBox="1"/>
          <p:nvPr/>
        </p:nvSpPr>
        <p:spPr>
          <a:xfrm>
            <a:off x="901412" y="5780900"/>
            <a:ext cx="867572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মানুষগুলো সম্পর্কে তোমাদের কনো ধারণা আছে কি?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555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4V08863">
            <a:hlinkClick r:id="" action="ppaction://media"/>
            <a:extLst>
              <a:ext uri="{FF2B5EF4-FFF2-40B4-BE49-F238E27FC236}">
                <a16:creationId xmlns="" xmlns:a16="http://schemas.microsoft.com/office/drawing/2014/main" id="{E5AD2394-B9E7-4197-BD58-1A3DE87C4B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7486" y="1121545"/>
            <a:ext cx="9865895" cy="52649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C9F5C92-DCB1-4A9A-9D39-2738789CAA65}"/>
              </a:ext>
            </a:extLst>
          </p:cNvPr>
          <p:cNvSpPr txBox="1"/>
          <p:nvPr/>
        </p:nvSpPr>
        <p:spPr>
          <a:xfrm>
            <a:off x="2462804" y="139486"/>
            <a:ext cx="6758688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956437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882492"/>
            <a:ext cx="7467600" cy="1697355"/>
          </a:xfrm>
          <a:prstGeom prst="downArrowCallou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2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6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3789337"/>
            <a:ext cx="8153400" cy="203412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/>
              </a:gs>
              <a:gs pos="23000">
                <a:srgbClr val="FFD684"/>
              </a:gs>
              <a:gs pos="27000">
                <a:schemeClr val="accent4">
                  <a:lumMod val="20000"/>
                  <a:lumOff val="80000"/>
                </a:schemeClr>
              </a:gs>
              <a:gs pos="8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8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দেশ এই মানুষ</a:t>
            </a:r>
            <a:r>
              <a:rPr lang="en-US" sz="8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513942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542254" y="0"/>
            <a:ext cx="3352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4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4400" u="sng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1674" y="209402"/>
            <a:ext cx="3829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32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/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38188" y="107320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1.2.1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উচ্চারিত পঠিত বাক্য, কথা মনোযোগ সহকারে বর্ণানা শুনে বুঝতে পারবে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4668" y="255256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1.1.2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শব্দযুক্ত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1284" y="392880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endParaRPr lang="bn-BD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1.৩।২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ব্যবহ্রত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1284" y="5305055"/>
            <a:ext cx="8910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1.৪.১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১।৪।২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যু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ক্তব্যঞ্জন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করে নুতুন নুতুন শব্দ লিখতে পারবে।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১।৪।৩ যু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ক্তব্যঞ্জন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সহযোগে গঠিত নুতুন নুতুন শব্দ ব্যবহার করে বাক্য লিখতে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657295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460491" y="318953"/>
            <a:ext cx="2740178" cy="2606284"/>
          </a:xfrm>
          <a:prstGeom prst="downArrow">
            <a:avLst/>
          </a:prstGeom>
          <a:gradFill>
            <a:gsLst>
              <a:gs pos="15000">
                <a:srgbClr val="B5D2EC"/>
              </a:gs>
              <a:gs pos="0">
                <a:srgbClr val="00B0F0"/>
              </a:gs>
              <a:gs pos="87000">
                <a:srgbClr val="7030A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সরবপাঠ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346" y="3227649"/>
            <a:ext cx="4840468" cy="3630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14" y="128518"/>
            <a:ext cx="4954586" cy="37159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Up Arrow Callout 4"/>
          <p:cNvSpPr/>
          <p:nvPr/>
        </p:nvSpPr>
        <p:spPr>
          <a:xfrm>
            <a:off x="8989017" y="3998563"/>
            <a:ext cx="2132628" cy="2859437"/>
          </a:xfrm>
          <a:prstGeom prst="upArrowCallout">
            <a:avLst/>
          </a:prstGeom>
          <a:gradFill>
            <a:gsLst>
              <a:gs pos="42476">
                <a:srgbClr val="B5D2EC"/>
              </a:gs>
              <a:gs pos="9000">
                <a:srgbClr val="00B0F0"/>
              </a:gs>
              <a:gs pos="100000">
                <a:srgbClr val="7030A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endParaRPr lang="bn-BD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805045">
            <a:off x="-173144" y="1019130"/>
            <a:ext cx="2931184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উপস্খাপন-কাজ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906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463</Words>
  <Application>Microsoft Office PowerPoint</Application>
  <PresentationFormat>Widescreen</PresentationFormat>
  <Paragraphs>105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 SAYED</dc:creator>
  <cp:lastModifiedBy>ABU SAYED</cp:lastModifiedBy>
  <cp:revision>41</cp:revision>
  <dcterms:created xsi:type="dcterms:W3CDTF">2019-12-25T06:14:21Z</dcterms:created>
  <dcterms:modified xsi:type="dcterms:W3CDTF">2019-12-25T11:15:32Z</dcterms:modified>
</cp:coreProperties>
</file>