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A76BB-76F5-46B1-8C04-02C89956A147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49DF8-A838-4E9B-B106-92D637A5F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07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bn.wikipedia.org/wiki/%E0%A6%87%E0%A6%82%E0%A6%B0%E0%A7%87%E0%A6%9C%E0%A6%BF_%E0%A6%AD%E0%A6%BE%E0%A6%B7%E0%A6%B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rved Down Ribbon 2"/>
          <p:cNvSpPr/>
          <p:nvPr/>
        </p:nvSpPr>
        <p:spPr>
          <a:xfrm>
            <a:off x="76200" y="838200"/>
            <a:ext cx="8839200" cy="5638800"/>
          </a:xfrm>
          <a:prstGeom prst="ellipseRibbon">
            <a:avLst>
              <a:gd name="adj1" fmla="val 16083"/>
              <a:gd name="adj2" fmla="val 50000"/>
              <a:gd name="adj3" fmla="val 125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err="1">
                <a:solidFill>
                  <a:srgbClr val="7030A0"/>
                </a:solidFill>
              </a:rPr>
              <a:t>সবাইকে</a:t>
            </a: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b="1" dirty="0" err="1">
                <a:solidFill>
                  <a:srgbClr val="7030A0"/>
                </a:solidFill>
              </a:rPr>
              <a:t>স্বাগতম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34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67000"/>
            <a:ext cx="3352800" cy="3352800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>
            <a:off x="3810000" y="381000"/>
            <a:ext cx="4953000" cy="3048000"/>
          </a:xfrm>
          <a:prstGeom prst="cloudCallout">
            <a:avLst>
              <a:gd name="adj1" fmla="val -61565"/>
              <a:gd name="adj2" fmla="val 4983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chemeClr val="accent6"/>
                </a:solidFill>
              </a:rPr>
              <a:t>সবাইকে</a:t>
            </a:r>
            <a:r>
              <a:rPr lang="en-US" sz="6600" b="1" dirty="0" smtClean="0">
                <a:solidFill>
                  <a:schemeClr val="accent6"/>
                </a:solidFill>
              </a:rPr>
              <a:t> </a:t>
            </a:r>
            <a:r>
              <a:rPr lang="en-US" sz="6600" b="1" dirty="0" err="1" smtClean="0">
                <a:solidFill>
                  <a:schemeClr val="accent6"/>
                </a:solidFill>
              </a:rPr>
              <a:t>শুভেচ্ছা</a:t>
            </a:r>
            <a:endParaRPr lang="en-US" sz="66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577936"/>
            <a:ext cx="4953000" cy="3124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শিক্ষক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পরিচিতিঃ</a:t>
            </a:r>
            <a:endParaRPr lang="en-US" sz="2400" dirty="0" smtClean="0"/>
          </a:p>
          <a:p>
            <a:pPr algn="ctr"/>
            <a:r>
              <a:rPr lang="en-US" sz="2400" dirty="0" smtClean="0"/>
              <a:t> </a:t>
            </a:r>
            <a:r>
              <a:rPr lang="en-US" sz="2400" dirty="0" err="1" smtClean="0"/>
              <a:t>চন্দন</a:t>
            </a:r>
            <a:r>
              <a:rPr lang="en-US" sz="2400" dirty="0" smtClean="0"/>
              <a:t> </a:t>
            </a:r>
            <a:r>
              <a:rPr lang="en-US" sz="2400" dirty="0" err="1" smtClean="0"/>
              <a:t>ঘোষ</a:t>
            </a:r>
            <a:endParaRPr lang="en-US" sz="2400" dirty="0" smtClean="0"/>
          </a:p>
          <a:p>
            <a:pPr algn="ctr"/>
            <a:r>
              <a:rPr lang="en-US" sz="2400" dirty="0" err="1" smtClean="0"/>
              <a:t>সহকারি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শিক্ষক</a:t>
            </a:r>
            <a:r>
              <a:rPr lang="en-US" sz="2400" dirty="0" smtClean="0"/>
              <a:t> (</a:t>
            </a:r>
            <a:r>
              <a:rPr lang="en-US" sz="2400" dirty="0" err="1" smtClean="0"/>
              <a:t>আইসিটি</a:t>
            </a:r>
            <a:r>
              <a:rPr lang="en-US" sz="2400" dirty="0" smtClean="0"/>
              <a:t>)</a:t>
            </a:r>
          </a:p>
          <a:p>
            <a:pPr algn="ctr"/>
            <a:r>
              <a:rPr lang="en-US" sz="2400" dirty="0" err="1" smtClean="0"/>
              <a:t>বরইছড়ি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কর্ণফুলি</a:t>
            </a:r>
            <a:r>
              <a:rPr lang="en-US" sz="2400" dirty="0" smtClean="0"/>
              <a:t> </a:t>
            </a:r>
            <a:r>
              <a:rPr lang="en-US" sz="2400" dirty="0" err="1" smtClean="0"/>
              <a:t>নূরুল</a:t>
            </a:r>
            <a:r>
              <a:rPr lang="en-US" sz="2400" dirty="0" smtClean="0"/>
              <a:t> </a:t>
            </a:r>
            <a:r>
              <a:rPr lang="en-US" sz="2400" dirty="0" err="1" smtClean="0"/>
              <a:t>হুদা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কাদেরী</a:t>
            </a:r>
            <a:r>
              <a:rPr lang="en-US" sz="2400" dirty="0" smtClean="0"/>
              <a:t> </a:t>
            </a:r>
            <a:r>
              <a:rPr lang="en-US" sz="2400" dirty="0" err="1" smtClean="0"/>
              <a:t>উচ্চ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বিদ্যালয়</a:t>
            </a:r>
            <a:r>
              <a:rPr lang="en-US" sz="2400" dirty="0" smtClean="0"/>
              <a:t>, </a:t>
            </a:r>
            <a:r>
              <a:rPr lang="en-US" sz="2400" dirty="0" err="1" smtClean="0"/>
              <a:t>কাপ্তাই</a:t>
            </a:r>
            <a:r>
              <a:rPr lang="en-US" sz="2400" dirty="0" smtClean="0"/>
              <a:t>, </a:t>
            </a:r>
            <a:r>
              <a:rPr lang="en-US" sz="2400" dirty="0" err="1" smtClean="0"/>
              <a:t>রাঙ্গামাটি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444837" y="914400"/>
            <a:ext cx="0" cy="4800600"/>
          </a:xfrm>
          <a:prstGeom prst="line">
            <a:avLst/>
          </a:prstGeom>
          <a:ln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" y="555567"/>
            <a:ext cx="2895600" cy="289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2895600" cy="291776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867400" y="4114800"/>
            <a:ext cx="2971800" cy="17526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৮ম </a:t>
            </a:r>
            <a:r>
              <a:rPr lang="en-US" dirty="0" err="1" smtClean="0"/>
              <a:t>শ্রেণি</a:t>
            </a:r>
            <a:endParaRPr lang="en-US" dirty="0" smtClean="0"/>
          </a:p>
          <a:p>
            <a:pPr algn="ctr"/>
            <a:r>
              <a:rPr lang="en-US" dirty="0" err="1" smtClean="0"/>
              <a:t>তথ্য</a:t>
            </a:r>
            <a:r>
              <a:rPr lang="en-US" dirty="0" smtClean="0"/>
              <a:t> ও </a:t>
            </a:r>
            <a:r>
              <a:rPr lang="en-US" dirty="0" err="1" smtClean="0"/>
              <a:t>যোগাযোগ</a:t>
            </a:r>
            <a:r>
              <a:rPr lang="en-US" dirty="0" smtClean="0"/>
              <a:t> </a:t>
            </a:r>
            <a:r>
              <a:rPr lang="en-US" dirty="0" err="1" smtClean="0"/>
              <a:t>প্রযুক্তি</a:t>
            </a:r>
            <a:endParaRPr lang="en-US" dirty="0" smtClean="0"/>
          </a:p>
          <a:p>
            <a:pPr algn="ctr"/>
            <a:r>
              <a:rPr lang="en-US" dirty="0" smtClean="0"/>
              <a:t>অধ্যায়-০২</a:t>
            </a:r>
          </a:p>
          <a:p>
            <a:pPr algn="ctr"/>
            <a:r>
              <a:rPr lang="en-US" dirty="0" err="1" smtClean="0"/>
              <a:t>কম্পিউটার</a:t>
            </a:r>
            <a:r>
              <a:rPr lang="en-US" dirty="0" smtClean="0"/>
              <a:t> </a:t>
            </a:r>
            <a:r>
              <a:rPr lang="en-US" dirty="0" err="1" smtClean="0"/>
              <a:t>নেটওয়ার্ক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2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533400"/>
            <a:ext cx="6404106" cy="4245770"/>
          </a:xfrm>
          <a:prstGeom prst="rect">
            <a:avLst/>
          </a:prstGeom>
        </p:spPr>
      </p:pic>
      <p:sp>
        <p:nvSpPr>
          <p:cNvPr id="4" name="Wave 3"/>
          <p:cNvSpPr/>
          <p:nvPr/>
        </p:nvSpPr>
        <p:spPr>
          <a:xfrm>
            <a:off x="1143000" y="4779170"/>
            <a:ext cx="7239000" cy="1621630"/>
          </a:xfrm>
          <a:prstGeom prst="wave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তোমরা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বলতে</a:t>
            </a:r>
            <a:r>
              <a:rPr lang="en-US" sz="2400" dirty="0"/>
              <a:t> </a:t>
            </a:r>
            <a:r>
              <a:rPr lang="en-US" sz="2400" dirty="0" err="1"/>
              <a:t>পারবে</a:t>
            </a:r>
            <a:r>
              <a:rPr lang="en-US" sz="2400" dirty="0"/>
              <a:t>, </a:t>
            </a:r>
            <a:r>
              <a:rPr lang="en-US" sz="2400" dirty="0" err="1"/>
              <a:t>চিত্রটি</a:t>
            </a:r>
            <a:r>
              <a:rPr lang="en-US" sz="2400" dirty="0"/>
              <a:t> </a:t>
            </a:r>
            <a:r>
              <a:rPr lang="en-US" sz="2400" dirty="0" err="1"/>
              <a:t>দ্বারা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বোঝানো</a:t>
            </a:r>
            <a:r>
              <a:rPr lang="en-US" sz="2400" dirty="0"/>
              <a:t> </a:t>
            </a:r>
            <a:r>
              <a:rPr lang="en-US" sz="2400" dirty="0" err="1"/>
              <a:t>হয়েছে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2608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1143000"/>
            <a:ext cx="7772400" cy="4572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 শিখনফল</a:t>
            </a:r>
            <a:r>
              <a:rPr lang="en-US" sz="3600" dirty="0" smtClean="0"/>
              <a:t>ঃ</a:t>
            </a:r>
          </a:p>
          <a:p>
            <a:pPr algn="ctr"/>
            <a:r>
              <a:rPr lang="en-US" sz="3600" dirty="0" smtClean="0"/>
              <a:t>১। </a:t>
            </a:r>
            <a:r>
              <a:rPr lang="bn-BD" sz="3600" dirty="0" smtClean="0"/>
              <a:t>কম্পিউটার নেটওয়ার্কের ধারণা ব্যাখ্যা করতে পারবে</a:t>
            </a:r>
            <a:r>
              <a:rPr lang="en-US" sz="3600" dirty="0" smtClean="0"/>
              <a:t>।</a:t>
            </a:r>
          </a:p>
          <a:p>
            <a:pPr algn="ctr"/>
            <a:r>
              <a:rPr lang="en-US" sz="3600" dirty="0" smtClean="0"/>
              <a:t>২। </a:t>
            </a:r>
            <a:r>
              <a:rPr lang="bn-BD" sz="3600" dirty="0" smtClean="0"/>
              <a:t> নেটওয়ার্ক সংশ্লিষ্ট বিভিন্ন যন্ত্রপাতি</a:t>
            </a:r>
            <a:r>
              <a:rPr lang="en-US" sz="3600" dirty="0" smtClean="0"/>
              <a:t>র</a:t>
            </a:r>
            <a:r>
              <a:rPr lang="bn-BD" sz="3600" dirty="0" smtClean="0"/>
              <a:t> কাজ ব্যাখ্যা করতে পারবে</a:t>
            </a:r>
            <a:r>
              <a:rPr lang="en-US" sz="3600" dirty="0" smtClean="0"/>
              <a:t>।</a:t>
            </a:r>
          </a:p>
          <a:p>
            <a:pPr algn="ctr"/>
            <a:r>
              <a:rPr lang="en-US" sz="3600" dirty="0" smtClean="0"/>
              <a:t>৩। </a:t>
            </a:r>
            <a:r>
              <a:rPr lang="bn-BD" sz="3600" dirty="0" smtClean="0"/>
              <a:t>নেটওয়ার্ক তৈরি করতে পারবে</a:t>
            </a:r>
            <a:r>
              <a:rPr lang="en-US" sz="3600" dirty="0" smtClean="0"/>
              <a:t>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0378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4191000"/>
            <a:ext cx="8001000" cy="2209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b="1" dirty="0"/>
              <a:t>কম্পিউটার নেটওয়ার্ক</a:t>
            </a:r>
            <a:r>
              <a:rPr lang="bn-BD" dirty="0"/>
              <a:t> (</a:t>
            </a:r>
            <a:r>
              <a:rPr lang="bn-BD" dirty="0">
                <a:hlinkClick r:id="rId2" tooltip="ইংরেজি ভাষা"/>
              </a:rPr>
              <a:t>ইংরেজি</a:t>
            </a:r>
            <a:r>
              <a:rPr lang="bn-BD" dirty="0"/>
              <a:t>: </a:t>
            </a:r>
            <a:r>
              <a:rPr lang="en-US" dirty="0"/>
              <a:t>Computer network) </a:t>
            </a:r>
            <a:r>
              <a:rPr lang="bn-BD" dirty="0"/>
              <a:t>হচ্ছে এমন একটি ব্যবস্থা যাতে দুই বা ততোধিক কম্পিউটার একসাথে যুক্ত থাকে। কম্পিউটার নেটওয়ার্ক ব্যবহারকারীরা ফাইল, প্রিন্টার ও অন্যান্য সম্পদ ভাগাভাগি করে ব্যবহার করতে পারেন, একে অপরের কাছে বার্তা পাঠাতে পারেন এবং এক কম্পিউটারে বসে অন্য কম্পিউটারে প্রোগ্রাম চালাতে পারেন।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78486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8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581400"/>
            <a:ext cx="4324350" cy="3048000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3429000" y="457200"/>
            <a:ext cx="5410200" cy="3505200"/>
          </a:xfrm>
          <a:prstGeom prst="cloudCallout">
            <a:avLst>
              <a:gd name="adj1" fmla="val -25186"/>
              <a:gd name="adj2" fmla="val 63686"/>
            </a:avLst>
          </a:prstGeom>
          <a:solidFill>
            <a:srgbClr val="92D05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1600" dirty="0"/>
              <a:t>কম্পিউটার নেটওয়ার্ক সাধারণত তিন ভাগে ভাগ করা যায় যথা-</a:t>
            </a:r>
          </a:p>
          <a:p>
            <a:r>
              <a:rPr lang="en-US" sz="1600" dirty="0"/>
              <a:t>LAN (</a:t>
            </a:r>
            <a:r>
              <a:rPr lang="bn-BD" sz="1600" dirty="0"/>
              <a:t>লোকাল এরিয়া নেটওয়ার্ক)</a:t>
            </a:r>
          </a:p>
          <a:p>
            <a:r>
              <a:rPr lang="en-US" sz="1600" dirty="0"/>
              <a:t>MAN (</a:t>
            </a:r>
            <a:r>
              <a:rPr lang="bn-BD" sz="1600" dirty="0"/>
              <a:t>মেট্রোপলিটান এরিয়া নেটওয়ার্ক )</a:t>
            </a:r>
          </a:p>
          <a:p>
            <a:r>
              <a:rPr lang="en-US" sz="1600" dirty="0"/>
              <a:t>WAN (</a:t>
            </a:r>
            <a:r>
              <a:rPr lang="bn-BD" sz="1600" dirty="0"/>
              <a:t>ওয়াইড </a:t>
            </a:r>
            <a:r>
              <a:rPr lang="bn-BD" sz="1600" dirty="0" smtClean="0"/>
              <a:t>এরিয়</a:t>
            </a:r>
            <a:r>
              <a:rPr lang="en-US" sz="1600" dirty="0" smtClean="0"/>
              <a:t>া</a:t>
            </a:r>
            <a:r>
              <a:rPr lang="bn-BD" sz="1600" dirty="0" smtClean="0"/>
              <a:t> </a:t>
            </a:r>
            <a:r>
              <a:rPr lang="bn-BD" sz="1600" dirty="0"/>
              <a:t>নেটওয়ার্ক)</a:t>
            </a:r>
          </a:p>
        </p:txBody>
      </p:sp>
    </p:spTree>
    <p:extLst>
      <p:ext uri="{BB962C8B-B14F-4D97-AF65-F5344CB8AC3E}">
        <p14:creationId xmlns:p14="http://schemas.microsoft.com/office/powerpoint/2010/main" val="355054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515898"/>
            <a:ext cx="2962275" cy="3808702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>
            <a:off x="2438400" y="152400"/>
            <a:ext cx="6477000" cy="3200400"/>
          </a:xfrm>
          <a:prstGeom prst="cloudCallout">
            <a:avLst>
              <a:gd name="adj1" fmla="val -48213"/>
              <a:gd name="adj2" fmla="val 5188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নেটওয়ার্ক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পুরোপুরি</a:t>
            </a:r>
            <a:r>
              <a:rPr lang="en-US" dirty="0" smtClean="0"/>
              <a:t> </a:t>
            </a:r>
            <a:r>
              <a:rPr lang="en-US" dirty="0" err="1" smtClean="0"/>
              <a:t>ধারনা</a:t>
            </a:r>
            <a:r>
              <a:rPr lang="en-US" dirty="0" smtClean="0"/>
              <a:t> </a:t>
            </a:r>
            <a:r>
              <a:rPr lang="en-US" dirty="0" err="1" smtClean="0"/>
              <a:t>পেতে</a:t>
            </a:r>
            <a:r>
              <a:rPr lang="en-US" dirty="0" smtClean="0"/>
              <a:t> </a:t>
            </a:r>
            <a:r>
              <a:rPr lang="en-US" dirty="0" err="1" smtClean="0"/>
              <a:t>আমাদের</a:t>
            </a:r>
            <a:r>
              <a:rPr lang="en-US" dirty="0" smtClean="0"/>
              <a:t> </a:t>
            </a:r>
            <a:r>
              <a:rPr lang="en-US" dirty="0" err="1" smtClean="0"/>
              <a:t>নেটওয়ার্কের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সম্পর্কিত</a:t>
            </a:r>
            <a:r>
              <a:rPr lang="en-US" dirty="0" smtClean="0"/>
              <a:t> </a:t>
            </a:r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en-US" dirty="0" err="1" smtClean="0"/>
              <a:t>যন্ত্রপাতির</a:t>
            </a:r>
            <a:r>
              <a:rPr lang="en-US" dirty="0" smtClean="0"/>
              <a:t> </a:t>
            </a:r>
            <a:r>
              <a:rPr lang="en-US" dirty="0" err="1" smtClean="0"/>
              <a:t>কথা</a:t>
            </a:r>
            <a:r>
              <a:rPr lang="en-US" dirty="0" smtClean="0"/>
              <a:t> </a:t>
            </a:r>
            <a:r>
              <a:rPr lang="en-US" dirty="0" err="1" smtClean="0"/>
              <a:t>জেনে</a:t>
            </a:r>
            <a:r>
              <a:rPr lang="en-US" dirty="0" smtClean="0"/>
              <a:t> </a:t>
            </a:r>
            <a:r>
              <a:rPr lang="en-US" dirty="0" err="1" smtClean="0"/>
              <a:t>রাখা</a:t>
            </a:r>
            <a:r>
              <a:rPr lang="en-US" dirty="0" smtClean="0"/>
              <a:t>  </a:t>
            </a:r>
            <a:r>
              <a:rPr lang="en-US" dirty="0" err="1" smtClean="0"/>
              <a:t>ভাল</a:t>
            </a:r>
            <a:r>
              <a:rPr lang="en-US" dirty="0" smtClean="0"/>
              <a:t>।</a:t>
            </a:r>
          </a:p>
          <a:p>
            <a:pPr algn="ctr"/>
            <a:r>
              <a:rPr lang="en-US" dirty="0" err="1" smtClean="0"/>
              <a:t>যেমনঃ</a:t>
            </a:r>
            <a:r>
              <a:rPr lang="en-US" dirty="0" smtClean="0"/>
              <a:t> </a:t>
            </a:r>
            <a:r>
              <a:rPr lang="en-US" dirty="0" err="1" smtClean="0"/>
              <a:t>সার্ভার</a:t>
            </a:r>
            <a:r>
              <a:rPr lang="en-US" dirty="0" smtClean="0"/>
              <a:t>, </a:t>
            </a:r>
            <a:r>
              <a:rPr lang="en-US" dirty="0" err="1" smtClean="0"/>
              <a:t>ক্লায়েন্ট</a:t>
            </a:r>
            <a:r>
              <a:rPr lang="en-US" dirty="0" smtClean="0"/>
              <a:t>, </a:t>
            </a:r>
            <a:r>
              <a:rPr lang="en-US" dirty="0" err="1" smtClean="0"/>
              <a:t>মিডিয়া</a:t>
            </a:r>
            <a:r>
              <a:rPr lang="en-US" dirty="0" smtClean="0"/>
              <a:t>, </a:t>
            </a:r>
            <a:r>
              <a:rPr lang="en-US" dirty="0" err="1" smtClean="0"/>
              <a:t>নেটওয়ার্ক</a:t>
            </a:r>
            <a:r>
              <a:rPr lang="en-US" dirty="0" smtClean="0"/>
              <a:t> </a:t>
            </a:r>
            <a:r>
              <a:rPr lang="en-US" dirty="0" err="1" smtClean="0"/>
              <a:t>এডাপ্টার</a:t>
            </a:r>
            <a:r>
              <a:rPr lang="en-US" dirty="0" smtClean="0"/>
              <a:t>, </a:t>
            </a:r>
            <a:r>
              <a:rPr lang="en-US" dirty="0" err="1" smtClean="0"/>
              <a:t>রিসোর্স</a:t>
            </a:r>
            <a:r>
              <a:rPr lang="en-US" dirty="0" smtClean="0"/>
              <a:t>, </a:t>
            </a:r>
            <a:r>
              <a:rPr lang="en-US" dirty="0" err="1" smtClean="0"/>
              <a:t>ইউজার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69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90600" y="609600"/>
            <a:ext cx="6781800" cy="1828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0070C0"/>
                </a:solidFill>
              </a:rPr>
              <a:t>একক</a:t>
            </a:r>
            <a:r>
              <a:rPr lang="en-US" sz="6000" b="1" dirty="0" smtClean="0">
                <a:solidFill>
                  <a:srgbClr val="0070C0"/>
                </a:solidFill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</a:rPr>
              <a:t>কাজ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2819400"/>
            <a:ext cx="7772400" cy="29718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accent5"/>
                </a:solidFill>
              </a:rPr>
              <a:t>পাঁচ</a:t>
            </a:r>
            <a:r>
              <a:rPr lang="en-US" sz="4800" dirty="0" smtClean="0">
                <a:solidFill>
                  <a:schemeClr val="accent5"/>
                </a:solidFill>
              </a:rPr>
              <a:t> </a:t>
            </a:r>
            <a:r>
              <a:rPr lang="en-US" sz="4800" dirty="0" err="1" smtClean="0">
                <a:solidFill>
                  <a:schemeClr val="accent5"/>
                </a:solidFill>
              </a:rPr>
              <a:t>লাইনের</a:t>
            </a:r>
            <a:r>
              <a:rPr lang="en-US" sz="4800" dirty="0" smtClean="0">
                <a:solidFill>
                  <a:schemeClr val="accent5"/>
                </a:solidFill>
              </a:rPr>
              <a:t> </a:t>
            </a:r>
            <a:r>
              <a:rPr lang="en-US" sz="4800" dirty="0" err="1" smtClean="0">
                <a:solidFill>
                  <a:schemeClr val="accent5"/>
                </a:solidFill>
              </a:rPr>
              <a:t>মধ্যে</a:t>
            </a:r>
            <a:r>
              <a:rPr lang="en-US" sz="4800" dirty="0" smtClean="0">
                <a:solidFill>
                  <a:schemeClr val="accent5"/>
                </a:solidFill>
              </a:rPr>
              <a:t> </a:t>
            </a:r>
            <a:r>
              <a:rPr lang="en-US" sz="4800" dirty="0" err="1" smtClean="0">
                <a:solidFill>
                  <a:schemeClr val="accent5"/>
                </a:solidFill>
              </a:rPr>
              <a:t>কম্পিউটার</a:t>
            </a:r>
            <a:r>
              <a:rPr lang="en-US" sz="4800" dirty="0" smtClean="0">
                <a:solidFill>
                  <a:schemeClr val="accent5"/>
                </a:solidFill>
              </a:rPr>
              <a:t> </a:t>
            </a:r>
            <a:r>
              <a:rPr lang="en-US" sz="4800" dirty="0" err="1" smtClean="0">
                <a:solidFill>
                  <a:schemeClr val="accent5"/>
                </a:solidFill>
              </a:rPr>
              <a:t>নেটওয়ার্কের</a:t>
            </a:r>
            <a:r>
              <a:rPr lang="en-US" sz="4800" dirty="0" smtClean="0">
                <a:solidFill>
                  <a:schemeClr val="accent5"/>
                </a:solidFill>
              </a:rPr>
              <a:t>  </a:t>
            </a:r>
            <a:r>
              <a:rPr lang="en-US" sz="4800" dirty="0" err="1" smtClean="0">
                <a:solidFill>
                  <a:schemeClr val="accent5"/>
                </a:solidFill>
              </a:rPr>
              <a:t>ধারনা</a:t>
            </a:r>
            <a:r>
              <a:rPr lang="en-US" sz="4800" dirty="0" smtClean="0">
                <a:solidFill>
                  <a:schemeClr val="accent5"/>
                </a:solidFill>
              </a:rPr>
              <a:t> </a:t>
            </a:r>
            <a:r>
              <a:rPr lang="en-US" sz="4800" dirty="0" err="1" smtClean="0">
                <a:solidFill>
                  <a:schemeClr val="accent5"/>
                </a:solidFill>
              </a:rPr>
              <a:t>ব্যাখ্যা</a:t>
            </a:r>
            <a:r>
              <a:rPr lang="en-US" sz="4800" dirty="0" smtClean="0">
                <a:solidFill>
                  <a:schemeClr val="accent5"/>
                </a:solidFill>
              </a:rPr>
              <a:t> </a:t>
            </a:r>
            <a:r>
              <a:rPr lang="en-US" sz="4800" dirty="0" err="1" smtClean="0">
                <a:solidFill>
                  <a:schemeClr val="accent5"/>
                </a:solidFill>
              </a:rPr>
              <a:t>কর</a:t>
            </a:r>
            <a:r>
              <a:rPr lang="en-US" sz="4800" dirty="0" smtClean="0">
                <a:solidFill>
                  <a:schemeClr val="accent5"/>
                </a:solidFill>
              </a:rPr>
              <a:t>।</a:t>
            </a:r>
            <a:endParaRPr lang="en-US" sz="4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40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0" y="838200"/>
            <a:ext cx="7543800" cy="20574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7030A0"/>
                </a:solidFill>
              </a:rPr>
              <a:t>দলগত</a:t>
            </a:r>
            <a:r>
              <a:rPr lang="en-US" sz="6000" b="1" dirty="0" smtClean="0">
                <a:solidFill>
                  <a:srgbClr val="7030A0"/>
                </a:solidFill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</a:rPr>
              <a:t>কাজ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0" y="3429000"/>
            <a:ext cx="7848600" cy="2057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</a:rPr>
              <a:t>তোমাদের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</a:rPr>
              <a:t>স্কুলের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</a:rPr>
              <a:t>জন্য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</a:rPr>
              <a:t>কী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</a:rPr>
              <a:t>কী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</a:rPr>
              <a:t>রিসোর্সের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</a:rPr>
              <a:t>প্রয়োজন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</a:rPr>
              <a:t>তার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</a:rPr>
              <a:t>একটি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</a:rPr>
              <a:t>তালিকা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</a:rPr>
              <a:t>প্রস্তুত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</a:rPr>
              <a:t>কর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।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10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115</TotalTime>
  <Words>162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Chandan</dc:creator>
  <cp:lastModifiedBy>Chandan</cp:lastModifiedBy>
  <cp:revision>41</cp:revision>
  <dcterms:created xsi:type="dcterms:W3CDTF">2006-08-16T00:00:00Z</dcterms:created>
  <dcterms:modified xsi:type="dcterms:W3CDTF">2019-12-30T14:49:09Z</dcterms:modified>
</cp:coreProperties>
</file>