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58" r:id="rId6"/>
    <p:sldId id="25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4" r:id="rId16"/>
  </p:sldIdLst>
  <p:sldSz cx="10972800" cy="7315200"/>
  <p:notesSz cx="6858000" cy="9144000"/>
  <p:defaultTextStyle>
    <a:defPPr>
      <a:defRPr lang="en-US"/>
    </a:defPPr>
    <a:lvl1pPr marL="0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9" autoAdjust="0"/>
    <p:restoredTop sz="94660"/>
  </p:normalViewPr>
  <p:slideViewPr>
    <p:cSldViewPr>
      <p:cViewPr>
        <p:scale>
          <a:sx n="66" d="100"/>
          <a:sy n="66" d="100"/>
        </p:scale>
        <p:origin x="-666" y="-54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4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145280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8"/>
            <a:ext cx="246888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8"/>
            <a:ext cx="72237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700694"/>
            <a:ext cx="9326880" cy="14528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100495"/>
            <a:ext cx="9326880" cy="16001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4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0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7"/>
            <a:ext cx="4848226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637454"/>
            <a:ext cx="4850130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319867"/>
            <a:ext cx="4850130" cy="421470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1253"/>
            <a:ext cx="3609976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4"/>
            <a:ext cx="6134100" cy="62433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530774"/>
            <a:ext cx="3609976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22488" indent="0">
              <a:buNone/>
              <a:defRPr sz="3200"/>
            </a:lvl2pPr>
            <a:lvl3pPr marL="1044976" indent="0">
              <a:buNone/>
              <a:defRPr sz="2700"/>
            </a:lvl3pPr>
            <a:lvl4pPr marL="1567464" indent="0">
              <a:buNone/>
              <a:defRPr sz="2300"/>
            </a:lvl4pPr>
            <a:lvl5pPr marL="2089953" indent="0">
              <a:buNone/>
              <a:defRPr sz="2300"/>
            </a:lvl5pPr>
            <a:lvl6pPr marL="2612441" indent="0">
              <a:buNone/>
              <a:defRPr sz="2300"/>
            </a:lvl6pPr>
            <a:lvl7pPr marL="3134929" indent="0">
              <a:buNone/>
              <a:defRPr sz="2300"/>
            </a:lvl7pPr>
            <a:lvl8pPr marL="3657417" indent="0">
              <a:buNone/>
              <a:defRPr sz="2300"/>
            </a:lvl8pPr>
            <a:lvl9pPr marL="417990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1"/>
            <a:ext cx="6583680" cy="858519"/>
          </a:xfrm>
        </p:spPr>
        <p:txBody>
          <a:bodyPr/>
          <a:lstStyle>
            <a:lvl1pPr marL="0" indent="0">
              <a:buNone/>
              <a:defRPr sz="1600"/>
            </a:lvl1pPr>
            <a:lvl2pPr marL="522488" indent="0">
              <a:buNone/>
              <a:defRPr sz="1400"/>
            </a:lvl2pPr>
            <a:lvl3pPr marL="1044976" indent="0">
              <a:buNone/>
              <a:defRPr sz="1100"/>
            </a:lvl3pPr>
            <a:lvl4pPr marL="1567464" indent="0">
              <a:buNone/>
              <a:defRPr sz="1000"/>
            </a:lvl4pPr>
            <a:lvl5pPr marL="2089953" indent="0">
              <a:buNone/>
              <a:defRPr sz="1000"/>
            </a:lvl5pPr>
            <a:lvl6pPr marL="2612441" indent="0">
              <a:buNone/>
              <a:defRPr sz="1000"/>
            </a:lvl6pPr>
            <a:lvl7pPr marL="3134929" indent="0">
              <a:buNone/>
              <a:defRPr sz="1000"/>
            </a:lvl7pPr>
            <a:lvl8pPr marL="3657417" indent="0">
              <a:buNone/>
              <a:defRPr sz="1000"/>
            </a:lvl8pPr>
            <a:lvl9pPr marL="4179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7"/>
            <a:ext cx="9875520" cy="1219200"/>
          </a:xfrm>
          <a:prstGeom prst="rect">
            <a:avLst/>
          </a:prstGeom>
        </p:spPr>
        <p:txBody>
          <a:bodyPr vert="horz" lIns="104498" tIns="52249" rIns="104498" bIns="522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0"/>
            <a:ext cx="9875520" cy="4827694"/>
          </a:xfrm>
          <a:prstGeom prst="rect">
            <a:avLst/>
          </a:prstGeom>
        </p:spPr>
        <p:txBody>
          <a:bodyPr vert="horz" lIns="104498" tIns="52249" rIns="104498" bIns="522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780107"/>
            <a:ext cx="34747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49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104497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defTabSz="10449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defTabSz="10449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defTabSz="10449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8.jpg"/><Relationship Id="rId12" Type="http://schemas.openxmlformats.org/officeDocument/2006/relationships/image" Target="../media/image1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7.jpg"/><Relationship Id="rId5" Type="http://schemas.openxmlformats.org/officeDocument/2006/relationships/image" Target="../media/image7.jpg"/><Relationship Id="rId15" Type="http://schemas.openxmlformats.org/officeDocument/2006/relationships/image" Target="../media/image20.jpg"/><Relationship Id="rId10" Type="http://schemas.openxmlformats.org/officeDocument/2006/relationships/image" Target="../media/image16.jpg"/><Relationship Id="rId4" Type="http://schemas.openxmlformats.org/officeDocument/2006/relationships/image" Target="../media/image12.jpg"/><Relationship Id="rId9" Type="http://schemas.openxmlformats.org/officeDocument/2006/relationships/image" Target="../media/image15.jp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932329"/>
            <a:ext cx="11021489" cy="6382873"/>
          </a:xfrm>
          <a:prstGeom prst="rect">
            <a:avLst/>
          </a:prstGeom>
        </p:spPr>
      </p:pic>
      <p:sp>
        <p:nvSpPr>
          <p:cNvPr id="2" name="Flowchart: Terminator 1"/>
          <p:cNvSpPr/>
          <p:nvPr/>
        </p:nvSpPr>
        <p:spPr>
          <a:xfrm>
            <a:off x="640080" y="487680"/>
            <a:ext cx="9692640" cy="2032000"/>
          </a:xfrm>
          <a:prstGeom prst="flowChartTerminator">
            <a:avLst/>
          </a:prstGeom>
          <a:solidFill>
            <a:srgbClr val="FF0000"/>
          </a:solidFill>
          <a:ln w="28575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9729" tIns="49864" rIns="99729" bIns="49864" rtlCol="0" anchor="ctr"/>
          <a:lstStyle/>
          <a:p>
            <a:pPr algn="ctr"/>
            <a:r>
              <a:rPr lang="en-US" sz="59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59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9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ক্লাসে</a:t>
            </a:r>
            <a:r>
              <a:rPr lang="en-US" sz="59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9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সকলকে</a:t>
            </a:r>
            <a:r>
              <a:rPr lang="en-US" sz="59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900" b="1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স্বাগতম</a:t>
            </a:r>
            <a:endParaRPr lang="en-US" sz="59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061" y="-83057"/>
            <a:ext cx="1864658" cy="2030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28" y="20757"/>
            <a:ext cx="2142794" cy="18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229" y="152400"/>
            <a:ext cx="10945571" cy="7024914"/>
            <a:chOff x="9085" y="290286"/>
            <a:chExt cx="10963715" cy="70249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" y="1148080"/>
              <a:ext cx="10963715" cy="616712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286000" y="290286"/>
              <a:ext cx="6553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বঙ্গবন্ধুর ৭ই মার্চের ভাষণ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 descr="D:\CONTENT\WON CONTENT\NEW CONTENT\রচনা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010194"/>
            <a:ext cx="10942320" cy="62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8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CONTENT\WON CONTENT\NEW CONTENT\রচনা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5638800"/>
            <a:ext cx="10789921" cy="15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89916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7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5" y="1371600"/>
            <a:ext cx="10621117" cy="571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1371600"/>
            <a:ext cx="10805886" cy="57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8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0" y="152400"/>
            <a:ext cx="934127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638800"/>
            <a:ext cx="10789920" cy="1595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0" y="152400"/>
            <a:ext cx="9336216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78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876801"/>
            <a:ext cx="10789920" cy="23571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58028" y="228600"/>
            <a:ext cx="4009572" cy="5105400"/>
            <a:chOff x="2934586" y="0"/>
            <a:chExt cx="5103628" cy="7315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86" y="0"/>
              <a:ext cx="5103628" cy="7315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Oval 4"/>
            <p:cNvSpPr/>
            <p:nvPr/>
          </p:nvSpPr>
          <p:spPr>
            <a:xfrm>
              <a:off x="3719286" y="1709058"/>
              <a:ext cx="2819400" cy="2819400"/>
            </a:xfrm>
            <a:prstGeom prst="ellipse">
              <a:avLst/>
            </a:prstGeom>
            <a:blipFill dpi="0" rotWithShape="1">
              <a:blip r:embed="rId4">
                <a:alphaModFix amt="22000"/>
              </a:blip>
              <a:srcRect/>
              <a:stretch>
                <a:fillRect/>
              </a:stretch>
            </a:blip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7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" y="71718"/>
            <a:ext cx="10837749" cy="7171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" y="29028"/>
            <a:ext cx="10934701" cy="7243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27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43" y="1524001"/>
            <a:ext cx="4428376" cy="56387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55006" y="611115"/>
            <a:ext cx="6480796" cy="12598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41" tIns="49871" rIns="99741" bIns="49871" rtlCol="0" anchor="ctr"/>
          <a:lstStyle/>
          <a:p>
            <a:pPr algn="ctr"/>
            <a:endParaRPr lang="en-US" sz="5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49" y="-48544"/>
            <a:ext cx="1089892" cy="11869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72" y="0"/>
            <a:ext cx="1226129" cy="10551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880631" y="2606040"/>
            <a:ext cx="3124200" cy="975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29" tIns="49864" rIns="99729" bIns="49864" rtlCol="0" anchor="ctr"/>
          <a:lstStyle/>
          <a:p>
            <a:pPr algn="ctr"/>
            <a:r>
              <a:rPr lang="bn-IN" sz="5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প্রবন্ধ রচনা</a:t>
            </a:r>
            <a:endParaRPr lang="bn-IN" sz="5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D:\CONTENT\WON CONTENT\My P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524001"/>
            <a:ext cx="5094515" cy="52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371519" y="243842"/>
            <a:ext cx="8425033" cy="14278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41" tIns="49871" rIns="99741" bIns="49871" rtlCol="0" anchor="ctr"/>
          <a:lstStyle/>
          <a:p>
            <a:pPr algn="ctr"/>
            <a:r>
              <a:rPr lang="bn-IN" sz="7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পরিচিতি</a:t>
            </a:r>
            <a:endParaRPr lang="en-US" sz="72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82143" cy="7315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7583" y="588126"/>
            <a:ext cx="4389120" cy="646949"/>
          </a:xfrm>
          <a:prstGeom prst="rect">
            <a:avLst/>
          </a:prstGeom>
        </p:spPr>
        <p:txBody>
          <a:bodyPr wrap="square" lIns="122532" tIns="61266" rIns="122532" bIns="61266">
            <a:spAutoFit/>
          </a:bodyPr>
          <a:lstStyle/>
          <a:p>
            <a:pPr algn="ctr"/>
            <a:r>
              <a:rPr lang="bn-BD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60321" y="5586807"/>
            <a:ext cx="3866605" cy="5307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9741" tIns="49871" rIns="99741" bIns="49871" rtlCol="0" anchor="ctr"/>
          <a:lstStyle/>
          <a:p>
            <a:pPr algn="ctr"/>
            <a:r>
              <a:rPr lang="bn-IN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কিসের চিত্র লক্ষ করছ?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44322"/>
            <a:ext cx="5394960" cy="325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646" y="243840"/>
            <a:ext cx="3734834" cy="190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646" y="2438400"/>
            <a:ext cx="3734834" cy="2135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4795520"/>
            <a:ext cx="3734834" cy="211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633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228600"/>
            <a:ext cx="10575037" cy="6874766"/>
            <a:chOff x="169164" y="211834"/>
            <a:chExt cx="10575037" cy="68747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4" y="1182814"/>
              <a:ext cx="5643882" cy="498938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211834"/>
              <a:ext cx="4648200" cy="687476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6" y="9525"/>
            <a:ext cx="10997936" cy="731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9525"/>
            <a:ext cx="11035587" cy="730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"/>
            <a:ext cx="10972800" cy="727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8"/>
            <a:ext cx="11201400" cy="727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6" y="38098"/>
            <a:ext cx="11287126" cy="727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5" y="38100"/>
            <a:ext cx="11226536" cy="728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1" y="0"/>
            <a:ext cx="11454877" cy="73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524"/>
            <a:ext cx="11430000" cy="740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6" y="9525"/>
            <a:ext cx="11458575" cy="7409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 trans="15000" crackSpacing="84"/>
                    </a14:imgEffect>
                    <a14:imgEffect>
                      <a14:sharpenSoften amount="45000"/>
                    </a14:imgEffect>
                    <a14:imgEffect>
                      <a14:colorTemperature colorTemp="11500"/>
                    </a14:imgEffect>
                    <a14:imgEffect>
                      <a14:saturation sat="1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7" y="381000"/>
            <a:ext cx="6324600" cy="6553200"/>
          </a:xfrm>
          <a:prstGeom prst="rect">
            <a:avLst/>
          </a:prstGeom>
          <a:noFill/>
          <a:effectLst>
            <a:glow rad="5842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blurRad="1270000" stA="14000" endPos="65000" dir="5400000" sy="-100000" algn="bl" rotWithShape="0"/>
            <a:softEdge rad="381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64" y="9525"/>
            <a:ext cx="11516090" cy="731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 trans="15000" crackSpacing="84"/>
                    </a14:imgEffect>
                    <a14:imgEffect>
                      <a14:sharpenSoften amount="45000"/>
                    </a14:imgEffect>
                    <a14:imgEffect>
                      <a14:colorTemperature colorTemp="11500"/>
                    </a14:imgEffect>
                    <a14:imgEffect>
                      <a14:saturation sat="1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19175"/>
            <a:ext cx="4763626" cy="5181600"/>
          </a:xfrm>
          <a:prstGeom prst="rect">
            <a:avLst/>
          </a:prstGeom>
          <a:noFill/>
          <a:effectLst>
            <a:glow rad="5842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blurRad="1270000" stA="14000" endPos="65000" dir="5400000" sy="-100000" algn="bl" rotWithShape="0"/>
            <a:softEdge rad="381000"/>
          </a:effectLst>
        </p:spPr>
      </p:pic>
      <p:sp>
        <p:nvSpPr>
          <p:cNvPr id="18" name="Rectangle 17"/>
          <p:cNvSpPr/>
          <p:nvPr/>
        </p:nvSpPr>
        <p:spPr>
          <a:xfrm>
            <a:off x="-321398" y="5029200"/>
            <a:ext cx="11446598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বঙ্গবন্ধু শেখ মুজিবুর র</a:t>
            </a:r>
            <a:r>
              <a:rPr lang="bn-IN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</a:t>
            </a:r>
            <a:r>
              <a:rPr lang="bn-IN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ONTENT\WON CONTENT\NEW CONTENT\রচনা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4958080"/>
            <a:ext cx="10789921" cy="227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-76200"/>
            <a:ext cx="5257800" cy="47746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4258270"/>
            <a:ext cx="5726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বঙ্গবন্ধু শেখ মুজিবুর র</a:t>
            </a:r>
            <a:r>
              <a:rPr lang="bn-IN" sz="5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</a:t>
            </a:r>
            <a:r>
              <a:rPr lang="bn-IN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</a:t>
            </a:r>
            <a:endParaRPr lang="en-US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CONTENT\WON CONTENT\NEW CONTENT\রচনা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5486400"/>
            <a:ext cx="10789920" cy="15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78486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1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152400"/>
            <a:ext cx="10777154" cy="7010400"/>
            <a:chOff x="112189" y="152400"/>
            <a:chExt cx="10777154" cy="7010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9" y="152400"/>
              <a:ext cx="10777154" cy="70104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525487" y="205908"/>
              <a:ext cx="20649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বঙ্গবন্ধুর শৈশব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943600" y="3124200"/>
              <a:ext cx="1219200" cy="1295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8" y="914400"/>
            <a:ext cx="10789920" cy="6319520"/>
          </a:xfrm>
        </p:spPr>
      </p:pic>
    </p:spTree>
    <p:extLst>
      <p:ext uri="{BB962C8B-B14F-4D97-AF65-F5344CB8AC3E}">
        <p14:creationId xmlns:p14="http://schemas.microsoft.com/office/powerpoint/2010/main" val="17737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ONTENT\WON CONTENT\NEW CONTENT\রচনা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4370463"/>
            <a:ext cx="10789920" cy="28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-18144"/>
            <a:ext cx="3124200" cy="43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73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D:\CONTENT\WON CONTENT\NEW CONTENT\রচনা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0"/>
            <a:ext cx="1094232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8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31</Words>
  <Application>Microsoft Office PowerPoint</Application>
  <PresentationFormat>Custom</PresentationFormat>
  <Paragraphs>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65</cp:revision>
  <dcterms:created xsi:type="dcterms:W3CDTF">2006-08-16T00:00:00Z</dcterms:created>
  <dcterms:modified xsi:type="dcterms:W3CDTF">2019-12-29T15:24:16Z</dcterms:modified>
</cp:coreProperties>
</file>