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9" r:id="rId4"/>
    <p:sldId id="270" r:id="rId5"/>
    <p:sldId id="257" r:id="rId6"/>
    <p:sldId id="261" r:id="rId7"/>
    <p:sldId id="263" r:id="rId8"/>
    <p:sldId id="264" r:id="rId9"/>
    <p:sldId id="262" r:id="rId10"/>
    <p:sldId id="265" r:id="rId11"/>
    <p:sldId id="258" r:id="rId12"/>
    <p:sldId id="283" r:id="rId13"/>
    <p:sldId id="281" r:id="rId14"/>
    <p:sldId id="282" r:id="rId15"/>
    <p:sldId id="272" r:id="rId16"/>
    <p:sldId id="273" r:id="rId17"/>
    <p:sldId id="274" r:id="rId18"/>
    <p:sldId id="276" r:id="rId19"/>
    <p:sldId id="275" r:id="rId20"/>
    <p:sldId id="278" r:id="rId21"/>
    <p:sldId id="27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667000"/>
            <a:ext cx="3530237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"/>
            <a:ext cx="67818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6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842575"/>
            <a:ext cx="6400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Anik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sits next to me.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reen_Capture_Img_7476.png"/>
          <p:cNvPicPr>
            <a:picLocks noChangeAspect="1"/>
          </p:cNvPicPr>
          <p:nvPr/>
        </p:nvPicPr>
        <p:blipFill>
          <a:blip r:embed="rId2"/>
          <a:srcRect l="44074" t="20000" r="18395" b="55556"/>
          <a:stretch>
            <a:fillRect/>
          </a:stretch>
        </p:blipFill>
        <p:spPr>
          <a:xfrm>
            <a:off x="838200" y="533400"/>
            <a:ext cx="6019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0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943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In the afternoon, we play football.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reen_Capture_Img_7464-1.png"/>
          <p:cNvPicPr>
            <a:picLocks noChangeAspect="1"/>
          </p:cNvPicPr>
          <p:nvPr/>
        </p:nvPicPr>
        <p:blipFill>
          <a:blip r:embed="rId2"/>
          <a:srcRect t="7792"/>
          <a:stretch>
            <a:fillRect/>
          </a:stretch>
        </p:blipFill>
        <p:spPr>
          <a:xfrm>
            <a:off x="152400" y="152400"/>
            <a:ext cx="8610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5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71600"/>
            <a:ext cx="4668344" cy="5257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304800" y="152400"/>
            <a:ext cx="83058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English book at page 31.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0678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93528" y="1104901"/>
            <a:ext cx="6858002" cy="464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3136612"/>
            <a:ext cx="358448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   reading.</a:t>
            </a:r>
            <a:endParaRPr lang="en-GB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8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52400"/>
            <a:ext cx="9067800" cy="6705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Student’s reading.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7335" y="1865265"/>
            <a:ext cx="5943600" cy="40418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33401" y="1676399"/>
            <a:ext cx="594360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6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8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 meaning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891" y="3316720"/>
            <a:ext cx="1361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0418" y="1164617"/>
            <a:ext cx="3373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person you know well and like</a:t>
            </a:r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891" y="1452960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friend</a:t>
            </a:r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6563" y="5129341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 do thing for pleasure</a:t>
            </a:r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99" y="5375563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5781" y="2895600"/>
            <a:ext cx="3221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group of students who are taught together</a:t>
            </a:r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4800599"/>
            <a:ext cx="3524250" cy="1981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743200"/>
            <a:ext cx="3676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919164"/>
            <a:ext cx="3676650" cy="18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4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233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Pair work. Read and choose the best answer.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Radif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____  years old.</a:t>
            </a:r>
          </a:p>
          <a:p>
            <a:pPr marL="514350" indent="-514350">
              <a:buAutoNum type="alphaL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six                      b. seven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 eight                   d. nine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_____ sits next to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Radif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Meher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Kadir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Niamat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d.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Anik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______  friend.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Karim’s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Radif’s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Latif’s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  d.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Jubaer’sPair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30655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39624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6700" y="4964208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1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Pair work.  Read and match the words in of the column ‘A’ with their meaning in column ‘B’. </a:t>
            </a:r>
            <a:endParaRPr lang="en-US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104429"/>
              </p:ext>
            </p:extLst>
          </p:nvPr>
        </p:nvGraphicFramePr>
        <p:xfrm>
          <a:off x="381000" y="1447801"/>
          <a:ext cx="8458200" cy="4952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6248400"/>
              </a:tblGrid>
              <a:tr h="70757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Column ‘A’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Column ‘B’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old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i.  a person you know well and like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friend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ii.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move from one place to another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go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iii.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of a particular age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d.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primary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iv.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 do things for pleasure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e.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play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v. developing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first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7571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vi. men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, women and children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451263" y="2637558"/>
            <a:ext cx="1783773" cy="15430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828800" y="2514600"/>
            <a:ext cx="1021773" cy="7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69967" y="4676775"/>
            <a:ext cx="1219200" cy="704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470313" y="3276600"/>
            <a:ext cx="1501487" cy="7758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752600" y="4676776"/>
            <a:ext cx="1097973" cy="7048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86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629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182" y="381000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Group work.    Read and answer the following question.</a:t>
            </a:r>
          </a:p>
          <a:p>
            <a:endParaRPr lang="en-US" sz="3600" dirty="0" smtClean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Who is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Radif’s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 friend?</a:t>
            </a:r>
          </a:p>
          <a:p>
            <a:pPr marL="742950" indent="-742950">
              <a:buAutoNum type="arabicPeriod"/>
            </a:pPr>
            <a:r>
              <a:rPr lang="en-US" sz="3600" dirty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How old is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Radif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Write about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Radif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Anik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600" dirty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Where does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Anik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 sit?</a:t>
            </a:r>
          </a:p>
          <a:p>
            <a:pPr marL="742950" indent="-742950">
              <a:buAutoNum type="arabicPeriod"/>
            </a:pPr>
            <a:r>
              <a:rPr lang="en-US" sz="3600" dirty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How old is </a:t>
            </a:r>
            <a:r>
              <a:rPr lang="en-US" sz="3600" dirty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Anik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6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2192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Pair work.  Read and fill in the blanks.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They go to ________ Primary school.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2.Anik sits  _______  to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Radif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They are in the _______  class.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1746" y="2209800"/>
            <a:ext cx="175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Rajbari</a:t>
            </a:r>
            <a:endParaRPr lang="en-US" sz="32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7836" y="2804966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next</a:t>
            </a:r>
            <a:endParaRPr lang="en-US" sz="32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4690" y="3411881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same</a:t>
            </a:r>
            <a:endParaRPr lang="en-US" sz="32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4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3491" y="26670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Mst</a:t>
            </a:r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Lucky </a:t>
            </a:r>
            <a:r>
              <a:rPr lang="en-US" sz="36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Akhter</a:t>
            </a:r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parveen</a:t>
            </a:r>
            <a:endParaRPr lang="en-US" sz="360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Bihari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Govt.Primary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</a:t>
            </a:r>
          </a:p>
          <a:p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Pirgachha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angpur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533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7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8915400" cy="6705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Evaluation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Rearrange the sentences.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Radif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am, i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a, student, am, i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am, eight, i, years, old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are, we, in, the, class, same 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ootball, play, we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4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1148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write a short composition about 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Your friend”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at least five sentences. 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510" y="0"/>
            <a:ext cx="4876800" cy="3810000"/>
            <a:chOff x="2362200" y="228600"/>
            <a:chExt cx="4495800" cy="3810000"/>
          </a:xfrm>
        </p:grpSpPr>
        <p:sp>
          <p:nvSpPr>
            <p:cNvPr id="6" name="Rectangle 5"/>
            <p:cNvSpPr/>
            <p:nvPr/>
          </p:nvSpPr>
          <p:spPr>
            <a:xfrm>
              <a:off x="2743200" y="1752600"/>
              <a:ext cx="3733800" cy="2286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2362200" y="228600"/>
              <a:ext cx="4495800" cy="15240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Home work.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343400" y="2133600"/>
              <a:ext cx="762000" cy="1905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0" y="2514600"/>
              <a:ext cx="762000" cy="533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10200" y="2438400"/>
              <a:ext cx="762000" cy="533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2407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71628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2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5715000" cy="1143000"/>
          </a:xfr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Identity</a:t>
            </a:r>
            <a:endParaRPr lang="en-US" sz="36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</a:p>
          <a:p>
            <a:pPr marL="0" indent="0">
              <a:buNone/>
            </a:pPr>
            <a:r>
              <a:rPr lang="en-US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three</a:t>
            </a:r>
          </a:p>
          <a:p>
            <a:pPr marL="0" indent="0">
              <a:buNone/>
            </a:pPr>
            <a:r>
              <a:rPr lang="en-US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Unit: 35  </a:t>
            </a:r>
          </a:p>
          <a:p>
            <a:pPr marL="0" indent="0">
              <a:buNone/>
            </a:pPr>
            <a:r>
              <a:rPr lang="en-US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Lesson: 1-3 </a:t>
            </a:r>
          </a:p>
          <a:p>
            <a:pPr marL="0" indent="0">
              <a:buNone/>
            </a:pPr>
            <a:r>
              <a:rPr lang="en-US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 45 minutes</a:t>
            </a:r>
          </a:p>
          <a:p>
            <a:pPr marL="0" indent="0">
              <a:buNone/>
            </a:pPr>
            <a:r>
              <a:rPr lang="en-US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  <a:r>
              <a:rPr lang="en-US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21/12/2019</a:t>
            </a:r>
            <a:endParaRPr lang="en-US" dirty="0" smtClean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8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295400" y="304800"/>
            <a:ext cx="6324600" cy="1828800"/>
          </a:xfrm>
          <a:prstGeom prst="cloud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Outcome</a:t>
            </a:r>
            <a:endParaRPr lang="en-US" sz="36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514600"/>
            <a:ext cx="8763000" cy="4114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Students will be able to</a:t>
            </a: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Listening-4.3.1 enjoy and understand simple stories.</a:t>
            </a: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Speaking-3.1.1 ask and answer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2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question</a:t>
            </a: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Reading- 5.1.1 read simple paragraphs.</a:t>
            </a:r>
          </a:p>
          <a:p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_Capture_Img_7464-1.png"/>
          <p:cNvPicPr>
            <a:picLocks noChangeAspect="1"/>
          </p:cNvPicPr>
          <p:nvPr/>
        </p:nvPicPr>
        <p:blipFill>
          <a:blip r:embed="rId2"/>
          <a:srcRect t="7792"/>
          <a:stretch>
            <a:fillRect/>
          </a:stretch>
        </p:blipFill>
        <p:spPr>
          <a:xfrm>
            <a:off x="228600" y="1295400"/>
            <a:ext cx="8610600" cy="556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see the picture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9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196" y="-76200"/>
            <a:ext cx="8897203" cy="655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905000" y="2590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 friend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1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781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00200" y="5791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I’m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Radif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I’m eight years old.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28800" y="228600"/>
            <a:ext cx="5715000" cy="5410200"/>
            <a:chOff x="1828800" y="228600"/>
            <a:chExt cx="2879651" cy="4724400"/>
          </a:xfrm>
        </p:grpSpPr>
        <p:pic>
          <p:nvPicPr>
            <p:cNvPr id="5" name="Picture 4" descr="Screen_Capture_Img_1179-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800" y="228600"/>
              <a:ext cx="2879651" cy="4724400"/>
            </a:xfrm>
            <a:prstGeom prst="rect">
              <a:avLst/>
            </a:prstGeom>
          </p:spPr>
        </p:pic>
        <p:pic>
          <p:nvPicPr>
            <p:cNvPr id="6" name="Picture 5" descr="Screen_Capture_Img_1179-1.png"/>
            <p:cNvPicPr>
              <a:picLocks noChangeAspect="1"/>
            </p:cNvPicPr>
            <p:nvPr/>
          </p:nvPicPr>
          <p:blipFill>
            <a:blip r:embed="rId3"/>
            <a:srcRect l="10584" t="90323" r="70892"/>
            <a:stretch>
              <a:fillRect/>
            </a:stretch>
          </p:blipFill>
          <p:spPr>
            <a:xfrm>
              <a:off x="3352800" y="4495800"/>
              <a:ext cx="12954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260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781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562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Anik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is my best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friend.He’s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eight years old, too.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creen_Capture_Img_5197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2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5866241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We go to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Rajbari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Primary School.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creen_Capture_Img_8413.png"/>
          <p:cNvPicPr>
            <a:picLocks noChangeAspect="1"/>
          </p:cNvPicPr>
          <p:nvPr/>
        </p:nvPicPr>
        <p:blipFill>
          <a:blip r:embed="rId2"/>
          <a:srcRect l="53341" t="54444" r="22235" b="22809"/>
          <a:stretch>
            <a:fillRect/>
          </a:stretch>
        </p:blipFill>
        <p:spPr>
          <a:xfrm>
            <a:off x="381000" y="304800"/>
            <a:ext cx="8001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449</Words>
  <Application>Microsoft Office PowerPoint</Application>
  <PresentationFormat>On-screen Show (4:3)</PresentationFormat>
  <Paragraphs>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Subject 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Lucky</cp:lastModifiedBy>
  <cp:revision>27</cp:revision>
  <dcterms:created xsi:type="dcterms:W3CDTF">2006-08-16T00:00:00Z</dcterms:created>
  <dcterms:modified xsi:type="dcterms:W3CDTF">2019-12-30T12:05:23Z</dcterms:modified>
</cp:coreProperties>
</file>