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257" r:id="rId3"/>
    <p:sldId id="261" r:id="rId4"/>
    <p:sldId id="341" r:id="rId5"/>
    <p:sldId id="260" r:id="rId6"/>
    <p:sldId id="329" r:id="rId7"/>
    <p:sldId id="343" r:id="rId8"/>
    <p:sldId id="342" r:id="rId9"/>
    <p:sldId id="323" r:id="rId10"/>
    <p:sldId id="331" r:id="rId11"/>
    <p:sldId id="332" r:id="rId12"/>
    <p:sldId id="334" r:id="rId13"/>
    <p:sldId id="337" r:id="rId14"/>
    <p:sldId id="330" r:id="rId15"/>
    <p:sldId id="335" r:id="rId16"/>
    <p:sldId id="289" r:id="rId17"/>
    <p:sldId id="291" r:id="rId18"/>
    <p:sldId id="292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5400" autoAdjust="0"/>
  </p:normalViewPr>
  <p:slideViewPr>
    <p:cSldViewPr>
      <p:cViewPr varScale="1">
        <p:scale>
          <a:sx n="81" d="100"/>
          <a:sy n="81" d="100"/>
        </p:scale>
        <p:origin x="1080" y="7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6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8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2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0" y="243864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600200"/>
            <a:ext cx="725213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2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4953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" y="1524000"/>
            <a:ext cx="529550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28600" y="5221061"/>
            <a:ext cx="111252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5" r="93199" b="77259"/>
          <a:stretch/>
        </p:blipFill>
        <p:spPr>
          <a:xfrm>
            <a:off x="457200" y="515874"/>
            <a:ext cx="1676400" cy="72157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2482190" flipH="1" flipV="1">
            <a:off x="3682837" y="129514"/>
            <a:ext cx="1214989" cy="1308665"/>
          </a:xfrm>
          <a:prstGeom prst="wedgeEllipseCallout">
            <a:avLst>
              <a:gd name="adj1" fmla="val 188359"/>
              <a:gd name="adj2" fmla="val -17741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 fontAlgn="base">
              <a:spcBef>
                <a:spcPct val="0"/>
              </a:spcBef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ক্রুপ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457200" y="758557"/>
            <a:ext cx="762000" cy="39620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87857" y="3124200"/>
            <a:ext cx="3813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6800" y="956659"/>
            <a:ext cx="1721644" cy="1481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2256" y="5130072"/>
            <a:ext cx="10126744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সিলেকশন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এলাকার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চুড়ান্ত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Keyboard Enter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বোতামে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সিলেকশনের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বাইরের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অংশটুকু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 animBg="1"/>
      <p:bldP spid="10" grpId="0" animBg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953000" cy="320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5257800" cy="320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38400" y="2438400"/>
            <a:ext cx="533400" cy="762000"/>
          </a:xfrm>
          <a:prstGeom prst="rect">
            <a:avLst/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>
            <a:off x="2590800" y="685800"/>
            <a:ext cx="5105400" cy="1676400"/>
          </a:xfrm>
          <a:prstGeom prst="curvedDownArrow">
            <a:avLst>
              <a:gd name="adj1" fmla="val 6604"/>
              <a:gd name="adj2" fmla="val 17734"/>
              <a:gd name="adj3" fmla="val 292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76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কপি</a:t>
            </a:r>
            <a:r>
              <a:rPr lang="en-US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,</a:t>
            </a:r>
            <a:r>
              <a:rPr lang="en-US" sz="40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পেস্ট</a:t>
            </a:r>
            <a:r>
              <a:rPr lang="en-US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,</a:t>
            </a:r>
            <a:r>
              <a:rPr lang="en-US" sz="40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কাট</a:t>
            </a:r>
            <a:endParaRPr lang="bn-BD" sz="40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2714" y="4614385"/>
            <a:ext cx="861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কোনো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অবজেক্ট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ইমেজ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পুরাপুরি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ভাবে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সিলেক্ট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নিদিষ্ট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কোনো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অংশ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সিলেক্ট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,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কপি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,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পেস্ট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কমান্ড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‍active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করা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যায়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।</a:t>
            </a:r>
            <a:endParaRPr lang="bn-BD" sz="28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7800" y="5630074"/>
            <a:ext cx="10896600" cy="646331"/>
            <a:chOff x="777711" y="4678976"/>
            <a:chExt cx="10896600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77711" y="4678976"/>
              <a:ext cx="1089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§"/>
              </a:pPr>
              <a:r>
                <a:rPr lang="en-US" sz="3600" kern="11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Edit Menu    Copy   New File   Paste  ।</a:t>
              </a:r>
              <a:endParaRPr lang="bn-BD" sz="3600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901911" y="4882590"/>
              <a:ext cx="304800" cy="20651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399987" y="4942034"/>
              <a:ext cx="304800" cy="20651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</a:t>
              </a:r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788111" y="4897477"/>
              <a:ext cx="304800" cy="20651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41651" y="4762266"/>
            <a:ext cx="658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Keyboard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থেকে</a:t>
            </a:r>
            <a:r>
              <a:rPr lang="en-US" sz="28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‍alt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বোতাম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চাপ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দিয়ে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ছবিকে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মাউস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দিয়ে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ড্র্যাগ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সরিয়ে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নিলে</a:t>
            </a:r>
            <a:r>
              <a:rPr lang="en-US" sz="28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একাধিক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ছবি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হবে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।</a:t>
            </a:r>
            <a:endParaRPr lang="bn-BD" sz="28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25" y="838200"/>
            <a:ext cx="6822366" cy="378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2286000" y="4886097"/>
            <a:ext cx="7620000" cy="1105641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961863"/>
            <a:ext cx="6967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ছবিটি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ওপেন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আছে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সেই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ছবিটির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অংশে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Clone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চান</a:t>
            </a:r>
            <a:r>
              <a:rPr lang="en-US" sz="28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সেই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অংশে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Alt +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মাউস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ক্লিক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করুন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bn-BD" sz="28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02031" y="6305179"/>
            <a:ext cx="7620000" cy="1105641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4302" y="513486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এবার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Alt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ছেড়ে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দিন</a:t>
            </a:r>
            <a:r>
              <a:rPr lang="bn-IN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bn-BD" sz="28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559" y="4999747"/>
            <a:ext cx="5982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নতুন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ডকুমেন্ট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নিয়ে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আগের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ছবিটির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উপর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ক্লিক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থাকুন</a:t>
            </a:r>
            <a:r>
              <a:rPr lang="en-US" sz="28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প্রয়োজনে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ছবিটির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ব্রাশ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বাড়িয়ে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নিন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।</a:t>
            </a:r>
            <a:endParaRPr lang="bn-BD" sz="28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838" y="1524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9355" y="5715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7099304" cy="3895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0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0698"/>
            <a:ext cx="5795717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838200" y="4677430"/>
            <a:ext cx="10287000" cy="523220"/>
            <a:chOff x="838200" y="4677430"/>
            <a:chExt cx="10287000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4677430"/>
              <a:ext cx="1028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Tool Box   Type Tool select     Horizontal Type Tool   Click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 flipV="1">
              <a:off x="2438400" y="4876800"/>
              <a:ext cx="30480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flipV="1">
              <a:off x="5715000" y="4876800"/>
              <a:ext cx="24765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flipV="1">
              <a:off x="9677400" y="4897736"/>
              <a:ext cx="24765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400" y="5519410"/>
            <a:ext cx="9753600" cy="523220"/>
            <a:chOff x="914400" y="5519410"/>
            <a:chExt cx="975360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5519410"/>
              <a:ext cx="975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Tool Box   Type Tool select  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Verticl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Type Tool    Click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flipV="1">
              <a:off x="2514600" y="5720061"/>
              <a:ext cx="24765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 flipV="1">
              <a:off x="5679649" y="5720061"/>
              <a:ext cx="24765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 flipV="1">
              <a:off x="8943288" y="5720061"/>
              <a:ext cx="24765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2" r="79333" b="48815"/>
          <a:stretch/>
        </p:blipFill>
        <p:spPr>
          <a:xfrm>
            <a:off x="762000" y="638828"/>
            <a:ext cx="3124200" cy="2667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447800" y="1062512"/>
            <a:ext cx="1618034" cy="3090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11664" y="1355406"/>
            <a:ext cx="1600200" cy="21556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01724" y="1349954"/>
            <a:ext cx="3722876" cy="1068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24100" y="1570970"/>
            <a:ext cx="4762500" cy="1235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42326"/>
            <a:ext cx="563587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743200" y="5361480"/>
            <a:ext cx="5995814" cy="954107"/>
            <a:chOff x="3036524" y="4582592"/>
            <a:chExt cx="4844976" cy="954107"/>
          </a:xfrm>
        </p:grpSpPr>
        <p:sp>
          <p:nvSpPr>
            <p:cNvPr id="13" name="Rectangle 12"/>
            <p:cNvSpPr/>
            <p:nvPr/>
          </p:nvSpPr>
          <p:spPr>
            <a:xfrm>
              <a:off x="3036524" y="4582592"/>
              <a:ext cx="48449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anose="05000000000000000000" pitchFamily="2" charset="2"/>
                <a:buChar char="q"/>
              </a:pP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মেনু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Image      Adjustment     Brightness/Contrast          Click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flipV="1">
              <a:off x="5807361" y="4754882"/>
              <a:ext cx="24765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flipV="1">
              <a:off x="6176129" y="5195157"/>
              <a:ext cx="247650" cy="12191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" r="63333" b="59481"/>
          <a:stretch/>
        </p:blipFill>
        <p:spPr>
          <a:xfrm>
            <a:off x="336343" y="1396150"/>
            <a:ext cx="41910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838200" y="1892718"/>
            <a:ext cx="1156748" cy="24402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200" y="1543400"/>
            <a:ext cx="381000" cy="19892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15077" y="3058259"/>
            <a:ext cx="5730740" cy="1068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286000" y="2819400"/>
            <a:ext cx="1143000" cy="3090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4800" y="152400"/>
            <a:ext cx="274320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25908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Crop </a:t>
            </a:r>
            <a:r>
              <a:rPr lang="en-US" sz="2800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en-US" sz="2800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2800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Type tool </a:t>
            </a:r>
            <a:r>
              <a:rPr lang="en-US" sz="2800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28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brightness </a:t>
            </a:r>
            <a:r>
              <a:rPr lang="en-US" sz="28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28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799" y="152400"/>
            <a:ext cx="3048000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8" y="838200"/>
            <a:ext cx="4946101" cy="4307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7150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57200"/>
            <a:ext cx="82296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457200"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8" y="1676400"/>
            <a:ext cx="8001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599" y="236432"/>
            <a:ext cx="3048000" cy="8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4241" y="1066800"/>
            <a:ext cx="78423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- 01829738388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SAM_108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00" y="1295400"/>
            <a:ext cx="1817615" cy="2003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609299" y="4144284"/>
            <a:ext cx="1817615" cy="198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43200" y="3611391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9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indent="-457200"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fld id="{3DD78DBF-BFC2-4550-AEE5-6ED0F31FAB41}" type="datetime1"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indent="-457200" algn="just"/>
              <a:t>12/31/2019</a:t>
            </a:fld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1867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8184" y="4769930"/>
            <a:ext cx="2780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19" y="1117718"/>
            <a:ext cx="5200650" cy="3369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2787"/>
            <a:ext cx="5029200" cy="3354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297391" y="4769930"/>
            <a:ext cx="880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ফটোশপে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3233" y="4769930"/>
            <a:ext cx="2214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476993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বর্গাকার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4" grpId="1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1738" y="1036787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27678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4470"/>
            <a:ext cx="7467600" cy="4035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8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7650" y="278926"/>
            <a:ext cx="3028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5569"/>
            <a:ext cx="9753600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4729243"/>
            <a:ext cx="788163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43200" y="21867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5"/>
          <a:stretch/>
        </p:blipFill>
        <p:spPr>
          <a:xfrm>
            <a:off x="304800" y="1175164"/>
            <a:ext cx="50292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47" y="1175165"/>
            <a:ext cx="5257801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4000500" y="4839043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পিক্সেল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4839828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ইঞ্চিতে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আড়াআড়ি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উলম্বভাবে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৭২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৭২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349" y="4839043"/>
            <a:ext cx="10629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ইঞ্চিতে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(৭২*৭২)=৫১৮৪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24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11" grpId="1"/>
      <p:bldP spid="12" grpId="0"/>
      <p:bldP spid="12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152400"/>
            <a:ext cx="4384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1630" r="27996" b="72956"/>
          <a:stretch/>
        </p:blipFill>
        <p:spPr>
          <a:xfrm>
            <a:off x="1066800" y="836968"/>
            <a:ext cx="4380107" cy="5334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rot="2482190">
            <a:off x="80822" y="1744973"/>
            <a:ext cx="1382137" cy="694156"/>
          </a:xfrm>
          <a:prstGeom prst="wedgeEllipseCallout">
            <a:avLst>
              <a:gd name="adj1" fmla="val -18033"/>
              <a:gd name="adj2" fmla="val -15792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9" b="34677"/>
          <a:stretch/>
        </p:blipFill>
        <p:spPr>
          <a:xfrm>
            <a:off x="1532776" y="2133600"/>
            <a:ext cx="4655446" cy="305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4031921" y="1325911"/>
            <a:ext cx="997279" cy="1722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71628" y="6442538"/>
            <a:ext cx="848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31946" y="553770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 পয়েন্টার সিলেকশনের ভেতরে নিয়ে গিয়ে মাউসের আঙুলের চাপ রেখে ভাসমান সিলেকশনকে ড্র্যাগ করে যে কোন স্থানে সরিয়ে নেওয়া যাবে 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3600"/>
            <a:ext cx="4648200" cy="3051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5486400" y="3810000"/>
            <a:ext cx="23271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9" y="5694802"/>
            <a:ext cx="1135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Shift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Rectangular Marquee Tool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ড্র্যাগ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508550" y="1192188"/>
            <a:ext cx="613701" cy="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209800" y="930999"/>
            <a:ext cx="2275220" cy="5223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4" grpId="1"/>
      <p:bldP spid="20" grpId="0"/>
      <p:bldP spid="20" grpId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201" y="5620177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Shift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Elliptical Marquee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Tool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ড্র্যাগ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3874" r="24949" b="20382"/>
          <a:stretch/>
        </p:blipFill>
        <p:spPr>
          <a:xfrm>
            <a:off x="6449438" y="1663418"/>
            <a:ext cx="4648200" cy="3365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24790" r="27996" b="65837"/>
          <a:stretch/>
        </p:blipFill>
        <p:spPr>
          <a:xfrm>
            <a:off x="457201" y="659988"/>
            <a:ext cx="5676900" cy="49702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rot="2482190" flipH="1">
            <a:off x="102587" y="1776169"/>
            <a:ext cx="1732121" cy="1669775"/>
          </a:xfrm>
          <a:prstGeom prst="wedgeEllipseCallout">
            <a:avLst>
              <a:gd name="adj1" fmla="val 75728"/>
              <a:gd name="adj2" fmla="val -7741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ইলিপটিক্যাল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Oval 23"/>
          <p:cNvSpPr/>
          <p:nvPr/>
        </p:nvSpPr>
        <p:spPr>
          <a:xfrm>
            <a:off x="1353766" y="648081"/>
            <a:ext cx="3048000" cy="49702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980805" y="1663418"/>
            <a:ext cx="4026196" cy="3365782"/>
            <a:chOff x="1949302" y="1591205"/>
            <a:chExt cx="4026196" cy="33657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279509" y="1260998"/>
              <a:ext cx="3365782" cy="40261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Oval 17"/>
            <p:cNvSpPr/>
            <p:nvPr/>
          </p:nvSpPr>
          <p:spPr>
            <a:xfrm>
              <a:off x="3276600" y="2061890"/>
              <a:ext cx="2362200" cy="15544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5486400" y="3274095"/>
            <a:ext cx="32871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77766" y="914987"/>
            <a:ext cx="1770434" cy="1219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90700" y="542767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 পয়েন্টার সিলেকশনের ভেতরে নিয়ে গিয়ে মাউসের আঙুলের চাপ রেখে ভাসমান সিলেকশনকে ড্র্যাগ করে যে কোন স্থানে সরিয়ে নেওয়া যাবে 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89195" y="838200"/>
            <a:ext cx="7648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2" grpId="0" animBg="1"/>
      <p:bldP spid="24" grpId="0" animBg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228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1378" y="5017244"/>
            <a:ext cx="7620000" cy="1105641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743948">
            <a:off x="5867748" y="2552607"/>
            <a:ext cx="124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467337"/>
            <a:ext cx="615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পিক্সেল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1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 বোঝায় লেখ।</a:t>
            </a:r>
            <a:endParaRPr lang="bn-BD" sz="28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677" b="-1"/>
          <a:stretch/>
        </p:blipFill>
        <p:spPr>
          <a:xfrm>
            <a:off x="2819400" y="1365035"/>
            <a:ext cx="5257800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428</Words>
  <Application>Microsoft Office PowerPoint</Application>
  <PresentationFormat>Custom</PresentationFormat>
  <Paragraphs>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Bangla</vt:lpstr>
      <vt:lpstr>Calibri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Windows User</cp:lastModifiedBy>
  <cp:revision>2132</cp:revision>
  <dcterms:created xsi:type="dcterms:W3CDTF">2016-02-06T16:22:56Z</dcterms:created>
  <dcterms:modified xsi:type="dcterms:W3CDTF">2019-12-31T11:33:22Z</dcterms:modified>
</cp:coreProperties>
</file>