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2" r:id="rId14"/>
    <p:sldId id="27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1" y="228600"/>
            <a:ext cx="867833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9600"/>
            <a:ext cx="6096000" cy="3419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4800600"/>
            <a:ext cx="7010400" cy="954107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finishing HSC, he joined a volunteer fire department.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143000" y="3352800"/>
            <a:ext cx="2971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3352800"/>
            <a:ext cx="990600" cy="676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0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219200"/>
            <a:ext cx="6096000" cy="1200329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Open your book at page 36.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163" y="2819400"/>
            <a:ext cx="5410200" cy="707886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 in groups. 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8018" y="4114800"/>
            <a:ext cx="5638800" cy="1323439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 individually one after another. 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05000"/>
            <a:ext cx="7162800" cy="1200329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Make two sentences with the word </a:t>
            </a:r>
          </a:p>
          <a:p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Fire,volunteer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5546" y="1066800"/>
            <a:ext cx="2667000" cy="707886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group -01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546" y="3276600"/>
            <a:ext cx="2667000" cy="707886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-02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114800"/>
            <a:ext cx="7162800" cy="1692771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Answer the question.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Where did the fire take place?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Who put out the fire?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20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1295400"/>
            <a:ext cx="1524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1066800"/>
            <a:ext cx="5181600" cy="11333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7400" y="3048000"/>
            <a:ext cx="5791200" cy="2057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What is the meaning of panicked?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</a:rPr>
              <a:t>Who help the students to leave the building.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4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H="1" flipV="1">
            <a:off x="2847109" y="997527"/>
            <a:ext cx="34290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Home work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0800000" flipH="1" flipV="1">
            <a:off x="1236518" y="1981200"/>
            <a:ext cx="6972300" cy="10287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Write  5 sentences about a fire fighter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800000" flipH="1" flipV="1">
            <a:off x="2819400" y="3009901"/>
            <a:ext cx="38862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One day one word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0800000" flipH="1" flipV="1">
            <a:off x="838200" y="4572000"/>
            <a:ext cx="14478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Afraid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57905" y="4786884"/>
            <a:ext cx="489204" cy="484632"/>
          </a:xfrm>
          <a:prstGeom prst="rightArrow">
            <a:avLst>
              <a:gd name="adj1" fmla="val 9977"/>
              <a:gd name="adj2" fmla="val 4714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2993413" y="4679441"/>
            <a:ext cx="1502388" cy="5920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ভয়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 flipH="1" flipV="1">
            <a:off x="5320145" y="4571999"/>
            <a:ext cx="3061855" cy="86067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He is afraid to see.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16196" y="4786884"/>
            <a:ext cx="717804" cy="484632"/>
          </a:xfrm>
          <a:prstGeom prst="rightArrow">
            <a:avLst>
              <a:gd name="adj1" fmla="val 2287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82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625928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399"/>
            <a:ext cx="3429000" cy="4031873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Nahid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akhtar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parvin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Assistant Teacher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Jagodishpur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Government Primary School 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Upazila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taragonj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Dist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Rangpur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975954"/>
            <a:ext cx="3429000" cy="40318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Sub: English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Class: Five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Lesson: A Firefighter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unit:Raju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a firefighter....department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4464627" y="457200"/>
            <a:ext cx="76200" cy="46204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7696200" cy="4524315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  <a:p>
            <a:pPr lvl="0"/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Listening :</a:t>
            </a: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4.2.1understand and enjoy simple stories</a:t>
            </a: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3.4.1understand statements made by the teacher and students.</a:t>
            </a:r>
          </a:p>
          <a:p>
            <a:pPr lvl="0"/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Speaking: </a:t>
            </a: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1.1.2 say sentences with proper intonation.</a:t>
            </a: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1.1.1 say words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phrasers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sentences with proper sounds and stress.</a:t>
            </a:r>
          </a:p>
          <a:p>
            <a:pPr lvl="0"/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Reading:</a:t>
            </a:r>
          </a:p>
          <a:p>
            <a:pPr lvl="0"/>
            <a:r>
              <a:rPr lang="en-GB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1.7.1 read paragraphs , dialogues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stories,letters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and other text.</a:t>
            </a:r>
          </a:p>
          <a:p>
            <a:pPr lvl="0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7.1.1 recognize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ounctuation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marks and read accordingly.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609600"/>
            <a:ext cx="5638800" cy="830997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6" y="1828800"/>
            <a:ext cx="5500254" cy="40787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35728" y="758536"/>
            <a:ext cx="5479472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Students  look  at the picture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8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181100" y="2743200"/>
            <a:ext cx="6781800" cy="2971799"/>
          </a:xfrm>
          <a:prstGeom prst="irregularSeal2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07649" y="38862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Firefighter</a:t>
            </a:r>
            <a:endParaRPr lang="en-GB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flipH="1">
            <a:off x="1752600" y="1447800"/>
            <a:ext cx="5638800" cy="144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Todays </a:t>
            </a:r>
            <a:r>
              <a:rPr lang="en-US" sz="3600" b="1" dirty="0" err="1" smtClean="0"/>
              <a:t>leason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8884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1" y="1875992"/>
            <a:ext cx="1530929" cy="8914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Panicked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570022" y="1635702"/>
            <a:ext cx="1285005" cy="12954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19600" y="2133599"/>
            <a:ext cx="3837709" cy="6338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 got panicked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853" y="3297375"/>
            <a:ext cx="1323110" cy="781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Put out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34491" y="3006430"/>
            <a:ext cx="1371600" cy="117071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855027" y="3434185"/>
            <a:ext cx="4180609" cy="6234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 is putting out the fires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8144" y="4507921"/>
            <a:ext cx="1378528" cy="95077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Prevent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89909" y="4507921"/>
            <a:ext cx="1316182" cy="1136078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097481" y="4684568"/>
            <a:ext cx="3903519" cy="5974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Prevent fires.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3442851" y="457200"/>
            <a:ext cx="2710298" cy="1066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NEW WORDS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6362700" cy="3181350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1066800" y="4419600"/>
            <a:ext cx="7010400" cy="1295400"/>
          </a:xfrm>
          <a:prstGeom prst="round1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is a firefighter.</a:t>
            </a:r>
            <a:endParaRPr lang="en-GB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2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4800"/>
            <a:ext cx="5943600" cy="3800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4724400"/>
            <a:ext cx="5943600" cy="138499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Long time ago, when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in class 5, there was a fire in his school building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3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096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4419600"/>
            <a:ext cx="6096000" cy="1384995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soon a fire brigade came and put out the fire.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could not forget that for many years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230</TotalTime>
  <Words>267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ismail - [2010]</cp:lastModifiedBy>
  <cp:revision>41</cp:revision>
  <dcterms:created xsi:type="dcterms:W3CDTF">2006-08-16T00:00:00Z</dcterms:created>
  <dcterms:modified xsi:type="dcterms:W3CDTF">2019-12-31T07:52:41Z</dcterms:modified>
</cp:coreProperties>
</file>