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7" r:id="rId8"/>
    <p:sldId id="263" r:id="rId9"/>
    <p:sldId id="265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i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286000"/>
            <a:ext cx="6863442" cy="38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914400"/>
            <a:ext cx="7086600" cy="1219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মাল্টিমিডিয়া ক্লাস রুমে সবাইকে স্বাগতম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01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3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880" y="1409700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362634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গুরুমস্তিষ্ক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" y="3886200"/>
            <a:ext cx="80010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দর্শন, শ্রবণ, ঘ্রাণ,চিন্তা-চেতনা, স্মৃতি, জ্ঞান,বুদ্ধি,বিবেক ও পেষী চালনার ক্রিয়াকেন্দ্র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গুরুমস্তিষ্কে অবস্থিত।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81534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সেরিব্রামের নিচের অংশ- থ্যালামাস ও হাইপোথালামাস।এগুলো ধূসর পদার্থের পুঞ্জ।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ক্রোধ, লজ্জা,বুদ্ধি,নিদ্রা, তাপ সংরক্ষণ ও চলন এই অংশের কাজ।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4" descr="C:\Users\i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838200"/>
            <a:ext cx="3276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4200" y="304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মধ্যমস্তিষ্ক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2050" name="Picture 2" descr="C:\Users\i\Desktop\download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97328"/>
            <a:ext cx="2259217" cy="224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" y="3886200"/>
            <a:ext cx="2163713" cy="22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00020" y="4038600"/>
            <a:ext cx="37338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গুরুমস্তিষ্ক ও পনসের মাঝখানে মধ্যমস্তিষ্ক অবস্থিত। মধ্যমস্তিষ্ক দৃষ্টিশক্তি, শ্রবণশক্তির সাথেও সম্পর্কযুক্ত।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i\Desktop\download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4" t="13128" r="50000" b="10733"/>
          <a:stretch/>
        </p:blipFill>
        <p:spPr bwMode="auto">
          <a:xfrm>
            <a:off x="2039620" y="841861"/>
            <a:ext cx="240792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3919220" y="2740967"/>
            <a:ext cx="3025140" cy="461665"/>
            <a:chOff x="3919220" y="2740967"/>
            <a:chExt cx="3025140" cy="46166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3919220" y="2971800"/>
              <a:ext cx="12065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191760" y="2740967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লঘুমস্তিষ্ক 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67000" y="152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লঘুমস্তিষ্ক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030" y="4343400"/>
            <a:ext cx="713994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লঘুমস্তিষ্ক গুরুমস্তিষ্কের নিচে ও পশ্চাতে অবস্থিত।এটা গুরুমস্তিষ্কের চেয়ে আকারে ছোট।দেহের ভারসাম্য রক্ষা করাই লঘুমস্তিষ্কের প্রধানকাজ।এছাড়াওলঘুমস্তিষ্ক কথা বলা ও চলাফেরা নিয়ন্ত্রণ করে। এর তিনটি অংশ যথা- সেরিবেলাম, পন্স, মেডুলা বা সুষুম্নাশীর্ষ্ক।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324600" y="2167741"/>
            <a:ext cx="330200" cy="1381691"/>
            <a:chOff x="6324600" y="2167741"/>
            <a:chExt cx="330200" cy="138169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324600" y="2167741"/>
              <a:ext cx="0" cy="1381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333490" y="2167741"/>
              <a:ext cx="3213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41110" y="3537853"/>
              <a:ext cx="3136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341110" y="2858586"/>
              <a:ext cx="30607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647180" y="1936908"/>
            <a:ext cx="1727200" cy="1843356"/>
            <a:chOff x="6647180" y="1936908"/>
            <a:chExt cx="1727200" cy="1843356"/>
          </a:xfrm>
        </p:grpSpPr>
        <p:sp>
          <p:nvSpPr>
            <p:cNvPr id="21" name="TextBox 20"/>
            <p:cNvSpPr txBox="1"/>
            <p:nvPr/>
          </p:nvSpPr>
          <p:spPr>
            <a:xfrm>
              <a:off x="6647180" y="1936908"/>
              <a:ext cx="172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সেরিবেলাম</a:t>
              </a:r>
              <a:r>
                <a:rPr lang="bn-IN" sz="2400" dirty="0" smtClean="0"/>
                <a:t> 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7180" y="2627753"/>
              <a:ext cx="142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পন্স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54800" y="3318599"/>
              <a:ext cx="104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মেডুলা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C:\Users\i\Desktop\download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457200"/>
            <a:ext cx="5257800" cy="259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1760" y="3216254"/>
            <a:ext cx="597791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bn-IN" sz="2400" dirty="0">
                <a:latin typeface="Nikosh" pitchFamily="2" charset="0"/>
                <a:cs typeface="Nikosh" pitchFamily="2" charset="0"/>
              </a:rPr>
              <a:t>সেরিবেলাম ডান ও বামে দু অংশে ঝুলন্ত অবস্থায় বিভক্ত থাকে</a:t>
            </a:r>
            <a:r>
              <a:rPr lang="bn-IN" dirty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1760" y="3810000"/>
            <a:ext cx="5943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পন্সকে মস্তিষ্কের যোজক বলা হয়।এটা গুরুমস্তিষ্ক, লঘুমস্তিষ্ক ও মধ্যমস্তিষ্ককে সুষুম্নাশীর্ষকের সাথে সংযোজিত করে।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953000"/>
            <a:ext cx="64008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সুষুম্নাশীর্ষকে মস্তিষ্কের বোটা বলা হয়।কারণ এটা মস্তিষ্কে মেরুরজ্জুর সাথে সংযোজিত করে। মস্তিষ্কের এ অংশ হৃৎস্পন্দন, খাদ্যগ্রহণ ও শ্বসন ইত্যাদি কাজ নিয়ন্ত্রণ করে।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8" name="Picture 4" descr="C:\Users\i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0660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797" y="1541145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7024" y="590222"/>
            <a:ext cx="3012123" cy="7051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দলীয়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3" descr="C:\Users\i\Desktop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5733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2680" y="44196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চিত্রগুলো ভালভাবে লক্ষ্য কর এবং মস্তিষ্কের বিভিন্ন অংশের বর্ণনা দাও।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2" descr="C:\Users\i\AppData\Local\Temp\81869261_830121240793937_1198003903707217920_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93836"/>
            <a:ext cx="2893868" cy="219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381000"/>
            <a:ext cx="2514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14361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মস্তিষ্ক কোন স্নায়ুতন্ত্রে অংশ?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791006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কেন্দ্রীয় স্নায়ুতন্ত্র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8400" y="179100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স্বয়ংক্রিয় স্নয়ুতন্ত্র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4720" y="1793853"/>
            <a:ext cx="2113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প্রান্তীয় স্নায়ুতন্ত্র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6587" y="2362200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স্বয়ংক্রিয় ও প্রান্তীয় স্নায়ুতন্ত্র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40686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২। মস্তিষ্কের প্রধান অংশ কয়টি 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8440" y="3500563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348576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৩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1260" y="350056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৪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49800" y="3458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৫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03921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৩। গুরুমস্তিষ্কে অবস্থিত-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1300" y="4569767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শ্বসন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7596" y="4569767"/>
            <a:ext cx="255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চিন্তা-চেতনা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9000" y="4569766"/>
            <a:ext cx="187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খাদ্যগ্রহণ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456976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(ঘ)চলাফেরা নিয়ন্ত্রণ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105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৪। গুরুমস্তিষ্কের স্নায়ুতন্ত্রের রং-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8440" y="562925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হলুদ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82570" y="5629251"/>
            <a:ext cx="167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কাল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0500" y="564449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সাদা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81101" y="5629252"/>
            <a:ext cx="2039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ধূসর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204960" y="5810285"/>
            <a:ext cx="304800" cy="29587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9204960" y="4621717"/>
            <a:ext cx="304800" cy="29587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9253451" y="3436814"/>
            <a:ext cx="304800" cy="29587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9296400" y="1725968"/>
            <a:ext cx="304800" cy="29587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85833 0.026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1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72032 0.0217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4" y="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68159 0.0046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8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022E-16 L -0.55659 -0.0131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3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8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533400"/>
            <a:ext cx="43434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495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চার্ট দেখে মস্তিষ্কের বিভিন্ন অংশের চিহ্নিত চিত্র আকঁ এবং প্রত্যেক অংশের কাজের তালিকা তৈরি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downloa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1" r="22307"/>
          <a:stretch/>
        </p:blipFill>
        <p:spPr bwMode="auto">
          <a:xfrm>
            <a:off x="2743200" y="1219200"/>
            <a:ext cx="2758441" cy="296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5" name="Picture 3" descr="C:\Users\i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4" y="228600"/>
            <a:ext cx="870857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5257800"/>
            <a:ext cx="7010400" cy="1143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ধন্যবাদ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386080"/>
            <a:ext cx="53340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9718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সহকারি শিক্ষক (বি,এস সি)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আলতাদীঘি স্নাতক মাদরাসা, শেরপুর, বগুড়া।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93870" y="2590800"/>
            <a:ext cx="19050" cy="2667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2824480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শ্রেণিঃ দাখিল ৮ম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 বিজ্ঞান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৫ম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৪৫মিনিট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তারিখঃ ২৮/১২/২০১৯ ইং  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1752600"/>
            <a:ext cx="279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90937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09825" y="457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latin typeface="Nikosh" pitchFamily="2" charset="0"/>
                <a:cs typeface="Nikosh" pitchFamily="2" charset="0"/>
              </a:rPr>
              <a:t>ছবিতে কি দেখতে পাচ্ছো? </a:t>
            </a:r>
            <a:endParaRPr lang="en-US" sz="32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4191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মস্তিষ্ক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143000"/>
            <a:ext cx="7467600" cy="1219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500" y="3962400"/>
            <a:ext cx="54102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মস্তিষ্ক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3321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শিক্ষার্থীরা..............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0260" y="2514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মানুষের মস্তিষ্কের অবস্থান বলতে পারবে;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40" y="3124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মানুষের মস্তিষ্কের প্রধান অংশ সমহূ চিহ্নিত করতে পারবে;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2640" y="3718561"/>
            <a:ext cx="646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মানুষের মস্তিষ্কের বিভিন্ন অংশের কাজ ব্যাখ্যা করতে পারবে।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i\Desktop\download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images (1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3"/>
          <a:stretch/>
        </p:blipFill>
        <p:spPr bwMode="auto">
          <a:xfrm>
            <a:off x="3139440" y="1362074"/>
            <a:ext cx="192246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\Desktop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40" y="1351914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i\Desktop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60" y="3403600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302567"/>
            <a:ext cx="4648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চিত্রগুলো  ভালভাবে লক্ষ্য কর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343400" y="3502967"/>
            <a:ext cx="2992120" cy="461665"/>
            <a:chOff x="4343400" y="3502967"/>
            <a:chExt cx="2992120" cy="46166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343400" y="3733800"/>
              <a:ext cx="152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887720" y="3502967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গুরুমস্তিষ্ক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55160" y="4005271"/>
            <a:ext cx="3261360" cy="461665"/>
            <a:chOff x="4455160" y="4005271"/>
            <a:chExt cx="3261360" cy="46166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455160" y="4236104"/>
              <a:ext cx="14122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887720" y="4005271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মধ্যমস্তিষ্ক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61280" y="4808527"/>
            <a:ext cx="2527300" cy="461665"/>
            <a:chOff x="5161280" y="4808527"/>
            <a:chExt cx="2527300" cy="4616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5161280" y="5029200"/>
              <a:ext cx="7061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915660" y="4808527"/>
              <a:ext cx="1772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লঘুমস্তিষ্ক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2514600" y="381000"/>
            <a:ext cx="3657600" cy="13716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একক কাজ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572000"/>
            <a:ext cx="67818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মানুষের মস্তিষ্ক কোথায় থাকে এবং মানুষের মস্তিষ্কের প্রধান অংশ কয়টি?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D:\Image\094439student_kalerkantho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843387" cy="232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C:\Users\i\Desktop\downloa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1" r="23426"/>
          <a:stretch/>
        </p:blipFill>
        <p:spPr bwMode="auto">
          <a:xfrm>
            <a:off x="1600200" y="1219200"/>
            <a:ext cx="3454399" cy="375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886200" y="1676400"/>
            <a:ext cx="1447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56200" y="144556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গুরুমস্তিষ্ক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1219200"/>
            <a:ext cx="0" cy="37566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86200" y="2209800"/>
            <a:ext cx="1447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0200" y="2057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মধ্যমস্তিষ্ক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19600" y="276606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4000" y="255808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সেরিবেলাম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967480" y="3032144"/>
            <a:ext cx="1371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286669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পনস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967480" y="3886200"/>
            <a:ext cx="13665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39080" y="3733800"/>
            <a:ext cx="2585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মেডুলা বা সুষুম্নাশীর্ষ্ক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5000" y="381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latin typeface="Nikosh" pitchFamily="2" charset="0"/>
                <a:cs typeface="Nikosh" pitchFamily="2" charset="0"/>
              </a:rPr>
              <a:t>মস্তিষ্কের গঠন </a:t>
            </a:r>
            <a:endParaRPr lang="en-US" sz="3200" u="sn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8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i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57873"/>
            <a:ext cx="3499281" cy="294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600881" y="1957873"/>
            <a:ext cx="2664029" cy="3220721"/>
            <a:chOff x="3600881" y="1957873"/>
            <a:chExt cx="2664029" cy="322072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140450" y="1957873"/>
              <a:ext cx="124460" cy="3220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038600" y="2362200"/>
              <a:ext cx="21018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305300" y="3048000"/>
              <a:ext cx="18351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657600" y="3962400"/>
              <a:ext cx="2545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188040" y="3657600"/>
              <a:ext cx="2014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600881" y="4610100"/>
              <a:ext cx="26640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55690" y="2111494"/>
            <a:ext cx="1422400" cy="2644835"/>
            <a:chOff x="6155690" y="2111494"/>
            <a:chExt cx="1422400" cy="2644835"/>
          </a:xfrm>
        </p:grpSpPr>
        <p:sp>
          <p:nvSpPr>
            <p:cNvPr id="23" name="TextBox 22"/>
            <p:cNvSpPr txBox="1"/>
            <p:nvPr/>
          </p:nvSpPr>
          <p:spPr>
            <a:xfrm>
              <a:off x="6264910" y="3337400"/>
              <a:ext cx="579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x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99200" y="3777734"/>
              <a:ext cx="127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y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76340" y="4294664"/>
              <a:ext cx="807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z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38240" y="2111494"/>
              <a:ext cx="1050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p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55690" y="2875735"/>
              <a:ext cx="109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q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2608057" y="5715000"/>
            <a:ext cx="4434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>
                <a:latin typeface="Nikosh" pitchFamily="2" charset="0"/>
                <a:cs typeface="Nikosh" pitchFamily="2" charset="0"/>
              </a:rPr>
              <a:t>তীর চিহ্নিত অংশ সমূহের নাম লিখ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608057" y="762000"/>
            <a:ext cx="3532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395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51</cp:revision>
  <dcterms:created xsi:type="dcterms:W3CDTF">2006-08-16T00:00:00Z</dcterms:created>
  <dcterms:modified xsi:type="dcterms:W3CDTF">2019-12-31T16:56:00Z</dcterms:modified>
</cp:coreProperties>
</file>