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84" y="-10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216AF-E041-41D4-AFC6-DED19B306DF6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A8F2-0401-4BE6-B4A1-50DD3422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A8F2-0401-4BE6-B4A1-50DD34224A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3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72640" y="3840480"/>
            <a:ext cx="10241280" cy="192024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691" y="1739164"/>
            <a:ext cx="14434459" cy="18328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00691" y="1676064"/>
            <a:ext cx="14434459" cy="14469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00691" y="3571979"/>
            <a:ext cx="14434459" cy="132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31520" y="1807117"/>
            <a:ext cx="13167360" cy="17640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70"/>
            <a:ext cx="3218688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040" y="329569"/>
            <a:ext cx="890016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12435840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1143001"/>
            <a:ext cx="12435840" cy="1634490"/>
          </a:xfrm>
        </p:spPr>
        <p:txBody>
          <a:bodyPr anchor="b" anchorCtr="0"/>
          <a:lstStyle>
            <a:lvl1pPr algn="l">
              <a:buNone/>
              <a:defRPr sz="57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057526"/>
            <a:ext cx="12435840" cy="1605914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0" y="7406640"/>
            <a:ext cx="640080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11060" y="2852196"/>
            <a:ext cx="1442162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0634" y="2809771"/>
            <a:ext cx="14422050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9290" y="2962656"/>
            <a:ext cx="14423394" cy="5486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89432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92480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6304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92480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 algn="l">
              <a:buNone/>
              <a:defRPr sz="5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63040" y="1920240"/>
            <a:ext cx="3048000" cy="5394960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754880" y="1920240"/>
            <a:ext cx="9144000" cy="53949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5880660"/>
            <a:ext cx="11704320" cy="626746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653499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3040" y="7406640"/>
            <a:ext cx="621792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09291" y="5620266"/>
            <a:ext cx="1441094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614" y="5580569"/>
            <a:ext cx="14410622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09617" y="5727870"/>
            <a:ext cx="14410619" cy="5856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294" y="80011"/>
            <a:ext cx="14402997" cy="549783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3040" y="329566"/>
            <a:ext cx="12435840" cy="1371600"/>
          </a:xfrm>
          <a:prstGeom prst="rect">
            <a:avLst/>
          </a:prstGeom>
        </p:spPr>
        <p:txBody>
          <a:bodyPr lIns="130622" tIns="65311" rIns="130622" bIns="130622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12435840" cy="548640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875520" y="7429500"/>
            <a:ext cx="3962400" cy="57150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63040" y="7406640"/>
            <a:ext cx="6339840" cy="54864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34086" y="7452360"/>
            <a:ext cx="731520" cy="5486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ts val="829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indent="-326555" algn="l" rtl="0" eaLnBrk="1" latinLnBrk="0" hangingPunct="1">
        <a:spcBef>
          <a:spcPts val="529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98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indent="-326555" algn="l" rtl="0" eaLnBrk="1" latinLnBrk="0" hangingPunct="1">
        <a:spcBef>
          <a:spcPts val="529"/>
        </a:spcBef>
        <a:buClr>
          <a:schemeClr val="accent3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eaLnBrk="1" latinLnBrk="0" hangingPunct="1">
        <a:spcBef>
          <a:spcPts val="529"/>
        </a:spcBef>
        <a:buClr>
          <a:schemeClr val="accent3"/>
        </a:buClr>
        <a:buFontTx/>
        <a:buChar char="o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97" indent="-326555" algn="l" rtl="0" eaLnBrk="1" latinLnBrk="0" hangingPunct="1">
        <a:spcBef>
          <a:spcPts val="529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63" indent="-326555" algn="l" rtl="0" eaLnBrk="1" latinLnBrk="0" hangingPunct="1">
        <a:spcBef>
          <a:spcPts val="529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34929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795" indent="-326555" algn="l" rtl="0" eaLnBrk="1" latinLnBrk="0" hangingPunct="1">
        <a:spcBef>
          <a:spcPts val="529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28600"/>
            <a:ext cx="11353800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05411"/>
            <a:ext cx="9337784" cy="584318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262277" y="7750128"/>
            <a:ext cx="2320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2" y="1295400"/>
            <a:ext cx="10448716" cy="5101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52900" y="304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629400"/>
            <a:ext cx="11184679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Ø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মাটিকাটা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নির্মাণের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833" y="304799"/>
            <a:ext cx="12307536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marL="1338910" lvl="1" indent="-685800">
              <a:buFont typeface="Wingdings" pitchFamily="2" charset="2"/>
              <a:buChar char="q"/>
            </a:pP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02169"/>
            <a:ext cx="4491412" cy="2988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3403" y="225806"/>
            <a:ext cx="6324600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42" y="1056803"/>
            <a:ext cx="4544195" cy="3023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07" y="2438400"/>
            <a:ext cx="4824472" cy="3090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02" y="4080758"/>
            <a:ext cx="4456272" cy="2965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52400" y="7093309"/>
            <a:ext cx="143256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নির্মাণকাজে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নারীরাও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79639"/>
            <a:ext cx="11957119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নারীরাও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3048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1404" y="293766"/>
            <a:ext cx="9227206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পেশাগুলো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4" y="2423590"/>
            <a:ext cx="4808351" cy="280072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73" y="1124763"/>
            <a:ext cx="5049453" cy="268523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417728"/>
            <a:ext cx="4724400" cy="269044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9" y="3810000"/>
            <a:ext cx="5221168" cy="27432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8407" y="6781800"/>
            <a:ext cx="141732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শ্রমজীবীগণ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জীবনযাপনে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142494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সোনা-মণিরা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শ্রমজীবীগণ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দুইজনে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5961089" y="243974"/>
            <a:ext cx="2743200" cy="61546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51589" y="213105"/>
            <a:ext cx="23622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82254"/>
              </p:ext>
            </p:extLst>
          </p:nvPr>
        </p:nvGraphicFramePr>
        <p:xfrm>
          <a:off x="650631" y="4038600"/>
          <a:ext cx="13335000" cy="35814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445000"/>
                <a:gridCol w="4445000"/>
                <a:gridCol w="44450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পেশা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কারখানা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শ্রমিক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রকম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কারখানা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রকমের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শিল্পদ্রব্য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পরিচ্ছন্নতাকর্মী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অফিস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হাস্পাতাল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রাস্তা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পরিচ্ছন্ন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নিরাপদ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পরিবহন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শ্রমিক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নৌকা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রিকসা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বাস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রেলগাড়ি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ট্রাক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ট্যাক্সি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অটো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অন্য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স্থানে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চলাচল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মালামাল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আনা-নেওয়া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সম্ভব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শ্রমিক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কৃষিজমি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খামার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রকমের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ফসল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সফলভাবে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সম্ভব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26825" r="55339" b="5614"/>
          <a:stretch/>
        </p:blipFill>
        <p:spPr>
          <a:xfrm>
            <a:off x="6439525" y="922252"/>
            <a:ext cx="1786327" cy="1668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98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181600" y="304800"/>
            <a:ext cx="3657600" cy="7620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8200" y="297359"/>
            <a:ext cx="47244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585" y="979254"/>
            <a:ext cx="13944600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পুরস্কৃত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86862" y="3346937"/>
            <a:ext cx="3042138" cy="3288323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3962400" y="3423137"/>
            <a:ext cx="3048000" cy="3212123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6"/>
          <p:cNvSpPr/>
          <p:nvPr/>
        </p:nvSpPr>
        <p:spPr>
          <a:xfrm>
            <a:off x="7382608" y="3423138"/>
            <a:ext cx="3132992" cy="3200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1063990" y="3423137"/>
            <a:ext cx="3048000" cy="3200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0308" y="2603864"/>
            <a:ext cx="22860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4815" y="2715995"/>
            <a:ext cx="22860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2608" y="2715995"/>
            <a:ext cx="22860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6600" y="2715995"/>
            <a:ext cx="22860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9" y="3731657"/>
            <a:ext cx="2194321" cy="2194321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39" y="3731656"/>
            <a:ext cx="2194321" cy="2194321"/>
          </a:xfrm>
          <a:prstGeom prst="ellipse">
            <a:avLst/>
          </a:prstGeom>
          <a:solidFill>
            <a:srgbClr val="00B0F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61" y="3893937"/>
            <a:ext cx="2194321" cy="2194321"/>
          </a:xfrm>
          <a:prstGeom prst="ellipse">
            <a:avLst/>
          </a:prstGeom>
          <a:solidFill>
            <a:srgbClr val="00B05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39" y="3731653"/>
            <a:ext cx="2194321" cy="2194321"/>
          </a:xfrm>
          <a:prstGeom prst="ellipse">
            <a:avLst/>
          </a:prstGeom>
          <a:solidFill>
            <a:srgbClr val="FFFF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9" name="Straight Connector 18"/>
          <p:cNvCxnSpPr/>
          <p:nvPr/>
        </p:nvCxnSpPr>
        <p:spPr>
          <a:xfrm>
            <a:off x="386862" y="2715995"/>
            <a:ext cx="13786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0662" y="6635260"/>
            <a:ext cx="13546015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দলকেই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53" y="1384091"/>
            <a:ext cx="4027853" cy="5550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4840" y="241092"/>
            <a:ext cx="403409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41882" y="1101298"/>
            <a:ext cx="12039600" cy="110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91099" y="2667000"/>
            <a:ext cx="4027853" cy="4191000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7086600"/>
            <a:ext cx="138684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50124" y="3733800"/>
            <a:ext cx="369276" cy="3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4696852" y="199869"/>
            <a:ext cx="4603853" cy="7620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21030" r="3158"/>
          <a:stretch/>
        </p:blipFill>
        <p:spPr>
          <a:xfrm flipH="1">
            <a:off x="941882" y="3014909"/>
            <a:ext cx="3257864" cy="204738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19028" r="2728" b="2197"/>
          <a:stretch/>
        </p:blipFill>
        <p:spPr>
          <a:xfrm>
            <a:off x="9906696" y="2914695"/>
            <a:ext cx="3428304" cy="214759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316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58751"/>
            <a:ext cx="21717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733800"/>
            <a:ext cx="10972800" cy="32316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শ্রমভিত্তিক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পেশাজীবীরা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69"/>
            <a:ext cx="5504430" cy="3131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entagon 6"/>
          <p:cNvSpPr/>
          <p:nvPr/>
        </p:nvSpPr>
        <p:spPr>
          <a:xfrm>
            <a:off x="704850" y="373369"/>
            <a:ext cx="2743200" cy="100176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8885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উত্তরপত্র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33400" y="457200"/>
            <a:ext cx="2133600" cy="70788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200400"/>
            <a:ext cx="13106400" cy="3170099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নার্স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পরিচ্ছন্নতাকর্মী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নাগরিককে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828800"/>
            <a:ext cx="13106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4866" y="533400"/>
            <a:ext cx="57912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600200"/>
            <a:ext cx="1280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52500" y="3276600"/>
            <a:ext cx="127254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0538" y="6926626"/>
            <a:ext cx="8765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t="332" r="696" b="16022"/>
          <a:stretch/>
        </p:blipFill>
        <p:spPr>
          <a:xfrm>
            <a:off x="2971800" y="269821"/>
            <a:ext cx="8470693" cy="4092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r="-798" b="21123"/>
          <a:stretch/>
        </p:blipFill>
        <p:spPr>
          <a:xfrm>
            <a:off x="2990538" y="3603885"/>
            <a:ext cx="8765498" cy="3432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1531" y="504714"/>
            <a:ext cx="24384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1"/>
          <a:stretch/>
        </p:blipFill>
        <p:spPr>
          <a:xfrm>
            <a:off x="1612855" y="1400951"/>
            <a:ext cx="3892063" cy="28368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88376" y="4419600"/>
            <a:ext cx="6141024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বিপুলেন্দ্র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চক্রবর্ত্তী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bipulendranath1971@gmail.com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90" y="1470543"/>
            <a:ext cx="2057400" cy="2697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8229600" y="4419600"/>
            <a:ext cx="5715000" cy="3108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: ৭ (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০৩-০১-২০২০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67023" y="1931849"/>
            <a:ext cx="0" cy="530072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96200" y="2650542"/>
            <a:ext cx="0" cy="3982821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39000" y="2650542"/>
            <a:ext cx="0" cy="3982821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Down Ribbon 6"/>
          <p:cNvSpPr/>
          <p:nvPr/>
        </p:nvSpPr>
        <p:spPr>
          <a:xfrm>
            <a:off x="5158620" y="335667"/>
            <a:ext cx="4711744" cy="99953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320666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07477"/>
            <a:ext cx="5870221" cy="2667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92" y="1219200"/>
            <a:ext cx="6096000" cy="2667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293077"/>
            <a:ext cx="138684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7162800"/>
            <a:ext cx="10896600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93" y="4214207"/>
            <a:ext cx="6096000" cy="281069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89269"/>
            <a:ext cx="5870221" cy="275700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289436" y="775637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011583"/>
            <a:ext cx="8197209" cy="5213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10200" y="180586"/>
            <a:ext cx="35814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6225447"/>
            <a:ext cx="44958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শ্রমজীবী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2015" y="7001497"/>
            <a:ext cx="20574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0" y="7787666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599" y="517753"/>
            <a:ext cx="3089031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85800" y="517753"/>
            <a:ext cx="3124200" cy="92333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483151"/>
            <a:ext cx="5322277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. . .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523" y="3505200"/>
            <a:ext cx="13247077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৬.১.১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৬.২.১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পেশাজীবীর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৬.২.২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পেশাজীবীর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৬.৩.১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৬.৩.২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পেশাজীবীর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11686"/>
            <a:ext cx="51054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tabLst>
                <a:tab pos="2286000" algn="l"/>
              </a:tabLst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44" y="1295400"/>
            <a:ext cx="6114770" cy="35869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39200" y="5023936"/>
            <a:ext cx="35814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গার্মেন্ট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" y="1307123"/>
            <a:ext cx="6697638" cy="357525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828800" y="4987857"/>
            <a:ext cx="3581400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জুটমিল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168" y="6096000"/>
            <a:ext cx="13671407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জুটমিল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গার্মেন্ট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শ্রমিকগণ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অর্থনীতিকে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04800"/>
            <a:ext cx="5867400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6" y="1371600"/>
            <a:ext cx="645509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5232212"/>
            <a:ext cx="34290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পরিচ্ছন্নতাকর্মী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85" y="1371601"/>
            <a:ext cx="6307016" cy="3625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29600" y="5232213"/>
            <a:ext cx="4724400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409" y="6324600"/>
            <a:ext cx="13664789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পরিচ্ছন্নতাকর্মীগণ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00" y="181033"/>
            <a:ext cx="51054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tabLst>
                <a:tab pos="2286000" algn="l"/>
              </a:tabLst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27" y="1219200"/>
            <a:ext cx="5868004" cy="320693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84" y="1219200"/>
            <a:ext cx="6183579" cy="3206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68062" y="4572000"/>
            <a:ext cx="2438400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রিকশা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7114" y="4572000"/>
            <a:ext cx="2895600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অটো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078" y="5562600"/>
            <a:ext cx="14068424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রিকশা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অটো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রেলগাড়ি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ট্রাক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ট্যাক্সি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চালকগণকে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486399" y="279913"/>
            <a:ext cx="2743202" cy="830998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399" y="279913"/>
            <a:ext cx="2743201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38" y="3048000"/>
            <a:ext cx="140208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219524"/>
            <a:ext cx="13411200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নারীরাও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পেশাগুলো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1"/>
          <a:stretch/>
        </p:blipFill>
        <p:spPr>
          <a:xfrm>
            <a:off x="6094260" y="1140891"/>
            <a:ext cx="1541219" cy="1576608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TextBox 6"/>
          <p:cNvSpPr txBox="1"/>
          <p:nvPr/>
        </p:nvSpPr>
        <p:spPr>
          <a:xfrm>
            <a:off x="12192000" y="775637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Bipulendra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8838" y="2819400"/>
            <a:ext cx="1303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2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929</TotalTime>
  <Words>683</Words>
  <Application>Microsoft Office PowerPoint</Application>
  <PresentationFormat>Custom</PresentationFormat>
  <Paragraphs>112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</dc:creator>
  <cp:lastModifiedBy>EXCEL</cp:lastModifiedBy>
  <cp:revision>73</cp:revision>
  <dcterms:created xsi:type="dcterms:W3CDTF">2006-08-16T00:00:00Z</dcterms:created>
  <dcterms:modified xsi:type="dcterms:W3CDTF">2019-12-31T10:02:05Z</dcterms:modified>
</cp:coreProperties>
</file>