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8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6" r:id="rId2"/>
    <p:sldId id="268" r:id="rId3"/>
    <p:sldId id="267" r:id="rId4"/>
    <p:sldId id="275" r:id="rId5"/>
    <p:sldId id="256" r:id="rId6"/>
    <p:sldId id="258" r:id="rId7"/>
    <p:sldId id="261" r:id="rId8"/>
    <p:sldId id="260" r:id="rId9"/>
    <p:sldId id="262" r:id="rId10"/>
    <p:sldId id="270" r:id="rId11"/>
    <p:sldId id="269" r:id="rId12"/>
    <p:sldId id="272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D87CF-2576-4842-A160-E78E0150C976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680A8-AC81-49CC-B896-B886C96F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4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F157CE38-A846-406B-A138-B4E172C7BB87}" type="datetime12">
              <a:rPr lang="en-US" smtClean="0"/>
              <a:pPr/>
              <a:t>8:05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5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36E0-E634-4D1F-B113-2AB324F2D76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/>
              <a:t>শুভেচ্ছা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28712"/>
            <a:ext cx="76200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0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534400" cy="1447800"/>
          </a:xfrm>
          <a:solidFill>
            <a:schemeClr val="accent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 descr="G:\Rectangle-with-autocovera.jpg"/>
          <p:cNvPicPr>
            <a:picLocks noChangeAspect="1" noChangeArrowheads="1"/>
          </p:cNvPicPr>
          <p:nvPr/>
        </p:nvPicPr>
        <p:blipFill>
          <a:blip r:embed="rId2" cstate="print"/>
          <a:srcRect t="36667" r="2500" b="3333"/>
          <a:stretch>
            <a:fillRect/>
          </a:stretch>
        </p:blipFill>
        <p:spPr bwMode="auto">
          <a:xfrm>
            <a:off x="0" y="2286000"/>
            <a:ext cx="8750298" cy="4343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0545936">
            <a:off x="1867588" y="3050337"/>
            <a:ext cx="265354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২০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3587532">
            <a:off x="-239620" y="5014801"/>
            <a:ext cx="2341283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১৫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277359">
            <a:off x="2641416" y="3913332"/>
            <a:ext cx="33528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9144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362200"/>
            <a:ext cx="7543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1.সামান্তিকের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অসমান্তরাল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(খ)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আয়াত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বাহুদ্বয়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অসমান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(ঘ)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কর্নদ্বয়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2.নিচের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বৈশিষ্ট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কর্নদ্বয়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(খ)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কোণদ্বয়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অসমান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(ঘ)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8458200" cy="1905000"/>
          </a:xfrm>
        </p:spPr>
        <p:txBody>
          <a:bodyPr>
            <a:noAutofit/>
          </a:bodyPr>
          <a:lstStyle/>
          <a:p>
            <a:pPr algn="l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 ঘরের দৈর্ঘ্য প্রস্থের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 বর্গ মিটার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5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 দরে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রটির মেঝে কার্পেট দিয়ে ঢাকতে মোট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1200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খরচ হয়।ঘরটির দৈর্ঘ্য ও প্রস্থ নির্ণয় করো।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5320147"/>
            <a:ext cx="434330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9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</a:t>
            </a:r>
            <a:r>
              <a:rPr lang="en-US" sz="96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609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94266"/>
            <a:ext cx="7543799" cy="4311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u="sng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1274" y="2514600"/>
            <a:ext cx="4114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-৮ম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বিষয়ঃ-সাধারন গণিত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চতুর্ভূজ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সময়ঃ ৪০ মিঃ</a:t>
            </a: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তারিখঃ </a:t>
            </a: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411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/>
              <a:t>মোঃ ফিরোজ কবির</a:t>
            </a:r>
          </a:p>
          <a:p>
            <a:r>
              <a:rPr lang="bn-IN" sz="3200" b="1" dirty="0" smtClean="0"/>
              <a:t>সহকারি প্রধানশিক্ষক</a:t>
            </a:r>
          </a:p>
          <a:p>
            <a:r>
              <a:rPr lang="bn-IN" sz="3200" b="1" dirty="0" smtClean="0"/>
              <a:t>দারিয়া উচ্চ বিদ্যালয় </a:t>
            </a:r>
          </a:p>
          <a:p>
            <a:r>
              <a:rPr lang="bn-IN" sz="3200" b="1" dirty="0" smtClean="0"/>
              <a:t>নবাবগঞ্জ, দিনাজপুর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14400"/>
            <a:ext cx="5140036" cy="51400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987" y="1330036"/>
            <a:ext cx="6296025" cy="472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1143000"/>
            <a:ext cx="6548581" cy="4911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772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চতুর্ভূজ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চতুর্ভূজের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চতুর্ভূজের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743200" y="1828800"/>
            <a:ext cx="3733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3733800"/>
            <a:ext cx="3733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828800" y="1828800"/>
            <a:ext cx="914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562600" y="1828800"/>
            <a:ext cx="914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7400" y="1295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3581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3581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1371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46482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10416 -0.277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-13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40833 -0.005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133600" y="1828800"/>
            <a:ext cx="3733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133600" y="3886200"/>
            <a:ext cx="3733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133600" y="1828800"/>
            <a:ext cx="0" cy="2057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7400" y="1295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3581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3733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1295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46482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867400" y="1828800"/>
            <a:ext cx="0" cy="2057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1752600" y="3200400"/>
            <a:ext cx="762000" cy="914400"/>
          </a:xfrm>
          <a:prstGeom prst="arc">
            <a:avLst>
              <a:gd name="adj1" fmla="val 16103363"/>
              <a:gd name="adj2" fmla="val 188340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4816247">
            <a:off x="1886611" y="1443383"/>
            <a:ext cx="762000" cy="914400"/>
          </a:xfrm>
          <a:prstGeom prst="arc">
            <a:avLst>
              <a:gd name="adj1" fmla="val 16103363"/>
              <a:gd name="adj2" fmla="val 188340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4258186">
            <a:off x="5466927" y="3157353"/>
            <a:ext cx="762000" cy="914400"/>
          </a:xfrm>
          <a:prstGeom prst="arc">
            <a:avLst>
              <a:gd name="adj1" fmla="val 16103363"/>
              <a:gd name="adj2" fmla="val 188340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9774344">
            <a:off x="5299160" y="1463394"/>
            <a:ext cx="762000" cy="914400"/>
          </a:xfrm>
          <a:prstGeom prst="arc">
            <a:avLst>
              <a:gd name="adj1" fmla="val 16103363"/>
              <a:gd name="adj2" fmla="val 188340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0.00417 -0.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40834 0.0055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7400" y="838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4419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4343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990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49530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বর্গ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1219200"/>
            <a:ext cx="3200400" cy="3276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124200" y="1219200"/>
            <a:ext cx="320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124200" y="4495800"/>
            <a:ext cx="320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124200" y="1219200"/>
            <a:ext cx="0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24600" y="1219200"/>
            <a:ext cx="0" cy="3276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124200" y="39624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124200" y="12192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791200" y="12192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791200" y="39624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3" grpId="0" animBg="1"/>
      <p:bldP spid="23" grpId="1" animBg="1"/>
      <p:bldP spid="34" grpId="0" animBg="1"/>
      <p:bldP spid="35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971800" y="1828800"/>
            <a:ext cx="3352800" cy="1905000"/>
            <a:chOff x="1828800" y="1828800"/>
            <a:chExt cx="3352800" cy="19050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743200" y="1828800"/>
              <a:ext cx="2438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828800" y="3733800"/>
              <a:ext cx="2438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1828800" y="1828800"/>
              <a:ext cx="914400" cy="1905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267200" y="1828800"/>
              <a:ext cx="914400" cy="1905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276600" y="1219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3505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3581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1371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46482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429000" y="1828800"/>
            <a:ext cx="2819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819400" y="3733800"/>
            <a:ext cx="3733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819400" y="1828800"/>
            <a:ext cx="6096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6248400" y="1828800"/>
            <a:ext cx="3048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9400" y="1371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3429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705600" y="3505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1371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41910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ট্রাপিজিয়াম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</TotalTime>
  <Words>175</Words>
  <Application>Microsoft Office PowerPoint</Application>
  <PresentationFormat>On-screen Show (4:3)</PresentationFormat>
  <Paragraphs>58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</cp:lastModifiedBy>
  <cp:revision>56</cp:revision>
  <dcterms:created xsi:type="dcterms:W3CDTF">2006-08-16T00:00:00Z</dcterms:created>
  <dcterms:modified xsi:type="dcterms:W3CDTF">2019-12-31T14:22:29Z</dcterms:modified>
</cp:coreProperties>
</file>