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74" r:id="rId17"/>
    <p:sldId id="269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0B592-56FD-4FAD-A262-D934D004F4B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2C49A-4CB8-4BEC-A186-E6E4A126C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2C49A-4CB8-4BEC-A186-E6E4A126C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6629400" y="4700392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685800" y="762000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777657" y="2590800"/>
            <a:ext cx="7620000" cy="1904999"/>
          </a:xfrm>
          <a:prstGeom prst="horizontalScroll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37646" y="2967335"/>
            <a:ext cx="7100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Welcome to my Class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629400" y="764088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38200" y="4648200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29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491" y="152400"/>
            <a:ext cx="5118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is Magazine?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Do you know it?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928" y="2743200"/>
            <a:ext cx="8194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A large thin book with a paper cover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that we can buy every week or month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containing , article, photographs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etc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often on a particular topic is called a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‘Magazine’.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775" y="5769114"/>
            <a:ext cx="6675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These are the Magazines.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6"/>
          <a:stretch/>
        </p:blipFill>
        <p:spPr>
          <a:xfrm>
            <a:off x="1752600" y="1495538"/>
            <a:ext cx="5469988" cy="41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411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Say,what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kind of magazine from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todays lesson is taken.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842808"/>
            <a:ext cx="84465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Todays lesson is taken from a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School Magazine which is called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‘Sunshine Magazine’.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/>
          <a:stretch/>
        </p:blipFill>
        <p:spPr>
          <a:xfrm>
            <a:off x="1752599" y="1624742"/>
            <a:ext cx="4263435" cy="30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9" y="1524000"/>
            <a:ext cx="4328491" cy="2893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79" y="1524000"/>
            <a:ext cx="4332121" cy="2893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048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Why are the students waiting in front of the gate?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21" y="4953000"/>
            <a:ext cx="8678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he students are waiting in front of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gate for entering into Museum and guide.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4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Look at the pictures and think everybody.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about the pictures are?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74" y="5486400"/>
            <a:ext cx="913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he pictures are about Liberation War.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828800"/>
            <a:ext cx="5034643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27">
            <a:off x="4173851" y="2207830"/>
            <a:ext cx="4792979" cy="2692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2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328490" cy="2896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10" y="1539740"/>
            <a:ext cx="4328490" cy="2880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803" y="381000"/>
            <a:ext cx="868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are the students  and people doing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327" y="4831140"/>
            <a:ext cx="7768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students  and people are visiting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different galleries of ‘Liberation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War Museum.’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05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Look at the pictures and say ,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why do we visit Liberation War Museum?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15432"/>
          <a:stretch/>
        </p:blipFill>
        <p:spPr>
          <a:xfrm>
            <a:off x="303275" y="1752600"/>
            <a:ext cx="4736146" cy="2239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69" y="4191000"/>
            <a:ext cx="4551476" cy="248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981268" cy="232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741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We visit Liberation War Museum to know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bout  ‘Liberation War’s’ history.</a:t>
            </a:r>
          </a:p>
        </p:txBody>
      </p:sp>
    </p:spTree>
    <p:extLst>
      <p:ext uri="{BB962C8B-B14F-4D97-AF65-F5344CB8AC3E}">
        <p14:creationId xmlns:p14="http://schemas.microsoft.com/office/powerpoint/2010/main" val="7655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222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Dear students see some new words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nd write these on your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khata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36442"/>
            <a:ext cx="298030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Magazine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Museum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Liberation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Trip     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Global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Different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Gallery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Exhibit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4942" y="1524000"/>
            <a:ext cx="25683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সাময়িকী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ভ্রমণ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গ্যালারি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0197" y="19050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08474" y="24384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0197" y="3124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37338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43997" y="43434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43997" y="49530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43997" y="5562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0197" y="6172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2209799" y="4203497"/>
            <a:ext cx="3581401" cy="2349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7" y="1371600"/>
            <a:ext cx="3962399" cy="2447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47">
            <a:off x="4137105" y="1578077"/>
            <a:ext cx="3962400" cy="2461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" y="76200"/>
            <a:ext cx="6824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 are you looking at the pictures?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Discuss about these in groups.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06" y="67203"/>
            <a:ext cx="1922194" cy="1304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0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pictures about Liberation War.</a:t>
            </a:r>
            <a:endParaRPr lang="en-US" sz="3200" dirty="0" smtClean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"/>
          <a:stretch/>
        </p:blipFill>
        <p:spPr>
          <a:xfrm>
            <a:off x="4572000" y="1877730"/>
            <a:ext cx="4163274" cy="2770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1877730"/>
            <a:ext cx="4163274" cy="2770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9586" y="218182"/>
            <a:ext cx="698941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can you see at the pictures?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Discuss about these in pairs.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201"/>
            <a:ext cx="1371600" cy="1080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141893"/>
            <a:ext cx="846417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There are some photographs of Liberation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 which are exhibited in different galleries.</a:t>
            </a:r>
          </a:p>
        </p:txBody>
      </p:sp>
    </p:spTree>
    <p:extLst>
      <p:ext uri="{BB962C8B-B14F-4D97-AF65-F5344CB8AC3E}">
        <p14:creationId xmlns:p14="http://schemas.microsoft.com/office/powerpoint/2010/main" val="40887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56" y="253425"/>
            <a:ext cx="66319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Think about the picture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indivisually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2400"/>
            <a:ext cx="1583030" cy="90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477000" cy="431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53780"/>
            <a:ext cx="833753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These are the pictures of human body’s bones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46" y="3112729"/>
            <a:ext cx="8569509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Shohag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Chowdhury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</a:p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Daudpur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school.,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Nawabganj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6" y="1436947"/>
            <a:ext cx="2196304" cy="28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0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152400"/>
            <a:ext cx="5181600" cy="167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457200"/>
            <a:ext cx="3842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Evalution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9" y="2354759"/>
            <a:ext cx="8994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Every students come in front of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the class by turns read the text.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do you understand about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Liberation War Museum.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887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THANKS TO ALL MY STUDENTS.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 smtClean="0">
                <a:solidFill>
                  <a:srgbClr val="BC14A4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Five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Subject-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English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Unit– </a:t>
            </a:r>
            <a:r>
              <a:rPr lang="en-US" sz="4400" dirty="0" smtClean="0">
                <a:cs typeface="NikoshBAN" pitchFamily="2" charset="0"/>
              </a:rPr>
              <a:t>19</a:t>
            </a:r>
            <a:endParaRPr lang="en-US" sz="4400" dirty="0"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1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(The Liberation           War Museum)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2667" b="4410"/>
          <a:stretch/>
        </p:blipFill>
        <p:spPr>
          <a:xfrm>
            <a:off x="6605954" y="1659553"/>
            <a:ext cx="1699846" cy="21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561" y="228600"/>
            <a:ext cx="518763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Let’s see a video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>
              <a:snd r:embed="rId3" name="bomb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19885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4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23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Look at the pictures and think.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18">
            <a:off x="3972537" y="1485916"/>
            <a:ext cx="4574172" cy="2986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9" y="1333915"/>
            <a:ext cx="4574172" cy="2975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9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are about the pictures?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30450"/>
            <a:ext cx="7779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The pictures are about our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Liberation War in </a:t>
            </a:r>
            <a:r>
              <a:rPr lang="en-US" sz="4400" dirty="0" smtClean="0">
                <a:cs typeface="NikoshBAN" pitchFamily="2" charset="0"/>
              </a:rPr>
              <a:t>1971.</a:t>
            </a:r>
            <a:endParaRPr lang="en-US" sz="44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381000"/>
            <a:ext cx="7086600" cy="13643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96608" y="693003"/>
            <a:ext cx="571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Today’s lesson is -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10342"/>
            <a:ext cx="8273419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 visit to the Liberation War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Museum ( On </a:t>
            </a:r>
            <a:r>
              <a:rPr lang="en-US" sz="4400" dirty="0" smtClean="0">
                <a:cs typeface="NikoshBAN" pitchFamily="2" charset="0"/>
              </a:rPr>
              <a:t>14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December----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------exhibits of the museum ).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514" y="76200"/>
            <a:ext cx="594746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Learning outcomes--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6498895" cy="156966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3.4.1: understand statements made by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the teacher and students.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4.2.1: understand and enjoy simple stories.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886" y="2926140"/>
            <a:ext cx="6426759" cy="156966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peaking: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1.1.1: say words ,phrase and sentences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with proper sounds and stress.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6.2.1: talk about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people,objects,events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etc.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370" y="4766608"/>
            <a:ext cx="8706230" cy="193899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1.5.1:Read words ,phrases and sentences in the text with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properpronunciation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stress and intonation.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1.7.1: read paragraphs, dialogues ,stories ,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letters  and other texts.   </a:t>
            </a:r>
          </a:p>
        </p:txBody>
      </p:sp>
    </p:spTree>
    <p:extLst>
      <p:ext uri="{BB962C8B-B14F-4D97-AF65-F5344CB8AC3E}">
        <p14:creationId xmlns:p14="http://schemas.microsoft.com/office/powerpoint/2010/main" val="9569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does Liberation War  mean?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838200"/>
            <a:ext cx="4095750" cy="2779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331" y="3635514"/>
            <a:ext cx="872706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Liberation War  means struggle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for freedom. Liberation War also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means when we fought for our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freedom  in </a:t>
            </a:r>
            <a:r>
              <a:rPr lang="en-US" sz="4000" dirty="0" smtClean="0">
                <a:cs typeface="NikoshBAN" pitchFamily="2" charset="0"/>
              </a:rPr>
              <a:t>1971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with west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Pakistan.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53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Can you tell what the Liberation War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Museum is called in Bangla?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52600"/>
            <a:ext cx="6419850" cy="481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3" y="75962"/>
            <a:ext cx="86677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Liberation War Museum is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alled in Bangla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’.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418</TotalTime>
  <Words>528</Words>
  <Application>Microsoft Office PowerPoint</Application>
  <PresentationFormat>On-screen Show (4:3)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Daudpur-GPS</cp:lastModifiedBy>
  <cp:revision>44</cp:revision>
  <dcterms:created xsi:type="dcterms:W3CDTF">2006-08-16T00:00:00Z</dcterms:created>
  <dcterms:modified xsi:type="dcterms:W3CDTF">2019-12-04T14:28:02Z</dcterms:modified>
</cp:coreProperties>
</file>