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0C63B-DECA-4673-A02A-6F1B7BD8A6EE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C1924-4DF8-4DF6-9ECA-D81E5A97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0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C1924-4DF8-4DF6-9ECA-D81E5A978E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8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457201"/>
            <a:ext cx="72009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spc="-3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spc="-3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spc="-3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99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spc="-3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457200"/>
            <a:ext cx="8382000" cy="6096000"/>
          </a:xfrm>
          <a:prstGeom prst="roundRect">
            <a:avLst/>
          </a:prstGeom>
          <a:noFill/>
          <a:ln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30" y="3733800"/>
            <a:ext cx="3505200" cy="2625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172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‘ট’ বর্গের পূর্বে ‘ণ’ হয়।</a:t>
            </a:r>
            <a:endParaRPr lang="en-US" sz="48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jata.jpg"/>
          <p:cNvPicPr>
            <a:picLocks noChangeAspect="1"/>
          </p:cNvPicPr>
          <p:nvPr/>
        </p:nvPicPr>
        <p:blipFill>
          <a:blip r:embed="rId2"/>
          <a:srcRect l="7362" r="7975"/>
          <a:stretch>
            <a:fillRect/>
          </a:stretch>
        </p:blipFill>
        <p:spPr>
          <a:xfrm>
            <a:off x="152400" y="2895600"/>
            <a:ext cx="3096619" cy="2743200"/>
          </a:xfrm>
          <a:prstGeom prst="rect">
            <a:avLst/>
          </a:prstGeom>
        </p:spPr>
      </p:pic>
      <p:pic>
        <p:nvPicPr>
          <p:cNvPr id="5" name="Picture 4" descr="lonthon1.jpg"/>
          <p:cNvPicPr>
            <a:picLocks noChangeAspect="1"/>
          </p:cNvPicPr>
          <p:nvPr/>
        </p:nvPicPr>
        <p:blipFill>
          <a:blip r:embed="rId3"/>
          <a:srcRect b="19273"/>
          <a:stretch>
            <a:fillRect/>
          </a:stretch>
        </p:blipFill>
        <p:spPr>
          <a:xfrm>
            <a:off x="3352800" y="2743200"/>
            <a:ext cx="2209800" cy="2819400"/>
          </a:xfrm>
          <a:prstGeom prst="rect">
            <a:avLst/>
          </a:prstGeom>
        </p:spPr>
      </p:pic>
      <p:pic>
        <p:nvPicPr>
          <p:cNvPr id="6" name="Picture 5" descr="imxylus_1275929560_1lmc_fire.jpg"/>
          <p:cNvPicPr>
            <a:picLocks noChangeAspect="1"/>
          </p:cNvPicPr>
          <p:nvPr/>
        </p:nvPicPr>
        <p:blipFill>
          <a:blip r:embed="rId4" cstate="print"/>
          <a:srcRect l="5256" r="19407"/>
          <a:stretch>
            <a:fillRect/>
          </a:stretch>
        </p:blipFill>
        <p:spPr>
          <a:xfrm>
            <a:off x="5791200" y="2819400"/>
            <a:ext cx="3276600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কণ্টক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58674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লণ্ঠন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57222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অগ্নিকুণ্ড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6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386357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7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94199"/>
            <a:ext cx="6146420" cy="4706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05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h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228600"/>
            <a:ext cx="7611533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পরে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91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3876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ঋ-কার, র, রেফ, ষ এর পরে ‘ণ’ হয়।</a:t>
            </a:r>
            <a:endParaRPr lang="en-US" sz="4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mrinal.jpg"/>
          <p:cNvPicPr>
            <a:picLocks noChangeAspect="1"/>
          </p:cNvPicPr>
          <p:nvPr/>
        </p:nvPicPr>
        <p:blipFill>
          <a:blip r:embed="rId2"/>
          <a:srcRect t="18831"/>
          <a:stretch>
            <a:fillRect/>
          </a:stretch>
        </p:blipFill>
        <p:spPr>
          <a:xfrm>
            <a:off x="144585" y="2481262"/>
            <a:ext cx="2903415" cy="3538538"/>
          </a:xfrm>
          <a:prstGeom prst="rect">
            <a:avLst/>
          </a:prstGeom>
        </p:spPr>
      </p:pic>
      <p:pic>
        <p:nvPicPr>
          <p:cNvPr id="4" name="Picture 3" descr="ear1.jpg"/>
          <p:cNvPicPr>
            <a:picLocks noChangeAspect="1"/>
          </p:cNvPicPr>
          <p:nvPr/>
        </p:nvPicPr>
        <p:blipFill>
          <a:blip r:embed="rId3"/>
          <a:srcRect r="6897" b="3402"/>
          <a:stretch>
            <a:fillRect/>
          </a:stretch>
        </p:blipFill>
        <p:spPr>
          <a:xfrm>
            <a:off x="3352800" y="2514600"/>
            <a:ext cx="2150918" cy="3505200"/>
          </a:xfrm>
          <a:prstGeom prst="rect">
            <a:avLst/>
          </a:prstGeom>
        </p:spPr>
      </p:pic>
      <p:pic>
        <p:nvPicPr>
          <p:cNvPr id="5" name="Picture 4" descr="pashan.jpg"/>
          <p:cNvPicPr>
            <a:picLocks noChangeAspect="1"/>
          </p:cNvPicPr>
          <p:nvPr/>
        </p:nvPicPr>
        <p:blipFill>
          <a:blip r:embed="rId4"/>
          <a:srcRect r="37449"/>
          <a:stretch>
            <a:fillRect/>
          </a:stretch>
        </p:blipFill>
        <p:spPr>
          <a:xfrm>
            <a:off x="5938630" y="2514599"/>
            <a:ext cx="2863713" cy="3429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মৃণাল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59436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পাষাণ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31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gno.jpg"/>
          <p:cNvPicPr>
            <a:picLocks noChangeAspect="1"/>
          </p:cNvPicPr>
          <p:nvPr/>
        </p:nvPicPr>
        <p:blipFill>
          <a:blip r:embed="rId2"/>
          <a:srcRect b="9255"/>
          <a:stretch>
            <a:fillRect/>
          </a:stretch>
        </p:blipFill>
        <p:spPr>
          <a:xfrm>
            <a:off x="1114938" y="152400"/>
            <a:ext cx="6733662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5289266"/>
            <a:ext cx="5257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 গ্ ণ 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0123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rp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76200"/>
            <a:ext cx="314325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2650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দর্পণ 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0123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7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8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8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র, ষ এর পরে ‘ণ’ হয়।</a:t>
            </a:r>
            <a:endParaRPr lang="en-US" sz="5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rop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284" y="3276600"/>
            <a:ext cx="4476516" cy="2562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প্রাঙ্গণ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dsc004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4470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0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ষ-ত্ব বিধানের সংজ্ঞা গঠন </a:t>
            </a:r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 লিখিত ক্লু-গুলোর সাহায্যে ষ-ত্ব বিধানের সংজ্ঞা গঠন কর- </a:t>
            </a:r>
          </a:p>
          <a:p>
            <a:r>
              <a:rPr lang="bn-BD" sz="60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 ভাষা</a:t>
            </a:r>
          </a:p>
          <a:p>
            <a:r>
              <a:rPr lang="bn-BD" sz="6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তৎসম বা সংস্কৃত শব্দ </a:t>
            </a:r>
          </a:p>
          <a:p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‘ষ’ এর ব্যবহার  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319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im1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800"/>
            <a:ext cx="6553200" cy="4805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পরে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6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585" y="3429000"/>
            <a:ext cx="3844570" cy="27432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জালালিয়া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১৭২৭ ২৩৭০৬৬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1763" y="3429001"/>
            <a:ext cx="3887437" cy="259079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২য় পত্র 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০১/১২/২০১৯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4585" y="525488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1763" y="1905000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24400" y="609600"/>
            <a:ext cx="0" cy="5634335"/>
          </a:xfrm>
          <a:prstGeom prst="line">
            <a:avLst/>
          </a:prstGeom>
          <a:ln w="76200" cap="rnd">
            <a:solidFill>
              <a:srgbClr val="0039FF"/>
            </a:solidFill>
            <a:prstDash val="sysDash"/>
            <a:headEnd type="arrow" w="med" len="sm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F:\photo and Another Document\family pic\90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2209800" cy="2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38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shonn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92100"/>
            <a:ext cx="5842000" cy="4737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বিমর্ষ  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রেফ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পরে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3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ঋ-কার, র, রেফ এর পরে ‘ষ’ হয়।</a:t>
            </a:r>
            <a:endParaRPr lang="en-US" sz="4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ris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0"/>
            <a:ext cx="2765323" cy="3429000"/>
          </a:xfrm>
          <a:prstGeom prst="rect">
            <a:avLst/>
          </a:prstGeom>
        </p:spPr>
      </p:pic>
      <p:pic>
        <p:nvPicPr>
          <p:cNvPr id="5" name="Picture 4" descr="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0"/>
            <a:ext cx="5208016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ঋষি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5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4174"/>
            <a:ext cx="6157171" cy="4828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উষ্ট্র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পূর্বে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8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7086600" cy="4721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কাষ্ঠ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পূর্বে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0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‘ট’ ও ‘ঠ’ এর পূর্বে ‘ষ’ হয়।</a:t>
            </a:r>
            <a:endParaRPr lang="en-US" sz="3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Rasogo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144" y="2590800"/>
            <a:ext cx="3523656" cy="29250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55626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7150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ওষ্ঠ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max factor lipstick sex kit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4" y="2514600"/>
            <a:ext cx="4584076" cy="30185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5863988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4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72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8403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ব্যাকরণ, অনুবীক্ষণ, রমণী, কিরণ, বর্ণ ইত্যাদি শব্দে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ণ-ত্ব বিধানের কোন নিয়ম প্রয়োগ হয়েছ? </a:t>
            </a:r>
            <a:endParaRPr lang="en-US" sz="3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22154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কৃষ্ণ, দৃষ্টি, শ্রেষ্ঠ, মুমূর্ষু, চেষ্টা ইত্যাদি শব্দে   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-ত্ব বিধানের কোন নিয়ম প্রয়োগ হয়েছ? </a:t>
            </a:r>
            <a:endParaRPr lang="en-US" sz="3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13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15612"/>
            <a:ext cx="8610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ণ-ত্ব বিধান কাকে বলে?</a:t>
            </a:r>
          </a:p>
          <a:p>
            <a:r>
              <a:rPr lang="bn-BD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ষ-ত্ব বিধান কাকে বলে?</a:t>
            </a:r>
          </a:p>
          <a:p>
            <a:r>
              <a:rPr lang="bn-BD" sz="5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ণ-ত্ব বিধানের ২টি নিয়ম বল।</a:t>
            </a:r>
          </a:p>
          <a:p>
            <a:r>
              <a:rPr lang="bn-BD" sz="54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ষত্ব বিধানের ২টি নিয়ম বল। </a:t>
            </a:r>
            <a:endParaRPr lang="en-US" sz="4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3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13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bn-BD" sz="13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600742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উদাহরণসহ ণ-ত্ব ও ষ-ত্ব বিধানের মোট ৫টি নিয়ম লিখে আনবে। </a:t>
            </a:r>
            <a:endParaRPr lang="en-US" sz="48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3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648200"/>
            <a:ext cx="8229600" cy="1447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 lnSpcReduction="1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cap="all" dirty="0" smtClean="0"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sz="7200" b="1" cap="all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29539"/>
              </p:ext>
            </p:extLst>
          </p:nvPr>
        </p:nvGraphicFramePr>
        <p:xfrm>
          <a:off x="4114800" y="3028950"/>
          <a:ext cx="91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3" imgW="914400" imgH="800280" progId="Package">
                  <p:embed/>
                </p:oleObj>
              </mc:Choice>
              <mc:Fallback>
                <p:oleObj name="Packager Shell Object" showAsIcon="1" r:id="rId3" imgW="914400" imgH="8002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28950"/>
                        <a:ext cx="9144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78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48525"/>
            <a:ext cx="7467600" cy="14465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ও ষ-ত্ব বিধান </a:t>
            </a:r>
            <a:endParaRPr lang="en-US" sz="54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762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7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2818150"/>
            <a:ext cx="861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ণ-ত্ব ও ষ-ত্ব বিধানের সংজ্ঞা</a:t>
            </a:r>
            <a:r>
              <a:rPr lang="bn-BD" sz="4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উদাহরণসহ ণ-ত্ব ও ষ-ত্ব বিধানের আজকের পঠিত নিয়মগুলি বলতে পারবে।</a:t>
            </a:r>
            <a:endParaRPr lang="en-US" sz="32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9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8877"/>
            <a:ext cx="762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বিধানের সংজ্ঞা গঠন </a:t>
            </a:r>
            <a:r>
              <a:rPr lang="bn-BD" sz="60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83603"/>
            <a:ext cx="8305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 লিখিত ক্লু-গুলোর সাহায্যে ণ-ত্ব বিধানের সংজ্ঞা গঠন কর- </a:t>
            </a:r>
          </a:p>
          <a:p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 ভাষা</a:t>
            </a:r>
          </a:p>
          <a:p>
            <a:r>
              <a:rPr lang="bn-BD" sz="4800" b="1" spc="150" dirty="0" smtClean="0">
                <a:ln w="11430"/>
                <a:solidFill>
                  <a:srgbClr val="90208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তৎসম বা সংস্কৃত শব্দ </a:t>
            </a:r>
          </a:p>
          <a:p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‘ণ’ এর ব্যবহার  </a:t>
            </a:r>
            <a:endParaRPr lang="en-US" sz="32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10" y="152400"/>
            <a:ext cx="7111190" cy="51428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আগে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5265003"/>
            <a:ext cx="129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ঘণ্টা</a:t>
            </a:r>
            <a:endParaRPr lang="en-US" sz="4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1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7_5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52400"/>
            <a:ext cx="7320166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ময়ূরকণ্ঠ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আগে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49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152400"/>
            <a:ext cx="4937760" cy="4937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দণ্ড</a:t>
            </a:r>
            <a:r>
              <a:rPr lang="bn-BD" sz="5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আগে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36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415</Words>
  <Application>Microsoft Office PowerPoint</Application>
  <PresentationFormat>On-screen Show (4:3)</PresentationFormat>
  <Paragraphs>83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Anowar</dc:creator>
  <cp:lastModifiedBy>Anowar</cp:lastModifiedBy>
  <cp:revision>15</cp:revision>
  <dcterms:created xsi:type="dcterms:W3CDTF">2006-08-16T00:00:00Z</dcterms:created>
  <dcterms:modified xsi:type="dcterms:W3CDTF">2019-12-03T16:16:32Z</dcterms:modified>
</cp:coreProperties>
</file>