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4" r:id="rId10"/>
    <p:sldId id="265" r:id="rId11"/>
    <p:sldId id="263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9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6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3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80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9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70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4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2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34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49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34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5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4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0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4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4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5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612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39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86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778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7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38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7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5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40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5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318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222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31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28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7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C4CBF0-44F3-4173-913A-2F2BDD438BFA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B70041-64DE-4591-86CF-73FDA444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4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abdurrob198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2565780" y="714795"/>
            <a:ext cx="5841242" cy="16684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5146" y="890351"/>
            <a:ext cx="2784143" cy="1170461"/>
          </a:xfrm>
        </p:spPr>
        <p:txBody>
          <a:bodyPr/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29" y="2705681"/>
            <a:ext cx="4531376" cy="33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594" y="2969282"/>
            <a:ext cx="6364405" cy="119328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 সামাজিক উপকারিতা কি লিখ ?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446" y="1794457"/>
            <a:ext cx="3903258" cy="976040"/>
          </a:xfrm>
        </p:spPr>
        <p:txBody>
          <a:bodyPr>
            <a:normAutofit fontScale="92500" lnSpcReduction="10000"/>
          </a:bodyPr>
          <a:lstStyle/>
          <a:p>
            <a:r>
              <a:rPr lang="bn-IN" sz="6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ar-SA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bn-IN" sz="6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49169" y="2624229"/>
            <a:ext cx="7742830" cy="69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 কয় ওয়াক্ত কি কি নামগুলি লিখ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175" y="900752"/>
            <a:ext cx="81750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মূল্যায়ন</a:t>
            </a:r>
          </a:p>
          <a:p>
            <a:endParaRPr lang="bn-IN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সালাতের শাব্দিক অর্থ কি.........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(ক) বিশ্বাস (খ) আন্ত সমর্পন (গ) প্রার্থনা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২। সালাত কয় ওয়াক্ত......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(ক) 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ওয়াক্ত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ওয়াক্ত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৫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ched Right Arrow 6"/>
          <p:cNvSpPr/>
          <p:nvPr/>
        </p:nvSpPr>
        <p:spPr>
          <a:xfrm>
            <a:off x="641446" y="1104614"/>
            <a:ext cx="4346812" cy="29189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5410164" y="2019870"/>
            <a:ext cx="5813947" cy="136477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28" y="2156346"/>
            <a:ext cx="2866030" cy="815452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640" y="2344001"/>
            <a:ext cx="6289274" cy="707976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 মুস্তাহাব সময় সমূহ লিখ?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37" y="1566079"/>
            <a:ext cx="5438183" cy="1108881"/>
          </a:xfrm>
        </p:spPr>
        <p:txBody>
          <a:bodyPr>
            <a:noAutofit/>
          </a:bodyPr>
          <a:lstStyle/>
          <a:p>
            <a:r>
              <a:rPr lang="bn-IN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জন্য সমাপ্তি </a:t>
            </a:r>
            <a:endParaRPr lang="en-US" sz="4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2" y="1163663"/>
            <a:ext cx="6794072" cy="4521150"/>
          </a:xfrm>
        </p:spPr>
      </p:pic>
    </p:spTree>
    <p:extLst>
      <p:ext uri="{BB962C8B-B14F-4D97-AF65-F5344CB8AC3E}">
        <p14:creationId xmlns:p14="http://schemas.microsoft.com/office/powerpoint/2010/main" val="35595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2415" y="1264969"/>
            <a:ext cx="3159275" cy="53015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solidFill>
                  <a:srgbClr val="C00000"/>
                </a:solidFill>
                <a:latin typeface="Californian FB" panose="0207040306080B030204" pitchFamily="18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dirty="0" smtClean="0">
                <a:solidFill>
                  <a:srgbClr val="C00000"/>
                </a:solidFill>
                <a:latin typeface="Californian FB" panose="0207040306080B030204" pitchFamily="18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Californian FB" panose="0207040306080B030204" pitchFamily="18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60" y="2669646"/>
            <a:ext cx="5755337" cy="33516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(আরবী)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বুরাইয়া কামিল মাদরাসা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০১৭১৫-২৭৮৫৫৬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abdurrob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1985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165076" y="1264969"/>
            <a:ext cx="3943183" cy="789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165076" y="2669646"/>
            <a:ext cx="4839666" cy="33516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নবম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ভাগঃ আল-ফিকহ </a:t>
            </a:r>
            <a:endParaRPr lang="bn-IN" sz="57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IN" sz="57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IN" sz="57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5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bn-IN" sz="57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9" y="260865"/>
            <a:ext cx="1889162" cy="2036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4720">
            <a:off x="4937483" y="3222565"/>
            <a:ext cx="3167005" cy="18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6341659" y="1671115"/>
            <a:ext cx="3962401" cy="402608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>
            <a:off x="832513" y="1528549"/>
            <a:ext cx="5131559" cy="28114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3839570" cy="2595563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পড়া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4072" y="2291355"/>
            <a:ext cx="4117073" cy="2785611"/>
          </a:xfrm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কিতাবুস সালাত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নামাজ  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659" y="1857470"/>
            <a:ext cx="10257347" cy="2851007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5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 ...............</a:t>
            </a:r>
            <a:br>
              <a:rPr lang="bn-IN" sz="5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5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 কি বলতে পারবে।</a:t>
            </a:r>
            <a:b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সালাতের সময় বলতে পারবে। </a:t>
            </a:r>
            <a:b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সালাত আদায়ের উপকারিতা কি বলতে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145" y="116006"/>
            <a:ext cx="3932237" cy="907576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 কি বুঝায়?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45" y="1792723"/>
            <a:ext cx="5127717" cy="34434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141" y="5590733"/>
            <a:ext cx="3559547" cy="595926"/>
          </a:xfrm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 নামাজ পড়ছে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1" y="1792723"/>
            <a:ext cx="4509644" cy="3492030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6102316" y="5702555"/>
            <a:ext cx="3615618" cy="372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সেজদারত অবস্থায়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25" y="487961"/>
            <a:ext cx="4732499" cy="4752781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1078173" y="382746"/>
            <a:ext cx="3559547" cy="595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বুঝাচ্ছে?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554639" y="5240742"/>
            <a:ext cx="3559547" cy="595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তাশাহুদরত অবস্থায়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13898"/>
            <a:ext cx="9383973" cy="2251881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 ইসলামের রুকুন,সময়মত নামাজ আদায় করা ফরয,আল-কোরআনে নামাজের ওয়াক্তের সময়সীমা বর্ণনা করা হয়েছে,নামাজ আদায়ে রয়েছে ইহকালিন শান্তি এবং পরকালিন মুক্তি 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নামাজ মানুষকে খারাপ ও অশ্লিল কাজ থেকে বিরত রাখে।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7367" y="2770496"/>
            <a:ext cx="8679977" cy="3966025"/>
          </a:xfrm>
          <a:solidFill>
            <a:srgbClr val="FFFF00"/>
          </a:solidFill>
        </p:spPr>
        <p:txBody>
          <a:bodyPr/>
          <a:lstStyle/>
          <a:p>
            <a:pPr marL="0" indent="0" algn="r">
              <a:buNone/>
            </a:pPr>
            <a:r>
              <a:rPr lang="ar-SA" sz="6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دليل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ان الصلوة كانت علي المؤمنين  كتاب موقوتا </a:t>
            </a:r>
          </a:p>
          <a:p>
            <a:pPr marL="0" indent="0" algn="r">
              <a:buNone/>
            </a:pPr>
            <a:r>
              <a:rPr lang="ar-S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ان الصلوة تنهي عن الفحشاء والمنكر </a:t>
            </a:r>
          </a:p>
          <a:p>
            <a:pPr marL="0" indent="0" algn="r">
              <a:buNone/>
            </a:pPr>
            <a:r>
              <a:rPr lang="ar-S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من ترك الصلوة متعمدا فقد كفر-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518" y="1078173"/>
            <a:ext cx="3228833" cy="94169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দৃশ্য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7" y="3598611"/>
            <a:ext cx="5201796" cy="303489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97" y="3598610"/>
            <a:ext cx="5160403" cy="303489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05" y="91652"/>
            <a:ext cx="5043638" cy="3356314"/>
          </a:xfrm>
        </p:spPr>
      </p:pic>
    </p:spTree>
    <p:extLst>
      <p:ext uri="{BB962C8B-B14F-4D97-AF65-F5344CB8AC3E}">
        <p14:creationId xmlns:p14="http://schemas.microsoft.com/office/powerpoint/2010/main" val="24657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7" y="2168057"/>
            <a:ext cx="6548981" cy="4576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558" y="491319"/>
            <a:ext cx="791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প্রত্যেক সাবালক মুসলমান নর -নারীর উপর ফরয ,ইচ্ছাকৃতভাবে নামাজ তরক করা কুফুরি,নামাজ হচ্ছে বেহেস্তের চাবি</a:t>
            </a:r>
            <a:r>
              <a:rPr lang="ar-SA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179" y="1445426"/>
            <a:ext cx="54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الصلوة مفتاح الجنة(الحديث) 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191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Californian FB</vt:lpstr>
      <vt:lpstr>Century Gothic</vt:lpstr>
      <vt:lpstr>Garamond</vt:lpstr>
      <vt:lpstr>NikoshBAN</vt:lpstr>
      <vt:lpstr>Times New Roman</vt:lpstr>
      <vt:lpstr>Wingdings</vt:lpstr>
      <vt:lpstr>Wingdings 3</vt:lpstr>
      <vt:lpstr>Office Theme</vt:lpstr>
      <vt:lpstr>Ion Boardroom</vt:lpstr>
      <vt:lpstr>Organic</vt:lpstr>
      <vt:lpstr>শুভ সকাল </vt:lpstr>
      <vt:lpstr>PowerPoint Presentation</vt:lpstr>
      <vt:lpstr>আজকের পড়া</vt:lpstr>
      <vt:lpstr> এই পাঠ শেষে শিক্ষার্থীরা ...............  ১। সালাত কি বলতে পারবে। ২। সালাতের সময় বলতে পারবে।  ৩। সালাত আদায়ের উপকারিতা কি বলতে পারবে।</vt:lpstr>
      <vt:lpstr>ছবিগুলিতে কি বুঝায়? </vt:lpstr>
      <vt:lpstr>PowerPoint Presentation</vt:lpstr>
      <vt:lpstr>নামাজ ইসলামের রুকুন,সময়মত নামাজ আদায় করা ফরয,আল-কোরআনে নামাজের ওয়াক্তের সময়সীমা বর্ণনা করা হয়েছে,নামাজ আদায়ে রয়েছে ইহকালিন শান্তি এবং পরকালিন মুক্তি । নামাজ মানুষকে খারাপ ও অশ্লিল কাজ থেকে বিরত রাখে। </vt:lpstr>
      <vt:lpstr>নামাযের কিছু দৃশ্য </vt:lpstr>
      <vt:lpstr>PowerPoint Presentation</vt:lpstr>
      <vt:lpstr>নামাজে সামাজিক উপকারিতা কি লিখ ? </vt:lpstr>
      <vt:lpstr>PowerPoint Presentation</vt:lpstr>
      <vt:lpstr>বাড়ীর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Abdur Rob</dc:creator>
  <cp:lastModifiedBy>Abdur Rob</cp:lastModifiedBy>
  <cp:revision>38</cp:revision>
  <dcterms:created xsi:type="dcterms:W3CDTF">2019-11-25T08:33:41Z</dcterms:created>
  <dcterms:modified xsi:type="dcterms:W3CDTF">2019-12-04T05:18:35Z</dcterms:modified>
</cp:coreProperties>
</file>