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4" r:id="rId2"/>
    <p:sldId id="275" r:id="rId3"/>
    <p:sldId id="276" r:id="rId4"/>
    <p:sldId id="278" r:id="rId5"/>
    <p:sldId id="277" r:id="rId6"/>
    <p:sldId id="291" r:id="rId7"/>
    <p:sldId id="290" r:id="rId8"/>
    <p:sldId id="28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92" r:id="rId19"/>
    <p:sldId id="295" r:id="rId20"/>
    <p:sldId id="293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FA36"/>
    <a:srgbClr val="FF3300"/>
    <a:srgbClr val="4DF95D"/>
    <a:srgbClr val="FF00FF"/>
    <a:srgbClr val="C3F2FD"/>
    <a:srgbClr val="00FFFF"/>
    <a:srgbClr val="F010C5"/>
    <a:srgbClr val="66FF66"/>
    <a:srgbClr val="FF66CC"/>
    <a:srgbClr val="EDFD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74953" autoAdjust="0"/>
  </p:normalViewPr>
  <p:slideViewPr>
    <p:cSldViewPr snapToGrid="0">
      <p:cViewPr varScale="1">
        <p:scale>
          <a:sx n="62" d="100"/>
          <a:sy n="62" d="100"/>
        </p:scale>
        <p:origin x="14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34EF7-9615-4E40-974A-EC3EA70568A7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03803DD7-4506-40DA-B95C-368EC155B8DE}">
      <dgm:prSet phldrT="[Text]" custT="1"/>
      <dgm:spPr>
        <a:solidFill>
          <a:srgbClr val="66FF33">
            <a:alpha val="89804"/>
          </a:srgbClr>
        </a:solidFill>
        <a:ln w="28575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pPr algn="l"/>
          <a:r>
            <a:rPr lang="bn-IN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মেরুদন্ডী প্রাণীর শ্রেণিকরণ করতে পারবে , </a:t>
          </a:r>
          <a:r>
            <a: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E50AE2-10A7-4F38-9F19-69292B9D51B1}" type="parTrans" cxnId="{48F05361-B834-4ED3-B753-1816E56C95C1}">
      <dgm:prSet/>
      <dgm:spPr/>
      <dgm:t>
        <a:bodyPr/>
        <a:lstStyle/>
        <a:p>
          <a:endParaRPr lang="en-US"/>
        </a:p>
      </dgm:t>
    </dgm:pt>
    <dgm:pt modelId="{1B7D9BE8-CE46-47D1-8128-32B65F70B813}" type="sibTrans" cxnId="{48F05361-B834-4ED3-B753-1816E56C95C1}">
      <dgm:prSet/>
      <dgm:spPr/>
      <dgm:t>
        <a:bodyPr/>
        <a:lstStyle/>
        <a:p>
          <a:endParaRPr lang="en-US"/>
        </a:p>
      </dgm:t>
    </dgm:pt>
    <dgm:pt modelId="{8AC03E79-71C3-4BD6-A607-E1514B9DEC39}">
      <dgm:prSet phldrT="[Text]" custT="1"/>
      <dgm:spPr>
        <a:solidFill>
          <a:srgbClr val="FFFF66">
            <a:alpha val="89804"/>
          </a:srgbClr>
        </a:solidFill>
        <a:ln w="28575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pPr algn="l"/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মেরুদন্ডী প্রাণীর বৈশিষ্ট্য ব্যাখ্যা করতে পারবে । </a:t>
          </a:r>
          <a:r>
            <a:rPr lang="bn-IN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687FFB-CD53-4342-B769-407392E069FD}" type="parTrans" cxnId="{67EA7445-C019-487A-BD0C-2A5BC193F876}">
      <dgm:prSet/>
      <dgm:spPr/>
      <dgm:t>
        <a:bodyPr/>
        <a:lstStyle/>
        <a:p>
          <a:endParaRPr lang="en-US"/>
        </a:p>
      </dgm:t>
    </dgm:pt>
    <dgm:pt modelId="{F3B165C1-CAE5-4E31-8091-F90198F003DC}" type="sibTrans" cxnId="{67EA7445-C019-487A-BD0C-2A5BC193F876}">
      <dgm:prSet/>
      <dgm:spPr/>
      <dgm:t>
        <a:bodyPr/>
        <a:lstStyle/>
        <a:p>
          <a:endParaRPr lang="en-US"/>
        </a:p>
      </dgm:t>
    </dgm:pt>
    <dgm:pt modelId="{7135D99E-CE3F-4096-94DC-C54D53BC9628}">
      <dgm:prSet custT="1"/>
      <dgm:spPr>
        <a:solidFill>
          <a:srgbClr val="00FFFF">
            <a:alpha val="89804"/>
          </a:srgbClr>
        </a:solidFill>
        <a:ln w="19050">
          <a:noFill/>
        </a:ln>
        <a:effectLst>
          <a:glow rad="635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pPr algn="l"/>
          <a:r>
            <a:rPr lang="bn-I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মেরুদন্ডী প্রাণী কী তা </a:t>
          </a:r>
          <a:r>
            <a:rPr lang="en-US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পারবে , </a:t>
          </a:r>
          <a:r>
            <a: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bn-IN" sz="2400" b="1" dirty="0" smtClean="0"/>
        </a:p>
      </dgm:t>
    </dgm:pt>
    <dgm:pt modelId="{7B06FD42-C36E-451E-BC3E-2B37219BCAED}" type="parTrans" cxnId="{BCA38A2C-BE22-4016-B486-16A04C297AEB}">
      <dgm:prSet/>
      <dgm:spPr/>
      <dgm:t>
        <a:bodyPr/>
        <a:lstStyle/>
        <a:p>
          <a:endParaRPr lang="en-US"/>
        </a:p>
      </dgm:t>
    </dgm:pt>
    <dgm:pt modelId="{DA27830A-3EED-4C5B-9E86-37380ECC8598}" type="sibTrans" cxnId="{BCA38A2C-BE22-4016-B486-16A04C297AEB}">
      <dgm:prSet/>
      <dgm:spPr/>
      <dgm:t>
        <a:bodyPr/>
        <a:lstStyle/>
        <a:p>
          <a:endParaRPr lang="en-US"/>
        </a:p>
      </dgm:t>
    </dgm:pt>
    <dgm:pt modelId="{CE0D6F59-B8F4-4BDE-B3C5-D9F7F34F9C85}" type="pres">
      <dgm:prSet presAssocID="{40834EF7-9615-4E40-974A-EC3EA70568A7}" presName="compositeShape" presStyleCnt="0">
        <dgm:presLayoutVars>
          <dgm:dir/>
          <dgm:resizeHandles/>
        </dgm:presLayoutVars>
      </dgm:prSet>
      <dgm:spPr/>
    </dgm:pt>
    <dgm:pt modelId="{5E744B5E-D542-4FB9-8846-CA8A106657FC}" type="pres">
      <dgm:prSet presAssocID="{40834EF7-9615-4E40-974A-EC3EA70568A7}" presName="pyramid" presStyleLbl="node1" presStyleIdx="0" presStyleCnt="1" custScaleY="91454" custLinFactNeighborX="-23742" custLinFactNeighborY="806"/>
      <dgm:spPr>
        <a:solidFill>
          <a:srgbClr val="F935DD"/>
        </a:solidFill>
        <a:ln w="28575">
          <a:solidFill>
            <a:srgbClr val="7AFD73"/>
          </a:solidFill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A8ED474-B39E-4203-82FF-F6419AB223EA}" type="pres">
      <dgm:prSet presAssocID="{40834EF7-9615-4E40-974A-EC3EA70568A7}" presName="theList" presStyleCnt="0"/>
      <dgm:spPr/>
    </dgm:pt>
    <dgm:pt modelId="{0647180E-9B92-4DA6-9F98-299F9BBB759F}" type="pres">
      <dgm:prSet presAssocID="{7135D99E-CE3F-4096-94DC-C54D53BC9628}" presName="aNode" presStyleLbl="fgAcc1" presStyleIdx="0" presStyleCnt="3" custScaleX="240375" custScaleY="62673" custLinFactY="7376" custLinFactNeighborX="3029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FC42F-112B-4042-AC8D-E944F5AD6EE4}" type="pres">
      <dgm:prSet presAssocID="{7135D99E-CE3F-4096-94DC-C54D53BC9628}" presName="aSpace" presStyleCnt="0"/>
      <dgm:spPr/>
    </dgm:pt>
    <dgm:pt modelId="{9AF37447-6B1F-4311-8048-2190542203E9}" type="pres">
      <dgm:prSet presAssocID="{03803DD7-4506-40DA-B95C-368EC155B8DE}" presName="aNode" presStyleLbl="fgAcc1" presStyleIdx="1" presStyleCnt="3" custScaleX="239830" custScaleY="63892" custLinFactY="8550" custLinFactNeighborX="3138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694FA-455E-414D-A855-DEFCDFD5A53D}" type="pres">
      <dgm:prSet presAssocID="{03803DD7-4506-40DA-B95C-368EC155B8DE}" presName="aSpace" presStyleCnt="0"/>
      <dgm:spPr/>
    </dgm:pt>
    <dgm:pt modelId="{5D0DBD41-505E-4031-8730-E13B2B097573}" type="pres">
      <dgm:prSet presAssocID="{8AC03E79-71C3-4BD6-A607-E1514B9DEC39}" presName="aNode" presStyleLbl="fgAcc1" presStyleIdx="2" presStyleCnt="3" custScaleX="249314" custScaleY="62345" custLinFactY="8846" custLinFactNeighborX="3238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5549A-C24D-45AF-9323-CC150F0815A2}" type="pres">
      <dgm:prSet presAssocID="{8AC03E79-71C3-4BD6-A607-E1514B9DEC39}" presName="aSpace" presStyleCnt="0"/>
      <dgm:spPr/>
    </dgm:pt>
  </dgm:ptLst>
  <dgm:cxnLst>
    <dgm:cxn modelId="{5039B882-40A1-42BB-9C75-20595CC2CAFB}" type="presOf" srcId="{03803DD7-4506-40DA-B95C-368EC155B8DE}" destId="{9AF37447-6B1F-4311-8048-2190542203E9}" srcOrd="0" destOrd="0" presId="urn:microsoft.com/office/officeart/2005/8/layout/pyramid2"/>
    <dgm:cxn modelId="{67EA7445-C019-487A-BD0C-2A5BC193F876}" srcId="{40834EF7-9615-4E40-974A-EC3EA70568A7}" destId="{8AC03E79-71C3-4BD6-A607-E1514B9DEC39}" srcOrd="2" destOrd="0" parTransId="{DB687FFB-CD53-4342-B769-407392E069FD}" sibTransId="{F3B165C1-CAE5-4E31-8091-F90198F003DC}"/>
    <dgm:cxn modelId="{48F05361-B834-4ED3-B753-1816E56C95C1}" srcId="{40834EF7-9615-4E40-974A-EC3EA70568A7}" destId="{03803DD7-4506-40DA-B95C-368EC155B8DE}" srcOrd="1" destOrd="0" parTransId="{45E50AE2-10A7-4F38-9F19-69292B9D51B1}" sibTransId="{1B7D9BE8-CE46-47D1-8128-32B65F70B813}"/>
    <dgm:cxn modelId="{E2EBB7C4-D6B3-4C95-89AA-7253B0B1945B}" type="presOf" srcId="{7135D99E-CE3F-4096-94DC-C54D53BC9628}" destId="{0647180E-9B92-4DA6-9F98-299F9BBB759F}" srcOrd="0" destOrd="0" presId="urn:microsoft.com/office/officeart/2005/8/layout/pyramid2"/>
    <dgm:cxn modelId="{51B5DDCC-869B-4404-BA37-B5CDC2047C31}" type="presOf" srcId="{40834EF7-9615-4E40-974A-EC3EA70568A7}" destId="{CE0D6F59-B8F4-4BDE-B3C5-D9F7F34F9C85}" srcOrd="0" destOrd="0" presId="urn:microsoft.com/office/officeart/2005/8/layout/pyramid2"/>
    <dgm:cxn modelId="{BCA38A2C-BE22-4016-B486-16A04C297AEB}" srcId="{40834EF7-9615-4E40-974A-EC3EA70568A7}" destId="{7135D99E-CE3F-4096-94DC-C54D53BC9628}" srcOrd="0" destOrd="0" parTransId="{7B06FD42-C36E-451E-BC3E-2B37219BCAED}" sibTransId="{DA27830A-3EED-4C5B-9E86-37380ECC8598}"/>
    <dgm:cxn modelId="{3D07D088-7C70-4EE2-ADBE-E14B75F9BF0C}" type="presOf" srcId="{8AC03E79-71C3-4BD6-A607-E1514B9DEC39}" destId="{5D0DBD41-505E-4031-8730-E13B2B097573}" srcOrd="0" destOrd="0" presId="urn:microsoft.com/office/officeart/2005/8/layout/pyramid2"/>
    <dgm:cxn modelId="{85A511A6-7E2E-441A-A47A-1DEFD71F9F2D}" type="presParOf" srcId="{CE0D6F59-B8F4-4BDE-B3C5-D9F7F34F9C85}" destId="{5E744B5E-D542-4FB9-8846-CA8A106657FC}" srcOrd="0" destOrd="0" presId="urn:microsoft.com/office/officeart/2005/8/layout/pyramid2"/>
    <dgm:cxn modelId="{5323D248-7C52-4E65-B38E-0E685BB3D4B5}" type="presParOf" srcId="{CE0D6F59-B8F4-4BDE-B3C5-D9F7F34F9C85}" destId="{BA8ED474-B39E-4203-82FF-F6419AB223EA}" srcOrd="1" destOrd="0" presId="urn:microsoft.com/office/officeart/2005/8/layout/pyramid2"/>
    <dgm:cxn modelId="{EA81D103-1F6B-4202-A6EF-A6F815F2D222}" type="presParOf" srcId="{BA8ED474-B39E-4203-82FF-F6419AB223EA}" destId="{0647180E-9B92-4DA6-9F98-299F9BBB759F}" srcOrd="0" destOrd="0" presId="urn:microsoft.com/office/officeart/2005/8/layout/pyramid2"/>
    <dgm:cxn modelId="{FE6BD343-A70D-44C9-8853-4FB08204CA63}" type="presParOf" srcId="{BA8ED474-B39E-4203-82FF-F6419AB223EA}" destId="{EA8FC42F-112B-4042-AC8D-E944F5AD6EE4}" srcOrd="1" destOrd="0" presId="urn:microsoft.com/office/officeart/2005/8/layout/pyramid2"/>
    <dgm:cxn modelId="{C5764B66-27CB-4139-8D06-0260A4E4240B}" type="presParOf" srcId="{BA8ED474-B39E-4203-82FF-F6419AB223EA}" destId="{9AF37447-6B1F-4311-8048-2190542203E9}" srcOrd="2" destOrd="0" presId="urn:microsoft.com/office/officeart/2005/8/layout/pyramid2"/>
    <dgm:cxn modelId="{6BC7FEC5-4D28-4430-B9DF-E3A7945BB963}" type="presParOf" srcId="{BA8ED474-B39E-4203-82FF-F6419AB223EA}" destId="{302694FA-455E-414D-A855-DEFCDFD5A53D}" srcOrd="3" destOrd="0" presId="urn:microsoft.com/office/officeart/2005/8/layout/pyramid2"/>
    <dgm:cxn modelId="{C9653303-3187-497A-A2E9-19959E9643F0}" type="presParOf" srcId="{BA8ED474-B39E-4203-82FF-F6419AB223EA}" destId="{5D0DBD41-505E-4031-8730-E13B2B097573}" srcOrd="4" destOrd="0" presId="urn:microsoft.com/office/officeart/2005/8/layout/pyramid2"/>
    <dgm:cxn modelId="{50B9634B-866F-4FEB-8FC4-50E1A4C0A297}" type="presParOf" srcId="{BA8ED474-B39E-4203-82FF-F6419AB223EA}" destId="{DC15549A-C24D-45AF-9323-CC150F0815A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B70AED-93B8-4CD2-B647-7355AE7AD9D1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B666B8-8F9C-43B7-9460-FFA89B48F2EC}">
      <dgm:prSet phldrT="[Text]"/>
      <dgm:spPr>
        <a:solidFill>
          <a:srgbClr val="FF00FF"/>
        </a:solidFill>
      </dgm:spPr>
      <dgm:t>
        <a:bodyPr/>
        <a:lstStyle/>
        <a:p>
          <a:r>
            <a:rPr lang="bn-IN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মেরুদন্ডী প্রাণীকে ৭টি শ্রেণিতে ভাগ করা হয়েছে   </a:t>
          </a:r>
          <a:endParaRPr lang="en-US" dirty="0"/>
        </a:p>
      </dgm:t>
    </dgm:pt>
    <dgm:pt modelId="{D6D302AA-2849-40E3-B2F5-53798A51A714}" type="parTrans" cxnId="{AF79B74F-BCCC-463C-8BA0-771468198AF0}">
      <dgm:prSet/>
      <dgm:spPr/>
      <dgm:t>
        <a:bodyPr/>
        <a:lstStyle/>
        <a:p>
          <a:endParaRPr lang="en-US"/>
        </a:p>
      </dgm:t>
    </dgm:pt>
    <dgm:pt modelId="{E4485F82-C5EE-437E-9F92-C764138FBB86}" type="sibTrans" cxnId="{AF79B74F-BCCC-463C-8BA0-771468198AF0}">
      <dgm:prSet/>
      <dgm:spPr/>
      <dgm:t>
        <a:bodyPr/>
        <a:lstStyle/>
        <a:p>
          <a:endParaRPr lang="en-US"/>
        </a:p>
      </dgm:t>
    </dgm:pt>
    <dgm:pt modelId="{63CE7565-F780-4528-A234-99161C3B4191}">
      <dgm:prSet phldrT="[Text]" custT="1"/>
      <dgm:spPr>
        <a:solidFill>
          <a:srgbClr val="36FA36"/>
        </a:solidFill>
        <a:ln>
          <a:solidFill>
            <a:srgbClr val="FF0000"/>
          </a:solidFill>
        </a:ln>
      </dgm:spPr>
      <dgm:t>
        <a:bodyPr/>
        <a:lstStyle/>
        <a:p>
          <a:r>
            <a:rPr lang="bn-IN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সাইক্লোস্টোমাটা</a:t>
          </a:r>
          <a:endParaRPr lang="en-US" sz="2400" dirty="0"/>
        </a:p>
      </dgm:t>
    </dgm:pt>
    <dgm:pt modelId="{C9A9D5D9-F697-4592-A287-CCB7930A39F9}" type="parTrans" cxnId="{59776EE1-E1AB-4B1F-822D-E8FA23A26781}">
      <dgm:prSet/>
      <dgm:spPr/>
      <dgm:t>
        <a:bodyPr/>
        <a:lstStyle/>
        <a:p>
          <a:endParaRPr lang="en-US"/>
        </a:p>
      </dgm:t>
    </dgm:pt>
    <dgm:pt modelId="{BCB6DE18-8D89-48D3-B2E8-7FFA2EBD0BFF}" type="sibTrans" cxnId="{59776EE1-E1AB-4B1F-822D-E8FA23A26781}">
      <dgm:prSet/>
      <dgm:spPr/>
      <dgm:t>
        <a:bodyPr/>
        <a:lstStyle/>
        <a:p>
          <a:endParaRPr lang="en-US"/>
        </a:p>
      </dgm:t>
    </dgm:pt>
    <dgm:pt modelId="{F713EE97-7ADE-47F6-B6A2-247CAA546627}">
      <dgm:prSet phldrT="[Text]" custT="1"/>
      <dgm:spPr>
        <a:solidFill>
          <a:srgbClr val="00FFFF"/>
        </a:solidFill>
        <a:ln>
          <a:solidFill>
            <a:srgbClr val="FF0000"/>
          </a:solidFill>
        </a:ln>
      </dgm:spPr>
      <dgm:t>
        <a:bodyPr/>
        <a:lstStyle/>
        <a:p>
          <a:r>
            <a:rPr lang="bn-IN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কনড্রিকথিস </a:t>
          </a:r>
          <a:endParaRPr lang="en-US" sz="2800" dirty="0"/>
        </a:p>
      </dgm:t>
    </dgm:pt>
    <dgm:pt modelId="{A3CC0469-7E53-479B-AA4E-4015B64438C5}" type="parTrans" cxnId="{5B1520A2-F10A-40D8-8D01-4668E13940CA}">
      <dgm:prSet/>
      <dgm:spPr/>
      <dgm:t>
        <a:bodyPr/>
        <a:lstStyle/>
        <a:p>
          <a:endParaRPr lang="en-US"/>
        </a:p>
      </dgm:t>
    </dgm:pt>
    <dgm:pt modelId="{F4CE7190-B42D-43D2-B1E1-19FE168BB688}" type="sibTrans" cxnId="{5B1520A2-F10A-40D8-8D01-4668E13940CA}">
      <dgm:prSet/>
      <dgm:spPr/>
      <dgm:t>
        <a:bodyPr/>
        <a:lstStyle/>
        <a:p>
          <a:endParaRPr lang="en-US"/>
        </a:p>
      </dgm:t>
    </dgm:pt>
    <dgm:pt modelId="{14A4672B-ADF5-4508-83FE-58043E3C63DE}">
      <dgm:prSet phldrT="[Text]" custT="1"/>
      <dgm:spPr>
        <a:solidFill>
          <a:srgbClr val="36FA36"/>
        </a:solidFill>
        <a:ln>
          <a:solidFill>
            <a:srgbClr val="FF0000"/>
          </a:solidFill>
        </a:ln>
      </dgm:spPr>
      <dgm:t>
        <a:bodyPr/>
        <a:lstStyle/>
        <a:p>
          <a:r>
            <a:rPr lang="bn-IN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র‍্যাপ্টিলিয়া</a:t>
          </a:r>
        </a:p>
        <a:p>
          <a:r>
            <a:rPr lang="bn-IN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 সরীসৃপ ) 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3E7457A-F966-46D8-B4F1-AF250EA399F2}" type="parTrans" cxnId="{8B67C624-9AB2-401F-AE6C-D834E7D95965}">
      <dgm:prSet/>
      <dgm:spPr/>
      <dgm:t>
        <a:bodyPr/>
        <a:lstStyle/>
        <a:p>
          <a:endParaRPr lang="en-US"/>
        </a:p>
      </dgm:t>
    </dgm:pt>
    <dgm:pt modelId="{7F6E0CD9-AF73-4DEB-9675-4A8E3B492913}" type="sibTrans" cxnId="{8B67C624-9AB2-401F-AE6C-D834E7D95965}">
      <dgm:prSet/>
      <dgm:spPr/>
      <dgm:t>
        <a:bodyPr/>
        <a:lstStyle/>
        <a:p>
          <a:endParaRPr lang="en-US"/>
        </a:p>
      </dgm:t>
    </dgm:pt>
    <dgm:pt modelId="{5F8C0E54-1852-4348-8183-51225C1B1483}">
      <dgm:prSet phldrT="[Text]" custT="1"/>
      <dgm:spPr>
        <a:solidFill>
          <a:srgbClr val="00B0F0"/>
        </a:solidFill>
        <a:ln>
          <a:solidFill>
            <a:srgbClr val="FF0000"/>
          </a:solidFill>
        </a:ln>
      </dgm:spPr>
      <dgm:t>
        <a:bodyPr/>
        <a:lstStyle/>
        <a:p>
          <a:r>
            <a:rPr lang="bn-IN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অ্যাভিস</a:t>
          </a:r>
        </a:p>
        <a:p>
          <a:r>
            <a:rPr lang="bn-IN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 পক্ষীকুল )  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20C083-31B9-416B-B817-4F0A8341A198}" type="parTrans" cxnId="{5A4A99D6-832F-4EBD-A795-122FCD4D6095}">
      <dgm:prSet/>
      <dgm:spPr/>
      <dgm:t>
        <a:bodyPr/>
        <a:lstStyle/>
        <a:p>
          <a:endParaRPr lang="en-US"/>
        </a:p>
      </dgm:t>
    </dgm:pt>
    <dgm:pt modelId="{503B2392-ABC8-4849-9A9C-743A42FC2A11}" type="sibTrans" cxnId="{5A4A99D6-832F-4EBD-A795-122FCD4D6095}">
      <dgm:prSet/>
      <dgm:spPr/>
      <dgm:t>
        <a:bodyPr/>
        <a:lstStyle/>
        <a:p>
          <a:endParaRPr lang="en-US"/>
        </a:p>
      </dgm:t>
    </dgm:pt>
    <dgm:pt modelId="{50A20212-905C-418B-85D0-19E9FDA6F15A}">
      <dgm:prSet custT="1"/>
      <dgm:spPr>
        <a:solidFill>
          <a:srgbClr val="EDFD55"/>
        </a:solidFill>
        <a:ln>
          <a:solidFill>
            <a:srgbClr val="FF0000"/>
          </a:solidFill>
        </a:ln>
      </dgm:spPr>
      <dgm:t>
        <a:bodyPr/>
        <a:lstStyle/>
        <a:p>
          <a:r>
            <a:rPr lang="bn-IN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অসটিকথিস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4361E0-C394-48B4-B2FA-7960D893DB95}" type="parTrans" cxnId="{589114EA-6412-4F0C-91B5-A9990A0C6516}">
      <dgm:prSet/>
      <dgm:spPr/>
      <dgm:t>
        <a:bodyPr/>
        <a:lstStyle/>
        <a:p>
          <a:endParaRPr lang="en-US"/>
        </a:p>
      </dgm:t>
    </dgm:pt>
    <dgm:pt modelId="{5F91A31E-6096-436C-A1B6-BEEE810F1D60}" type="sibTrans" cxnId="{589114EA-6412-4F0C-91B5-A9990A0C6516}">
      <dgm:prSet/>
      <dgm:spPr/>
      <dgm:t>
        <a:bodyPr/>
        <a:lstStyle/>
        <a:p>
          <a:endParaRPr lang="en-US"/>
        </a:p>
      </dgm:t>
    </dgm:pt>
    <dgm:pt modelId="{10FBF365-4D04-41D1-8DD8-FBA4B9CF0D76}">
      <dgm:prSet custT="1"/>
      <dgm:spPr>
        <a:solidFill>
          <a:srgbClr val="00B0F0"/>
        </a:solidFill>
        <a:ln>
          <a:solidFill>
            <a:srgbClr val="FF3300"/>
          </a:solidFill>
        </a:ln>
      </dgm:spPr>
      <dgm:t>
        <a:bodyPr/>
        <a:lstStyle/>
        <a:p>
          <a:r>
            <a:rPr lang="bn-IN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অ্যামফিবিয়া</a:t>
          </a:r>
        </a:p>
        <a:p>
          <a:r>
            <a:rPr lang="bn-IN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 উভচর ) </a:t>
          </a:r>
        </a:p>
      </dgm:t>
    </dgm:pt>
    <dgm:pt modelId="{B9FA0EE3-D43D-4DC9-AB1F-D0D1CC819D16}" type="parTrans" cxnId="{09A3940E-BE97-40EF-8D9F-F4B90FE5C195}">
      <dgm:prSet/>
      <dgm:spPr/>
      <dgm:t>
        <a:bodyPr/>
        <a:lstStyle/>
        <a:p>
          <a:endParaRPr lang="en-US"/>
        </a:p>
      </dgm:t>
    </dgm:pt>
    <dgm:pt modelId="{5CBE45CF-A51B-4732-AD7B-624F55EB2C0D}" type="sibTrans" cxnId="{09A3940E-BE97-40EF-8D9F-F4B90FE5C195}">
      <dgm:prSet/>
      <dgm:spPr/>
      <dgm:t>
        <a:bodyPr/>
        <a:lstStyle/>
        <a:p>
          <a:endParaRPr lang="en-US"/>
        </a:p>
      </dgm:t>
    </dgm:pt>
    <dgm:pt modelId="{DD51E804-3F82-4363-9696-AAB7158B3F55}">
      <dgm:prSet custT="1"/>
      <dgm:spPr>
        <a:solidFill>
          <a:srgbClr val="FF66CC"/>
        </a:solidFill>
        <a:ln>
          <a:solidFill>
            <a:srgbClr val="FF0000"/>
          </a:solidFill>
        </a:ln>
      </dgm:spPr>
      <dgm:t>
        <a:bodyPr/>
        <a:lstStyle/>
        <a:p>
          <a:r>
            <a:rPr lang="bn-IN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মাম্মালিয়া</a:t>
          </a:r>
        </a:p>
        <a:p>
          <a:r>
            <a:rPr lang="bn-IN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 স্তন্যপায়ী )  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0CE0F8-7688-47AC-850B-81A8383F9BAD}" type="parTrans" cxnId="{1EFC1136-467D-4E89-A9F7-4033493362A5}">
      <dgm:prSet/>
      <dgm:spPr/>
      <dgm:t>
        <a:bodyPr/>
        <a:lstStyle/>
        <a:p>
          <a:endParaRPr lang="en-US"/>
        </a:p>
      </dgm:t>
    </dgm:pt>
    <dgm:pt modelId="{B985DE00-D3FA-441C-B109-55A2F3A85CBD}" type="sibTrans" cxnId="{1EFC1136-467D-4E89-A9F7-4033493362A5}">
      <dgm:prSet/>
      <dgm:spPr/>
      <dgm:t>
        <a:bodyPr/>
        <a:lstStyle/>
        <a:p>
          <a:endParaRPr lang="en-US"/>
        </a:p>
      </dgm:t>
    </dgm:pt>
    <dgm:pt modelId="{3F402984-9309-45DA-9E63-4F579FE2B7F2}" type="pres">
      <dgm:prSet presAssocID="{A9B70AED-93B8-4CD2-B647-7355AE7AD9D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542A17-9326-42FD-9E1C-C8BF466EB41C}" type="pres">
      <dgm:prSet presAssocID="{EAB666B8-8F9C-43B7-9460-FFA89B48F2EC}" presName="centerShape" presStyleLbl="node0" presStyleIdx="0" presStyleCnt="1" custScaleX="134077" custScaleY="119963" custLinFactNeighborX="-840" custLinFactNeighborY="3080"/>
      <dgm:spPr/>
      <dgm:t>
        <a:bodyPr/>
        <a:lstStyle/>
        <a:p>
          <a:endParaRPr lang="en-US"/>
        </a:p>
      </dgm:t>
    </dgm:pt>
    <dgm:pt modelId="{834D0A1C-8C66-4172-98F0-F79B22A180F6}" type="pres">
      <dgm:prSet presAssocID="{63CE7565-F780-4528-A234-99161C3B4191}" presName="node" presStyleLbl="node1" presStyleIdx="0" presStyleCnt="7" custScaleX="185042" custScaleY="112836" custRadScaleRad="90506" custRadScaleInc="-8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40CE6-1475-4CFC-B05E-38B890503034}" type="pres">
      <dgm:prSet presAssocID="{63CE7565-F780-4528-A234-99161C3B4191}" presName="dummy" presStyleCnt="0"/>
      <dgm:spPr/>
    </dgm:pt>
    <dgm:pt modelId="{50246487-3EA5-4DFE-B6E2-441584301855}" type="pres">
      <dgm:prSet presAssocID="{BCB6DE18-8D89-48D3-B2E8-7FFA2EBD0BFF}" presName="sibTrans" presStyleLbl="sibTrans2D1" presStyleIdx="0" presStyleCnt="7"/>
      <dgm:spPr/>
      <dgm:t>
        <a:bodyPr/>
        <a:lstStyle/>
        <a:p>
          <a:endParaRPr lang="en-US"/>
        </a:p>
      </dgm:t>
    </dgm:pt>
    <dgm:pt modelId="{E95407E0-503D-4B4F-B57E-6A41AFF79976}" type="pres">
      <dgm:prSet presAssocID="{F713EE97-7ADE-47F6-B6A2-247CAA546627}" presName="node" presStyleLbl="node1" presStyleIdx="1" presStyleCnt="7" custScaleX="173317" custScaleY="105629" custRadScaleRad="95856" custRadScaleInc="44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E1ED1-BDE0-4436-92A9-1A437FB76B6F}" type="pres">
      <dgm:prSet presAssocID="{F713EE97-7ADE-47F6-B6A2-247CAA546627}" presName="dummy" presStyleCnt="0"/>
      <dgm:spPr/>
    </dgm:pt>
    <dgm:pt modelId="{D3D1E30E-D897-4027-9601-DE1F277ECDD9}" type="pres">
      <dgm:prSet presAssocID="{F4CE7190-B42D-43D2-B1E1-19FE168BB688}" presName="sibTrans" presStyleLbl="sibTrans2D1" presStyleIdx="1" presStyleCnt="7"/>
      <dgm:spPr/>
      <dgm:t>
        <a:bodyPr/>
        <a:lstStyle/>
        <a:p>
          <a:endParaRPr lang="en-US"/>
        </a:p>
      </dgm:t>
    </dgm:pt>
    <dgm:pt modelId="{1868B766-E242-49CF-954C-DEC8427B21AB}" type="pres">
      <dgm:prSet presAssocID="{50A20212-905C-418B-85D0-19E9FDA6F15A}" presName="node" presStyleLbl="node1" presStyleIdx="2" presStyleCnt="7" custScaleX="161112" custRadScaleRad="96625" custRadScaleInc="-8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DC162-4F4D-47D0-90BF-89DED4B2B9B4}" type="pres">
      <dgm:prSet presAssocID="{50A20212-905C-418B-85D0-19E9FDA6F15A}" presName="dummy" presStyleCnt="0"/>
      <dgm:spPr/>
    </dgm:pt>
    <dgm:pt modelId="{D2C58490-C427-41EE-B744-F97B83C9250F}" type="pres">
      <dgm:prSet presAssocID="{5F91A31E-6096-436C-A1B6-BEEE810F1D60}" presName="sibTrans" presStyleLbl="sibTrans2D1" presStyleIdx="2" presStyleCnt="7"/>
      <dgm:spPr/>
      <dgm:t>
        <a:bodyPr/>
        <a:lstStyle/>
        <a:p>
          <a:endParaRPr lang="en-US"/>
        </a:p>
      </dgm:t>
    </dgm:pt>
    <dgm:pt modelId="{2A6D3608-4364-4FAF-AAC8-29C8AB819CCF}" type="pres">
      <dgm:prSet presAssocID="{10FBF365-4D04-41D1-8DD8-FBA4B9CF0D76}" presName="node" presStyleLbl="node1" presStyleIdx="3" presStyleCnt="7" custScaleX="168339" custScaleY="106344" custRadScaleRad="96040" custRadScaleInc="-36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3BC96-9D62-45BD-9F38-EE8C26BE4B99}" type="pres">
      <dgm:prSet presAssocID="{10FBF365-4D04-41D1-8DD8-FBA4B9CF0D76}" presName="dummy" presStyleCnt="0"/>
      <dgm:spPr/>
    </dgm:pt>
    <dgm:pt modelId="{3C155062-466B-4B81-9522-E38F8E4A3198}" type="pres">
      <dgm:prSet presAssocID="{5CBE45CF-A51B-4732-AD7B-624F55EB2C0D}" presName="sibTrans" presStyleLbl="sibTrans2D1" presStyleIdx="3" presStyleCnt="7"/>
      <dgm:spPr/>
      <dgm:t>
        <a:bodyPr/>
        <a:lstStyle/>
        <a:p>
          <a:endParaRPr lang="en-US"/>
        </a:p>
      </dgm:t>
    </dgm:pt>
    <dgm:pt modelId="{249A3874-D244-4EAC-81A8-1B60377D5493}" type="pres">
      <dgm:prSet presAssocID="{14A4672B-ADF5-4508-83FE-58043E3C63DE}" presName="node" presStyleLbl="node1" presStyleIdx="4" presStyleCnt="7" custScaleX="171989" custRadScaleRad="98042" custRadScaleInc="20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D2744-F73A-45A1-B954-094A4A159502}" type="pres">
      <dgm:prSet presAssocID="{14A4672B-ADF5-4508-83FE-58043E3C63DE}" presName="dummy" presStyleCnt="0"/>
      <dgm:spPr/>
    </dgm:pt>
    <dgm:pt modelId="{CD0CDEAD-D3C1-40E4-84D3-6D76FB08D121}" type="pres">
      <dgm:prSet presAssocID="{7F6E0CD9-AF73-4DEB-9675-4A8E3B492913}" presName="sibTrans" presStyleLbl="sibTrans2D1" presStyleIdx="4" presStyleCnt="7"/>
      <dgm:spPr/>
      <dgm:t>
        <a:bodyPr/>
        <a:lstStyle/>
        <a:p>
          <a:endParaRPr lang="en-US"/>
        </a:p>
      </dgm:t>
    </dgm:pt>
    <dgm:pt modelId="{F7B318F1-9635-4EDE-8CB8-7FFB6AECD91A}" type="pres">
      <dgm:prSet presAssocID="{5F8C0E54-1852-4348-8183-51225C1B1483}" presName="node" presStyleLbl="node1" presStyleIdx="5" presStyleCnt="7" custScaleX="158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09B50-40C5-44F4-B05B-C012F9F8445D}" type="pres">
      <dgm:prSet presAssocID="{5F8C0E54-1852-4348-8183-51225C1B1483}" presName="dummy" presStyleCnt="0"/>
      <dgm:spPr/>
    </dgm:pt>
    <dgm:pt modelId="{7E3F6BE0-43F9-4B01-8CAD-6C5F468E5D3A}" type="pres">
      <dgm:prSet presAssocID="{503B2392-ABC8-4849-9A9C-743A42FC2A11}" presName="sibTrans" presStyleLbl="sibTrans2D1" presStyleIdx="5" presStyleCnt="7"/>
      <dgm:spPr/>
      <dgm:t>
        <a:bodyPr/>
        <a:lstStyle/>
        <a:p>
          <a:endParaRPr lang="en-US"/>
        </a:p>
      </dgm:t>
    </dgm:pt>
    <dgm:pt modelId="{AA9481A8-57E1-43D8-9735-764B05DBAE41}" type="pres">
      <dgm:prSet presAssocID="{DD51E804-3F82-4363-9696-AAB7158B3F55}" presName="node" presStyleLbl="node1" presStyleIdx="6" presStyleCnt="7" custScaleX="154771" custRadScaleRad="95485" custRadScaleInc="-50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88125-AE8A-4F91-95F5-EC8699003C82}" type="pres">
      <dgm:prSet presAssocID="{DD51E804-3F82-4363-9696-AAB7158B3F55}" presName="dummy" presStyleCnt="0"/>
      <dgm:spPr/>
    </dgm:pt>
    <dgm:pt modelId="{10968FFB-93EB-4A96-B5CC-88FB82F75E1D}" type="pres">
      <dgm:prSet presAssocID="{B985DE00-D3FA-441C-B109-55A2F3A85CBD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CD6FAA60-C00E-4340-8BEC-A1D3EDAD0324}" type="presOf" srcId="{5F8C0E54-1852-4348-8183-51225C1B1483}" destId="{F7B318F1-9635-4EDE-8CB8-7FFB6AECD91A}" srcOrd="0" destOrd="0" presId="urn:microsoft.com/office/officeart/2005/8/layout/radial6"/>
    <dgm:cxn modelId="{1EFC1136-467D-4E89-A9F7-4033493362A5}" srcId="{EAB666B8-8F9C-43B7-9460-FFA89B48F2EC}" destId="{DD51E804-3F82-4363-9696-AAB7158B3F55}" srcOrd="6" destOrd="0" parTransId="{060CE0F8-7688-47AC-850B-81A8383F9BAD}" sibTransId="{B985DE00-D3FA-441C-B109-55A2F3A85CBD}"/>
    <dgm:cxn modelId="{BCB6F04A-D6B4-4CE1-96C9-EB1D6B6463A5}" type="presOf" srcId="{5F91A31E-6096-436C-A1B6-BEEE810F1D60}" destId="{D2C58490-C427-41EE-B744-F97B83C9250F}" srcOrd="0" destOrd="0" presId="urn:microsoft.com/office/officeart/2005/8/layout/radial6"/>
    <dgm:cxn modelId="{09A3940E-BE97-40EF-8D9F-F4B90FE5C195}" srcId="{EAB666B8-8F9C-43B7-9460-FFA89B48F2EC}" destId="{10FBF365-4D04-41D1-8DD8-FBA4B9CF0D76}" srcOrd="3" destOrd="0" parTransId="{B9FA0EE3-D43D-4DC9-AB1F-D0D1CC819D16}" sibTransId="{5CBE45CF-A51B-4732-AD7B-624F55EB2C0D}"/>
    <dgm:cxn modelId="{94EEB2E5-9759-44F1-BAAD-7BFF38627437}" type="presOf" srcId="{EAB666B8-8F9C-43B7-9460-FFA89B48F2EC}" destId="{5F542A17-9326-42FD-9E1C-C8BF466EB41C}" srcOrd="0" destOrd="0" presId="urn:microsoft.com/office/officeart/2005/8/layout/radial6"/>
    <dgm:cxn modelId="{8B67C624-9AB2-401F-AE6C-D834E7D95965}" srcId="{EAB666B8-8F9C-43B7-9460-FFA89B48F2EC}" destId="{14A4672B-ADF5-4508-83FE-58043E3C63DE}" srcOrd="4" destOrd="0" parTransId="{E3E7457A-F966-46D8-B4F1-AF250EA399F2}" sibTransId="{7F6E0CD9-AF73-4DEB-9675-4A8E3B492913}"/>
    <dgm:cxn modelId="{803790E4-E338-40D4-9DEE-E62FA7EA6FAB}" type="presOf" srcId="{14A4672B-ADF5-4508-83FE-58043E3C63DE}" destId="{249A3874-D244-4EAC-81A8-1B60377D5493}" srcOrd="0" destOrd="0" presId="urn:microsoft.com/office/officeart/2005/8/layout/radial6"/>
    <dgm:cxn modelId="{7EDEA51E-27C6-4583-876E-F2A912A21F20}" type="presOf" srcId="{10FBF365-4D04-41D1-8DD8-FBA4B9CF0D76}" destId="{2A6D3608-4364-4FAF-AAC8-29C8AB819CCF}" srcOrd="0" destOrd="0" presId="urn:microsoft.com/office/officeart/2005/8/layout/radial6"/>
    <dgm:cxn modelId="{75740760-E662-4385-A035-D60F22C558B7}" type="presOf" srcId="{B985DE00-D3FA-441C-B109-55A2F3A85CBD}" destId="{10968FFB-93EB-4A96-B5CC-88FB82F75E1D}" srcOrd="0" destOrd="0" presId="urn:microsoft.com/office/officeart/2005/8/layout/radial6"/>
    <dgm:cxn modelId="{8C104746-3160-4E96-8C2E-49D5CC281437}" type="presOf" srcId="{DD51E804-3F82-4363-9696-AAB7158B3F55}" destId="{AA9481A8-57E1-43D8-9735-764B05DBAE41}" srcOrd="0" destOrd="0" presId="urn:microsoft.com/office/officeart/2005/8/layout/radial6"/>
    <dgm:cxn modelId="{59776EE1-E1AB-4B1F-822D-E8FA23A26781}" srcId="{EAB666B8-8F9C-43B7-9460-FFA89B48F2EC}" destId="{63CE7565-F780-4528-A234-99161C3B4191}" srcOrd="0" destOrd="0" parTransId="{C9A9D5D9-F697-4592-A287-CCB7930A39F9}" sibTransId="{BCB6DE18-8D89-48D3-B2E8-7FFA2EBD0BFF}"/>
    <dgm:cxn modelId="{383B4E96-137C-47E3-A08A-6B7CF884E034}" type="presOf" srcId="{50A20212-905C-418B-85D0-19E9FDA6F15A}" destId="{1868B766-E242-49CF-954C-DEC8427B21AB}" srcOrd="0" destOrd="0" presId="urn:microsoft.com/office/officeart/2005/8/layout/radial6"/>
    <dgm:cxn modelId="{B6AA721C-8FBA-4573-A068-B7F2768B6BA8}" type="presOf" srcId="{7F6E0CD9-AF73-4DEB-9675-4A8E3B492913}" destId="{CD0CDEAD-D3C1-40E4-84D3-6D76FB08D121}" srcOrd="0" destOrd="0" presId="urn:microsoft.com/office/officeart/2005/8/layout/radial6"/>
    <dgm:cxn modelId="{85A7A784-8086-4E6E-A8EF-6E470F55B5E4}" type="presOf" srcId="{A9B70AED-93B8-4CD2-B647-7355AE7AD9D1}" destId="{3F402984-9309-45DA-9E63-4F579FE2B7F2}" srcOrd="0" destOrd="0" presId="urn:microsoft.com/office/officeart/2005/8/layout/radial6"/>
    <dgm:cxn modelId="{F221025B-2555-47B5-A1B2-16065145282E}" type="presOf" srcId="{5CBE45CF-A51B-4732-AD7B-624F55EB2C0D}" destId="{3C155062-466B-4B81-9522-E38F8E4A3198}" srcOrd="0" destOrd="0" presId="urn:microsoft.com/office/officeart/2005/8/layout/radial6"/>
    <dgm:cxn modelId="{9D1F9720-C666-4692-B1C6-9408FC195F12}" type="presOf" srcId="{503B2392-ABC8-4849-9A9C-743A42FC2A11}" destId="{7E3F6BE0-43F9-4B01-8CAD-6C5F468E5D3A}" srcOrd="0" destOrd="0" presId="urn:microsoft.com/office/officeart/2005/8/layout/radial6"/>
    <dgm:cxn modelId="{30ED9916-2780-42FF-9D6A-94ADAA595450}" type="presOf" srcId="{63CE7565-F780-4528-A234-99161C3B4191}" destId="{834D0A1C-8C66-4172-98F0-F79B22A180F6}" srcOrd="0" destOrd="0" presId="urn:microsoft.com/office/officeart/2005/8/layout/radial6"/>
    <dgm:cxn modelId="{5B1520A2-F10A-40D8-8D01-4668E13940CA}" srcId="{EAB666B8-8F9C-43B7-9460-FFA89B48F2EC}" destId="{F713EE97-7ADE-47F6-B6A2-247CAA546627}" srcOrd="1" destOrd="0" parTransId="{A3CC0469-7E53-479B-AA4E-4015B64438C5}" sibTransId="{F4CE7190-B42D-43D2-B1E1-19FE168BB688}"/>
    <dgm:cxn modelId="{5A4A99D6-832F-4EBD-A795-122FCD4D6095}" srcId="{EAB666B8-8F9C-43B7-9460-FFA89B48F2EC}" destId="{5F8C0E54-1852-4348-8183-51225C1B1483}" srcOrd="5" destOrd="0" parTransId="{6620C083-31B9-416B-B817-4F0A8341A198}" sibTransId="{503B2392-ABC8-4849-9A9C-743A42FC2A11}"/>
    <dgm:cxn modelId="{5176438B-98E5-4880-96B6-86C90433ED42}" type="presOf" srcId="{BCB6DE18-8D89-48D3-B2E8-7FFA2EBD0BFF}" destId="{50246487-3EA5-4DFE-B6E2-441584301855}" srcOrd="0" destOrd="0" presId="urn:microsoft.com/office/officeart/2005/8/layout/radial6"/>
    <dgm:cxn modelId="{589114EA-6412-4F0C-91B5-A9990A0C6516}" srcId="{EAB666B8-8F9C-43B7-9460-FFA89B48F2EC}" destId="{50A20212-905C-418B-85D0-19E9FDA6F15A}" srcOrd="2" destOrd="0" parTransId="{824361E0-C394-48B4-B2FA-7960D893DB95}" sibTransId="{5F91A31E-6096-436C-A1B6-BEEE810F1D60}"/>
    <dgm:cxn modelId="{C01682F7-D34B-4023-B777-E70EAB91BF25}" type="presOf" srcId="{F4CE7190-B42D-43D2-B1E1-19FE168BB688}" destId="{D3D1E30E-D897-4027-9601-DE1F277ECDD9}" srcOrd="0" destOrd="0" presId="urn:microsoft.com/office/officeart/2005/8/layout/radial6"/>
    <dgm:cxn modelId="{AF79B74F-BCCC-463C-8BA0-771468198AF0}" srcId="{A9B70AED-93B8-4CD2-B647-7355AE7AD9D1}" destId="{EAB666B8-8F9C-43B7-9460-FFA89B48F2EC}" srcOrd="0" destOrd="0" parTransId="{D6D302AA-2849-40E3-B2F5-53798A51A714}" sibTransId="{E4485F82-C5EE-437E-9F92-C764138FBB86}"/>
    <dgm:cxn modelId="{F08A429D-F528-4308-B941-F20757AB1114}" type="presOf" srcId="{F713EE97-7ADE-47F6-B6A2-247CAA546627}" destId="{E95407E0-503D-4B4F-B57E-6A41AFF79976}" srcOrd="0" destOrd="0" presId="urn:microsoft.com/office/officeart/2005/8/layout/radial6"/>
    <dgm:cxn modelId="{96648E31-8C9F-45D6-A276-D95DFBC10D47}" type="presParOf" srcId="{3F402984-9309-45DA-9E63-4F579FE2B7F2}" destId="{5F542A17-9326-42FD-9E1C-C8BF466EB41C}" srcOrd="0" destOrd="0" presId="urn:microsoft.com/office/officeart/2005/8/layout/radial6"/>
    <dgm:cxn modelId="{6058E458-D2D2-4CDA-83BB-3184F2B801EA}" type="presParOf" srcId="{3F402984-9309-45DA-9E63-4F579FE2B7F2}" destId="{834D0A1C-8C66-4172-98F0-F79B22A180F6}" srcOrd="1" destOrd="0" presId="urn:microsoft.com/office/officeart/2005/8/layout/radial6"/>
    <dgm:cxn modelId="{4C0DB3E3-2B10-4874-939B-07E956F4A782}" type="presParOf" srcId="{3F402984-9309-45DA-9E63-4F579FE2B7F2}" destId="{31340CE6-1475-4CFC-B05E-38B890503034}" srcOrd="2" destOrd="0" presId="urn:microsoft.com/office/officeart/2005/8/layout/radial6"/>
    <dgm:cxn modelId="{BBBA73B7-F16D-412A-88FD-847615C648BC}" type="presParOf" srcId="{3F402984-9309-45DA-9E63-4F579FE2B7F2}" destId="{50246487-3EA5-4DFE-B6E2-441584301855}" srcOrd="3" destOrd="0" presId="urn:microsoft.com/office/officeart/2005/8/layout/radial6"/>
    <dgm:cxn modelId="{45B6DFE1-CF50-4319-9893-4EFE8A80C76D}" type="presParOf" srcId="{3F402984-9309-45DA-9E63-4F579FE2B7F2}" destId="{E95407E0-503D-4B4F-B57E-6A41AFF79976}" srcOrd="4" destOrd="0" presId="urn:microsoft.com/office/officeart/2005/8/layout/radial6"/>
    <dgm:cxn modelId="{F04F47D3-02A3-450B-96EB-264515F2C17E}" type="presParOf" srcId="{3F402984-9309-45DA-9E63-4F579FE2B7F2}" destId="{DFCE1ED1-BDE0-4436-92A9-1A437FB76B6F}" srcOrd="5" destOrd="0" presId="urn:microsoft.com/office/officeart/2005/8/layout/radial6"/>
    <dgm:cxn modelId="{7ED122EA-F91F-45A7-AB3F-472776EF911E}" type="presParOf" srcId="{3F402984-9309-45DA-9E63-4F579FE2B7F2}" destId="{D3D1E30E-D897-4027-9601-DE1F277ECDD9}" srcOrd="6" destOrd="0" presId="urn:microsoft.com/office/officeart/2005/8/layout/radial6"/>
    <dgm:cxn modelId="{4864DE87-1C26-448A-AED8-4B0F206FC958}" type="presParOf" srcId="{3F402984-9309-45DA-9E63-4F579FE2B7F2}" destId="{1868B766-E242-49CF-954C-DEC8427B21AB}" srcOrd="7" destOrd="0" presId="urn:microsoft.com/office/officeart/2005/8/layout/radial6"/>
    <dgm:cxn modelId="{F55005EA-50BB-436D-B9AE-76590BEE2C51}" type="presParOf" srcId="{3F402984-9309-45DA-9E63-4F579FE2B7F2}" destId="{C13DC162-4F4D-47D0-90BF-89DED4B2B9B4}" srcOrd="8" destOrd="0" presId="urn:microsoft.com/office/officeart/2005/8/layout/radial6"/>
    <dgm:cxn modelId="{15B0DBD0-88E5-43B0-B95D-302A4CA432F5}" type="presParOf" srcId="{3F402984-9309-45DA-9E63-4F579FE2B7F2}" destId="{D2C58490-C427-41EE-B744-F97B83C9250F}" srcOrd="9" destOrd="0" presId="urn:microsoft.com/office/officeart/2005/8/layout/radial6"/>
    <dgm:cxn modelId="{9AF0DEB3-9521-4C3F-A35E-87E666C680EB}" type="presParOf" srcId="{3F402984-9309-45DA-9E63-4F579FE2B7F2}" destId="{2A6D3608-4364-4FAF-AAC8-29C8AB819CCF}" srcOrd="10" destOrd="0" presId="urn:microsoft.com/office/officeart/2005/8/layout/radial6"/>
    <dgm:cxn modelId="{C3948E57-5F8D-4532-9636-BFE01559AA34}" type="presParOf" srcId="{3F402984-9309-45DA-9E63-4F579FE2B7F2}" destId="{E163BC96-9D62-45BD-9F38-EE8C26BE4B99}" srcOrd="11" destOrd="0" presId="urn:microsoft.com/office/officeart/2005/8/layout/radial6"/>
    <dgm:cxn modelId="{D88D0CAD-891D-4ED4-8A5A-36CDFA0AF4EB}" type="presParOf" srcId="{3F402984-9309-45DA-9E63-4F579FE2B7F2}" destId="{3C155062-466B-4B81-9522-E38F8E4A3198}" srcOrd="12" destOrd="0" presId="urn:microsoft.com/office/officeart/2005/8/layout/radial6"/>
    <dgm:cxn modelId="{54D5006D-2ACF-4228-9721-1D5E8F3CEB6A}" type="presParOf" srcId="{3F402984-9309-45DA-9E63-4F579FE2B7F2}" destId="{249A3874-D244-4EAC-81A8-1B60377D5493}" srcOrd="13" destOrd="0" presId="urn:microsoft.com/office/officeart/2005/8/layout/radial6"/>
    <dgm:cxn modelId="{C886CDF4-9C5F-48E0-B990-444120B8675E}" type="presParOf" srcId="{3F402984-9309-45DA-9E63-4F579FE2B7F2}" destId="{826D2744-F73A-45A1-B954-094A4A159502}" srcOrd="14" destOrd="0" presId="urn:microsoft.com/office/officeart/2005/8/layout/radial6"/>
    <dgm:cxn modelId="{86FCA5D9-8759-4E71-A6DA-31C278C2A693}" type="presParOf" srcId="{3F402984-9309-45DA-9E63-4F579FE2B7F2}" destId="{CD0CDEAD-D3C1-40E4-84D3-6D76FB08D121}" srcOrd="15" destOrd="0" presId="urn:microsoft.com/office/officeart/2005/8/layout/radial6"/>
    <dgm:cxn modelId="{DBE8014C-DA7C-47FE-AE90-3FB1FC593313}" type="presParOf" srcId="{3F402984-9309-45DA-9E63-4F579FE2B7F2}" destId="{F7B318F1-9635-4EDE-8CB8-7FFB6AECD91A}" srcOrd="16" destOrd="0" presId="urn:microsoft.com/office/officeart/2005/8/layout/radial6"/>
    <dgm:cxn modelId="{5897896F-97FF-45A1-85B9-E83F1CF6F9F6}" type="presParOf" srcId="{3F402984-9309-45DA-9E63-4F579FE2B7F2}" destId="{EB109B50-40C5-44F4-B05B-C012F9F8445D}" srcOrd="17" destOrd="0" presId="urn:microsoft.com/office/officeart/2005/8/layout/radial6"/>
    <dgm:cxn modelId="{3D9D7E2C-DD5D-41A3-A40D-1907D8F99AA8}" type="presParOf" srcId="{3F402984-9309-45DA-9E63-4F579FE2B7F2}" destId="{7E3F6BE0-43F9-4B01-8CAD-6C5F468E5D3A}" srcOrd="18" destOrd="0" presId="urn:microsoft.com/office/officeart/2005/8/layout/radial6"/>
    <dgm:cxn modelId="{2A21AD58-213D-4F73-BD86-A7C3B81C12F3}" type="presParOf" srcId="{3F402984-9309-45DA-9E63-4F579FE2B7F2}" destId="{AA9481A8-57E1-43D8-9735-764B05DBAE41}" srcOrd="19" destOrd="0" presId="urn:microsoft.com/office/officeart/2005/8/layout/radial6"/>
    <dgm:cxn modelId="{FFC4C1A4-8613-4251-9019-11BF4C1E9D9B}" type="presParOf" srcId="{3F402984-9309-45DA-9E63-4F579FE2B7F2}" destId="{7D588125-AE8A-4F91-95F5-EC8699003C82}" srcOrd="20" destOrd="0" presId="urn:microsoft.com/office/officeart/2005/8/layout/radial6"/>
    <dgm:cxn modelId="{16E30D54-FF26-49EB-BE0E-188965A4AFAE}" type="presParOf" srcId="{3F402984-9309-45DA-9E63-4F579FE2B7F2}" destId="{10968FFB-93EB-4A96-B5CC-88FB82F75E1D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44B5E-D542-4FB9-8846-CA8A106657FC}">
      <dsp:nvSpPr>
        <dsp:cNvPr id="0" name=""/>
        <dsp:cNvSpPr/>
      </dsp:nvSpPr>
      <dsp:spPr>
        <a:xfrm>
          <a:off x="281331" y="191075"/>
          <a:ext cx="3762078" cy="3440570"/>
        </a:xfrm>
        <a:prstGeom prst="triangle">
          <a:avLst/>
        </a:prstGeom>
        <a:solidFill>
          <a:srgbClr val="F935DD"/>
        </a:solidFill>
        <a:ln w="28575">
          <a:solidFill>
            <a:srgbClr val="7AFD73"/>
          </a:solidFill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47180E-9B92-4DA6-9F98-299F9BBB759F}">
      <dsp:nvSpPr>
        <dsp:cNvPr id="0" name=""/>
        <dsp:cNvSpPr/>
      </dsp:nvSpPr>
      <dsp:spPr>
        <a:xfrm>
          <a:off x="2080075" y="641178"/>
          <a:ext cx="5878011" cy="832600"/>
        </a:xfrm>
        <a:prstGeom prst="roundRect">
          <a:avLst/>
        </a:prstGeom>
        <a:solidFill>
          <a:srgbClr val="00FFFF">
            <a:alpha val="89804"/>
          </a:srgbClr>
        </a:solidFill>
        <a:ln w="19050" cap="flat" cmpd="sng" algn="ctr">
          <a:noFill/>
          <a:prstDash val="solid"/>
          <a:miter lim="800000"/>
        </a:ln>
        <a:effectLst>
          <a:glow rad="63500">
            <a:schemeClr val="accent5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মেরুদন্ডী প্রাণী কী তা </a:t>
          </a:r>
          <a:r>
            <a:rPr lang="en-US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bn-IN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পারবে , </a:t>
          </a:r>
          <a:r>
            <a:rPr lang="bn-IN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bn-IN" sz="2400" b="1" kern="1200" dirty="0" smtClean="0"/>
        </a:p>
      </dsp:txBody>
      <dsp:txXfrm>
        <a:off x="2120719" y="681822"/>
        <a:ext cx="5796723" cy="751312"/>
      </dsp:txXfrm>
    </dsp:sp>
    <dsp:sp modelId="{9AF37447-6B1F-4311-8048-2190542203E9}">
      <dsp:nvSpPr>
        <dsp:cNvPr id="0" name=""/>
        <dsp:cNvSpPr/>
      </dsp:nvSpPr>
      <dsp:spPr>
        <a:xfrm>
          <a:off x="2113271" y="1655435"/>
          <a:ext cx="5864684" cy="848794"/>
        </a:xfrm>
        <a:prstGeom prst="roundRect">
          <a:avLst/>
        </a:prstGeom>
        <a:solidFill>
          <a:srgbClr val="66FF33">
            <a:alpha val="89804"/>
          </a:srgbClr>
        </a:solidFill>
        <a:ln w="28575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মেরুদন্ডী প্রাণীর শ্রেণিকরণ করতে পারবে , </a:t>
          </a:r>
          <a:r>
            <a:rPr lang="bn-IN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54706" y="1696870"/>
        <a:ext cx="5781814" cy="765924"/>
      </dsp:txXfrm>
    </dsp:sp>
    <dsp:sp modelId="{5D0DBD41-505E-4031-8730-E13B2B097573}">
      <dsp:nvSpPr>
        <dsp:cNvPr id="0" name=""/>
        <dsp:cNvSpPr/>
      </dsp:nvSpPr>
      <dsp:spPr>
        <a:xfrm>
          <a:off x="2021888" y="2674223"/>
          <a:ext cx="6096601" cy="828243"/>
        </a:xfrm>
        <a:prstGeom prst="roundRect">
          <a:avLst/>
        </a:prstGeom>
        <a:solidFill>
          <a:srgbClr val="FFFF66">
            <a:alpha val="89804"/>
          </a:srgbClr>
        </a:solidFill>
        <a:ln w="28575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মেরুদন্ডী প্রাণীর বৈশিষ্ট্য ব্যাখ্যা করতে পারবে । </a:t>
          </a:r>
          <a:r>
            <a:rPr lang="bn-IN" sz="4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62319" y="2714654"/>
        <a:ext cx="6015739" cy="747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68FFB-93EB-4A96-B5CC-88FB82F75E1D}">
      <dsp:nvSpPr>
        <dsp:cNvPr id="0" name=""/>
        <dsp:cNvSpPr/>
      </dsp:nvSpPr>
      <dsp:spPr>
        <a:xfrm>
          <a:off x="878194" y="829938"/>
          <a:ext cx="4686849" cy="4686849"/>
        </a:xfrm>
        <a:prstGeom prst="blockArc">
          <a:avLst>
            <a:gd name="adj1" fmla="val 12888565"/>
            <a:gd name="adj2" fmla="val 16144303"/>
            <a:gd name="adj3" fmla="val 389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3F6BE0-43F9-4B01-8CAD-6C5F468E5D3A}">
      <dsp:nvSpPr>
        <dsp:cNvPr id="0" name=""/>
        <dsp:cNvSpPr/>
      </dsp:nvSpPr>
      <dsp:spPr>
        <a:xfrm>
          <a:off x="923146" y="762795"/>
          <a:ext cx="4686849" cy="4686849"/>
        </a:xfrm>
        <a:prstGeom prst="blockArc">
          <a:avLst>
            <a:gd name="adj1" fmla="val 10259283"/>
            <a:gd name="adj2" fmla="val 12767668"/>
            <a:gd name="adj3" fmla="val 389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CDEAD-D3C1-40E4-84D3-6D76FB08D121}">
      <dsp:nvSpPr>
        <dsp:cNvPr id="0" name=""/>
        <dsp:cNvSpPr/>
      </dsp:nvSpPr>
      <dsp:spPr>
        <a:xfrm>
          <a:off x="879556" y="552199"/>
          <a:ext cx="4686849" cy="4686849"/>
        </a:xfrm>
        <a:prstGeom prst="blockArc">
          <a:avLst>
            <a:gd name="adj1" fmla="val 7096579"/>
            <a:gd name="adj2" fmla="val 9937406"/>
            <a:gd name="adj3" fmla="val 389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55062-466B-4B81-9522-E38F8E4A3198}">
      <dsp:nvSpPr>
        <dsp:cNvPr id="0" name=""/>
        <dsp:cNvSpPr/>
      </dsp:nvSpPr>
      <dsp:spPr>
        <a:xfrm>
          <a:off x="845607" y="534302"/>
          <a:ext cx="4686849" cy="4686849"/>
        </a:xfrm>
        <a:prstGeom prst="blockArc">
          <a:avLst>
            <a:gd name="adj1" fmla="val 3480386"/>
            <a:gd name="adj2" fmla="val 7039161"/>
            <a:gd name="adj3" fmla="val 389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C58490-C427-41EE-B744-F97B83C9250F}">
      <dsp:nvSpPr>
        <dsp:cNvPr id="0" name=""/>
        <dsp:cNvSpPr/>
      </dsp:nvSpPr>
      <dsp:spPr>
        <a:xfrm>
          <a:off x="828897" y="544841"/>
          <a:ext cx="4686849" cy="4686849"/>
        </a:xfrm>
        <a:prstGeom prst="blockArc">
          <a:avLst>
            <a:gd name="adj1" fmla="val 767031"/>
            <a:gd name="adj2" fmla="val 3450829"/>
            <a:gd name="adj3" fmla="val 389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D1E30E-D897-4027-9601-DE1F277ECDD9}">
      <dsp:nvSpPr>
        <dsp:cNvPr id="0" name=""/>
        <dsp:cNvSpPr/>
      </dsp:nvSpPr>
      <dsp:spPr>
        <a:xfrm>
          <a:off x="807246" y="652019"/>
          <a:ext cx="4686849" cy="4686849"/>
        </a:xfrm>
        <a:prstGeom prst="blockArc">
          <a:avLst>
            <a:gd name="adj1" fmla="val 19758032"/>
            <a:gd name="adj2" fmla="val 603423"/>
            <a:gd name="adj3" fmla="val 389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246487-3EA5-4DFE-B6E2-441584301855}">
      <dsp:nvSpPr>
        <dsp:cNvPr id="0" name=""/>
        <dsp:cNvSpPr/>
      </dsp:nvSpPr>
      <dsp:spPr>
        <a:xfrm>
          <a:off x="923509" y="828756"/>
          <a:ext cx="4686849" cy="4686849"/>
        </a:xfrm>
        <a:prstGeom prst="blockArc">
          <a:avLst>
            <a:gd name="adj1" fmla="val 16076481"/>
            <a:gd name="adj2" fmla="val 19441411"/>
            <a:gd name="adj3" fmla="val 389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542A17-9326-42FD-9E1C-C8BF466EB41C}">
      <dsp:nvSpPr>
        <dsp:cNvPr id="0" name=""/>
        <dsp:cNvSpPr/>
      </dsp:nvSpPr>
      <dsp:spPr>
        <a:xfrm>
          <a:off x="1983381" y="2008978"/>
          <a:ext cx="2430685" cy="2174812"/>
        </a:xfrm>
        <a:prstGeom prst="ellipse">
          <a:avLst/>
        </a:prstGeom>
        <a:solidFill>
          <a:srgbClr val="FF00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মেরুদন্ডী প্রাণীকে ৭টি শ্রেণিতে ভাগ করা হয়েছে   </a:t>
          </a:r>
          <a:endParaRPr lang="en-US" sz="2600" kern="1200" dirty="0"/>
        </a:p>
      </dsp:txBody>
      <dsp:txXfrm>
        <a:off x="2339347" y="2327472"/>
        <a:ext cx="1718753" cy="1537824"/>
      </dsp:txXfrm>
    </dsp:sp>
    <dsp:sp modelId="{834D0A1C-8C66-4172-98F0-F79B22A180F6}">
      <dsp:nvSpPr>
        <dsp:cNvPr id="0" name=""/>
        <dsp:cNvSpPr/>
      </dsp:nvSpPr>
      <dsp:spPr>
        <a:xfrm>
          <a:off x="2010272" y="159962"/>
          <a:ext cx="2348242" cy="1431924"/>
        </a:xfrm>
        <a:prstGeom prst="ellipse">
          <a:avLst/>
        </a:prstGeom>
        <a:solidFill>
          <a:srgbClr val="36FA36"/>
        </a:soli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সাইক্লোস্টোমাটা</a:t>
          </a:r>
          <a:endParaRPr lang="en-US" sz="2400" kern="1200" dirty="0"/>
        </a:p>
      </dsp:txBody>
      <dsp:txXfrm>
        <a:off x="2354164" y="369662"/>
        <a:ext cx="1660458" cy="1012524"/>
      </dsp:txXfrm>
    </dsp:sp>
    <dsp:sp modelId="{E95407E0-503D-4B4F-B57E-6A41AFF79976}">
      <dsp:nvSpPr>
        <dsp:cNvPr id="0" name=""/>
        <dsp:cNvSpPr/>
      </dsp:nvSpPr>
      <dsp:spPr>
        <a:xfrm>
          <a:off x="4026675" y="1152134"/>
          <a:ext cx="2199448" cy="1340465"/>
        </a:xfrm>
        <a:prstGeom prst="ellipse">
          <a:avLst/>
        </a:prstGeom>
        <a:solidFill>
          <a:srgbClr val="00FFFF"/>
        </a:soli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কনড্রিকথিস </a:t>
          </a:r>
          <a:endParaRPr lang="en-US" sz="2800" kern="1200" dirty="0"/>
        </a:p>
      </dsp:txBody>
      <dsp:txXfrm>
        <a:off x="4348777" y="1348441"/>
        <a:ext cx="1555244" cy="947851"/>
      </dsp:txXfrm>
    </dsp:sp>
    <dsp:sp modelId="{1868B766-E242-49CF-954C-DEC8427B21AB}">
      <dsp:nvSpPr>
        <dsp:cNvPr id="0" name=""/>
        <dsp:cNvSpPr/>
      </dsp:nvSpPr>
      <dsp:spPr>
        <a:xfrm>
          <a:off x="4390824" y="2762179"/>
          <a:ext cx="2044562" cy="1269032"/>
        </a:xfrm>
        <a:prstGeom prst="ellipse">
          <a:avLst/>
        </a:prstGeom>
        <a:solidFill>
          <a:srgbClr val="EDFD55"/>
        </a:soli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অসটিকথিস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90243" y="2948024"/>
        <a:ext cx="1445724" cy="897342"/>
      </dsp:txXfrm>
    </dsp:sp>
    <dsp:sp modelId="{2A6D3608-4364-4FAF-AAC8-29C8AB819CCF}">
      <dsp:nvSpPr>
        <dsp:cNvPr id="0" name=""/>
        <dsp:cNvSpPr/>
      </dsp:nvSpPr>
      <dsp:spPr>
        <a:xfrm>
          <a:off x="3338292" y="4151687"/>
          <a:ext cx="2136275" cy="1349539"/>
        </a:xfrm>
        <a:prstGeom prst="ellipse">
          <a:avLst/>
        </a:prstGeom>
        <a:solidFill>
          <a:srgbClr val="00B0F0"/>
        </a:solidFill>
        <a:ln>
          <a:solidFill>
            <a:srgbClr val="FF33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অ্যামফিবিয়া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 উভচর ) </a:t>
          </a:r>
        </a:p>
      </dsp:txBody>
      <dsp:txXfrm>
        <a:off x="3651142" y="4349322"/>
        <a:ext cx="1510575" cy="954269"/>
      </dsp:txXfrm>
    </dsp:sp>
    <dsp:sp modelId="{249A3874-D244-4EAC-81A8-1B60377D5493}">
      <dsp:nvSpPr>
        <dsp:cNvPr id="0" name=""/>
        <dsp:cNvSpPr/>
      </dsp:nvSpPr>
      <dsp:spPr>
        <a:xfrm>
          <a:off x="1043188" y="4284666"/>
          <a:ext cx="2182595" cy="1269032"/>
        </a:xfrm>
        <a:prstGeom prst="ellipse">
          <a:avLst/>
        </a:prstGeom>
        <a:solidFill>
          <a:srgbClr val="36FA36"/>
        </a:soli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র‍্যাপ্টিলিয়া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 সরীসৃপ ) 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362822" y="4470511"/>
        <a:ext cx="1543327" cy="897342"/>
      </dsp:txXfrm>
    </dsp:sp>
    <dsp:sp modelId="{F7B318F1-9635-4EDE-8CB8-7FFB6AECD91A}">
      <dsp:nvSpPr>
        <dsp:cNvPr id="0" name=""/>
        <dsp:cNvSpPr/>
      </dsp:nvSpPr>
      <dsp:spPr>
        <a:xfrm>
          <a:off x="-8785" y="2831622"/>
          <a:ext cx="2011961" cy="1269032"/>
        </a:xfrm>
        <a:prstGeom prst="ellipse">
          <a:avLst/>
        </a:prstGeom>
        <a:solidFill>
          <a:srgbClr val="00B0F0"/>
        </a:soli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অ্যাভিস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 পক্ষীকুল )  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5860" y="3017467"/>
        <a:ext cx="1422671" cy="897342"/>
      </dsp:txXfrm>
    </dsp:sp>
    <dsp:sp modelId="{AA9481A8-57E1-43D8-9735-764B05DBAE41}">
      <dsp:nvSpPr>
        <dsp:cNvPr id="0" name=""/>
        <dsp:cNvSpPr/>
      </dsp:nvSpPr>
      <dsp:spPr>
        <a:xfrm>
          <a:off x="353000" y="1227185"/>
          <a:ext cx="1964093" cy="1269032"/>
        </a:xfrm>
        <a:prstGeom prst="ellipse">
          <a:avLst/>
        </a:prstGeom>
        <a:solidFill>
          <a:srgbClr val="FF66CC"/>
        </a:soli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মাম্মালিয়া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 স্তন্যপায়ী )  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0635" y="1413030"/>
        <a:ext cx="1388823" cy="897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7B29D-00E4-4A7D-80C4-698DEA98E514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89AE3-BDF1-4220-805C-8DB120097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8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80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1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5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19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83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28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94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91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60"/>
            </a:avLst>
          </a:prstGeom>
          <a:noFill/>
          <a:ln w="92075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691640" y="6416041"/>
            <a:ext cx="576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358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61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3AF9D-FB38-4B45-A04D-70BD16EBBC87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8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g"/><Relationship Id="rId7" Type="http://schemas.microsoft.com/office/2007/relationships/hdphoto" Target="../media/hdphoto3.wdp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7227" y="314325"/>
            <a:ext cx="4343398" cy="15573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1500" dirty="0" smtClean="0">
                <a:solidFill>
                  <a:srgbClr val="FF33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1500" dirty="0" smtClean="0">
                <a:solidFill>
                  <a:srgbClr val="00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1500" dirty="0" smtClean="0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72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44969" y="900114"/>
            <a:ext cx="3170405" cy="124301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80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011" y="1352815"/>
            <a:ext cx="5331854" cy="3655024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540912" y="336331"/>
            <a:ext cx="6761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সাইক্লোস্টোমাটা (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Cyclostomata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912" y="5131936"/>
            <a:ext cx="7972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বৈশিষ্ট্য-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লম্বাটে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২.  মুখছিদ্র চোয়ালবিহীন।   </a:t>
            </a:r>
          </a:p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৩.  এদের দেহে আঁইশ, পাখনা ও কানকো থাকেনা।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5171" y="4546174"/>
            <a:ext cx="171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পেট্টোমাইজন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583" y="1558345"/>
            <a:ext cx="6174383" cy="3258354"/>
          </a:xfrm>
          <a:prstGeom prst="rect">
            <a:avLst/>
          </a:prstGeom>
          <a:ln w="57150">
            <a:solidFill>
              <a:srgbClr val="FF00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695459" y="515155"/>
            <a:ext cx="6555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কনড্রিকথিস (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Chondrichthyes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8586" y="4293479"/>
            <a:ext cx="1481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হাতুড়ি মাছ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459" y="4945486"/>
            <a:ext cx="77273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সাধারণ বৈশিষ্ট্য-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পর্বের সকল প্রাণী সমুদ্রে বাস করে।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২. এদের কানকো থাকে না। ৩. দেহ প্লাকয়েড আঁইশ দ্বারা আবৃত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৪. মাথার দুই পাশে ৫-৭ জোড়া ফুলকা ছিদ্র থাকে।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5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488" y="1378752"/>
            <a:ext cx="6608624" cy="2926309"/>
          </a:xfrm>
          <a:prstGeom prst="rect">
            <a:avLst/>
          </a:prstGeom>
          <a:ln w="76200">
            <a:solidFill>
              <a:srgbClr val="36FA36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476517" y="515155"/>
            <a:ext cx="7006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অসটিকথিস (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Osteichthyes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1676" y="4829577"/>
            <a:ext cx="71735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বৈশিষ্ট্য-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অধিকাংশই স্বাদু পানির মাছ। </a:t>
            </a: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দেহ আঁইশ দ্বারা আবৃত। ৩.  মাথার দুই পাশে কানকো থাকে। ৪. কানকোর নিচে ফুলকা থাকে, ফুলকা সাহায্যে শ্বাসকার্য চালায়।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3615" y="3503054"/>
            <a:ext cx="136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ইলিশ মাছ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3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071678" y="3602979"/>
            <a:ext cx="1079169" cy="722810"/>
          </a:xfrm>
          <a:prstGeom prst="roundRect">
            <a:avLst>
              <a:gd name="adj" fmla="val 166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3000" r="-13000"/>
            </a:stretch>
          </a:blip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18" name="Freeform 17"/>
          <p:cNvSpPr/>
          <p:nvPr/>
        </p:nvSpPr>
        <p:spPr>
          <a:xfrm>
            <a:off x="2267732" y="3602979"/>
            <a:ext cx="5675533" cy="722810"/>
          </a:xfrm>
          <a:custGeom>
            <a:avLst/>
            <a:gdLst>
              <a:gd name="connsiteX0" fmla="*/ 0 w 5431472"/>
              <a:gd name="connsiteY0" fmla="*/ 170266 h 1021393"/>
              <a:gd name="connsiteX1" fmla="*/ 170266 w 5431472"/>
              <a:gd name="connsiteY1" fmla="*/ 0 h 1021393"/>
              <a:gd name="connsiteX2" fmla="*/ 5261206 w 5431472"/>
              <a:gd name="connsiteY2" fmla="*/ 0 h 1021393"/>
              <a:gd name="connsiteX3" fmla="*/ 5431472 w 5431472"/>
              <a:gd name="connsiteY3" fmla="*/ 170266 h 1021393"/>
              <a:gd name="connsiteX4" fmla="*/ 5431472 w 5431472"/>
              <a:gd name="connsiteY4" fmla="*/ 851127 h 1021393"/>
              <a:gd name="connsiteX5" fmla="*/ 5261206 w 5431472"/>
              <a:gd name="connsiteY5" fmla="*/ 1021393 h 1021393"/>
              <a:gd name="connsiteX6" fmla="*/ 170266 w 5431472"/>
              <a:gd name="connsiteY6" fmla="*/ 1021393 h 1021393"/>
              <a:gd name="connsiteX7" fmla="*/ 0 w 5431472"/>
              <a:gd name="connsiteY7" fmla="*/ 851127 h 1021393"/>
              <a:gd name="connsiteX8" fmla="*/ 0 w 5431472"/>
              <a:gd name="connsiteY8" fmla="*/ 170266 h 10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1472" h="1021393">
                <a:moveTo>
                  <a:pt x="0" y="170266"/>
                </a:moveTo>
                <a:cubicBezTo>
                  <a:pt x="0" y="76231"/>
                  <a:pt x="76231" y="0"/>
                  <a:pt x="170266" y="0"/>
                </a:cubicBezTo>
                <a:lnTo>
                  <a:pt x="5261206" y="0"/>
                </a:lnTo>
                <a:cubicBezTo>
                  <a:pt x="5355241" y="0"/>
                  <a:pt x="5431472" y="76231"/>
                  <a:pt x="5431472" y="170266"/>
                </a:cubicBezTo>
                <a:lnTo>
                  <a:pt x="5431472" y="851127"/>
                </a:lnTo>
                <a:cubicBezTo>
                  <a:pt x="5431472" y="945162"/>
                  <a:pt x="5355241" y="1021393"/>
                  <a:pt x="5261206" y="1021393"/>
                </a:cubicBezTo>
                <a:lnTo>
                  <a:pt x="170266" y="1021393"/>
                </a:lnTo>
                <a:cubicBezTo>
                  <a:pt x="76231" y="1021393"/>
                  <a:pt x="0" y="945162"/>
                  <a:pt x="0" y="851127"/>
                </a:cubicBezTo>
                <a:lnTo>
                  <a:pt x="0" y="170266"/>
                </a:lnTo>
                <a:close/>
              </a:path>
            </a:pathLst>
          </a:custGeom>
          <a:solidFill>
            <a:srgbClr val="FECEF4"/>
          </a:solidFill>
          <a:ln w="28575"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7453" tIns="277453" rIns="277453" bIns="277453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কৈ মাছের শ্রেণি ও বৈশিষ্ট্য</a:t>
            </a:r>
            <a:r>
              <a:rPr lang="bn-IN" sz="3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 । 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63873" y="4572003"/>
            <a:ext cx="1067289" cy="768957"/>
          </a:xfrm>
          <a:prstGeom prst="roundRect">
            <a:avLst>
              <a:gd name="adj" fmla="val 1667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0" r="-10000"/>
            </a:stretch>
          </a:blipFill>
          <a:ln w="38100">
            <a:solidFill>
              <a:srgbClr val="FF000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Freeform 19"/>
          <p:cNvSpPr/>
          <p:nvPr/>
        </p:nvSpPr>
        <p:spPr>
          <a:xfrm>
            <a:off x="2339932" y="4572003"/>
            <a:ext cx="5648576" cy="781612"/>
          </a:xfrm>
          <a:custGeom>
            <a:avLst/>
            <a:gdLst>
              <a:gd name="connsiteX0" fmla="*/ 0 w 5405674"/>
              <a:gd name="connsiteY0" fmla="*/ 170266 h 1021393"/>
              <a:gd name="connsiteX1" fmla="*/ 170266 w 5405674"/>
              <a:gd name="connsiteY1" fmla="*/ 0 h 1021393"/>
              <a:gd name="connsiteX2" fmla="*/ 5235408 w 5405674"/>
              <a:gd name="connsiteY2" fmla="*/ 0 h 1021393"/>
              <a:gd name="connsiteX3" fmla="*/ 5405674 w 5405674"/>
              <a:gd name="connsiteY3" fmla="*/ 170266 h 1021393"/>
              <a:gd name="connsiteX4" fmla="*/ 5405674 w 5405674"/>
              <a:gd name="connsiteY4" fmla="*/ 851127 h 1021393"/>
              <a:gd name="connsiteX5" fmla="*/ 5235408 w 5405674"/>
              <a:gd name="connsiteY5" fmla="*/ 1021393 h 1021393"/>
              <a:gd name="connsiteX6" fmla="*/ 170266 w 5405674"/>
              <a:gd name="connsiteY6" fmla="*/ 1021393 h 1021393"/>
              <a:gd name="connsiteX7" fmla="*/ 0 w 5405674"/>
              <a:gd name="connsiteY7" fmla="*/ 851127 h 1021393"/>
              <a:gd name="connsiteX8" fmla="*/ 0 w 5405674"/>
              <a:gd name="connsiteY8" fmla="*/ 170266 h 10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5674" h="1021393">
                <a:moveTo>
                  <a:pt x="0" y="170266"/>
                </a:moveTo>
                <a:cubicBezTo>
                  <a:pt x="0" y="76231"/>
                  <a:pt x="76231" y="0"/>
                  <a:pt x="170266" y="0"/>
                </a:cubicBezTo>
                <a:lnTo>
                  <a:pt x="5235408" y="0"/>
                </a:lnTo>
                <a:cubicBezTo>
                  <a:pt x="5329443" y="0"/>
                  <a:pt x="5405674" y="76231"/>
                  <a:pt x="5405674" y="170266"/>
                </a:cubicBezTo>
                <a:lnTo>
                  <a:pt x="5405674" y="851127"/>
                </a:lnTo>
                <a:cubicBezTo>
                  <a:pt x="5405674" y="945162"/>
                  <a:pt x="5329443" y="1021393"/>
                  <a:pt x="5235408" y="1021393"/>
                </a:cubicBezTo>
                <a:lnTo>
                  <a:pt x="170266" y="1021393"/>
                </a:lnTo>
                <a:cubicBezTo>
                  <a:pt x="76231" y="1021393"/>
                  <a:pt x="0" y="945162"/>
                  <a:pt x="0" y="851127"/>
                </a:cubicBezTo>
                <a:lnTo>
                  <a:pt x="0" y="170266"/>
                </a:lnTo>
                <a:close/>
              </a:path>
            </a:pathLst>
          </a:custGeom>
          <a:solidFill>
            <a:srgbClr val="00FFFF"/>
          </a:solidFill>
          <a:ln w="28575">
            <a:solidFill>
              <a:srgbClr val="FF000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1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901" tIns="305901" rIns="305901" bIns="305901" numCol="1" spcCol="1270" anchor="ctr" anchorCtr="0">
            <a:noAutofit/>
          </a:bodyPr>
          <a:lstStyle/>
          <a:p>
            <a:pPr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হাঙ্গর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মাছের শ্রেণি ও বৈশিষ্ট্য</a:t>
            </a:r>
            <a:r>
              <a:rPr lang="bn-IN" sz="3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 ।  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63873" y="5550796"/>
            <a:ext cx="1067289" cy="818214"/>
          </a:xfrm>
          <a:prstGeom prst="roundRect">
            <a:avLst>
              <a:gd name="adj" fmla="val 1667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000" r="-12000"/>
            </a:stretch>
          </a:blipFill>
          <a:ln w="38100">
            <a:solidFill>
              <a:srgbClr val="FF000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reeform 21"/>
          <p:cNvSpPr/>
          <p:nvPr/>
        </p:nvSpPr>
        <p:spPr>
          <a:xfrm>
            <a:off x="2278504" y="5550796"/>
            <a:ext cx="5732155" cy="818214"/>
          </a:xfrm>
          <a:custGeom>
            <a:avLst/>
            <a:gdLst>
              <a:gd name="connsiteX0" fmla="*/ 0 w 5485659"/>
              <a:gd name="connsiteY0" fmla="*/ 170266 h 1021393"/>
              <a:gd name="connsiteX1" fmla="*/ 170266 w 5485659"/>
              <a:gd name="connsiteY1" fmla="*/ 0 h 1021393"/>
              <a:gd name="connsiteX2" fmla="*/ 5315393 w 5485659"/>
              <a:gd name="connsiteY2" fmla="*/ 0 h 1021393"/>
              <a:gd name="connsiteX3" fmla="*/ 5485659 w 5485659"/>
              <a:gd name="connsiteY3" fmla="*/ 170266 h 1021393"/>
              <a:gd name="connsiteX4" fmla="*/ 5485659 w 5485659"/>
              <a:gd name="connsiteY4" fmla="*/ 851127 h 1021393"/>
              <a:gd name="connsiteX5" fmla="*/ 5315393 w 5485659"/>
              <a:gd name="connsiteY5" fmla="*/ 1021393 h 1021393"/>
              <a:gd name="connsiteX6" fmla="*/ 170266 w 5485659"/>
              <a:gd name="connsiteY6" fmla="*/ 1021393 h 1021393"/>
              <a:gd name="connsiteX7" fmla="*/ 0 w 5485659"/>
              <a:gd name="connsiteY7" fmla="*/ 851127 h 1021393"/>
              <a:gd name="connsiteX8" fmla="*/ 0 w 5485659"/>
              <a:gd name="connsiteY8" fmla="*/ 170266 h 10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5659" h="1021393">
                <a:moveTo>
                  <a:pt x="0" y="170266"/>
                </a:moveTo>
                <a:cubicBezTo>
                  <a:pt x="0" y="76231"/>
                  <a:pt x="76231" y="0"/>
                  <a:pt x="170266" y="0"/>
                </a:cubicBezTo>
                <a:lnTo>
                  <a:pt x="5315393" y="0"/>
                </a:lnTo>
                <a:cubicBezTo>
                  <a:pt x="5409428" y="0"/>
                  <a:pt x="5485659" y="76231"/>
                  <a:pt x="5485659" y="170266"/>
                </a:cubicBezTo>
                <a:lnTo>
                  <a:pt x="5485659" y="851127"/>
                </a:lnTo>
                <a:cubicBezTo>
                  <a:pt x="5485659" y="945162"/>
                  <a:pt x="5409428" y="1021393"/>
                  <a:pt x="5315393" y="1021393"/>
                </a:cubicBezTo>
                <a:lnTo>
                  <a:pt x="170266" y="1021393"/>
                </a:lnTo>
                <a:cubicBezTo>
                  <a:pt x="76231" y="1021393"/>
                  <a:pt x="0" y="945162"/>
                  <a:pt x="0" y="851127"/>
                </a:cubicBezTo>
                <a:lnTo>
                  <a:pt x="0" y="170266"/>
                </a:lnTo>
                <a:close/>
              </a:path>
            </a:pathLst>
          </a:custGeom>
          <a:solidFill>
            <a:srgbClr val="FFFF99"/>
          </a:solidFill>
          <a:ln w="28575">
            <a:solidFill>
              <a:srgbClr val="7030A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1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901" tIns="305901" rIns="305901" bIns="305901" numCol="1" spcCol="1270" anchor="ctr" anchorCtr="0">
            <a:noAutofit/>
          </a:bodyPr>
          <a:lstStyle/>
          <a:p>
            <a:pPr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 বাইম মাছের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ও বৈশিষ্ট্য লিখ ।  </a:t>
            </a:r>
            <a:r>
              <a:rPr lang="bn-IN" sz="3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98901" y="1572231"/>
            <a:ext cx="6848464" cy="1797912"/>
            <a:chOff x="1430154" y="1675260"/>
            <a:chExt cx="6553964" cy="1797912"/>
          </a:xfrm>
        </p:grpSpPr>
        <p:sp>
          <p:nvSpPr>
            <p:cNvPr id="16" name="Freeform 15"/>
            <p:cNvSpPr/>
            <p:nvPr/>
          </p:nvSpPr>
          <p:spPr>
            <a:xfrm>
              <a:off x="1430154" y="1675260"/>
              <a:ext cx="6553964" cy="1767256"/>
            </a:xfrm>
            <a:custGeom>
              <a:avLst/>
              <a:gdLst>
                <a:gd name="connsiteX0" fmla="*/ 0 w 6553964"/>
                <a:gd name="connsiteY0" fmla="*/ 176726 h 1767256"/>
                <a:gd name="connsiteX1" fmla="*/ 176726 w 6553964"/>
                <a:gd name="connsiteY1" fmla="*/ 0 h 1767256"/>
                <a:gd name="connsiteX2" fmla="*/ 6377238 w 6553964"/>
                <a:gd name="connsiteY2" fmla="*/ 0 h 1767256"/>
                <a:gd name="connsiteX3" fmla="*/ 6553964 w 6553964"/>
                <a:gd name="connsiteY3" fmla="*/ 176726 h 1767256"/>
                <a:gd name="connsiteX4" fmla="*/ 6553964 w 6553964"/>
                <a:gd name="connsiteY4" fmla="*/ 1590530 h 1767256"/>
                <a:gd name="connsiteX5" fmla="*/ 6377238 w 6553964"/>
                <a:gd name="connsiteY5" fmla="*/ 1767256 h 1767256"/>
                <a:gd name="connsiteX6" fmla="*/ 176726 w 6553964"/>
                <a:gd name="connsiteY6" fmla="*/ 1767256 h 1767256"/>
                <a:gd name="connsiteX7" fmla="*/ 0 w 6553964"/>
                <a:gd name="connsiteY7" fmla="*/ 1590530 h 1767256"/>
                <a:gd name="connsiteX8" fmla="*/ 0 w 6553964"/>
                <a:gd name="connsiteY8" fmla="*/ 176726 h 176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3964" h="1767256">
                  <a:moveTo>
                    <a:pt x="0" y="176726"/>
                  </a:moveTo>
                  <a:cubicBezTo>
                    <a:pt x="0" y="79123"/>
                    <a:pt x="79123" y="0"/>
                    <a:pt x="176726" y="0"/>
                  </a:cubicBezTo>
                  <a:lnTo>
                    <a:pt x="6377238" y="0"/>
                  </a:lnTo>
                  <a:cubicBezTo>
                    <a:pt x="6474841" y="0"/>
                    <a:pt x="6553964" y="79123"/>
                    <a:pt x="6553964" y="176726"/>
                  </a:cubicBezTo>
                  <a:lnTo>
                    <a:pt x="6553964" y="1590530"/>
                  </a:lnTo>
                  <a:cubicBezTo>
                    <a:pt x="6553964" y="1688133"/>
                    <a:pt x="6474841" y="1767256"/>
                    <a:pt x="6377238" y="1767256"/>
                  </a:cubicBezTo>
                  <a:lnTo>
                    <a:pt x="176726" y="1767256"/>
                  </a:lnTo>
                  <a:cubicBezTo>
                    <a:pt x="79123" y="1767256"/>
                    <a:pt x="0" y="1688133"/>
                    <a:pt x="0" y="1590530"/>
                  </a:cubicBezTo>
                  <a:lnTo>
                    <a:pt x="0" y="17672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33CC"/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586" tIns="134311" rIns="175586" bIns="134311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6856" y="1984307"/>
              <a:ext cx="2034862" cy="104115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19752" b="20989"/>
            <a:stretch/>
          </p:blipFill>
          <p:spPr>
            <a:xfrm>
              <a:off x="1541081" y="2086321"/>
              <a:ext cx="1961973" cy="81136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3054" y="1815928"/>
              <a:ext cx="2060619" cy="113333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585710" y="2949267"/>
              <a:ext cx="1732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তারা বাইম মাছ 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43781" y="2949268"/>
              <a:ext cx="1255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হাঙ্গর মাছ 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97769" y="3011507"/>
              <a:ext cx="953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কৈ মাছ 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084557" y="334851"/>
            <a:ext cx="6848464" cy="923330"/>
          </a:xfrm>
          <a:prstGeom prst="rect">
            <a:avLst/>
          </a:prstGeom>
          <a:solidFill>
            <a:srgbClr val="66FF66"/>
          </a:solidFill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0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075" y="1258774"/>
            <a:ext cx="4095481" cy="39316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79570" y="4898048"/>
            <a:ext cx="79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ব্যাঙ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913" y="399245"/>
            <a:ext cx="6027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উভচর (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Amphibia 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897" y="5482823"/>
            <a:ext cx="73538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বৈশিষ্ট্য-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দেহত্বক আঁইশবিহীণ। ২. ত্বক নরম, পাতলা, ভেজা ও গ্রন্থিযুক্ত।</a:t>
            </a:r>
          </a:p>
          <a:p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৩. এরা শীতল রক্তের প্রাণী। ৪. এরা পানিতে ডিম পারে। 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369" y="309092"/>
            <a:ext cx="5769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সরীসৃপ (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Reptilia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669" y="5310389"/>
            <a:ext cx="7997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বৈশিষ্ট্য-</a:t>
            </a: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 বুকে ভর দিয়ে চলে। ২. ত্বক শুষ্ক ও আঁইশযুক্ত। </a:t>
            </a:r>
          </a:p>
          <a:p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চারপায়েই পাঁচটি করে নখযুক্ত আঙ্গুল আছে।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410" y="1357330"/>
            <a:ext cx="4686300" cy="3514725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3953011" y="3464377"/>
            <a:ext cx="1159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টিকটিকি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828" y="1137634"/>
            <a:ext cx="5625586" cy="381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84878" y="4716801"/>
            <a:ext cx="118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চড়ুঁই পাখি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0310" y="306637"/>
            <a:ext cx="5022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পক্ষীকূল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Aves 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0158" y="5434885"/>
            <a:ext cx="765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বৈশিষ্ট্য- 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দেহ পালকে আবৃত। ২. দুটি ডানা ও দুটি পা আছে। ৩. হাড় শক্ত, </a:t>
            </a:r>
          </a:p>
          <a:p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হালকা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ফাঁপা। ৪. ফুসফুসের সাথে বায়ুথলি থাকায় সহজে উড়তে পারে।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35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221" y="1193902"/>
            <a:ext cx="5793615" cy="3429959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3016018" y="3254912"/>
            <a:ext cx="59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0221" y="145186"/>
            <a:ext cx="5022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 (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Mammalia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252" y="4884313"/>
            <a:ext cx="80621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বৈশিষ্ট্য-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দেহ লোমে আবৃত। ২. ব্যতিক্রমি ছাড়া সবাই সন্তান </a:t>
            </a:r>
          </a:p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প্রসব করে। ৩. চোয়ালে বিভিন্ন ধরনের দাঁত থাকে। </a:t>
            </a: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৪. শিশুরা মাতৃ দুগ্ধ পান করে বড় হয়।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5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friendshelpingeachotherstudyforatestconversat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89" y="281004"/>
            <a:ext cx="1585569" cy="14306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459666" y="306762"/>
            <a:ext cx="4585447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1236371" y="4704972"/>
            <a:ext cx="6684135" cy="1316925"/>
          </a:xfrm>
          <a:prstGeom prst="horizontalScroll">
            <a:avLst/>
          </a:prstGeom>
          <a:solidFill>
            <a:srgbClr val="4DF95D"/>
          </a:solidFill>
          <a:ln w="381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পক্ষীকূল উড়তে পারে কেন ব্যাখ্যা কর ? 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114" y="1782872"/>
            <a:ext cx="3277044" cy="2789128"/>
          </a:xfrm>
          <a:prstGeom prst="rect">
            <a:avLst/>
          </a:prstGeom>
          <a:ln w="76200">
            <a:solidFill>
              <a:srgbClr val="FF00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6453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278" y="3607535"/>
            <a:ext cx="1100215" cy="421327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00875" y="3590751"/>
            <a:ext cx="1070621" cy="400954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ঘ.পক্ষীকুল   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7154" y="3622588"/>
            <a:ext cx="1164242" cy="392805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গ.সরীসৃপ   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8656" y="3622588"/>
            <a:ext cx="1161335" cy="421328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উভচর   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903" y="4318886"/>
            <a:ext cx="7872642" cy="1384995"/>
          </a:xfrm>
          <a:prstGeom prst="rect">
            <a:avLst/>
          </a:prstGeom>
          <a:solidFill>
            <a:srgbClr val="EAFB97"/>
          </a:solidFill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উভচর প্রাণীর বৈশিষ্ট্য - 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পানিতে ডিম পাড়ে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ত্বক নরম ও গ্রন্থিযুক্ত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শীতল রক্তের প্রাণী   </a:t>
            </a: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নিচের কোনটি  সঠিক ? 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6561" y="5906019"/>
            <a:ext cx="1112438" cy="433554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1636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1071" y="5936659"/>
            <a:ext cx="1169487" cy="413180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1636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12060" y="5906020"/>
            <a:ext cx="1165413" cy="453928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71471" y="5906019"/>
            <a:ext cx="1100215" cy="445778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1636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2693649" y="327809"/>
            <a:ext cx="3417156" cy="956691"/>
          </a:xfrm>
          <a:prstGeom prst="flowChartTerminator">
            <a:avLst/>
          </a:prstGeom>
          <a:solidFill>
            <a:srgbClr val="FF00FF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6600" b="1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r>
              <a:rPr lang="bn-IN" sz="66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519" y="1517417"/>
            <a:ext cx="7745429" cy="707886"/>
          </a:xfrm>
          <a:prstGeom prst="rect">
            <a:avLst/>
          </a:prstGeom>
          <a:solidFill>
            <a:srgbClr val="5FFD85"/>
          </a:solidFill>
          <a:ln w="285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শীতল রক্ত বিশিষ্ট প্রাণী বলতে কী বুঝ ?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309" y="2714624"/>
            <a:ext cx="7912753" cy="707886"/>
          </a:xfrm>
          <a:prstGeom prst="rect">
            <a:avLst/>
          </a:prstGeom>
          <a:solidFill>
            <a:srgbClr val="FBB3F1"/>
          </a:solidFill>
          <a:ln w="28575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সাপ কোন শ্রেণিভুক্ত প্রাণী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99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417499" y="350788"/>
            <a:ext cx="8300426" cy="1185863"/>
          </a:xfrm>
          <a:prstGeom prst="ribbon">
            <a:avLst/>
          </a:prstGeom>
          <a:solidFill>
            <a:srgbClr val="DAFBFA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3919" y="719074"/>
            <a:ext cx="3748438" cy="523694"/>
          </a:xfrm>
          <a:prstGeom prst="rect">
            <a:avLst/>
          </a:prstGeom>
          <a:solidFill>
            <a:srgbClr val="DAFBFA"/>
          </a:solidFill>
          <a:ln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3200" b="1" dirty="0" smtClean="0">
                <a:solidFill>
                  <a:srgbClr val="BE0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4436829" y="1909807"/>
            <a:ext cx="71309" cy="4391847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5466" y="2835488"/>
            <a:ext cx="0" cy="2950405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4207770" y="2835488"/>
            <a:ext cx="30075" cy="2950405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17499" y="1808115"/>
            <a:ext cx="3585560" cy="4586288"/>
            <a:chOff x="417499" y="1808115"/>
            <a:chExt cx="3585560" cy="4586288"/>
          </a:xfrm>
        </p:grpSpPr>
        <p:sp>
          <p:nvSpPr>
            <p:cNvPr id="8" name="TextBox 7"/>
            <p:cNvSpPr txBox="1"/>
            <p:nvPr/>
          </p:nvSpPr>
          <p:spPr>
            <a:xfrm>
              <a:off x="417499" y="1808115"/>
              <a:ext cx="3585560" cy="4586288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9925" y="4157027"/>
              <a:ext cx="2995662" cy="661938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 আব্দুল মজিদ মিঞা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93792" y="4818965"/>
              <a:ext cx="1996993" cy="335559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গণিত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8434" y="5222711"/>
              <a:ext cx="3001521" cy="388511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কামাল বাজার ফাজিল মাদরাসা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8434" y="5720514"/>
              <a:ext cx="3001521" cy="276414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বিশ্বনাথ , সিলেট ।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8434" y="6051018"/>
              <a:ext cx="3001521" cy="265737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০১৭২০-৫৬৫২৫২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31736" y="1991695"/>
              <a:ext cx="1282441" cy="3437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636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উপস্থাপনায়</a:t>
              </a:r>
              <a:r>
                <a:rPr lang="bn-IN" sz="1636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36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9614" y="2478308"/>
              <a:ext cx="1559664" cy="1624073"/>
            </a:xfrm>
            <a:prstGeom prst="ellipse">
              <a:avLst/>
            </a:prstGeom>
            <a:ln w="63500" cap="rnd">
              <a:solidFill>
                <a:srgbClr val="00FFFF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4" name="Group 23"/>
          <p:cNvGrpSpPr/>
          <p:nvPr/>
        </p:nvGrpSpPr>
        <p:grpSpPr>
          <a:xfrm>
            <a:off x="4988896" y="1870015"/>
            <a:ext cx="3729029" cy="4494868"/>
            <a:chOff x="4988896" y="1870015"/>
            <a:chExt cx="3729029" cy="4494868"/>
          </a:xfrm>
        </p:grpSpPr>
        <p:sp>
          <p:nvSpPr>
            <p:cNvPr id="17" name="TextBox 16"/>
            <p:cNvSpPr txBox="1"/>
            <p:nvPr/>
          </p:nvSpPr>
          <p:spPr>
            <a:xfrm>
              <a:off x="4988896" y="1870015"/>
              <a:ext cx="3729029" cy="4494868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42989" y="4257287"/>
              <a:ext cx="3208393" cy="427632"/>
            </a:xfrm>
            <a:prstGeom prst="rect">
              <a:avLst/>
            </a:prstGeom>
            <a:solidFill>
              <a:srgbClr val="FFC9F0"/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– </a:t>
              </a:r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অষ্টম  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56121" y="4797163"/>
              <a:ext cx="3163122" cy="480193"/>
            </a:xfrm>
            <a:prstGeom prst="rect">
              <a:avLst/>
            </a:prstGeom>
            <a:solidFill>
              <a:srgbClr val="FFC9F0"/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    –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61721" y="5402808"/>
              <a:ext cx="3203370" cy="387139"/>
            </a:xfrm>
            <a:prstGeom prst="rect">
              <a:avLst/>
            </a:prstGeom>
            <a:solidFill>
              <a:srgbClr val="FFC9F0"/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–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  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11847" y="2074459"/>
              <a:ext cx="1287167" cy="2808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636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 </a:t>
              </a:r>
              <a:endParaRPr lang="en-US" sz="1636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5375" y="2559743"/>
              <a:ext cx="1076069" cy="1323833"/>
            </a:xfrm>
            <a:prstGeom prst="rect">
              <a:avLst/>
            </a:prstGeom>
            <a:ln w="127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4219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25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25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34473" y="4724567"/>
            <a:ext cx="8153400" cy="1528763"/>
          </a:xfrm>
          <a:prstGeom prst="horizontalScroll">
            <a:avLst/>
          </a:prstGeom>
          <a:solidFill>
            <a:srgbClr val="36FA36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কুমির ও বাঘ একই শ্রেণিভুক্ত নয় কেন ব্যাখ্য কর ? 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407" y="1959357"/>
            <a:ext cx="4114799" cy="2399883"/>
          </a:xfrm>
          <a:prstGeom prst="rect">
            <a:avLst/>
          </a:prstGeom>
          <a:ln w="57150">
            <a:solidFill>
              <a:srgbClr val="FF3300"/>
            </a:solidFill>
          </a:ln>
          <a:effectLst>
            <a:glow rad="228600">
              <a:srgbClr val="FF00FF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Cloud Callout 3"/>
          <p:cNvSpPr/>
          <p:nvPr/>
        </p:nvSpPr>
        <p:spPr>
          <a:xfrm>
            <a:off x="2458788" y="457200"/>
            <a:ext cx="4152900" cy="1136830"/>
          </a:xfrm>
          <a:prstGeom prst="cloudCallout">
            <a:avLst>
              <a:gd name="adj1" fmla="val 2231"/>
              <a:gd name="adj2" fmla="val 10086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6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" y="1682099"/>
            <a:ext cx="7601540" cy="47121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026" y="-92690"/>
            <a:ext cx="4343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3800" b="1" dirty="0" smtClean="0">
                <a:solidFill>
                  <a:srgbClr val="00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3800" b="1" dirty="0" smtClean="0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3800" b="1" dirty="0" smtClean="0">
                <a:solidFill>
                  <a:srgbClr val="FF33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2400" b="1" dirty="0">
              <a:solidFill>
                <a:srgbClr val="FF33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3180" y="897269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9600" b="1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600" b="1" dirty="0" smtClean="0">
                <a:solidFill>
                  <a:srgbClr val="00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9600" b="1" dirty="0" smtClean="0">
                <a:solidFill>
                  <a:srgbClr val="FF33C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8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9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80" t="-657" r="27758" b="657"/>
          <a:stretch/>
        </p:blipFill>
        <p:spPr>
          <a:xfrm>
            <a:off x="1005206" y="1610436"/>
            <a:ext cx="1549216" cy="2872591"/>
          </a:xfrm>
          <a:prstGeom prst="flowChartProcess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5057" y="1902485"/>
            <a:ext cx="2081283" cy="2556488"/>
          </a:xfrm>
          <a:prstGeom prst="flowChartProcess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987" y="2065718"/>
            <a:ext cx="2630023" cy="23012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842" y="341194"/>
            <a:ext cx="8447964" cy="584775"/>
          </a:xfrm>
          <a:prstGeom prst="rect">
            <a:avLst/>
          </a:prstGeom>
          <a:solidFill>
            <a:srgbClr val="66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শিক্ষার্থীবৃন্দ, ছবির প্রাণীগুলো মেরুদন্ডী না অমেরুদন্ডী প্রাণী 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3486" y="5167494"/>
            <a:ext cx="6250675" cy="830997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প্রাণিগুলো মেরুদন্ডী  প্রাণি ।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974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16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191069"/>
            <a:ext cx="8720920" cy="822411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3200" b="1" dirty="0" smtClean="0">
                <a:ln w="9525">
                  <a:solidFill>
                    <a:srgbClr val="FFCC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পাঠ</a:t>
            </a:r>
            <a:r>
              <a:rPr lang="bn-IN" b="1" dirty="0" smtClean="0">
                <a:ln w="9525">
                  <a:solidFill>
                    <a:srgbClr val="FFCC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n w="9525">
                  <a:solidFill>
                    <a:srgbClr val="FFCC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IN" sz="4000" b="1" dirty="0">
                <a:ln w="9525">
                  <a:solidFill>
                    <a:srgbClr val="FFCC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9525">
                  <a:solidFill>
                    <a:srgbClr val="FFCC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  </a:t>
            </a:r>
            <a:endParaRPr lang="en-US" sz="4000" b="1" dirty="0">
              <a:ln w="9525">
                <a:solidFill>
                  <a:srgbClr val="FFCC0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0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80997690"/>
              </p:ext>
            </p:extLst>
          </p:nvPr>
        </p:nvGraphicFramePr>
        <p:xfrm>
          <a:off x="357188" y="2770496"/>
          <a:ext cx="8501063" cy="376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loud Callout 2"/>
          <p:cNvSpPr/>
          <p:nvPr/>
        </p:nvSpPr>
        <p:spPr>
          <a:xfrm>
            <a:off x="2440185" y="182540"/>
            <a:ext cx="4257658" cy="1171585"/>
          </a:xfrm>
          <a:prstGeom prst="cloudCallout">
            <a:avLst>
              <a:gd name="adj1" fmla="val -1911"/>
              <a:gd name="adj2" fmla="val 93932"/>
            </a:avLst>
          </a:prstGeom>
          <a:solidFill>
            <a:srgbClr val="C4BCF6"/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854264" y="1555846"/>
            <a:ext cx="7429500" cy="821776"/>
          </a:xfrm>
          <a:prstGeom prst="wedgeRectCallout">
            <a:avLst>
              <a:gd name="adj1" fmla="val -453"/>
              <a:gd name="adj2" fmla="val 103476"/>
            </a:avLst>
          </a:prstGeom>
          <a:solidFill>
            <a:srgbClr val="CCFF33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 prst="angle"/>
            </a:sp3d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23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0DBD41-505E-4031-8730-E13B2B097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5D0DBD41-505E-4031-8730-E13B2B097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5D0DBD41-505E-4031-8730-E13B2B097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graphicEl>
                                              <a:dgm id="{5D0DBD41-505E-4031-8730-E13B2B097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graphicEl>
                                              <a:dgm id="{5D0DBD41-505E-4031-8730-E13B2B097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643" y="1423097"/>
            <a:ext cx="2494588" cy="18187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564" y="1455312"/>
            <a:ext cx="2273007" cy="1802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642" y="3451538"/>
            <a:ext cx="2494588" cy="15951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1065" y="399245"/>
            <a:ext cx="798490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শিক্ষার্থীবৃন্দ, নিচের ছবিগুলো পর্যবেক্ষণসহ লক্ষ কর।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293" y="5256361"/>
            <a:ext cx="771444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প্রাণীগুলো কর্ডাটা পর্বের ভার্টিব্রাটা উপ-পর্বের প্রাণী।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ভার্টিব্রাটা উপ-পর্বের প্রাণীরাই মেরুদন্ডী প্রাণী হিসাবে পরিচিত।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563" y="3335183"/>
            <a:ext cx="2273007" cy="15820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57934" y="2996017"/>
            <a:ext cx="57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5507" y="2996017"/>
            <a:ext cx="69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ব্যাঙ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30785" y="4681343"/>
            <a:ext cx="136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হাঙ্গর মাছ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35501" y="4655585"/>
            <a:ext cx="871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কুমির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9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679" y="1403797"/>
            <a:ext cx="5318976" cy="3403443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759853" y="412124"/>
            <a:ext cx="7624293" cy="646331"/>
          </a:xfrm>
          <a:prstGeom prst="rect">
            <a:avLst/>
          </a:prstGeom>
          <a:solidFill>
            <a:srgbClr val="00FFFF"/>
          </a:solidFill>
          <a:ln w="28575">
            <a:solidFill>
              <a:schemeClr val="accent2">
                <a:lumMod val="7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শিক্ষার্থীবৃন্দ, নিচের ছবিটি পর্যবেক্ষণসহ লক্ষ কর।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6233375" y="4959399"/>
            <a:ext cx="1455313" cy="604274"/>
          </a:xfrm>
          <a:prstGeom prst="wedgeEllipseCallout">
            <a:avLst>
              <a:gd name="adj1" fmla="val -145638"/>
              <a:gd name="adj2" fmla="val -343352"/>
            </a:avLst>
          </a:prstGeom>
          <a:solidFill>
            <a:srgbClr val="36FA36"/>
          </a:solidFill>
          <a:ln w="28575">
            <a:solidFill>
              <a:srgbClr val="FF33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মেরুদন্ড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1521" y="5726323"/>
            <a:ext cx="7482625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সকল প্রাণীর মেরুদন্ড আছে ঐ সকল প্রাণীকে মেরুদন্ডী প্রাণী বলে।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1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200" y="2111979"/>
            <a:ext cx="2828507" cy="256186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Horizontal Scroll 2"/>
          <p:cNvSpPr/>
          <p:nvPr/>
        </p:nvSpPr>
        <p:spPr>
          <a:xfrm>
            <a:off x="1680739" y="4637853"/>
            <a:ext cx="5934498" cy="1714500"/>
          </a:xfrm>
          <a:prstGeom prst="horizontalScroll">
            <a:avLst/>
          </a:prstGeom>
          <a:solidFill>
            <a:srgbClr val="C4F9FC"/>
          </a:solidFill>
          <a:ln w="381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 কী ব্যাখ্যা কর ?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2958145" y="244699"/>
            <a:ext cx="3142618" cy="1671235"/>
          </a:xfrm>
          <a:prstGeom prst="star6">
            <a:avLst/>
          </a:prstGeom>
          <a:solidFill>
            <a:srgbClr val="FBBB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9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56408331"/>
              </p:ext>
            </p:extLst>
          </p:nvPr>
        </p:nvGraphicFramePr>
        <p:xfrm>
          <a:off x="1081826" y="540913"/>
          <a:ext cx="6490953" cy="5640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542A17-9326-42FD-9E1C-C8BF466EB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F542A17-9326-42FD-9E1C-C8BF466EB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F542A17-9326-42FD-9E1C-C8BF466EB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4D0A1C-8C66-4172-98F0-F79B22A18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834D0A1C-8C66-4172-98F0-F79B22A18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834D0A1C-8C66-4172-98F0-F79B22A18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246487-3EA5-4DFE-B6E2-44158430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50246487-3EA5-4DFE-B6E2-44158430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50246487-3EA5-4DFE-B6E2-44158430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5407E0-503D-4B4F-B57E-6A41AFF79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E95407E0-503D-4B4F-B57E-6A41AFF79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E95407E0-503D-4B4F-B57E-6A41AFF79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D1E30E-D897-4027-9601-DE1F277EC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D3D1E30E-D897-4027-9601-DE1F277EC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D3D1E30E-D897-4027-9601-DE1F277EC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68B766-E242-49CF-954C-DEC8427B2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1868B766-E242-49CF-954C-DEC8427B2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1868B766-E242-49CF-954C-DEC8427B2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C58490-C427-41EE-B744-F97B83C92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D2C58490-C427-41EE-B744-F97B83C92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D2C58490-C427-41EE-B744-F97B83C92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6D3608-4364-4FAF-AAC8-29C8AB81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2A6D3608-4364-4FAF-AAC8-29C8AB81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2A6D3608-4364-4FAF-AAC8-29C8AB81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55062-466B-4B81-9522-E38F8E4A3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C155062-466B-4B81-9522-E38F8E4A3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C155062-466B-4B81-9522-E38F8E4A3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9A3874-D244-4EAC-81A8-1B60377D5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249A3874-D244-4EAC-81A8-1B60377D5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249A3874-D244-4EAC-81A8-1B60377D5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0CDEAD-D3C1-40E4-84D3-6D76FB08D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CD0CDEAD-D3C1-40E4-84D3-6D76FB08D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CD0CDEAD-D3C1-40E4-84D3-6D76FB08D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B318F1-9635-4EDE-8CB8-7FFB6AECD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7B318F1-9635-4EDE-8CB8-7FFB6AECD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7B318F1-9635-4EDE-8CB8-7FFB6AECD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3F6BE0-43F9-4B01-8CAD-6C5F468E5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7E3F6BE0-43F9-4B01-8CAD-6C5F468E5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7E3F6BE0-43F9-4B01-8CAD-6C5F468E5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9481A8-57E1-43D8-9735-764B05DBA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AA9481A8-57E1-43D8-9735-764B05DBA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AA9481A8-57E1-43D8-9735-764B05DBA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968FFB-93EB-4A96-B5CC-88FB82F75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0968FFB-93EB-4A96-B5CC-88FB82F75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0968FFB-93EB-4A96-B5CC-88FB82F75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gif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a:spPr>
      <a:bodyPr/>
      <a:lstStyle/>
      <a:style>
        <a:lnRef idx="0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tint val="50000"/>
            <a:hueOff val="0"/>
            <a:satOff val="0"/>
            <a:lumOff val="0"/>
            <a:alphaOff val="0"/>
          </a:schemeClr>
        </a:fillRef>
        <a:effectRef idx="1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4256</TotalTime>
  <Words>582</Words>
  <Application>Microsoft Office PowerPoint</Application>
  <PresentationFormat>On-screen Show (4:3)</PresentationFormat>
  <Paragraphs>102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NikoshLightBAN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Mohammad Abdul Mazid Miyan</cp:lastModifiedBy>
  <cp:revision>904</cp:revision>
  <dcterms:created xsi:type="dcterms:W3CDTF">2014-12-09T14:02:11Z</dcterms:created>
  <dcterms:modified xsi:type="dcterms:W3CDTF">2019-12-04T17:03:59Z</dcterms:modified>
</cp:coreProperties>
</file>