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9B8B-3689-4235-9D6E-767CE1581604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85F5-9A97-407C-9D9C-F28E93D44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B483A-0B5A-4EB2-AAD6-DE6D82B4FE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FB45-253F-4D14-AE0F-E8B732E07B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85F5-9A97-407C-9D9C-F28E93D44A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2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gif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2057400"/>
            <a:ext cx="7223760" cy="43018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987040" y="685800"/>
            <a:ext cx="6126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স্বাগত 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9872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280416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90144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9600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9328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829056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5547360" y="123444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74192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35280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450080" y="123444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64464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9328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9600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9872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084320" y="18745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E614ADFF-985E-43FB-8438-06198206E0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3040" y="502920"/>
            <a:ext cx="59436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ও জীব আলাদা করে নিচের ছকে লিখ। 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120" y="3520440"/>
            <a:ext cx="9692640" cy="2194560"/>
            <a:chOff x="533400" y="3429000"/>
            <a:chExt cx="8077200" cy="2971800"/>
          </a:xfrm>
        </p:grpSpPr>
        <p:sp>
          <p:nvSpPr>
            <p:cNvPr id="5" name="Rectangle 4"/>
            <p:cNvSpPr/>
            <p:nvPr/>
          </p:nvSpPr>
          <p:spPr>
            <a:xfrm>
              <a:off x="533400" y="3429000"/>
              <a:ext cx="4038600" cy="762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3429000"/>
              <a:ext cx="4038600" cy="762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38400" y="3520440"/>
            <a:ext cx="2743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4720" y="3520440"/>
            <a:ext cx="28346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12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2720" y="1508760"/>
            <a:ext cx="15544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চেয়ার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1508760"/>
            <a:ext cx="1828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চড়ুইপাখি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440" y="1508760"/>
            <a:ext cx="1737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বইখাতা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6240" y="150876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পেনসিল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360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উদ্ভিদ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056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112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রাস্তা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গরু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1520" y="245295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জানালা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452950"/>
            <a:ext cx="20116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2160" y="2423160"/>
            <a:ext cx="13716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ঘরবাড়ি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5364480" y="411480"/>
            <a:ext cx="5852160" cy="787790"/>
          </a:xfrm>
          <a:prstGeom prst="frame">
            <a:avLst>
              <a:gd name="adj1" fmla="val 788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5360" y="320040"/>
            <a:ext cx="3108960" cy="683264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84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2720" y="5910096"/>
            <a:ext cx="6400800" cy="609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এবার মিলিয়ে দেখ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746763EE-986F-4592-B4CE-568DB8A7C5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65594E-7 C 0.00973 0.00444 0.01962 0.0086 0.029 0.01443 C 0.0382 0.02692 0.04931 0.02803 0.06164 0.03108 C 0.06563 0.03413 0.07049 0.03496 0.07448 0.03801 C 0.09584 0.05411 0.07605 0.04412 0.08924 0.05022 C 0.09688 0.05744 0.09254 0.05411 0.10382 0.06021 C 0.10539 0.06077 0.10695 0.06132 0.10868 0.06215 C 0.11025 0.06299 0.11355 0.06493 0.11355 0.06521 C 0.12188 0.07741 0.11424 0.06854 0.12657 0.07436 C 0.13611 0.07908 0.13004 0.07825 0.13785 0.0838 C 0.14289 0.08768 0.14879 0.08907 0.15417 0.09157 C 0.16268 0.09934 0.17101 0.10461 0.18021 0.11043 C 0.1823 0.1121 0.18438 0.11404 0.18664 0.11515 C 0.18976 0.11709 0.19636 0.11987 0.19636 0.12015 C 0.20452 0.12819 0.20955 0.13346 0.2191 0.13707 C 0.22639 0.14401 0.23212 0.15011 0.24028 0.15372 C 0.25226 0.16593 0.24601 0.1626 0.25816 0.16593 C 0.26355 0.17786 0.27032 0.18063 0.27917 0.18507 C 0.28351 0.19118 0.28872 0.19506 0.29393 0.19978 C 0.29844 0.21393 0.29896 0.21643 0.30851 0.22114 C 0.31111 0.23363 0.31858 0.23724 0.32639 0.24057 C 0.33091 0.25139 0.33802 0.25194 0.34566 0.25777 C 0.34618 0.25971 0.34584 0.26332 0.3474 0.26471 C 0.35365 0.2722 0.36164 0.27553 0.36841 0.28163 C 0.37101 0.29301 0.3757 0.29717 0.38316 0.30106 C 0.38698 0.30494 0.39184 0.30549 0.39445 0.31077 C 0.39653 0.31465 0.39532 0.32159 0.39757 0.3252 C 0.39879 0.32631 0.41858 0.32991 0.42049 0.33019 C 0.42795 0.33435 0.43368 0.33685 0.44167 0.33962 C 0.4658 0.36709 0.47014 0.35627 0.50834 0.35627 " pathEditMode="relative" rAng="0" ptsTypes="fffffffffffffffffffffffffffff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65594E-7 C -0.00764 0.00833 -0.00886 0.02026 -0.01337 0.03274 C -0.0158 0.04745 -0.0217 0.05716 -0.02431 0.07242 C -0.02761 0.09323 -0.03299 0.11293 -0.0375 0.13319 C -0.04028 0.14484 -0.04045 0.15538 -0.04427 0.16593 C -0.04601 0.18535 -0.0441 0.17592 -0.05087 0.19395 C -0.05174 0.19589 -0.05365 0.20089 -0.05365 0.20117 C -0.05539 0.21227 -0.06007 0.22003 -0.06181 0.23141 C -0.06407 0.24723 -0.06424 0.26332 -0.06841 0.2783 C -0.06945 0.28912 -0.07032 0.29689 -0.07379 0.30577 C -0.07483 0.31104 -0.079 0.33491 -0.08056 0.33879 C -0.08768 0.35766 -0.1 0.36709 -0.1125 0.36709 " pathEditMode="relative" rAng="0" ptsTypes="fffffffffff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65594E-7 C 0.00035 0.00028 0.01094 0.00333 0.01216 0.00416 C 0.01528 0.00777 0.01736 0.01276 0.02066 0.01582 C 0.0224 0.0172 0.02431 0.01859 0.02605 0.02026 C 0.03282 0.03385 0.03993 0.04495 0.05226 0.05022 C 0.05903 0.06382 0.05955 0.06687 0.07153 0.07103 C 0.07865 0.07547 0.08542 0.08185 0.09236 0.08685 C 0.10157 0.09295 0.10035 0.08491 0.11181 0.10072 C 0.11285 0.10211 0.11389 0.10433 0.11528 0.10544 C 0.12483 0.11293 0.13542 0.11793 0.14497 0.12597 C 0.14549 0.12819 0.14584 0.13097 0.1467 0.13291 C 0.14792 0.13457 0.14966 0.13568 0.15035 0.13735 C 0.15139 0.14096 0.14983 0.14623 0.15191 0.149 C 0.15417 0.1515 0.15799 0.15039 0.16077 0.15122 C 0.16858 0.15899 0.17761 0.1626 0.18716 0.16732 C 0.19306 0.17037 0.20452 0.17675 0.20452 0.17703 C 0.20764 0.18036 0.20816 0.18729 0.21146 0.19007 C 0.22292 0.20117 0.24219 0.21005 0.25521 0.21781 C 0.26216 0.22198 0.27084 0.22392 0.27813 0.22697 C 0.27969 0.2278 0.28334 0.22947 0.28334 0.22975 C 0.28785 0.2353 0.29289 0.23835 0.29896 0.24084 C 0.30139 0.24279 0.30434 0.24473 0.30625 0.2475 C 0.31424 0.26249 0.30087 0.25278 0.31302 0.26138 C 0.31771 0.26471 0.32709 0.27081 0.32709 0.27109 C 0.32969 0.27581 0.33073 0.28219 0.33403 0.28663 C 0.33646 0.28996 0.34028 0.29107 0.34271 0.29356 C 0.35903 0.31104 0.3467 0.30466 0.35851 0.30966 C 0.37084 0.32076 0.35591 0.30827 0.37084 0.31687 C 0.37275 0.3177 0.37396 0.31965 0.37605 0.32131 C 0.37778 0.32242 0.37952 0.32298 0.38143 0.32353 C 0.38681 0.32825 0.38855 0.33435 0.39358 0.33935 C 0.39705 0.34268 0.40417 0.34878 0.40417 0.34906 C 0.40521 0.35294 0.40834 0.36071 0.40417 0.36487 C 0.40209 0.36709 0.39931 0.36487 0.39705 0.36487 " pathEditMode="relative" rAng="0" ptsTypes="fffffffffffffffffffffffffffffffff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65594E-7 C -0.00712 0.00444 -0.00955 0.0086 -0.01545 0.01665 C -0.02049 0.03385 -0.02344 0.03718 -0.03073 0.04967 C -0.03716 0.06104 -0.04236 0.07409 -0.05018 0.08324 C -0.05313 0.10377 -0.04896 0.08352 -0.05573 0.09712 C -0.05712 0.09989 -0.05712 0.10433 -0.05851 0.10683 C -0.05955 0.10877 -0.06129 0.10932 -0.0625 0.11154 C -0.06598 0.11765 -0.06927 0.12403 -0.0724 0.13069 C -0.07604 0.1379 -0.08039 0.14401 -0.08334 0.15233 C -0.09167 0.17314 -0.1 0.19728 -0.11268 0.21143 C -0.11424 0.21587 -0.11511 0.22142 -0.11684 0.22586 C -0.11979 0.23308 -0.12431 0.2414 -0.12795 0.24723 C -0.12986 0.25694 -0.13264 0.26304 -0.13629 0.27109 C -0.14184 0.29995 -0.13542 0.27414 -0.14306 0.29245 C -0.14896 0.30605 -0.15261 0.32686 -0.16268 0.33324 C -0.17188 0.3485 -0.15452 0.32131 -0.17361 0.3424 C -0.18039 0.34989 -0.1882 0.35738 -0.19584 0.36154 C -0.19514 0.36293 -0.19306 0.36654 -0.19306 0.36709 " pathEditMode="relative" rAng="0" ptsTypes="fffffffffffffffff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602 C 0.07057 0.00232 0.06601 0.01181 0.05664 0.01667 C 0.04401 0.02315 0.02995 0.025 0.01693 0.0294 C 0.01237 0.03102 0.00859 0.03519 0.00429 0.03773 C -0.01263 0.04769 -0.00899 0.0456 -0.02591 0.05046 C -0.04362 0.06412 -0.0638 0.06667 -0.08307 0.07593 C -0.10742 0.08773 -0.1319 0.09908 -0.15599 0.11158 C -0.21055 0.14005 -0.26446 0.17084 -0.31953 0.19838 C -0.33789 0.20764 -0.35443 0.22269 -0.37201 0.23449 C -0.39076 0.24699 -0.41289 0.2544 -0.43216 0.26621 C -0.45638 0.28079 -0.47943 0.29699 -0.50222 0.31459 C -0.52357 0.33125 -0.54284 0.35347 -0.56237 0.37384 C -0.56914 0.38079 -0.57175 0.38959 -0.57995 0.39514 C -0.58347 0.40232 -0.58737 0.40394 -0.58932 0.41204 C -0.58255 0.41806 -0.57487 0.41783 -0.56706 0.42037 C -0.56133 0.4257 -0.55847 0.43403 -0.55287 0.43959 C -0.54649 0.44607 -0.54544 0.44653 -0.54024 0.45 " pathEditMode="relative" rAng="0" ptsTypes="AAAAAAAAAAAA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221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148 C -0.00503 0.02312 -0.00885 0.03284 -0.01441 0.04023 C -0.01771 0.04463 -0.02205 0.04694 -0.02552 0.05087 C -0.04444 0.07191 -0.02448 0.05156 -0.03819 0.06983 C -0.03958 0.07168 -0.04167 0.07214 -0.04288 0.07399 C -0.04687 0.08 -0.05035 0.08671 -0.05399 0.09295 C -0.07674 0.1318 -0.04983 0.08232 -0.0684 0.11006 C -0.09913 0.15607 -0.0559 0.09827 -0.0842 0.13526 C -0.08872 0.14775 -0.09531 0.15654 -0.10174 0.16694 C -0.10469 0.17156 -0.10955 0.18174 -0.10955 0.18197 C -0.11354 0.20324 -0.10747 0.18104 -0.11597 0.19237 C -0.11771 0.19469 -0.11771 0.19838 -0.1191 0.20093 C -0.12205 0.20671 -0.12865 0.21781 -0.12865 0.21804 C -0.13229 0.23214 -0.13299 0.23168 -0.13976 0.24324 C -0.14531 0.25272 -0.14896 0.26497 -0.15399 0.27492 C -0.15955 0.28602 -0.16597 0.29549 -0.17153 0.30659 C -0.175 0.3207 -0.17014 0.30428 -0.17778 0.31931 C -0.18368 0.3311 -0.17413 0.3207 -0.1842 0.32971 C -0.18715 0.3422 -0.18333 0.33064 -0.19219 0.34243 C -0.19531 0.34659 -0.19705 0.3526 -0.2 0.35723 C -0.2066 0.3674 -0.20451 0.36185 -0.21441 0.37203 C -0.22292 0.38081 -0.2316 0.39006 -0.23976 0.39954 C -0.24253 0.40278 -0.24462 0.4074 -0.24774 0.41018 C -0.25451 0.41619 -0.26163 0.42128 -0.2684 0.42706 C -0.27604 0.43353 -0.28073 0.44023 -0.28889 0.44393 C -0.29149 0.4474 -0.29427 0.4511 -0.29687 0.45457 C -0.29809 0.45619 -0.30174 0.45665 -0.30174 0.45688 " pathEditMode="relative" rAng="0" ptsTypes="ffffffffffffffffffffffffff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2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5017E-6 C 0.01076 0.00888 0.02014 0.02082 0.03211 0.02664 C 0.03802 0.03247 0.04149 0.03968 0.04722 0.04523 C 0.05503 0.053 0.04965 0.04551 0.0592 0.05356 C 0.06545 0.05855 0.07152 0.06438 0.0776 0.06993 C 0.09166 0.08325 0.09062 0.09989 0.10989 0.10933 C 0.11979 0.11876 0.11788 0.12209 0.12847 0.12986 C 0.13871 0.14568 0.15086 0.15678 0.16406 0.16871 C 0.16701 0.17148 0.1684 0.1762 0.17066 0.17925 C 0.17968 0.19118 0.17812 0.18952 0.18611 0.1959 C 0.18958 0.207 0.19392 0.21893 0.19965 0.22864 C 0.20069 0.2328 0.20104 0.23752 0.20295 0.24113 C 0.21111 0.25666 0.22448 0.26638 0.2335 0.28025 C 0.24461 0.29801 0.24079 0.29856 0.25885 0.303 C 0.26041 0.30439 0.26232 0.3055 0.26389 0.30716 C 0.26562 0.30911 0.26909 0.31355 0.26909 0.31382 " pathEditMode="relative" rAng="0" ptsTypes="fffffffffffffff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15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10877E-7 C 0.01649 0.00388 0.00069 -0.00222 0.01302 0.00971 C 0.02014 0.01665 0.02379 0.01609 0.03212 0.01776 C 0.05243 0.02775 0.07396 0.03912 0.09514 0.04578 C 0.10729 0.04967 0.13212 0.05577 0.13212 0.05605 C 0.16285 0.07492 0.19462 0.08768 0.22882 0.09351 C 0.24653 0.101 0.23559 0.09573 0.26111 0.11154 C 0.26736 0.11543 0.27517 0.11487 0.28194 0.11765 C 0.30573 0.12708 0.32882 0.14095 0.35295 0.14956 C 0.3599 0.16121 0.37153 0.16565 0.38177 0.17342 C 0.39566 0.18368 0.38611 0.18008 0.39965 0.18341 C 0.40608 0.18674 0.4125 0.19007 0.41875 0.1934 C 0.42274 0.19534 0.43004 0.19922 0.43004 0.1995 C 0.43993 0.21115 0.42934 0.20006 0.44792 0.21115 C 0.45035 0.21282 0.45208 0.21559 0.45434 0.21726 C 0.45799 0.21976 0.46198 0.22114 0.46563 0.22336 C 0.47118 0.22641 0.47639 0.22974 0.48177 0.23335 C 0.48385 0.23446 0.48819 0.23724 0.48819 0.23751 C 0.49254 0.24501 0.49531 0.24695 0.5026 0.24917 C 0.50955 0.25555 0.51649 0.26165 0.52361 0.2672 C 0.52552 0.26859 0.52656 0.27136 0.52847 0.27303 C 0.53455 0.27913 0.54063 0.28413 0.54774 0.2869 C 0.54879 0.28829 0.54965 0.28996 0.55104 0.29107 C 0.5526 0.29273 0.55451 0.29356 0.5559 0.29495 C 0.55833 0.29828 0.5599 0.30216 0.56233 0.30522 C 0.55972 0.30716 0.5526 0.31049 0.5526 0.31326 " pathEditMode="relative" rAng="0" ptsTypes="fffffffffffffffffffffffff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389 C -0.00794 0.01574 0.00274 -0.02083 -0.00638 0.00186 C -0.01406 0.01991 -0.01966 0.03912 -0.02877 0.05672 C -0.03099 0.07431 -0.04153 0.08727 -0.04844 0.10162 C -0.05469 0.11459 -0.06081 0.12801 -0.06679 0.14098 C -0.07148 0.15139 -0.07448 0.15486 -0.08112 0.16459 C -0.08268 0.16736 -0.08633 0.17223 -0.08633 0.17246 C -0.08763 0.17616 -0.08828 0.18079 -0.0901 0.18403 C -0.0914 0.18681 -0.09375 0.1875 -0.09544 0.18982 C -0.1 0.19561 -0.10169 0.20162 -0.10716 0.20556 C -0.11107 0.21412 -0.11562 0.21875 -0.12161 0.22338 C -0.13164 0.23843 -0.14206 0.24838 -0.15429 0.25857 C -0.1595 0.26297 -0.16172 0.26968 -0.16745 0.27223 C -0.17578 0.28519 -0.16081 0.26273 -0.17669 0.28218 C -0.18581 0.29352 -0.19206 0.30741 -0.20416 0.31366 C -0.21185 0.33148 -0.21081 0.32292 -0.22109 0.33681 C -0.23138 0.35093 -0.22487 0.34676 -0.23281 0.35093 C -0.23646 0.35926 -0.23776 0.36898 -0.24336 0.37431 C -0.24609 0.38287 -0.24752 0.38496 -0.25247 0.39005 C -0.25338 0.39213 -0.25495 0.39607 -0.25495 0.39653 " pathEditMode="relative" rAng="0" ptsTypes="AAAAAAAAAAA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20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1.64262E-6 C -0.01111 0.01914 -0.0125 0.04217 -0.01666 0.06409 C -0.01875 0.1121 -0.02222 0.16065 -0.0151 0.20782 C -0.01423 0.24084 -0.01389 0.27358 -0.01215 0.30632 C -0.01163 0.31437 -0.00833 0.31826 -0.00642 0.32519 C -0.00382 0.3349 -0.00399 0.34517 -0.00191 0.35516 C -0.00364 0.38124 -3.33333E-6 0.37763 -0.00937 0.38957 " pathEditMode="relative" rAng="0" ptsTypes="ffffff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9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8479E-6 C 0.00295 0.00111 0.00677 0.00083 0.00937 0.0036 C 0.01111 0.00527 0.01041 0.00888 0.01093 0.01137 C 0.01232 0.01803 0.01545 0.02386 0.01718 0.03052 C 0.01857 0.04217 0.02257 0.05161 0.025 0.06326 C 0.02777 0.07575 0.0283 0.08879 0.03125 0.101 C 0.03402 0.11182 0.03906 0.12181 0.04236 0.13207 C 0.04618 0.15482 0.0408 0.12597 0.04861 0.15288 C 0.05382 0.17119 0.05642 0.19117 0.05955 0.21032 C 0.06111 0.25416 0.06041 0.25 0.06441 0.29273 C 0.06562 0.30521 0.06788 0.32186 0.07552 0.33102 C 0.07812 0.351 0.08333 0.37125 0.08333 0.39234 " pathEditMode="relative" rAng="0" ptsTypes="fffffffffff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96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8479E-6 C -0.00608 0.00166 -0.01216 0.00277 -0.01754 0.00582 C -0.02396 0.00999 -0.029 0.01498 -0.03629 0.01803 C -0.06927 0.04356 -0.10469 0.06215 -0.13993 0.08185 C -0.1691 0.09822 -0.19584 0.12264 -0.22153 0.14622 C -0.25608 0.17758 -0.22518 0.14622 -0.24844 0.17813 C -0.25973 0.19367 -0.27309 0.2056 -0.28594 0.21836 C -0.29705 0.22919 -0.30625 0.24389 -0.31736 0.25416 C -0.32674 0.26276 -0.33959 0.26692 -0.35035 0.27053 C -0.36389 0.28024 -0.37674 0.29023 -0.38959 0.3005 C -0.39184 0.30216 -0.39375 0.30466 -0.39601 0.3066 C -0.40104 0.31076 -0.41146 0.31853 -0.41146 0.31881 C -0.41823 0.32908 -0.42466 0.33296 -0.43195 0.34239 C -0.43577 0.34767 -0.44098 0.35765 -0.44445 0.36459 C -0.4533 0.38152 -0.46424 0.39539 -0.47761 0.40704 C -0.48924 0.40371 -0.49202 0.39678 -0.50417 0.39678 " pathEditMode="relative" rAng="0" ptsTypes="fffffffffffffff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5910096"/>
            <a:ext cx="438912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খাদ্য গ্রহণ করে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623560"/>
            <a:ext cx="438912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খাদ্য গ্রহণ করে না।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hoto19_0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261360" y="1047902"/>
            <a:ext cx="3017520" cy="265541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3794760"/>
            <a:ext cx="3268980" cy="20116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026" name="Picture 2" descr="C:\Users\Ataur\Desktop\OOOO\700069252_047af93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1920" y="1234440"/>
            <a:ext cx="3200400" cy="42727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A0EFF75-84F6-4DF3-BCFD-4A1203D0A2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পানি পান করে।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পানি পান করে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taur\Desktop\OOOO\rainbow_1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120" y="3154680"/>
            <a:ext cx="3657600" cy="273706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4099" name="Picture 3" descr="C:\Users\Ataur\Desktop\OOOO\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071" y="990711"/>
            <a:ext cx="3417570" cy="227423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2" descr="C:\Documents and Settings\ATAUR\Desktop\New Folder\b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1360" y="868680"/>
            <a:ext cx="3383280" cy="2572574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  <p:pic>
        <p:nvPicPr>
          <p:cNvPr id="8" name="Picture 5" descr="C:\Documents and Settings\ATAUR\Desktop\New Folder\c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106" y="3073888"/>
            <a:ext cx="3927734" cy="2823992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F79B1A5-AD4F-4F8C-9A75-31436B1DA4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" y="581865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চলাফেরা করতে পারে 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71500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চলাফেরা করতে পারে না।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umblr_m1wp05Pmz31r8cu9ro1_500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680" y="3542380"/>
            <a:ext cx="3108960" cy="2081180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 descr="image_294_4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720" y="1051560"/>
            <a:ext cx="2468880" cy="1951958"/>
          </a:xfrm>
          <a:prstGeom prst="rect">
            <a:avLst/>
          </a:prstGeom>
        </p:spPr>
      </p:pic>
      <p:pic>
        <p:nvPicPr>
          <p:cNvPr id="8" name="Picture 7" descr="squarecoffee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192" flipH="1">
            <a:off x="7244513" y="3502684"/>
            <a:ext cx="2866082" cy="2030869"/>
          </a:xfrm>
          <a:prstGeom prst="rect">
            <a:avLst/>
          </a:prstGeom>
        </p:spPr>
      </p:pic>
      <p:pic>
        <p:nvPicPr>
          <p:cNvPr id="9" name="Picture 8" descr="1850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8640" y="960120"/>
            <a:ext cx="192024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http://www.netanimations.net/manWalki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2560" y="868680"/>
            <a:ext cx="2482168" cy="2645198"/>
          </a:xfrm>
          <a:prstGeom prst="rect">
            <a:avLst/>
          </a:prstGeom>
          <a:noFill/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1CE9F592-D6B5-4BC2-8D8F-8FE3AB7A28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ছোট থেকে বড় হয় ।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520" y="571500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ছোট থেকে বড় হয় না।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48603" t="26641" r="15603" b="55944"/>
          <a:stretch>
            <a:fillRect/>
          </a:stretch>
        </p:blipFill>
        <p:spPr bwMode="auto">
          <a:xfrm>
            <a:off x="883920" y="3337560"/>
            <a:ext cx="4937760" cy="2468880"/>
          </a:xfrm>
          <a:prstGeom prst="rect">
            <a:avLst/>
          </a:prstGeom>
          <a:noFill/>
        </p:spPr>
      </p:pic>
      <p:pic>
        <p:nvPicPr>
          <p:cNvPr id="6" name="Picture 3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14914" t="28817" r="49834" b="56215"/>
          <a:stretch>
            <a:fillRect/>
          </a:stretch>
        </p:blipFill>
        <p:spPr bwMode="auto">
          <a:xfrm>
            <a:off x="883920" y="868680"/>
            <a:ext cx="4754880" cy="2404766"/>
          </a:xfrm>
          <a:prstGeom prst="rect">
            <a:avLst/>
          </a:prstGeom>
          <a:noFill/>
        </p:spPr>
      </p:pic>
      <p:pic>
        <p:nvPicPr>
          <p:cNvPr id="3075" name="Picture 3" descr="C:\Users\Ataur\Desktop\OOOO\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3211" y="868681"/>
            <a:ext cx="2388870" cy="2388870"/>
          </a:xfrm>
          <a:prstGeom prst="rect">
            <a:avLst/>
          </a:prstGeom>
          <a:noFill/>
        </p:spPr>
      </p:pic>
      <p:pic>
        <p:nvPicPr>
          <p:cNvPr id="3076" name="Picture 4" descr="C:\Users\Ataur\Desktop\OOOO\j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6320" y="3246120"/>
            <a:ext cx="2468880" cy="2468880"/>
          </a:xfrm>
          <a:prstGeom prst="rect">
            <a:avLst/>
          </a:prstGeom>
          <a:noFill/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786DF24-B767-4505-A1F0-11C8BF54A4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0153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বংশবৃদ্ধি করতে পারে 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6080" y="580644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বংশবৃদ্ধি করতে পারে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765" t="68208" r="44470" b="12996"/>
          <a:stretch/>
        </p:blipFill>
        <p:spPr bwMode="auto">
          <a:xfrm>
            <a:off x="6736080" y="1828800"/>
            <a:ext cx="4958615" cy="309233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9" name="Picture 2" descr="C:\Users\user\Pictures\tor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960" y="960120"/>
            <a:ext cx="3474720" cy="26766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Frame 9"/>
          <p:cNvSpPr/>
          <p:nvPr/>
        </p:nvSpPr>
        <p:spPr>
          <a:xfrm>
            <a:off x="975360" y="960120"/>
            <a:ext cx="4846320" cy="2743200"/>
          </a:xfrm>
          <a:prstGeom prst="frame">
            <a:avLst>
              <a:gd name="adj1" fmla="val 73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11" name="Picture 4" descr="F:\animated\easterchic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1" y="1417321"/>
            <a:ext cx="2011681" cy="1916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taur\Desktop\OOOO\cow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8320" y="3771900"/>
            <a:ext cx="3017520" cy="2217420"/>
          </a:xfrm>
          <a:prstGeom prst="rect">
            <a:avLst/>
          </a:prstGeom>
          <a:noFill/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3AD91F00-2C06-43F6-A105-129805BF70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720" y="1121048"/>
            <a:ext cx="4480560" cy="6093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640" y="2562302"/>
            <a:ext cx="8229600" cy="60939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নিচের ছকে জীব ও জড়ের তিনটি পার্থক্য লিখ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2560" y="396542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" name="Rectangle 4"/>
          <p:cNvSpPr/>
          <p:nvPr/>
        </p:nvSpPr>
        <p:spPr>
          <a:xfrm>
            <a:off x="6278880" y="396542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/>
        </p:nvSpPr>
        <p:spPr>
          <a:xfrm>
            <a:off x="1432560" y="451406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Rectangle 6"/>
          <p:cNvSpPr/>
          <p:nvPr/>
        </p:nvSpPr>
        <p:spPr>
          <a:xfrm>
            <a:off x="6278880" y="451406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1432560" y="506270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Rectangle 8"/>
          <p:cNvSpPr/>
          <p:nvPr/>
        </p:nvSpPr>
        <p:spPr>
          <a:xfrm>
            <a:off x="6278880" y="506270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/>
          <p:cNvSpPr/>
          <p:nvPr/>
        </p:nvSpPr>
        <p:spPr>
          <a:xfrm>
            <a:off x="1432560" y="561134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/>
          <p:cNvSpPr/>
          <p:nvPr/>
        </p:nvSpPr>
        <p:spPr>
          <a:xfrm>
            <a:off x="6278880" y="561134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TextBox 13"/>
          <p:cNvSpPr txBox="1"/>
          <p:nvPr/>
        </p:nvSpPr>
        <p:spPr>
          <a:xfrm>
            <a:off x="2712720" y="391599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জীব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720" y="388620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জড়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560" y="4464630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১/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2560" y="4983480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২/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560" y="5561911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৩/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6C6F1E82-A2BC-4FE3-A5CD-F2066E46E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83920" y="1234440"/>
            <a:ext cx="10424160" cy="36576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28600"/>
            <a:ext cx="1645920" cy="96012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0" y="228600"/>
            <a:ext cx="1645920" cy="96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4160" y="365760"/>
            <a:ext cx="6126480" cy="77724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12642"/>
              </a:avLst>
            </a:prstTxWarp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পাঠ্যবইয়ের সাথে সম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ন্ব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সাধন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360" y="5870608"/>
            <a:ext cx="1033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৬ ও ৭ পৃ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ষ্ঠা খোলে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নিরবে পড়।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3556" y="1691641"/>
            <a:ext cx="5970323" cy="3771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7F005A3-042F-4920-93E1-580559AA7D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11111E-6 L 4.166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777240"/>
            <a:ext cx="49377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(১) নিচের কোনটি জীব?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709160"/>
            <a:ext cx="48463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(৩) নিচের কোনটি মৃত্যু ঘটে?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0" y="1325880"/>
            <a:ext cx="1920240" cy="6093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গাছ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325880"/>
            <a:ext cx="2194560" cy="60939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ঘর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440" y="2057400"/>
            <a:ext cx="1920240" cy="6093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রিকসা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057400"/>
            <a:ext cx="2194560" cy="6093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এরোপ্ল্যান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440" y="5349240"/>
            <a:ext cx="1920240" cy="609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গাড়ি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349240"/>
            <a:ext cx="1920240" cy="609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কাক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440" y="6080760"/>
            <a:ext cx="1920240" cy="609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ঘর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080760"/>
            <a:ext cx="1920240" cy="609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চেয়ার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" y="2697480"/>
            <a:ext cx="58521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(২) জড় পরিবেশের উপাদান কোনটি?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440" y="3337560"/>
            <a:ext cx="1920240" cy="6093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মাটি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337560"/>
            <a:ext cx="2286000" cy="6093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গাছ পালা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440" y="4069080"/>
            <a:ext cx="2011680" cy="6093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পশু পাখি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069080"/>
            <a:ext cx="2286000" cy="6093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কীট পতংগ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0" y="914401"/>
            <a:ext cx="53949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(৪)  নিচের কোনটি নিজে চলাফেরা করেনা ?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2286000"/>
            <a:ext cx="1920240" cy="60939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মাছ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554480"/>
            <a:ext cx="1920240" cy="6093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রিকসা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6400" y="1554480"/>
            <a:ext cx="1920240" cy="6093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মুরগি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6400" y="2286000"/>
            <a:ext cx="1920240" cy="6093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গরু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920" y="212670"/>
            <a:ext cx="5029200" cy="6093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সঠিক উত্তরটি ব্ল্যাকবোর্ডে এসে লিখঃ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5806441"/>
            <a:ext cx="3749040" cy="70723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অপশন গুলোতে ক্লিক।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1440" y="3062276"/>
            <a:ext cx="265176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6160" y="4617721"/>
            <a:ext cx="3108960" cy="888111"/>
          </a:xfrm>
          <a:prstGeom prst="pentagon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6160" y="4617721"/>
            <a:ext cx="3108960" cy="888111"/>
          </a:xfrm>
          <a:prstGeom prst="pentagon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617721"/>
            <a:ext cx="3108960" cy="888111"/>
          </a:xfrm>
          <a:prstGeom prst="pentagon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76160" y="4617726"/>
            <a:ext cx="3108960" cy="888111"/>
          </a:xfrm>
          <a:prstGeom prst="pentagon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6062" y="3092289"/>
            <a:ext cx="242316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76160" y="3083906"/>
            <a:ext cx="299827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bn-BD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2143" y="3116122"/>
            <a:ext cx="269748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8902" y="3105535"/>
            <a:ext cx="269748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8612" y="3109958"/>
            <a:ext cx="259080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4174" y="3138174"/>
            <a:ext cx="2731168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7172" y="3147296"/>
            <a:ext cx="2411128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0184" y="3123042"/>
            <a:ext cx="2590800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21865" y="3081688"/>
            <a:ext cx="2310865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2057" y="3073319"/>
            <a:ext cx="2310865" cy="19995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52173A9D-F97E-47D8-948C-E70F98497D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5623560"/>
            <a:ext cx="905256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গাছ এবং মানুষ  দুটোই জীব । এদের মধ্যে পার্থক্য ৩টি বাক্যে লিখ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25b8c9dc8bda-13 (1).jpg"/>
          <p:cNvPicPr>
            <a:picLocks noChangeAspect="1"/>
          </p:cNvPicPr>
          <p:nvPr/>
        </p:nvPicPr>
        <p:blipFill>
          <a:blip r:embed="rId2" cstate="print"/>
          <a:srcRect l="30909" t="45238" r="50909" b="7143"/>
          <a:stretch>
            <a:fillRect/>
          </a:stretch>
        </p:blipFill>
        <p:spPr>
          <a:xfrm>
            <a:off x="6644640" y="1417320"/>
            <a:ext cx="2194560" cy="4206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122" name="Picture 2" descr="E:\PICTURE\TREE\66.jpg"/>
          <p:cNvPicPr>
            <a:picLocks noChangeAspect="1" noChangeArrowheads="1"/>
          </p:cNvPicPr>
          <p:nvPr/>
        </p:nvPicPr>
        <p:blipFill>
          <a:blip r:embed="rId3"/>
          <a:srcRect l="51059" t="14706" r="9412" b="14706"/>
          <a:stretch>
            <a:fillRect/>
          </a:stretch>
        </p:blipFill>
        <p:spPr bwMode="auto">
          <a:xfrm>
            <a:off x="3169920" y="1417320"/>
            <a:ext cx="2286000" cy="4198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69920" y="411480"/>
            <a:ext cx="5669280" cy="962156"/>
          </a:xfrm>
          <a:prstGeom prst="snip2SameRect">
            <a:avLst>
              <a:gd name="adj1" fmla="val 43881"/>
              <a:gd name="adj2" fmla="val 0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91786A-033D-442C-A078-A7357CB0AE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0FDDE-9B73-4DA6-8B6E-04EE5A251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0041" y="197764"/>
            <a:ext cx="2032000" cy="206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198726" y="2925221"/>
            <a:ext cx="5222634" cy="3867469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endParaRPr lang="bn-IN" sz="48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4267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733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733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733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733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33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733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667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F7F18-C867-4A4F-8A5C-E5C768F0E793}"/>
              </a:ext>
            </a:extLst>
          </p:cNvPr>
          <p:cNvSpPr txBox="1"/>
          <p:nvPr/>
        </p:nvSpPr>
        <p:spPr>
          <a:xfrm>
            <a:off x="7632933" y="3568123"/>
            <a:ext cx="4180769" cy="271894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তৃতীয় </a:t>
            </a:r>
            <a:endParaRPr lang="bn-BD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  <a:r>
              <a:rPr lang="bn-BD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9FA49-5CAB-4214-8445-147AD21455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177" y="3903335"/>
            <a:ext cx="2147756" cy="2806048"/>
          </a:xfrm>
          <a:prstGeom prst="rect">
            <a:avLst/>
          </a:prstGeom>
        </p:spPr>
      </p:pic>
      <p:pic>
        <p:nvPicPr>
          <p:cNvPr id="10" name="Picture 9" descr="C:\Users\ATAUR RAHMAN\Desktop\KHADDO 3\IMG_20150606_085535.jpg">
            <a:extLst>
              <a:ext uri="{FF2B5EF4-FFF2-40B4-BE49-F238E27FC236}">
                <a16:creationId xmlns:a16="http://schemas.microsoft.com/office/drawing/2014/main" id="{9F645342-CE9A-41D6-AD58-A04E4624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594" y="265687"/>
            <a:ext cx="1931071" cy="226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F84EBA-D5C6-4470-B830-C2E7EBCBA1F7}"/>
              </a:ext>
            </a:extLst>
          </p:cNvPr>
          <p:cNvSpPr/>
          <p:nvPr/>
        </p:nvSpPr>
        <p:spPr>
          <a:xfrm rot="5400000">
            <a:off x="5823343" y="-3247507"/>
            <a:ext cx="545313" cy="12192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D4732E-02A0-42CE-8FB5-EA548600C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1AABCB-42CE-4CED-92EB-9FB636117B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07" y="232270"/>
            <a:ext cx="2539253" cy="231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D94BE-B644-4924-85AA-1D8EC91A8C2D}"/>
              </a:ext>
            </a:extLst>
          </p:cNvPr>
          <p:cNvSpPr txBox="1"/>
          <p:nvPr/>
        </p:nvSpPr>
        <p:spPr>
          <a:xfrm>
            <a:off x="1395164" y="3121151"/>
            <a:ext cx="28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2560" y="342687"/>
            <a:ext cx="6535850" cy="89042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864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সবাই ভাল থেকো</a:t>
            </a:r>
            <a:endParaRPr lang="en-US" sz="864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040" y="2880360"/>
            <a:ext cx="4206240" cy="3559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78881" y="1532035"/>
            <a:ext cx="1358939" cy="107400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216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041" y="2742369"/>
            <a:ext cx="1164805" cy="96095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sz="216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7761" y="3783122"/>
            <a:ext cx="1100094" cy="101747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216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2161" y="4983480"/>
            <a:ext cx="1100094" cy="107400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216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1747207" cy="4477219"/>
          </a:xfrm>
          <a:prstGeom prst="rect">
            <a:avLst/>
          </a:prstGeom>
          <a:noFill/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1BBC3B43-68E5-4291-BA87-C10A336D9B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চিত্রে কী কী দেখতে পাচ্ছ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REE_CAT_PNG_by_AbsurdWordPrefer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20" y="5166361"/>
            <a:ext cx="2011680" cy="141562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1765" t="68304" r="43870" b="11875"/>
          <a:stretch>
            <a:fillRect/>
          </a:stretch>
        </p:blipFill>
        <p:spPr bwMode="auto">
          <a:xfrm>
            <a:off x="7376160" y="3246121"/>
            <a:ext cx="3840480" cy="250136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14" name="Picture 13" descr="go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63241"/>
            <a:ext cx="2926080" cy="2311489"/>
          </a:xfrm>
          <a:prstGeom prst="rect">
            <a:avLst/>
          </a:prstGeom>
        </p:spPr>
      </p:pic>
      <p:pic>
        <p:nvPicPr>
          <p:cNvPr id="16" name="Picture 15" descr="shutterstock_1048085.jpg isolated duck.jpg"/>
          <p:cNvPicPr>
            <a:picLocks noChangeAspect="1"/>
          </p:cNvPicPr>
          <p:nvPr/>
        </p:nvPicPr>
        <p:blipFill>
          <a:blip r:embed="rId5" cstate="print"/>
          <a:srcRect l="20454" t="6818" r="11364" b="5303"/>
          <a:stretch>
            <a:fillRect/>
          </a:stretch>
        </p:blipFill>
        <p:spPr>
          <a:xfrm>
            <a:off x="9753600" y="5274734"/>
            <a:ext cx="1463040" cy="13546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3920" y="777240"/>
            <a:ext cx="1042416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17" name="Picture 16" descr="Pigeon-psd363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90000" y="777240"/>
            <a:ext cx="2235200" cy="2011680"/>
          </a:xfrm>
          <a:prstGeom prst="rect">
            <a:avLst/>
          </a:prstGeom>
        </p:spPr>
      </p:pic>
      <p:pic>
        <p:nvPicPr>
          <p:cNvPr id="15" name="Picture 14" descr="11348678615_0e48df865a_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4560" y="777240"/>
            <a:ext cx="2468880" cy="1977833"/>
          </a:xfrm>
          <a:prstGeom prst="rect">
            <a:avLst/>
          </a:prstGeom>
        </p:spPr>
      </p:pic>
      <p:pic>
        <p:nvPicPr>
          <p:cNvPr id="3" name="Picture 11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6579" r="11017" b="16768"/>
          <a:stretch/>
        </p:blipFill>
        <p:spPr bwMode="auto">
          <a:xfrm>
            <a:off x="3627120" y="777241"/>
            <a:ext cx="2286000" cy="20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400_F_8242484_MXPeoxiuXzMlyUqrmqJEUucUuzykRSqe_PX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6293" y="777240"/>
            <a:ext cx="2389387" cy="2103120"/>
          </a:xfrm>
          <a:prstGeom prst="rect">
            <a:avLst/>
          </a:prstGeom>
        </p:spPr>
      </p:pic>
      <p:pic>
        <p:nvPicPr>
          <p:cNvPr id="20" name="Picture 2" descr="F:\ATAUR PICTUR\PICTURE\TREE\1.jpg"/>
          <p:cNvPicPr>
            <a:picLocks noChangeAspect="1" noChangeArrowheads="1"/>
          </p:cNvPicPr>
          <p:nvPr/>
        </p:nvPicPr>
        <p:blipFill>
          <a:blip r:embed="rId10"/>
          <a:srcRect l="16279" t="6475" r="9302" b="15821"/>
          <a:stretch>
            <a:fillRect/>
          </a:stretch>
        </p:blipFill>
        <p:spPr bwMode="auto">
          <a:xfrm>
            <a:off x="4815840" y="2788920"/>
            <a:ext cx="2560320" cy="3017520"/>
          </a:xfrm>
          <a:prstGeom prst="roundRect">
            <a:avLst>
              <a:gd name="adj" fmla="val 20256"/>
            </a:avLst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0" y="5910096"/>
            <a:ext cx="5577840" cy="609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সবার জীবন আছে কি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5910096"/>
            <a:ext cx="70408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কারো জীবন আছে আবার কারো জীবন নেই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440" y="5910096"/>
            <a:ext cx="539496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আছে তারাই জীব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F4C3DB3-243F-42C0-83DA-F2AAE38802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1" grpId="1" animBg="1"/>
      <p:bldP spid="22" grpId="0"/>
      <p:bldP spid="22" grpId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960" y="411480"/>
            <a:ext cx="7772400" cy="9144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4865"/>
              </a:avLst>
            </a:prstTxWarp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quarecoffee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01004" y="2259470"/>
            <a:ext cx="3715237" cy="2632570"/>
          </a:xfrm>
          <a:prstGeom prst="rect">
            <a:avLst/>
          </a:prstGeom>
        </p:spPr>
      </p:pic>
      <p:pic>
        <p:nvPicPr>
          <p:cNvPr id="6" name="Picture 5" descr="Pigeon-psd363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240" y="1325880"/>
            <a:ext cx="1645920" cy="148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166360"/>
            <a:ext cx="5943600" cy="9144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6480" dirty="0"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64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C448A9F-1873-40E9-8138-8456E7D076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027" y="677688"/>
            <a:ext cx="3749040" cy="1489865"/>
          </a:xfrm>
          <a:prstGeom prst="cloudCallout">
            <a:avLst>
              <a:gd name="adj1" fmla="val -64374"/>
              <a:gd name="adj2" fmla="val 90594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433" y="2887505"/>
            <a:ext cx="1135781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</a:p>
          <a:p>
            <a:r>
              <a:rPr lang="bn-IN" sz="336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২.১.১ নিকট পরিবেশ পর্যবেক্ষণের মাধ্যমে জীব ও জড়ের তালিকা তৈরি করতে পারবে,</a:t>
            </a:r>
          </a:p>
          <a:p>
            <a:r>
              <a:rPr lang="bn-IN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২.১.২ জীব ও জড়ের বৈশিষ্ট্য বর্ণনা পারবে,</a:t>
            </a:r>
          </a:p>
          <a:p>
            <a:r>
              <a:rPr lang="bn-IN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২.১.৩ জীব ও জড়ের পার্থক্য ব্যাখ্যা করতে পারবে। </a:t>
            </a:r>
            <a:endParaRPr lang="en-US" sz="336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3322EED-60C4-4A8D-AF82-C73224C94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iath-kitchen-chair.jpg"/>
          <p:cNvPicPr>
            <a:picLocks noChangeAspect="1"/>
          </p:cNvPicPr>
          <p:nvPr/>
        </p:nvPicPr>
        <p:blipFill>
          <a:blip r:embed="rId2" cstate="print"/>
          <a:srcRect b="2876"/>
          <a:stretch>
            <a:fillRect/>
          </a:stretch>
        </p:blipFill>
        <p:spPr>
          <a:xfrm>
            <a:off x="1066800" y="1051560"/>
            <a:ext cx="2468880" cy="2397871"/>
          </a:xfrm>
          <a:prstGeom prst="rect">
            <a:avLst/>
          </a:prstGeom>
        </p:spPr>
      </p:pic>
      <p:pic>
        <p:nvPicPr>
          <p:cNvPr id="4" name="Picture 3" descr="image_294_4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7761" y="1508760"/>
            <a:ext cx="1850485" cy="1463040"/>
          </a:xfrm>
          <a:prstGeom prst="rect">
            <a:avLst/>
          </a:prstGeom>
        </p:spPr>
      </p:pic>
      <p:pic>
        <p:nvPicPr>
          <p:cNvPr id="5" name="Picture 12" descr="http://www.faqs.org/photo-dict/photofiles/list/359/716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848" y="3792234"/>
            <a:ext cx="1959032" cy="1544320"/>
          </a:xfrm>
          <a:prstGeom prst="rect">
            <a:avLst/>
          </a:prstGeom>
          <a:noFill/>
        </p:spPr>
      </p:pic>
      <p:pic>
        <p:nvPicPr>
          <p:cNvPr id="6" name="Picture 11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6579" r="11017" b="16768"/>
          <a:stretch/>
        </p:blipFill>
        <p:spPr bwMode="auto">
          <a:xfrm>
            <a:off x="5273040" y="3703321"/>
            <a:ext cx="1920240" cy="17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07280" y="1508760"/>
            <a:ext cx="2743200" cy="1554480"/>
            <a:chOff x="3563831" y="4455677"/>
            <a:chExt cx="5364088" cy="237522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31" y="4455677"/>
              <a:ext cx="5364088" cy="237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563831" y="6093296"/>
              <a:ext cx="2053294" cy="737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2" descr="C:\Users\ATAUR RAHMAN\Desktop\NATURE\ccc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611881"/>
            <a:ext cx="2422685" cy="19227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95600" y="320040"/>
            <a:ext cx="6492240" cy="60939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এগুলোকে আমরা দুই ভাগে ভাগ করতে পারি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560" y="1143000"/>
            <a:ext cx="91440" cy="5394960"/>
          </a:xfrm>
          <a:prstGeom prst="rect">
            <a:avLst/>
          </a:prstGeom>
          <a:gradFill flip="none" rotWithShape="1">
            <a:gsLst>
              <a:gs pos="22000">
                <a:srgbClr val="A603AB">
                  <a:alpha val="82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TextBox 13"/>
          <p:cNvSpPr txBox="1"/>
          <p:nvPr/>
        </p:nvSpPr>
        <p:spPr>
          <a:xfrm>
            <a:off x="883920" y="5897880"/>
            <a:ext cx="502920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জীবন আছে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7440" y="5897880"/>
            <a:ext cx="512064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এগুলোর জীবন নাই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364B406-2D4D-49E9-BBB5-3A08A784FA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986E-6 L -0.71077 -0.3385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7403E-6 L -0.18334 -0.019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25194E-6 L 0.15417 -0.006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139 L 0.675 0.343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4560" y="868680"/>
            <a:ext cx="91440" cy="53949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>
            <a:off x="1158240" y="777240"/>
            <a:ext cx="466344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আছে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0320" y="777240"/>
            <a:ext cx="466344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নাই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240" y="5544336"/>
            <a:ext cx="466344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760" y="5532120"/>
            <a:ext cx="466344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rbeaux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040" y="2057401"/>
            <a:ext cx="1005840" cy="914399"/>
          </a:xfrm>
          <a:prstGeom prst="rect">
            <a:avLst/>
          </a:prstGeom>
        </p:spPr>
      </p:pic>
      <p:pic>
        <p:nvPicPr>
          <p:cNvPr id="9" name="Picture 8" descr="cvb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519" y="1508761"/>
            <a:ext cx="1873722" cy="1714256"/>
          </a:xfrm>
          <a:prstGeom prst="rect">
            <a:avLst/>
          </a:prstGeom>
        </p:spPr>
      </p:pic>
      <p:pic>
        <p:nvPicPr>
          <p:cNvPr id="11" name="Picture 10" descr="hill-billy-rose-wal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1" y="3154680"/>
            <a:ext cx="2622767" cy="206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nimated_tree_hg_cl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" y="1234440"/>
            <a:ext cx="1406770" cy="4297680"/>
          </a:xfrm>
          <a:prstGeom prst="rect">
            <a:avLst/>
          </a:prstGeom>
        </p:spPr>
      </p:pic>
      <p:pic>
        <p:nvPicPr>
          <p:cNvPr id="16" name="Picture 15" descr="gfb.jpg"/>
          <p:cNvPicPr>
            <a:picLocks noChangeAspect="1"/>
          </p:cNvPicPr>
          <p:nvPr/>
        </p:nvPicPr>
        <p:blipFill>
          <a:blip r:embed="rId8"/>
          <a:srcRect t="54520"/>
          <a:stretch>
            <a:fillRect/>
          </a:stretch>
        </p:blipFill>
        <p:spPr>
          <a:xfrm>
            <a:off x="905023" y="4697872"/>
            <a:ext cx="1688123" cy="5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gfb.jpg"/>
          <p:cNvPicPr>
            <a:picLocks noChangeAspect="1"/>
          </p:cNvPicPr>
          <p:nvPr/>
        </p:nvPicPr>
        <p:blipFill>
          <a:blip r:embed="rId8"/>
          <a:srcRect t="54520"/>
          <a:stretch>
            <a:fillRect/>
          </a:stretch>
        </p:blipFill>
        <p:spPr>
          <a:xfrm>
            <a:off x="2199250" y="4697872"/>
            <a:ext cx="2082018" cy="5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" descr="N2.jpeg"/>
          <p:cNvPicPr>
            <a:picLocks noChangeAspect="1"/>
          </p:cNvPicPr>
          <p:nvPr/>
        </p:nvPicPr>
        <p:blipFill>
          <a:blip r:embed="rId9"/>
          <a:srcRect l="16104" r="27532" b="3030"/>
          <a:stretch>
            <a:fillRect/>
          </a:stretch>
        </p:blipFill>
        <p:spPr bwMode="auto">
          <a:xfrm>
            <a:off x="6370320" y="3337560"/>
            <a:ext cx="1380173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tone4.jpg"/>
          <p:cNvPicPr>
            <a:picLocks noChangeAspect="1"/>
          </p:cNvPicPr>
          <p:nvPr/>
        </p:nvPicPr>
        <p:blipFill>
          <a:blip r:embed="rId10" cstate="print"/>
          <a:srcRect l="26311" t="28000" r="31591" b="32000"/>
          <a:stretch>
            <a:fillRect/>
          </a:stretch>
        </p:blipFill>
        <p:spPr>
          <a:xfrm>
            <a:off x="9296400" y="1691640"/>
            <a:ext cx="1536192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E:\PICTURE\FUNNY ICON\tigeranm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1" y="4160520"/>
            <a:ext cx="1337310" cy="685800"/>
          </a:xfrm>
          <a:prstGeom prst="rect">
            <a:avLst/>
          </a:prstGeom>
          <a:noFill/>
        </p:spPr>
      </p:pic>
      <p:pic>
        <p:nvPicPr>
          <p:cNvPr id="1028" name="Picture 4" descr="E:\PICTURE\Ani veraiti\water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8641" y="4160520"/>
            <a:ext cx="1657350" cy="1012010"/>
          </a:xfrm>
          <a:prstGeom prst="rect">
            <a:avLst/>
          </a:prstGeom>
          <a:noFill/>
        </p:spPr>
      </p:pic>
      <p:pic>
        <p:nvPicPr>
          <p:cNvPr id="1029" name="Picture 5" descr="E:\PICTURE\Ani veraiti\vl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15840" y="1600200"/>
            <a:ext cx="1030078" cy="1097280"/>
          </a:xfrm>
          <a:prstGeom prst="rect">
            <a:avLst/>
          </a:prstGeom>
          <a:noFill/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D9310E8D-5523-4964-8F07-7A034F03A6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520" y="2435376"/>
            <a:ext cx="301752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480" y="4538496"/>
            <a:ext cx="5943600" cy="60939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কাকে বলে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3230031-B9D2-42DB-B6E8-AB31336C22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765" t="68304" r="43870" b="12927"/>
          <a:stretch>
            <a:fillRect/>
          </a:stretch>
        </p:blipFill>
        <p:spPr bwMode="auto">
          <a:xfrm>
            <a:off x="1706881" y="960120"/>
            <a:ext cx="4251608" cy="2743200"/>
          </a:xfrm>
          <a:prstGeom prst="round2DiagRect">
            <a:avLst/>
          </a:prstGeom>
          <a:ln w="2286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439" y="960120"/>
            <a:ext cx="4173654" cy="2743200"/>
          </a:xfrm>
          <a:prstGeom prst="round2DiagRect">
            <a:avLst>
              <a:gd name="adj1" fmla="val 0"/>
              <a:gd name="adj2" fmla="val 1675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32560" y="228600"/>
            <a:ext cx="914400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তোমার শ্রেণিকক্ষের ভেতরে ও বাইরে জীব এবং জড় লক্ষ কর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C:\Users\ATAUR\Desktop\ITIHAS\lakshmipur-24-1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 t="6329" r="3159"/>
          <a:stretch>
            <a:fillRect/>
          </a:stretch>
        </p:blipFill>
        <p:spPr bwMode="auto">
          <a:xfrm>
            <a:off x="1706880" y="3886200"/>
            <a:ext cx="4297681" cy="2560320"/>
          </a:xfrm>
          <a:prstGeom prst="round2DiagRect">
            <a:avLst>
              <a:gd name="adj1" fmla="val 0"/>
              <a:gd name="adj2" fmla="val 20706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5703" r="2426" b="3077"/>
          <a:stretch>
            <a:fillRect/>
          </a:stretch>
        </p:blipFill>
        <p:spPr bwMode="auto">
          <a:xfrm>
            <a:off x="6187440" y="3886201"/>
            <a:ext cx="4188542" cy="2586990"/>
          </a:xfrm>
          <a:prstGeom prst="round2DiagRect">
            <a:avLst>
              <a:gd name="adj1" fmla="val 18850"/>
              <a:gd name="adj2" fmla="val 0"/>
            </a:avLst>
          </a:prstGeom>
          <a:noFill/>
          <a:ln w="2857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5B4C80E-0CE2-483F-9089-A2AC0DB4B2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4"/>
            </a:avLst>
          </a:prstGeom>
          <a:gradFill flip="none" rotWithShape="1">
            <a:gsLst>
              <a:gs pos="33000">
                <a:srgbClr val="0070C0"/>
              </a:gs>
              <a:gs pos="61886">
                <a:srgbClr val="7994B3"/>
              </a:gs>
              <a:gs pos="61773">
                <a:srgbClr val="C9D9EB"/>
              </a:gs>
              <a:gs pos="61546">
                <a:srgbClr val="C7D8EB"/>
              </a:gs>
              <a:gs pos="61093">
                <a:srgbClr val="C4D6EA"/>
              </a:gs>
              <a:gs pos="60187">
                <a:srgbClr val="BED3E9"/>
              </a:gs>
              <a:gs pos="58375">
                <a:srgbClr val="B1CCE6"/>
              </a:gs>
              <a:gs pos="53000">
                <a:srgbClr val="98BFE1"/>
              </a:gs>
              <a:gs pos="47500">
                <a:srgbClr val="65A5D6"/>
              </a:gs>
              <a:gs pos="47000">
                <a:srgbClr val="C00000"/>
              </a:gs>
            </a:gsLst>
            <a:lin ang="81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450</Words>
  <Application>Microsoft Office PowerPoint</Application>
  <PresentationFormat>Widescreen</PresentationFormat>
  <Paragraphs>121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dell</cp:lastModifiedBy>
  <cp:revision>57</cp:revision>
  <dcterms:created xsi:type="dcterms:W3CDTF">2019-11-24T16:43:19Z</dcterms:created>
  <dcterms:modified xsi:type="dcterms:W3CDTF">2019-12-04T16:53:07Z</dcterms:modified>
</cp:coreProperties>
</file>