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2DFC4-4379-427C-8554-ADB49C50BFF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93572D-C92C-4DF0-9B67-C065E102A84E}">
      <dgm:prSet phldrT="[Text]" custT="1"/>
      <dgm:spPr/>
      <dgm:t>
        <a:bodyPr/>
        <a:lstStyle/>
        <a:p>
          <a:r>
            <a:rPr lang="bn-IN" sz="44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দুর্বোধ্য</a:t>
          </a:r>
        </a:p>
      </dgm:t>
    </dgm:pt>
    <dgm:pt modelId="{60DF0495-FE1D-412F-AB75-7D85CAD7B8D9}" type="parTrans" cxnId="{3BC50D61-054C-4C73-A762-8CD5A8D7F0BA}">
      <dgm:prSet/>
      <dgm:spPr/>
      <dgm:t>
        <a:bodyPr/>
        <a:lstStyle/>
        <a:p>
          <a:endParaRPr lang="en-US"/>
        </a:p>
      </dgm:t>
    </dgm:pt>
    <dgm:pt modelId="{E9654020-7F8A-4D3E-8826-9555306407E1}" type="sibTrans" cxnId="{3BC50D61-054C-4C73-A762-8CD5A8D7F0BA}">
      <dgm:prSet/>
      <dgm:spPr/>
      <dgm:t>
        <a:bodyPr/>
        <a:lstStyle/>
        <a:p>
          <a:endParaRPr lang="en-US"/>
        </a:p>
      </dgm:t>
    </dgm:pt>
    <dgm:pt modelId="{DF5B37B2-06F1-4FBF-8E00-5891AA9DE7B5}">
      <dgm:prSet phldrT="[Text]" custT="1"/>
      <dgm:spPr/>
      <dgm:t>
        <a:bodyPr/>
        <a:lstStyle/>
        <a:p>
          <a:r>
            <a:rPr lang="bn-IN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বিধিবদ্ধ</a:t>
          </a:r>
          <a:endParaRPr lang="en-US" sz="5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E11D2C-F3B1-4045-84BB-19F4E513638D}" type="parTrans" cxnId="{7E27501C-E9B3-4502-A325-9C3206137D29}">
      <dgm:prSet/>
      <dgm:spPr/>
      <dgm:t>
        <a:bodyPr/>
        <a:lstStyle/>
        <a:p>
          <a:endParaRPr lang="en-US"/>
        </a:p>
      </dgm:t>
    </dgm:pt>
    <dgm:pt modelId="{4686DB6F-7A10-4EE4-8870-E3175B602DC2}" type="sibTrans" cxnId="{7E27501C-E9B3-4502-A325-9C3206137D29}">
      <dgm:prSet/>
      <dgm:spPr/>
      <dgm:t>
        <a:bodyPr/>
        <a:lstStyle/>
        <a:p>
          <a:endParaRPr lang="en-US"/>
        </a:p>
      </dgm:t>
    </dgm:pt>
    <dgm:pt modelId="{7FF2EBF4-289A-41DB-A0F3-4D55ED0D9EBD}">
      <dgm:prSet phldrT="[Text]" custT="1"/>
      <dgm:spPr/>
      <dgm:t>
        <a:bodyPr/>
        <a:lstStyle/>
        <a:p>
          <a:r>
            <a:rPr lang="bn-IN" sz="6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বেদ</a:t>
          </a:r>
          <a:endParaRPr lang="en-US" sz="66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5F3179-55E3-4DF7-B11E-85DD3F4D495B}" type="parTrans" cxnId="{4145B3F3-8DBD-400A-B38E-C664DAFFBB63}">
      <dgm:prSet/>
      <dgm:spPr/>
      <dgm:t>
        <a:bodyPr/>
        <a:lstStyle/>
        <a:p>
          <a:endParaRPr lang="en-US"/>
        </a:p>
      </dgm:t>
    </dgm:pt>
    <dgm:pt modelId="{E1214133-4AD1-418C-8E1D-B31C95E33083}" type="sibTrans" cxnId="{4145B3F3-8DBD-400A-B38E-C664DAFFBB63}">
      <dgm:prSet/>
      <dgm:spPr/>
      <dgm:t>
        <a:bodyPr/>
        <a:lstStyle/>
        <a:p>
          <a:endParaRPr lang="en-US"/>
        </a:p>
      </dgm:t>
    </dgm:pt>
    <dgm:pt modelId="{5E5A0A7F-76DF-4057-88C1-5D474C8419DC}">
      <dgm:prSet phldrT="[Text]" custT="1"/>
      <dgm:spPr/>
      <dgm:t>
        <a:bodyPr/>
        <a:lstStyle/>
        <a:p>
          <a:r>
            <a:rPr lang="bn-IN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বৈদিক ভাষা </a:t>
          </a:r>
          <a:endParaRPr lang="en-US" sz="4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C67B4E-223B-4633-9C8B-47D002A24C72}" type="parTrans" cxnId="{D6163AF2-C1FA-47D3-98B1-38D26713C69D}">
      <dgm:prSet/>
      <dgm:spPr/>
      <dgm:t>
        <a:bodyPr/>
        <a:lstStyle/>
        <a:p>
          <a:endParaRPr lang="en-US"/>
        </a:p>
      </dgm:t>
    </dgm:pt>
    <dgm:pt modelId="{27B91BF4-24BB-47E0-9B1F-AF8065F1A0F0}" type="sibTrans" cxnId="{D6163AF2-C1FA-47D3-98B1-38D26713C69D}">
      <dgm:prSet/>
      <dgm:spPr/>
      <dgm:t>
        <a:bodyPr/>
        <a:lstStyle/>
        <a:p>
          <a:endParaRPr lang="en-US"/>
        </a:p>
      </dgm:t>
    </dgm:pt>
    <dgm:pt modelId="{20C25482-60AF-47CE-868B-A951FA7C59A9}">
      <dgm:prSet phldrT="[Text]" custT="1"/>
      <dgm:spPr/>
      <dgm:t>
        <a:bodyPr/>
        <a:lstStyle/>
        <a:p>
          <a:r>
            <a:rPr lang="bn-IN" sz="5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আর্যভাষা</a:t>
          </a:r>
          <a:endParaRPr lang="en-US" sz="54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47C893-C3F6-49BB-9F77-9EEFE7E7AD2A}" type="parTrans" cxnId="{D67AC6B4-580A-4809-B2BB-DD6E9C445872}">
      <dgm:prSet/>
      <dgm:spPr/>
      <dgm:t>
        <a:bodyPr/>
        <a:lstStyle/>
        <a:p>
          <a:endParaRPr lang="en-US"/>
        </a:p>
      </dgm:t>
    </dgm:pt>
    <dgm:pt modelId="{DA546CC6-7EEB-48CC-BB2D-CA4449C72AB8}" type="sibTrans" cxnId="{D67AC6B4-580A-4809-B2BB-DD6E9C445872}">
      <dgm:prSet/>
      <dgm:spPr/>
      <dgm:t>
        <a:bodyPr/>
        <a:lstStyle/>
        <a:p>
          <a:endParaRPr lang="en-US"/>
        </a:p>
      </dgm:t>
    </dgm:pt>
    <dgm:pt modelId="{3A68BE87-9DCD-45C6-817D-0F5902BAA104}" type="pres">
      <dgm:prSet presAssocID="{F0A2DFC4-4379-427C-8554-ADB49C50BF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A8594-6180-4A10-B9CF-C1D1087E08F2}" type="pres">
      <dgm:prSet presAssocID="{6B93572D-C92C-4DF0-9B67-C065E102A84E}" presName="dummy" presStyleCnt="0"/>
      <dgm:spPr/>
    </dgm:pt>
    <dgm:pt modelId="{A01C6620-E369-4AE2-8746-AEC4ADB51CB0}" type="pres">
      <dgm:prSet presAssocID="{6B93572D-C92C-4DF0-9B67-C065E102A84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84358-698F-4A1A-95CD-35C71157E15F}" type="pres">
      <dgm:prSet presAssocID="{E9654020-7F8A-4D3E-8826-9555306407E1}" presName="sibTrans" presStyleLbl="node1" presStyleIdx="0" presStyleCnt="5"/>
      <dgm:spPr/>
      <dgm:t>
        <a:bodyPr/>
        <a:lstStyle/>
        <a:p>
          <a:endParaRPr lang="en-US"/>
        </a:p>
      </dgm:t>
    </dgm:pt>
    <dgm:pt modelId="{050D2967-461B-4628-924A-C847BEDB7BCE}" type="pres">
      <dgm:prSet presAssocID="{DF5B37B2-06F1-4FBF-8E00-5891AA9DE7B5}" presName="dummy" presStyleCnt="0"/>
      <dgm:spPr/>
    </dgm:pt>
    <dgm:pt modelId="{B067722A-DF1C-49D6-959C-8F67DEB29980}" type="pres">
      <dgm:prSet presAssocID="{DF5B37B2-06F1-4FBF-8E00-5891AA9DE7B5}" presName="node" presStyleLbl="revTx" presStyleIdx="1" presStyleCnt="5" custScaleX="150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0AEB4-8F2B-4666-BD51-60D1F5148005}" type="pres">
      <dgm:prSet presAssocID="{4686DB6F-7A10-4EE4-8870-E3175B602DC2}" presName="sibTrans" presStyleLbl="node1" presStyleIdx="1" presStyleCnt="5"/>
      <dgm:spPr/>
      <dgm:t>
        <a:bodyPr/>
        <a:lstStyle/>
        <a:p>
          <a:endParaRPr lang="en-US"/>
        </a:p>
      </dgm:t>
    </dgm:pt>
    <dgm:pt modelId="{521792C8-1B0D-4B54-83B1-6BE406C748B0}" type="pres">
      <dgm:prSet presAssocID="{7FF2EBF4-289A-41DB-A0F3-4D55ED0D9EBD}" presName="dummy" presStyleCnt="0"/>
      <dgm:spPr/>
    </dgm:pt>
    <dgm:pt modelId="{A9A361CF-B841-4E79-BA9E-C6A100D889AD}" type="pres">
      <dgm:prSet presAssocID="{7FF2EBF4-289A-41DB-A0F3-4D55ED0D9EBD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6D01B-77FB-4D5A-9B8F-9E84ACF711FE}" type="pres">
      <dgm:prSet presAssocID="{E1214133-4AD1-418C-8E1D-B31C95E33083}" presName="sibTrans" presStyleLbl="node1" presStyleIdx="2" presStyleCnt="5"/>
      <dgm:spPr/>
      <dgm:t>
        <a:bodyPr/>
        <a:lstStyle/>
        <a:p>
          <a:endParaRPr lang="en-US"/>
        </a:p>
      </dgm:t>
    </dgm:pt>
    <dgm:pt modelId="{6480C235-60FB-436D-9964-20B6B630B4AD}" type="pres">
      <dgm:prSet presAssocID="{5E5A0A7F-76DF-4057-88C1-5D474C8419DC}" presName="dummy" presStyleCnt="0"/>
      <dgm:spPr/>
    </dgm:pt>
    <dgm:pt modelId="{0097DA46-8F58-4CFC-A4D7-C1FFB7C5A192}" type="pres">
      <dgm:prSet presAssocID="{5E5A0A7F-76DF-4057-88C1-5D474C8419DC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FDE6D-EC83-4255-AF1C-CED9AFCB8813}" type="pres">
      <dgm:prSet presAssocID="{27B91BF4-24BB-47E0-9B1F-AF8065F1A0F0}" presName="sibTrans" presStyleLbl="node1" presStyleIdx="3" presStyleCnt="5"/>
      <dgm:spPr/>
      <dgm:t>
        <a:bodyPr/>
        <a:lstStyle/>
        <a:p>
          <a:endParaRPr lang="en-US"/>
        </a:p>
      </dgm:t>
    </dgm:pt>
    <dgm:pt modelId="{B8DCD7BB-061C-4F61-89A8-FF8BC449D9B4}" type="pres">
      <dgm:prSet presAssocID="{20C25482-60AF-47CE-868B-A951FA7C59A9}" presName="dummy" presStyleCnt="0"/>
      <dgm:spPr/>
    </dgm:pt>
    <dgm:pt modelId="{B56CEA99-1C79-49B7-B1CE-013A8886AC24}" type="pres">
      <dgm:prSet presAssocID="{20C25482-60AF-47CE-868B-A951FA7C59A9}" presName="node" presStyleLbl="revTx" presStyleIdx="4" presStyleCnt="5" custScaleX="152471" custRadScaleRad="101242" custRadScaleInc="-50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F5D03-68E6-4018-8311-3E2DEBBE879C}" type="pres">
      <dgm:prSet presAssocID="{DA546CC6-7EEB-48CC-BB2D-CA4449C72AB8}" presName="sibTrans" presStyleLbl="node1" presStyleIdx="4" presStyleCnt="5" custLinFactNeighborX="-394" custLinFactNeighborY="5352"/>
      <dgm:spPr/>
      <dgm:t>
        <a:bodyPr/>
        <a:lstStyle/>
        <a:p>
          <a:endParaRPr lang="en-US"/>
        </a:p>
      </dgm:t>
    </dgm:pt>
  </dgm:ptLst>
  <dgm:cxnLst>
    <dgm:cxn modelId="{3BC50D61-054C-4C73-A762-8CD5A8D7F0BA}" srcId="{F0A2DFC4-4379-427C-8554-ADB49C50BFF8}" destId="{6B93572D-C92C-4DF0-9B67-C065E102A84E}" srcOrd="0" destOrd="0" parTransId="{60DF0495-FE1D-412F-AB75-7D85CAD7B8D9}" sibTransId="{E9654020-7F8A-4D3E-8826-9555306407E1}"/>
    <dgm:cxn modelId="{480F53D5-9F6D-4D1F-91F9-37AD42B6DAC1}" type="presOf" srcId="{E1214133-4AD1-418C-8E1D-B31C95E33083}" destId="{E4F6D01B-77FB-4D5A-9B8F-9E84ACF711FE}" srcOrd="0" destOrd="0" presId="urn:microsoft.com/office/officeart/2005/8/layout/cycle1"/>
    <dgm:cxn modelId="{7E27501C-E9B3-4502-A325-9C3206137D29}" srcId="{F0A2DFC4-4379-427C-8554-ADB49C50BFF8}" destId="{DF5B37B2-06F1-4FBF-8E00-5891AA9DE7B5}" srcOrd="1" destOrd="0" parTransId="{A5E11D2C-F3B1-4045-84BB-19F4E513638D}" sibTransId="{4686DB6F-7A10-4EE4-8870-E3175B602DC2}"/>
    <dgm:cxn modelId="{A740E653-218C-4011-ACC9-A414E4201F36}" type="presOf" srcId="{DF5B37B2-06F1-4FBF-8E00-5891AA9DE7B5}" destId="{B067722A-DF1C-49D6-959C-8F67DEB29980}" srcOrd="0" destOrd="0" presId="urn:microsoft.com/office/officeart/2005/8/layout/cycle1"/>
    <dgm:cxn modelId="{D6163AF2-C1FA-47D3-98B1-38D26713C69D}" srcId="{F0A2DFC4-4379-427C-8554-ADB49C50BFF8}" destId="{5E5A0A7F-76DF-4057-88C1-5D474C8419DC}" srcOrd="3" destOrd="0" parTransId="{E5C67B4E-223B-4633-9C8B-47D002A24C72}" sibTransId="{27B91BF4-24BB-47E0-9B1F-AF8065F1A0F0}"/>
    <dgm:cxn modelId="{7CF9483E-BF79-4C5B-8F02-2AA80A394D5B}" type="presOf" srcId="{27B91BF4-24BB-47E0-9B1F-AF8065F1A0F0}" destId="{3DEFDE6D-EC83-4255-AF1C-CED9AFCB8813}" srcOrd="0" destOrd="0" presId="urn:microsoft.com/office/officeart/2005/8/layout/cycle1"/>
    <dgm:cxn modelId="{E9677465-F449-454D-9D13-308786A317FE}" type="presOf" srcId="{6B93572D-C92C-4DF0-9B67-C065E102A84E}" destId="{A01C6620-E369-4AE2-8746-AEC4ADB51CB0}" srcOrd="0" destOrd="0" presId="urn:microsoft.com/office/officeart/2005/8/layout/cycle1"/>
    <dgm:cxn modelId="{14FF05BF-A5DA-4BED-8D65-94D9066081C0}" type="presOf" srcId="{7FF2EBF4-289A-41DB-A0F3-4D55ED0D9EBD}" destId="{A9A361CF-B841-4E79-BA9E-C6A100D889AD}" srcOrd="0" destOrd="0" presId="urn:microsoft.com/office/officeart/2005/8/layout/cycle1"/>
    <dgm:cxn modelId="{D67AC6B4-580A-4809-B2BB-DD6E9C445872}" srcId="{F0A2DFC4-4379-427C-8554-ADB49C50BFF8}" destId="{20C25482-60AF-47CE-868B-A951FA7C59A9}" srcOrd="4" destOrd="0" parTransId="{7347C893-C3F6-49BB-9F77-9EEFE7E7AD2A}" sibTransId="{DA546CC6-7EEB-48CC-BB2D-CA4449C72AB8}"/>
    <dgm:cxn modelId="{6085A013-C08A-4E41-891F-4BA0361AC8F4}" type="presOf" srcId="{E9654020-7F8A-4D3E-8826-9555306407E1}" destId="{C1E84358-698F-4A1A-95CD-35C71157E15F}" srcOrd="0" destOrd="0" presId="urn:microsoft.com/office/officeart/2005/8/layout/cycle1"/>
    <dgm:cxn modelId="{E04BABE0-6DBC-4710-ADB7-2A2167829F32}" type="presOf" srcId="{DA546CC6-7EEB-48CC-BB2D-CA4449C72AB8}" destId="{946F5D03-68E6-4018-8311-3E2DEBBE879C}" srcOrd="0" destOrd="0" presId="urn:microsoft.com/office/officeart/2005/8/layout/cycle1"/>
    <dgm:cxn modelId="{73A10EC9-A3DB-4800-849A-F86B3436A59E}" type="presOf" srcId="{F0A2DFC4-4379-427C-8554-ADB49C50BFF8}" destId="{3A68BE87-9DCD-45C6-817D-0F5902BAA104}" srcOrd="0" destOrd="0" presId="urn:microsoft.com/office/officeart/2005/8/layout/cycle1"/>
    <dgm:cxn modelId="{446B0D53-B6B9-4771-B603-053538ABF10B}" type="presOf" srcId="{5E5A0A7F-76DF-4057-88C1-5D474C8419DC}" destId="{0097DA46-8F58-4CFC-A4D7-C1FFB7C5A192}" srcOrd="0" destOrd="0" presId="urn:microsoft.com/office/officeart/2005/8/layout/cycle1"/>
    <dgm:cxn modelId="{4145B3F3-8DBD-400A-B38E-C664DAFFBB63}" srcId="{F0A2DFC4-4379-427C-8554-ADB49C50BFF8}" destId="{7FF2EBF4-289A-41DB-A0F3-4D55ED0D9EBD}" srcOrd="2" destOrd="0" parTransId="{445F3179-55E3-4DF7-B11E-85DD3F4D495B}" sibTransId="{E1214133-4AD1-418C-8E1D-B31C95E33083}"/>
    <dgm:cxn modelId="{C961AE67-48AF-481A-85F9-9BAF8ED5C1A8}" type="presOf" srcId="{4686DB6F-7A10-4EE4-8870-E3175B602DC2}" destId="{7D90AEB4-8F2B-4666-BD51-60D1F5148005}" srcOrd="0" destOrd="0" presId="urn:microsoft.com/office/officeart/2005/8/layout/cycle1"/>
    <dgm:cxn modelId="{A3FEDD7D-978C-4752-BC4C-A57ECE5AD84F}" type="presOf" srcId="{20C25482-60AF-47CE-868B-A951FA7C59A9}" destId="{B56CEA99-1C79-49B7-B1CE-013A8886AC24}" srcOrd="0" destOrd="0" presId="urn:microsoft.com/office/officeart/2005/8/layout/cycle1"/>
    <dgm:cxn modelId="{5EA9348E-E696-49D8-B6ED-16648CF37740}" type="presParOf" srcId="{3A68BE87-9DCD-45C6-817D-0F5902BAA104}" destId="{E00A8594-6180-4A10-B9CF-C1D1087E08F2}" srcOrd="0" destOrd="0" presId="urn:microsoft.com/office/officeart/2005/8/layout/cycle1"/>
    <dgm:cxn modelId="{1C4E5020-91BB-42D8-98E7-CBC35CB983D9}" type="presParOf" srcId="{3A68BE87-9DCD-45C6-817D-0F5902BAA104}" destId="{A01C6620-E369-4AE2-8746-AEC4ADB51CB0}" srcOrd="1" destOrd="0" presId="urn:microsoft.com/office/officeart/2005/8/layout/cycle1"/>
    <dgm:cxn modelId="{5CF86C16-7CD3-44D0-B673-6FBA65F7C18B}" type="presParOf" srcId="{3A68BE87-9DCD-45C6-817D-0F5902BAA104}" destId="{C1E84358-698F-4A1A-95CD-35C71157E15F}" srcOrd="2" destOrd="0" presId="urn:microsoft.com/office/officeart/2005/8/layout/cycle1"/>
    <dgm:cxn modelId="{17D55C45-C564-45D5-BFF5-C2AEE479F981}" type="presParOf" srcId="{3A68BE87-9DCD-45C6-817D-0F5902BAA104}" destId="{050D2967-461B-4628-924A-C847BEDB7BCE}" srcOrd="3" destOrd="0" presId="urn:microsoft.com/office/officeart/2005/8/layout/cycle1"/>
    <dgm:cxn modelId="{A2F9A2F5-EC92-44B7-B7A5-64E247266012}" type="presParOf" srcId="{3A68BE87-9DCD-45C6-817D-0F5902BAA104}" destId="{B067722A-DF1C-49D6-959C-8F67DEB29980}" srcOrd="4" destOrd="0" presId="urn:microsoft.com/office/officeart/2005/8/layout/cycle1"/>
    <dgm:cxn modelId="{1A221485-B81B-41FD-B596-6AF42B4C67C1}" type="presParOf" srcId="{3A68BE87-9DCD-45C6-817D-0F5902BAA104}" destId="{7D90AEB4-8F2B-4666-BD51-60D1F5148005}" srcOrd="5" destOrd="0" presId="urn:microsoft.com/office/officeart/2005/8/layout/cycle1"/>
    <dgm:cxn modelId="{75934A3E-76BC-4591-9F18-0D45E80BCDBC}" type="presParOf" srcId="{3A68BE87-9DCD-45C6-817D-0F5902BAA104}" destId="{521792C8-1B0D-4B54-83B1-6BE406C748B0}" srcOrd="6" destOrd="0" presId="urn:microsoft.com/office/officeart/2005/8/layout/cycle1"/>
    <dgm:cxn modelId="{4CBD1AB1-5B89-49C8-ACEB-58D00AA3C39E}" type="presParOf" srcId="{3A68BE87-9DCD-45C6-817D-0F5902BAA104}" destId="{A9A361CF-B841-4E79-BA9E-C6A100D889AD}" srcOrd="7" destOrd="0" presId="urn:microsoft.com/office/officeart/2005/8/layout/cycle1"/>
    <dgm:cxn modelId="{1B60C035-FBF3-455B-8409-7C2D2856A9E1}" type="presParOf" srcId="{3A68BE87-9DCD-45C6-817D-0F5902BAA104}" destId="{E4F6D01B-77FB-4D5A-9B8F-9E84ACF711FE}" srcOrd="8" destOrd="0" presId="urn:microsoft.com/office/officeart/2005/8/layout/cycle1"/>
    <dgm:cxn modelId="{F050310E-5F33-4EA2-AD0A-17C9740577C3}" type="presParOf" srcId="{3A68BE87-9DCD-45C6-817D-0F5902BAA104}" destId="{6480C235-60FB-436D-9964-20B6B630B4AD}" srcOrd="9" destOrd="0" presId="urn:microsoft.com/office/officeart/2005/8/layout/cycle1"/>
    <dgm:cxn modelId="{2B1268B5-A860-45B0-8B42-459AB67FAD03}" type="presParOf" srcId="{3A68BE87-9DCD-45C6-817D-0F5902BAA104}" destId="{0097DA46-8F58-4CFC-A4D7-C1FFB7C5A192}" srcOrd="10" destOrd="0" presId="urn:microsoft.com/office/officeart/2005/8/layout/cycle1"/>
    <dgm:cxn modelId="{F3DEFAE0-1754-4465-822F-34EAE0DF291F}" type="presParOf" srcId="{3A68BE87-9DCD-45C6-817D-0F5902BAA104}" destId="{3DEFDE6D-EC83-4255-AF1C-CED9AFCB8813}" srcOrd="11" destOrd="0" presId="urn:microsoft.com/office/officeart/2005/8/layout/cycle1"/>
    <dgm:cxn modelId="{74DCC671-BFB3-4410-A503-D5BDC814F41E}" type="presParOf" srcId="{3A68BE87-9DCD-45C6-817D-0F5902BAA104}" destId="{B8DCD7BB-061C-4F61-89A8-FF8BC449D9B4}" srcOrd="12" destOrd="0" presId="urn:microsoft.com/office/officeart/2005/8/layout/cycle1"/>
    <dgm:cxn modelId="{1773067A-E9B3-41D1-AC5B-DDA581D6FFB6}" type="presParOf" srcId="{3A68BE87-9DCD-45C6-817D-0F5902BAA104}" destId="{B56CEA99-1C79-49B7-B1CE-013A8886AC24}" srcOrd="13" destOrd="0" presId="urn:microsoft.com/office/officeart/2005/8/layout/cycle1"/>
    <dgm:cxn modelId="{92056DAB-EE50-4AAD-86C6-FF957AA246A7}" type="presParOf" srcId="{3A68BE87-9DCD-45C6-817D-0F5902BAA104}" destId="{946F5D03-68E6-4018-8311-3E2DEBBE879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C6620-E369-4AE2-8746-AEC4ADB51CB0}">
      <dsp:nvSpPr>
        <dsp:cNvPr id="0" name=""/>
        <dsp:cNvSpPr/>
      </dsp:nvSpPr>
      <dsp:spPr>
        <a:xfrm>
          <a:off x="5548102" y="41144"/>
          <a:ext cx="1399288" cy="139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দুর্বোধ্য</a:t>
          </a:r>
        </a:p>
      </dsp:txBody>
      <dsp:txXfrm>
        <a:off x="5548102" y="41144"/>
        <a:ext cx="1399288" cy="1399288"/>
      </dsp:txXfrm>
    </dsp:sp>
    <dsp:sp modelId="{C1E84358-698F-4A1A-95CD-35C71157E15F}">
      <dsp:nvSpPr>
        <dsp:cNvPr id="0" name=""/>
        <dsp:cNvSpPr/>
      </dsp:nvSpPr>
      <dsp:spPr>
        <a:xfrm>
          <a:off x="2252890" y="233"/>
          <a:ext cx="5250842" cy="5250842"/>
        </a:xfrm>
        <a:prstGeom prst="circularArrow">
          <a:avLst>
            <a:gd name="adj1" fmla="val 5197"/>
            <a:gd name="adj2" fmla="val 335648"/>
            <a:gd name="adj3" fmla="val 21294321"/>
            <a:gd name="adj4" fmla="val 19765294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7722A-DF1C-49D6-959C-8F67DEB29980}">
      <dsp:nvSpPr>
        <dsp:cNvPr id="0" name=""/>
        <dsp:cNvSpPr/>
      </dsp:nvSpPr>
      <dsp:spPr>
        <a:xfrm>
          <a:off x="6042643" y="2645964"/>
          <a:ext cx="2102920" cy="139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বিধিবদ্ধ</a:t>
          </a:r>
          <a:endParaRPr lang="en-US" sz="5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2643" y="2645964"/>
        <a:ext cx="2102920" cy="1399288"/>
      </dsp:txXfrm>
    </dsp:sp>
    <dsp:sp modelId="{7D90AEB4-8F2B-4666-BD51-60D1F5148005}">
      <dsp:nvSpPr>
        <dsp:cNvPr id="0" name=""/>
        <dsp:cNvSpPr/>
      </dsp:nvSpPr>
      <dsp:spPr>
        <a:xfrm>
          <a:off x="2252890" y="233"/>
          <a:ext cx="5250842" cy="5250842"/>
        </a:xfrm>
        <a:prstGeom prst="circularArrow">
          <a:avLst>
            <a:gd name="adj1" fmla="val 5197"/>
            <a:gd name="adj2" fmla="val 335648"/>
            <a:gd name="adj3" fmla="val 4015816"/>
            <a:gd name="adj4" fmla="val 2252406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361CF-B841-4E79-BA9E-C6A100D889AD}">
      <dsp:nvSpPr>
        <dsp:cNvPr id="0" name=""/>
        <dsp:cNvSpPr/>
      </dsp:nvSpPr>
      <dsp:spPr>
        <a:xfrm>
          <a:off x="4178667" y="4255831"/>
          <a:ext cx="1399288" cy="139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6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বেদ</a:t>
          </a:r>
          <a:endParaRPr lang="en-US" sz="66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8667" y="4255831"/>
        <a:ext cx="1399288" cy="1399288"/>
      </dsp:txXfrm>
    </dsp:sp>
    <dsp:sp modelId="{E4F6D01B-77FB-4D5A-9B8F-9E84ACF711FE}">
      <dsp:nvSpPr>
        <dsp:cNvPr id="0" name=""/>
        <dsp:cNvSpPr/>
      </dsp:nvSpPr>
      <dsp:spPr>
        <a:xfrm>
          <a:off x="2252890" y="233"/>
          <a:ext cx="5250842" cy="5250842"/>
        </a:xfrm>
        <a:prstGeom prst="circularArrow">
          <a:avLst>
            <a:gd name="adj1" fmla="val 5197"/>
            <a:gd name="adj2" fmla="val 335648"/>
            <a:gd name="adj3" fmla="val 8211946"/>
            <a:gd name="adj4" fmla="val 6448536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7DA46-8F58-4CFC-A4D7-C1FFB7C5A192}">
      <dsp:nvSpPr>
        <dsp:cNvPr id="0" name=""/>
        <dsp:cNvSpPr/>
      </dsp:nvSpPr>
      <dsp:spPr>
        <a:xfrm>
          <a:off x="1962875" y="2645964"/>
          <a:ext cx="1399288" cy="139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বৈদিক ভাষা </a:t>
          </a:r>
          <a:endParaRPr lang="en-US" sz="4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2875" y="2645964"/>
        <a:ext cx="1399288" cy="1399288"/>
      </dsp:txXfrm>
    </dsp:sp>
    <dsp:sp modelId="{3DEFDE6D-EC83-4255-AF1C-CED9AFCB8813}">
      <dsp:nvSpPr>
        <dsp:cNvPr id="0" name=""/>
        <dsp:cNvSpPr/>
      </dsp:nvSpPr>
      <dsp:spPr>
        <a:xfrm>
          <a:off x="2250979" y="-75966"/>
          <a:ext cx="5250842" cy="5250842"/>
        </a:xfrm>
        <a:prstGeom prst="circularArrow">
          <a:avLst>
            <a:gd name="adj1" fmla="val 5197"/>
            <a:gd name="adj2" fmla="val 335648"/>
            <a:gd name="adj3" fmla="val 11664911"/>
            <a:gd name="adj4" fmla="val 10657556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CEA99-1C79-49B7-B1CE-013A8886AC24}">
      <dsp:nvSpPr>
        <dsp:cNvPr id="0" name=""/>
        <dsp:cNvSpPr/>
      </dsp:nvSpPr>
      <dsp:spPr>
        <a:xfrm>
          <a:off x="2053926" y="352964"/>
          <a:ext cx="2133509" cy="139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আর্যভাষা</a:t>
          </a:r>
          <a:endParaRPr lang="en-US" sz="54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53926" y="352964"/>
        <a:ext cx="2133509" cy="1399288"/>
      </dsp:txXfrm>
    </dsp:sp>
    <dsp:sp modelId="{946F5D03-68E6-4018-8311-3E2DEBBE879C}">
      <dsp:nvSpPr>
        <dsp:cNvPr id="0" name=""/>
        <dsp:cNvSpPr/>
      </dsp:nvSpPr>
      <dsp:spPr>
        <a:xfrm>
          <a:off x="2182619" y="265770"/>
          <a:ext cx="5250842" cy="5250842"/>
        </a:xfrm>
        <a:prstGeom prst="circularArrow">
          <a:avLst>
            <a:gd name="adj1" fmla="val 5197"/>
            <a:gd name="adj2" fmla="val 335648"/>
            <a:gd name="adj3" fmla="val 16943450"/>
            <a:gd name="adj4" fmla="val 15241370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1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4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28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19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0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0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5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098DE-DA59-4197-BC4F-5571AD317AB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78D592-AB6E-4957-806A-6EDFB044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0" y="852945"/>
            <a:ext cx="9812740" cy="433965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0125"/>
            <a:ext cx="11873552" cy="64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2" y="644607"/>
            <a:ext cx="5630779" cy="545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10" y="3785937"/>
            <a:ext cx="5165557" cy="2646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10" y="306386"/>
            <a:ext cx="5406189" cy="3065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3" y="122830"/>
            <a:ext cx="11933830" cy="6582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27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9727595" y="2171108"/>
            <a:ext cx="1695581" cy="2675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9214" y="3119569"/>
            <a:ext cx="377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শতাব্দীর পর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শতাব্দী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3649" y="1803479"/>
            <a:ext cx="3442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ব্যবহৃত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1135" y="3085302"/>
            <a:ext cx="4274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বৈদিক ভাষার ব্যবহার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966" y="4381404"/>
            <a:ext cx="2759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 বদল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727595" y="3430269"/>
            <a:ext cx="1695581" cy="278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3520" y="4360814"/>
            <a:ext cx="4899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 দুর্বোধ্য হয়ে ওঠা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5333" y="5676904"/>
            <a:ext cx="5427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বেদের ভাষা / বৈদিক ভাষা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727595" y="4665464"/>
            <a:ext cx="1695581" cy="2936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14807" y="4728642"/>
            <a:ext cx="2140964" cy="3285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85289" y="3402799"/>
            <a:ext cx="1648360" cy="1270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4966" y="1786050"/>
            <a:ext cx="3069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ঋগ্বেদের মন্ত্র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71298" y="2139993"/>
            <a:ext cx="1872277" cy="30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48888" y="163231"/>
            <a:ext cx="6247825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ঋগ্বেদ থেকে বৈদিক ভাষার বিবর্তন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6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8388" y="251886"/>
            <a:ext cx="4062974" cy="1446550"/>
          </a:xfrm>
          <a:prstGeom prst="rect">
            <a:avLst/>
          </a:prstGeom>
          <a:gradFill>
            <a:gsLst>
              <a:gs pos="31000">
                <a:schemeClr val="accent1">
                  <a:lumMod val="40000"/>
                  <a:lumOff val="60000"/>
                </a:schemeClr>
              </a:gs>
              <a:gs pos="30000">
                <a:schemeClr val="accent2">
                  <a:lumMod val="45000"/>
                  <a:lumOff val="55000"/>
                </a:schemeClr>
              </a:gs>
              <a:gs pos="47000">
                <a:schemeClr val="accent2">
                  <a:lumMod val="45000"/>
                  <a:lumOff val="55000"/>
                </a:schemeClr>
              </a:gs>
              <a:gs pos="100000">
                <a:srgbClr val="FFFF00"/>
              </a:gs>
            </a:gsLst>
            <a:lin ang="8100000" scaled="1"/>
          </a:gradFill>
          <a:ln w="2857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8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433" y="4094290"/>
            <a:ext cx="5321748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 আর্যভাষা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 বিভিন্ন শ্রেণিতে বিভক্ত হয়ে পড়ে ?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500374" y="1999580"/>
            <a:ext cx="196615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দল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7273818" y="1999580"/>
            <a:ext cx="189747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 দল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807" y="117057"/>
            <a:ext cx="952500" cy="952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88362" y="4094290"/>
            <a:ext cx="5826134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ঋগ্বেদের মন্ত্র থেকে শুরু করে বৈদিক ভাষা পর্যন্ত এর ক্রমবিকাশ সম্পর্কে  ৫ টি বাক্য লেখ।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59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781" y="1557894"/>
            <a:ext cx="11088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প্রাকৃত থেকে বাংলা ভাষার উদ্ভব ঘটেছিল এ সম্পর্কে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প্রথম স্পষ্ট মত প্রকাশ করেন কে ?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781" y="2959188"/>
            <a:ext cx="10057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 আর্যভাষার প্রাচীন ভাষাগুলোকে কী বলা হয় 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98" y="3790185"/>
            <a:ext cx="1179620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0" indent="-685800" algn="ctr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 ভারতীয় আর্যভাষার প্রাচীন রূপ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 কোন মন্ত্রগুলোতে ?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615" y="4514411"/>
            <a:ext cx="109933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380" indent="-571500" algn="ctr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সময় সাধারণ মানুষের কাছে কোন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দুর্বোধ্য হয়ে ওঠে 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5320" y="0"/>
            <a:ext cx="34371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093" y="5238637"/>
            <a:ext cx="930101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380" indent="-5715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 নিয়ম বিধিবদ্ধ করে ব্যাকরণবিদরা যে মানসম্পন্ন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 তৈরি করেন তার নাম কী?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388" y="4040828"/>
            <a:ext cx="8127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যিশুখ্রিষ্টের জন্মের আগে </a:t>
            </a:r>
          </a:p>
          <a:p>
            <a:pPr marL="857250" indent="-857250">
              <a:buAutoNum type="romanLcPeriod"/>
            </a:pP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যিশুখ্রিষ্টের জন্মের </a:t>
            </a: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  </a:t>
            </a:r>
            <a:endParaRPr lang="bn-IN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১০০০ খ্রিষ্টপূর্বাব্দে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9688" y="6010499"/>
            <a:ext cx="14166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9746" y="6007516"/>
            <a:ext cx="142660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431" y="6027034"/>
            <a:ext cx="1426607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9801" y="6021872"/>
            <a:ext cx="168887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6352" y="4076254"/>
            <a:ext cx="3056389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3813" y="0"/>
            <a:ext cx="708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প্রশ্ন দুটির উত্তর </a:t>
            </a:r>
            <a:r>
              <a:rPr lang="bn-IN" sz="32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   </a:t>
            </a:r>
            <a:endParaRPr lang="en-US" sz="32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653" y="3509390"/>
            <a:ext cx="5708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ঋগ্বেদের মন্ত্রগুলো লিখিত হয়েছিল - </a:t>
            </a:r>
            <a:endParaRPr lang="en-US" sz="360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3434" y="4839506"/>
            <a:ext cx="2580948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5294" y="946627"/>
            <a:ext cx="513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বিধিবদ্ধ </a:t>
            </a:r>
          </a:p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পরিশীলিত </a:t>
            </a:r>
          </a:p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শুদ্ধ ভাষা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9688" y="2978974"/>
            <a:ext cx="14166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9746" y="2975991"/>
            <a:ext cx="142660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431" y="2995509"/>
            <a:ext cx="1426607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9801" y="2990347"/>
            <a:ext cx="199458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0734" y="497896"/>
            <a:ext cx="4120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 ভাষার অর্থ হলো-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45294" y="2418751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8008" y="5497993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1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7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7" grpId="1" build="allAtOnce" animBg="1"/>
      <p:bldP spid="8" grpId="0" build="allAtOnce"/>
      <p:bldP spid="9" grpId="0" build="allAtOnce"/>
      <p:bldP spid="10" grpId="0" build="allAtOnce" animBg="1"/>
      <p:bldP spid="10" grpId="1" build="allAtOnce" animBg="1"/>
      <p:bldP spid="10" grpId="2" build="allAtOnce" animBg="1"/>
      <p:bldP spid="10" grpId="3" build="allAtOnce" animBg="1"/>
      <p:bldP spid="10" grpId="4" build="allAtOnce" animBg="1"/>
      <p:bldP spid="10" grpId="5" build="allAtOnce" animBg="1"/>
      <p:bldP spid="11" grpId="0" build="allAtOnce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/>
      <p:bldP spid="17" grpId="0" build="allAtOnce"/>
      <p:bldP spid="1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180" y="339366"/>
            <a:ext cx="4715829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4296" y="3493350"/>
            <a:ext cx="8625595" cy="175432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 ভাষার উদ্ভব কিভাবে হয়েছিল ? ব্যাখ্যা কর। 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106"/>
            <a:ext cx="10515600" cy="6580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96032" y="1670625"/>
            <a:ext cx="965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38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BD" sz="138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 w="381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2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3999" y="651405"/>
            <a:ext cx="8911687" cy="128089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0287" y="2133600"/>
            <a:ext cx="4313864" cy="3777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9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n-BD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 ইসলাম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নলিয়ান মাধ্যমিক বিদ্যালয়</a:t>
            </a:r>
            <a:endParaRPr lang="en-US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দাকোপ, খুলনা</a:t>
            </a: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মোবাঃ নং- ০১৯৪৩৫১৩৬৪৬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211822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11</a:t>
            </a:r>
            <a:endParaRPr lang="bn-IN" sz="3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34" y="2634017"/>
            <a:ext cx="1115569" cy="8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3661737" y="667966"/>
            <a:ext cx="8248869" cy="143621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IN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সংস্কৃত ভাষাকে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 flipH="1">
            <a:off x="3661737" y="2568273"/>
            <a:ext cx="8248869" cy="1385428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IN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 </a:t>
            </a:r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3645869" y="4739137"/>
            <a:ext cx="8248869" cy="1339126"/>
          </a:xfrm>
          <a:prstGeom prst="homePlate">
            <a:avLst>
              <a:gd name="adj" fmla="val 57134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IN" sz="80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প্রাকৃত </a:t>
            </a:r>
            <a:r>
              <a:rPr lang="bn-IN" sz="80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ভাষা </a:t>
            </a:r>
            <a:endParaRPr lang="en-US" sz="80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8"/>
          <a:stretch/>
        </p:blipFill>
        <p:spPr>
          <a:xfrm>
            <a:off x="163876" y="332971"/>
            <a:ext cx="3637190" cy="179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" y="2284870"/>
            <a:ext cx="3637191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" y="4530784"/>
            <a:ext cx="3637190" cy="21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  <a14:imgEffect>
                      <a14:colorTemperature colorTemp="8800"/>
                    </a14:imgEffect>
                    <a14:imgEffect>
                      <a14:saturation sat="296000"/>
                    </a14:imgEffect>
                    <a14:imgEffect>
                      <a14:brightnessContrast bright="28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1" y="2382232"/>
            <a:ext cx="7262080" cy="4018738"/>
          </a:xfrm>
          <a:prstGeom prst="rect">
            <a:avLst/>
          </a:prstGeom>
          <a:ln w="57150"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44450" dist="27940" dir="5400000" sx="183000" sy="183000" algn="ctr">
              <a:schemeClr val="bg1">
                <a:alpha val="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859809" y="160461"/>
            <a:ext cx="1090471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</a:t>
            </a:r>
            <a:r>
              <a:rPr lang="bn-IN" sz="115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115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ষা</a:t>
            </a:r>
            <a:r>
              <a:rPr lang="bn-IN" sz="115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bn-IN" sz="115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ন্ম</a:t>
            </a:r>
            <a:r>
              <a:rPr lang="bn-IN" sz="115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115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</a:t>
            </a:r>
            <a:endParaRPr lang="en-US" sz="115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60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(দ্বিতীয় অংশ)</a:t>
            </a:r>
            <a:r>
              <a:rPr lang="bn-IN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2541" y="3792224"/>
            <a:ext cx="429957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 আজাদ 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0528" y="1257390"/>
            <a:ext cx="11547144" cy="5098960"/>
          </a:xfrm>
          <a:prstGeom prst="round2DiagRect">
            <a:avLst>
              <a:gd name="adj1" fmla="val 16667"/>
              <a:gd name="adj2" fmla="val 1439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নানা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বিধিবদ্ধ হয়েছিল)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শুদ্ধ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 পড়তে পারবে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 আর্যভাষা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বিভিন্ন শ্রেণিতে বিভক্ত হওয়ার কারণ ব্যাখ্যা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ঋগ্বেদের মন্ত্র থেকে শুরু করে বৈদিক ভাষা পর্যন্ত এর ক্রমবিকাশ </a:t>
            </a:r>
            <a:r>
              <a:rPr lang="bn-IN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 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0" y="181970"/>
            <a:ext cx="3124200" cy="9644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16" y="2628654"/>
            <a:ext cx="11481137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নানা রকম প্রাকৃত ছিল ভারতবর্ষের বিভিন্ন অঞ্চলে। তাহলে কোন প্রাকৃত থেকে উদ্ভব ঘটেছিল বাংলার? এ সম্পর্কে  প্রথম স্পষ্ট মত প্রকাশ করেন জর্জ আব্রাহাম গ্রিয়ারসন। বহু প্রাকৃতের একটির নাম মাগধী প্রাকৃত। মাগধী প্রাকৃতের কোনো পুর্বাঞ্চলীয় রূপ থেকে জন্ম নেয় বাংলা ভাষা।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5408" y="295000"/>
            <a:ext cx="3952055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" y="140677"/>
            <a:ext cx="11835618" cy="647776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86720" y="1958723"/>
            <a:ext cx="4853354" cy="28416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r>
              <a:rPr lang="bn-IN" sz="11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4776" y="1364143"/>
            <a:ext cx="2171009" cy="1219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দুর্বোধ্য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55130" y="3085012"/>
            <a:ext cx="3173013" cy="12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দ্বারা শাসিত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838630" y="1117035"/>
            <a:ext cx="3089513" cy="1219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বোঝা কঠিন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4776" y="3085012"/>
            <a:ext cx="2171009" cy="1219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98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বিধিবদ্ধ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33538" y="140652"/>
            <a:ext cx="2963594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শব্দার্থসমূহ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4776" y="5044933"/>
            <a:ext cx="2171009" cy="12192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0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বেদ 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80379" y="5052989"/>
            <a:ext cx="3006013" cy="1219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ধর্মগ্রন্থ 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3" t="10350" r="23023" b="10661"/>
          <a:stretch/>
        </p:blipFill>
        <p:spPr>
          <a:xfrm>
            <a:off x="3826997" y="4909395"/>
            <a:ext cx="4148762" cy="1676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97" y="996483"/>
            <a:ext cx="4103112" cy="1539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97" y="2630034"/>
            <a:ext cx="4194412" cy="218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9023028"/>
              </p:ext>
            </p:extLst>
          </p:nvPr>
        </p:nvGraphicFramePr>
        <p:xfrm>
          <a:off x="1069076" y="1009934"/>
          <a:ext cx="10108440" cy="565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220570" y="245660"/>
            <a:ext cx="3750860" cy="9315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1C6620-E369-4AE2-8746-AEC4ADB51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01C6620-E369-4AE2-8746-AEC4ADB51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E84358-698F-4A1A-95CD-35C71157E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C1E84358-698F-4A1A-95CD-35C71157E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7722A-DF1C-49D6-959C-8F67DEB29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067722A-DF1C-49D6-959C-8F67DEB29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90AEB4-8F2B-4666-BD51-60D1F5148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7D90AEB4-8F2B-4666-BD51-60D1F5148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A361CF-B841-4E79-BA9E-C6A100D88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9A361CF-B841-4E79-BA9E-C6A100D88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F6D01B-77FB-4D5A-9B8F-9E84ACF7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E4F6D01B-77FB-4D5A-9B8F-9E84ACF7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7DA46-8F58-4CFC-A4D7-C1FFB7C5A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097DA46-8F58-4CFC-A4D7-C1FFB7C5A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EFDE6D-EC83-4255-AF1C-CED9AFCB8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3DEFDE6D-EC83-4255-AF1C-CED9AFCB8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6CEA99-1C79-49B7-B1CE-013A8886A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56CEA99-1C79-49B7-B1CE-013A8886A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6F5D03-68E6-4018-8311-3E2DEBBE8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946F5D03-68E6-4018-8311-3E2DEBBE8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410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NikoshBAN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2019-12-04T05:46:26Z</dcterms:created>
  <dcterms:modified xsi:type="dcterms:W3CDTF">2019-12-04T06:16:48Z</dcterms:modified>
</cp:coreProperties>
</file>