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70" r:id="rId6"/>
    <p:sldId id="261" r:id="rId7"/>
    <p:sldId id="262" r:id="rId8"/>
    <p:sldId id="264" r:id="rId9"/>
    <p:sldId id="272" r:id="rId10"/>
    <p:sldId id="274" r:id="rId11"/>
    <p:sldId id="275" r:id="rId12"/>
    <p:sldId id="273" r:id="rId13"/>
    <p:sldId id="277" r:id="rId14"/>
    <p:sldId id="279" r:id="rId15"/>
    <p:sldId id="278" r:id="rId16"/>
    <p:sldId id="263" r:id="rId17"/>
    <p:sldId id="276" r:id="rId18"/>
    <p:sldId id="271" r:id="rId19"/>
    <p:sldId id="265" r:id="rId20"/>
    <p:sldId id="266" r:id="rId21"/>
    <p:sldId id="267" r:id="rId22"/>
    <p:sldId id="268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95677-CCEF-40D8-82E9-3BAD998B480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429EAD22-741F-4F2C-A994-3F91941E1C48}" type="pres">
      <dgm:prSet presAssocID="{93F95677-CCEF-40D8-82E9-3BAD998B480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B696F6AE-AEAF-4464-A252-2FC3CCAAF121}" type="presOf" srcId="{93F95677-CCEF-40D8-82E9-3BAD998B4805}" destId="{429EAD22-741F-4F2C-A994-3F91941E1C48}" srcOrd="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F57AC-6C80-4EF1-8A33-7A90918C17B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A4D5E-66FA-4298-ADC6-23A20E3E3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A4D5E-66FA-4298-ADC6-23A20E3E325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A4D5E-66FA-4298-ADC6-23A20E3E325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AF8-CB4F-46E5-8EF0-B4F44FF5892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AF8-CB4F-46E5-8EF0-B4F44FF5892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AF8-CB4F-46E5-8EF0-B4F44FF5892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AF8-CB4F-46E5-8EF0-B4F44FF5892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AF8-CB4F-46E5-8EF0-B4F44FF5892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AF8-CB4F-46E5-8EF0-B4F44FF5892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AF8-CB4F-46E5-8EF0-B4F44FF5892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AF8-CB4F-46E5-8EF0-B4F44FF5892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AF8-CB4F-46E5-8EF0-B4F44FF5892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AF8-CB4F-46E5-8EF0-B4F44FF5892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AF8-CB4F-46E5-8EF0-B4F44FF5892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20AF8-CB4F-46E5-8EF0-B4F44FF58920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57E0-486A-4E65-BB37-BB4F523B3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endParaRPr lang="en-US" dirty="0" smtClean="0">
              <a:latin typeface="NikAS BAN"/>
            </a:endParaRPr>
          </a:p>
          <a:p>
            <a:endParaRPr lang="en-US" dirty="0" smtClean="0">
              <a:latin typeface="NikAS BAN"/>
            </a:endParaRPr>
          </a:p>
          <a:p>
            <a:endParaRPr lang="en-US" dirty="0" smtClean="0">
              <a:latin typeface="NikAS BAN"/>
            </a:endParaRPr>
          </a:p>
          <a:p>
            <a:endParaRPr lang="en-US" dirty="0" smtClean="0">
              <a:latin typeface="NikAS BAN"/>
            </a:endParaRPr>
          </a:p>
          <a:p>
            <a:endParaRPr lang="en-US" dirty="0" smtClean="0">
              <a:latin typeface="NikAS BAN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user\Desktop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6781800" cy="2667000"/>
          </a:xfrm>
          <a:prstGeom prst="rect">
            <a:avLst/>
          </a:prstGeom>
          <a:noFill/>
        </p:spPr>
      </p:pic>
      <p:pic>
        <p:nvPicPr>
          <p:cNvPr id="3079" name="Picture 7" descr="C:\Users\user\Desktop\2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43000"/>
            <a:ext cx="6781800" cy="29718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 rot="10800000" flipV="1">
            <a:off x="838200" y="3564562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Desktop\2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1" y="1371600"/>
            <a:ext cx="5043488" cy="3810000"/>
          </a:xfrm>
          <a:prstGeom prst="rect">
            <a:avLst/>
          </a:prstGeom>
          <a:noFill/>
        </p:spPr>
      </p:pic>
      <p:pic>
        <p:nvPicPr>
          <p:cNvPr id="4099" name="Picture 3" descr="C:\Users\user\Desktop\2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52600"/>
            <a:ext cx="50292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পুর্জি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স্বয়ংক্রিয়করন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কৃষকেরা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পুজি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হয়রানি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অবসান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ইক্ষু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পেরেছেন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924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3" name="Picture 3" descr="C:\Users\user\Desktop\content\MMC MAKE IMAGE - Copy\pic make content - Copy\capture\image_10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95400"/>
            <a:ext cx="5486400" cy="4114372"/>
          </a:xfrm>
          <a:prstGeom prst="rect">
            <a:avLst/>
          </a:prstGeom>
          <a:noFill/>
        </p:spPr>
      </p:pic>
      <p:pic>
        <p:nvPicPr>
          <p:cNvPr id="5124" name="Picture 4" descr="C:\Users\user\Desktop\content\MMC MAKE IMAGE - Copy\pic make content - Copy\capture\image_28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295400"/>
            <a:ext cx="5410200" cy="4191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438400" y="5791200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ই-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স্থাষ্থ্য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/>
          </a:p>
        </p:txBody>
      </p:sp>
      <p:pic>
        <p:nvPicPr>
          <p:cNvPr id="7170" name="Picture 2" descr="C:\Users\user\Desktop\content\MMC MAKE IMAGE - Copy\MMC MAKE IMAGE\images (8)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00200"/>
            <a:ext cx="5791200" cy="3158331"/>
          </a:xfrm>
          <a:prstGeom prst="rect">
            <a:avLst/>
          </a:prstGeom>
          <a:noFill/>
        </p:spPr>
      </p:pic>
      <p:pic>
        <p:nvPicPr>
          <p:cNvPr id="7171" name="Picture 3" descr="C:\Users\user\Desktop\content\MMC MAKE IMAGE - Copy\MMC MAKE IMAGE\images (13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524000"/>
            <a:ext cx="5791200" cy="3352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0" y="510540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পরিসেবার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সমূহ</a:t>
            </a:r>
            <a:endParaRPr lang="en-US" dirty="0"/>
          </a:p>
        </p:txBody>
      </p:sp>
      <p:pic>
        <p:nvPicPr>
          <p:cNvPr id="6147" name="Picture 3" descr="C:\Users\user\Desktop\content\MMC MAKE IMAGE - Copy\MMC MAKE IMAGE\images (7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0"/>
            <a:ext cx="4729162" cy="325834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981200" y="5181600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আয়কর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রিটার্ন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প্রস্তুতকরন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1"/>
            <a:ext cx="7391400" cy="914400"/>
          </a:xfrm>
        </p:spPr>
        <p:txBody>
          <a:bodyPr/>
          <a:lstStyle/>
          <a:p>
            <a:r>
              <a:rPr lang="en-US" b="1" u="sng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b="1" u="sng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b="1" u="sng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u="sng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b="1" u="sng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b="1" u="sng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229600" cy="3429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১)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নীতিমালা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প্রনয়ন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সংশোধন</a:t>
            </a:r>
            <a:endParaRPr lang="en-US" sz="3600" dirty="0" smtClean="0"/>
          </a:p>
          <a:p>
            <a:pPr lvl="0" algn="l"/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২)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তথ্যাদি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3600" dirty="0" smtClean="0"/>
          </a:p>
          <a:p>
            <a:pPr lvl="0" algn="l"/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৩)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/>
          </a:p>
          <a:p>
            <a:pPr algn="l"/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৪)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দোর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গোড়ায়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b="1" u="sng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b="1" u="sng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u="sng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b="1" u="sng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endParaRPr lang="en-US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৬) 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রেজিস্টেশন</a:t>
            </a:r>
            <a:endParaRPr lang="en-US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NikAS BAN"/>
              </a:rPr>
              <a:t>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81000" y="2362199"/>
            <a:ext cx="8029575" cy="3733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US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077200" cy="4038600"/>
          </a:xfrm>
        </p:spPr>
        <p:txBody>
          <a:bodyPr/>
          <a:lstStyle/>
          <a:p>
            <a:endParaRPr lang="en-US" dirty="0" smtClean="0">
              <a:latin typeface="NikAS BAN"/>
            </a:endParaRPr>
          </a:p>
          <a:p>
            <a:endParaRPr lang="en-US" dirty="0" smtClean="0">
              <a:latin typeface="NikAS BAN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প্রনয়ন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934200" cy="762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3810000"/>
            <a:ext cx="3505200" cy="2316163"/>
          </a:xfrm>
        </p:spPr>
        <p:txBody>
          <a:bodyPr>
            <a:normAutofit fontScale="85000" lnSpcReduction="20000"/>
          </a:bodyPr>
          <a:lstStyle/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:-৮ম</a:t>
            </a:r>
          </a:p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  <a:p>
            <a:r>
              <a:rPr lang="en-US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 অধ্যায়, </a:t>
            </a:r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5</a:t>
            </a:r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:- ৫0মি: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C:\Users\user\Desktop\shobno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2743200" cy="2895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4343400"/>
            <a:ext cx="4572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শবনম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মোস্তারী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রোড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t"/>
            <a:r>
              <a:rPr lang="en-US" b="1" dirty="0" smtClean="0">
                <a:latin typeface="NikoshBAN" pitchFamily="2" charset="0"/>
                <a:cs typeface="NikoshBAN" pitchFamily="2" charset="0"/>
              </a:rPr>
              <a:t>মোবাইল-০১৭১৮৫৬০৪০১	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5715000" y="1524000"/>
            <a:ext cx="2286000" cy="1828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295399"/>
          </a:xfrm>
        </p:spPr>
        <p:txBody>
          <a:bodyPr/>
          <a:lstStyle/>
          <a:p>
            <a:r>
              <a:rPr lang="en-US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8001000" cy="3886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১)ই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পুজি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২)ই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পর্চা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৩)ই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স্থ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উওর</a:t>
            </a:r>
            <a:r>
              <a:rPr lang="en-US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86800" cy="48768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পুর্জি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স্বয়ংক্রিয়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কৃষকেরা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পুজি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হয়রানি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অবসান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ইক্ষু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পেরেছেন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381000" y="1953652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/>
          </a:p>
          <a:p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পর্চা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:-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৬৪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জমার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ই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৩)ই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:-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পুস্তক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প্রাপ্তির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প্লাটফরম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7924800" cy="31242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উদ্যোগ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গ্রহনের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2286000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solidFill>
                  <a:srgbClr val="FF0000"/>
                </a:solidFill>
                <a:latin typeface="NikAS BAN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AS BAN"/>
              </a:rPr>
              <a:t>ধন্যবাদ</a:t>
            </a:r>
            <a:endParaRPr lang="en-US" sz="8000" b="1" dirty="0">
              <a:solidFill>
                <a:srgbClr val="FF0000"/>
              </a:solidFill>
              <a:latin typeface="NikAS 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162800" cy="9144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Messenger_Lite\images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743200"/>
            <a:ext cx="4800600" cy="2133600"/>
          </a:xfrm>
          <a:prstGeom prst="rect">
            <a:avLst/>
          </a:prstGeom>
          <a:noFill/>
        </p:spPr>
      </p:pic>
      <p:pic>
        <p:nvPicPr>
          <p:cNvPr id="1027" name="Picture 3" descr="C:\Users\user\Desktop\Messenger_Lite\images (23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0"/>
            <a:ext cx="1981200" cy="1339265"/>
          </a:xfrm>
          <a:prstGeom prst="rect">
            <a:avLst/>
          </a:prstGeom>
          <a:noFill/>
        </p:spPr>
      </p:pic>
      <p:pic>
        <p:nvPicPr>
          <p:cNvPr id="1028" name="Picture 4" descr="C:\Users\user\Desktop\Messenger_Lite\queue-for-tax-payment-1002498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914400"/>
            <a:ext cx="4876800" cy="3962400"/>
          </a:xfrm>
          <a:prstGeom prst="rect">
            <a:avLst/>
          </a:prstGeom>
          <a:noFill/>
        </p:spPr>
      </p:pic>
      <p:pic>
        <p:nvPicPr>
          <p:cNvPr id="1030" name="Picture 6" descr="C:\Users\user\Desktop\Messenger_Lite\images (7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1447800"/>
            <a:ext cx="4495800" cy="3886200"/>
          </a:xfrm>
          <a:prstGeom prst="rect">
            <a:avLst/>
          </a:prstGeom>
          <a:noFill/>
        </p:spPr>
      </p:pic>
      <p:pic>
        <p:nvPicPr>
          <p:cNvPr id="1031" name="Picture 7" descr="C:\Users\user\Desktop\Messenger_Lite\images (19)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2362200"/>
            <a:ext cx="4648200" cy="2362200"/>
          </a:xfrm>
          <a:prstGeom prst="rect">
            <a:avLst/>
          </a:prstGeom>
          <a:noFill/>
        </p:spPr>
      </p:pic>
      <p:pic>
        <p:nvPicPr>
          <p:cNvPr id="10" name="Picture 2" descr="C:\Users\user\Desktop\Messenger_Lite\images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49530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066799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37338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কর্মকান্ডে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Messenger_Lite\2abb7e81-8b25-4f74-b7c3-f12ed5b9becc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48000"/>
            <a:ext cx="5486400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দোরগোড়ায়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534400" cy="1066799"/>
          </a:xfrm>
        </p:spPr>
        <p:txBody>
          <a:bodyPr>
            <a:noAutofit/>
          </a:bodyPr>
          <a:lstStyle/>
          <a:p>
            <a:r>
              <a:rPr lang="en-US" sz="3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772400" cy="4191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রাস্টের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জনগনকে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দারিদ্রমুক্ত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নানাবিধ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উদ্যোগ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প্রনয়ন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মনত্রনালয়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দপ্তর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সর্বোপরি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আর্ন্তজাতিক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পরিমন্ডলে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বাস্তবায়নের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শুল্ক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বিদেশ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অনুদান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প্রযোগ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81000"/>
            <a:ext cx="5943600" cy="1295400"/>
          </a:xfrm>
        </p:spPr>
        <p:txBody>
          <a:bodyPr>
            <a:normAutofit/>
          </a:bodyPr>
          <a:lstStyle/>
          <a:p>
            <a:r>
              <a:rPr lang="en-US" sz="5400" b="1" u="sng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438400"/>
            <a:ext cx="7467600" cy="3200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Messenger_Lite\images (10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733800"/>
            <a:ext cx="4572000" cy="2710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8153400" cy="9144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8382000" cy="4648200"/>
          </a:xfrm>
        </p:spPr>
        <p:txBody>
          <a:bodyPr>
            <a:normAutofit/>
          </a:bodyPr>
          <a:lstStyle/>
          <a:p>
            <a:pPr algn="l"/>
            <a:endParaRPr lang="en-US" sz="2800" dirty="0" smtClean="0">
              <a:latin typeface="NikAS BAN"/>
            </a:endParaRPr>
          </a:p>
          <a:p>
            <a:pPr algn="l"/>
            <a:endParaRPr lang="en-US" sz="2800" dirty="0" smtClean="0">
              <a:latin typeface="NikAS BAN"/>
            </a:endParaRPr>
          </a:p>
          <a:p>
            <a:pPr algn="l"/>
            <a:endParaRPr lang="en-US" sz="2800" dirty="0" smtClean="0">
              <a:latin typeface="NikAS BAN"/>
            </a:endParaRPr>
          </a:p>
          <a:p>
            <a:pPr algn="l"/>
            <a:endParaRPr lang="en-US" sz="2800" dirty="0" smtClean="0">
              <a:latin typeface="NikAS BAN"/>
            </a:endParaRPr>
          </a:p>
          <a:p>
            <a:pPr algn="l"/>
            <a:endParaRPr lang="en-US" sz="2800" dirty="0" smtClean="0">
              <a:latin typeface="NikAS BAN"/>
            </a:endParaRPr>
          </a:p>
          <a:p>
            <a:pPr algn="l"/>
            <a:endParaRPr lang="en-US" sz="2800" dirty="0" smtClean="0">
              <a:latin typeface="NikAS BAN"/>
            </a:endParaRPr>
          </a:p>
          <a:p>
            <a:pPr algn="l"/>
            <a:endParaRPr lang="en-US" sz="2800" dirty="0" smtClean="0">
              <a:latin typeface="NikAS BAN"/>
            </a:endParaRPr>
          </a:p>
          <a:p>
            <a:pPr algn="l"/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১)ই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পর্চা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:-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৬৪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জমার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ই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সেবাকেন্দ্র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Users\user\Desktop\index.jpeg"/>
          <p:cNvPicPr>
            <a:picLocks noChangeAspect="1" noChangeArrowheads="1"/>
          </p:cNvPicPr>
          <p:nvPr/>
        </p:nvPicPr>
        <p:blipFill>
          <a:blip r:embed="rId2"/>
          <a:srcRect b="35000"/>
          <a:stretch>
            <a:fillRect/>
          </a:stretch>
        </p:blipFill>
        <p:spPr bwMode="auto">
          <a:xfrm>
            <a:off x="1295400" y="1219200"/>
            <a:ext cx="4343400" cy="2667000"/>
          </a:xfrm>
          <a:prstGeom prst="rect">
            <a:avLst/>
          </a:prstGeom>
          <a:noFill/>
        </p:spPr>
      </p:pic>
      <p:pic>
        <p:nvPicPr>
          <p:cNvPr id="1027" name="Picture 3" descr="C:\Users\user\Desktop\2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19200"/>
            <a:ext cx="4191000" cy="2743200"/>
          </a:xfrm>
          <a:prstGeom prst="rect">
            <a:avLst/>
          </a:prstGeom>
          <a:noFill/>
        </p:spPr>
      </p:pic>
      <p:pic>
        <p:nvPicPr>
          <p:cNvPr id="4" name="Picture 2" descr="C:\Users\user\Desktop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295400"/>
            <a:ext cx="43434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NikAS BAN"/>
            </a:endParaRPr>
          </a:p>
          <a:p>
            <a:endParaRPr lang="en-US" dirty="0" smtClean="0">
              <a:latin typeface="NikAS BAN"/>
            </a:endParaRPr>
          </a:p>
          <a:p>
            <a:endParaRPr lang="en-US" dirty="0" smtClean="0">
              <a:latin typeface="NikAS BAN"/>
            </a:endParaRPr>
          </a:p>
          <a:p>
            <a:endParaRPr lang="en-US" dirty="0" smtClean="0">
              <a:latin typeface="NikAS BAN"/>
            </a:endParaRPr>
          </a:p>
          <a:p>
            <a:endParaRPr lang="en-US" dirty="0" smtClean="0">
              <a:latin typeface="NikAS BAN"/>
            </a:endParaRPr>
          </a:p>
          <a:p>
            <a:endParaRPr lang="en-US" dirty="0" smtClean="0">
              <a:latin typeface="NikAS BAN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প্লাটফরম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content\MMC MAKE IMAGE - Copy\MMC MAKE IMAGE\images (1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62484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461</Words>
  <Application>Microsoft Office PowerPoint</Application>
  <PresentationFormat>On-screen Show (4:3)</PresentationFormat>
  <Paragraphs>92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আজকের ক্লাশে সবাইকে স্বাগতম</vt:lpstr>
      <vt:lpstr>পরিচিতি           </vt:lpstr>
      <vt:lpstr>ছবিতে কি দেখতে পাচ্ছ?</vt:lpstr>
      <vt:lpstr>আজকের পাঠ </vt:lpstr>
      <vt:lpstr>শিখন ফল</vt:lpstr>
      <vt:lpstr>সরকারী কাজে তথ্য ও যোগাযোগ প্রযুক্তির প্রয়োগ </vt:lpstr>
      <vt:lpstr>একক কাজ</vt:lpstr>
      <vt:lpstr>সরকারের গুরুত্বপূর্ন কাজ সমূহ--</vt:lpstr>
      <vt:lpstr>সরকারের গুরুত্বপূর্ন কাজ সমূহ-</vt:lpstr>
      <vt:lpstr>সরকারের গুরুত্বপূর্ন কাজ সমূহ-</vt:lpstr>
      <vt:lpstr>সরকারের গুরুত্বপূর্ন কাজ সমূহ-</vt:lpstr>
      <vt:lpstr>Slide 12</vt:lpstr>
      <vt:lpstr>   সরকারের গুরুত্বপূর্ন কাজ সমূহ-    </vt:lpstr>
      <vt:lpstr>সরকারের গুরুত্বপূর্ন কাজ সমূহ-</vt:lpstr>
      <vt:lpstr>সরকারের গুরুত্বপূর্ন কাজ সমূহ</vt:lpstr>
      <vt:lpstr>সরকারের গুরুত্বপূর্ন কাজ সমূহ--</vt:lpstr>
      <vt:lpstr>সরকারের গুরুত্বপূর্ন কাজ সমূহ-</vt:lpstr>
      <vt:lpstr>   সরকারের গুরুত্বপূর্ন কাজ সমূহ--</vt:lpstr>
      <vt:lpstr>দলীয় কাজ</vt:lpstr>
      <vt:lpstr>মূল্যায়ন</vt:lpstr>
      <vt:lpstr>উওর মিলিয়ে নেই</vt:lpstr>
      <vt:lpstr>বাড়ির কাজ</vt:lpstr>
      <vt:lpstr>সবাইকে ধন্যবাদ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ক্লাশে সবাইকে স্বাগতম</dc:title>
  <dc:creator>user</dc:creator>
  <cp:lastModifiedBy>user</cp:lastModifiedBy>
  <cp:revision>127</cp:revision>
  <dcterms:created xsi:type="dcterms:W3CDTF">2019-07-22T07:28:51Z</dcterms:created>
  <dcterms:modified xsi:type="dcterms:W3CDTF">2019-12-04T16:12:45Z</dcterms:modified>
</cp:coreProperties>
</file>