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56" r:id="rId2"/>
    <p:sldId id="262" r:id="rId3"/>
    <p:sldId id="257" r:id="rId4"/>
    <p:sldId id="263" r:id="rId5"/>
    <p:sldId id="261" r:id="rId6"/>
    <p:sldId id="258" r:id="rId7"/>
    <p:sldId id="259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CBC6A5-D828-454D-9BF1-11CBF133BA2F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F076906-03CF-4FCE-8183-48D202046B55}">
      <dgm:prSet phldrT="[Text]" custT="1"/>
      <dgm:spPr/>
      <dgm:t>
        <a:bodyPr/>
        <a:lstStyle/>
        <a:p>
          <a:r>
            <a:rPr lang="bn-IN" sz="7200" dirty="0" smtClean="0"/>
            <a:t>শুভেচ্ছা </a:t>
          </a:r>
          <a:endParaRPr lang="en-US" sz="7200" dirty="0"/>
        </a:p>
      </dgm:t>
    </dgm:pt>
    <dgm:pt modelId="{58D6B056-21E1-4319-9F86-3A5005DA511C}" type="parTrans" cxnId="{EFB8681B-E3FD-4220-8B17-2EC91ADE8418}">
      <dgm:prSet/>
      <dgm:spPr/>
      <dgm:t>
        <a:bodyPr/>
        <a:lstStyle/>
        <a:p>
          <a:endParaRPr lang="en-US"/>
        </a:p>
      </dgm:t>
    </dgm:pt>
    <dgm:pt modelId="{9E19D671-306A-402D-B683-7B7FEE2F6E99}" type="sibTrans" cxnId="{EFB8681B-E3FD-4220-8B17-2EC91ADE8418}">
      <dgm:prSet/>
      <dgm:spPr/>
      <dgm:t>
        <a:bodyPr/>
        <a:lstStyle/>
        <a:p>
          <a:endParaRPr lang="en-US"/>
        </a:p>
      </dgm:t>
    </dgm:pt>
    <dgm:pt modelId="{26F1876B-F24A-4A82-8D3B-6A545855564C}" type="pres">
      <dgm:prSet presAssocID="{50CBC6A5-D828-454D-9BF1-11CBF133BA2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72EA49-D982-42FC-9319-736B117BED3C}" type="pres">
      <dgm:prSet presAssocID="{1F076906-03CF-4FCE-8183-48D202046B55}" presName="node" presStyleLbl="node1" presStyleIdx="0" presStyleCnt="1" custScaleX="382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B8681B-E3FD-4220-8B17-2EC91ADE8418}" srcId="{50CBC6A5-D828-454D-9BF1-11CBF133BA2F}" destId="{1F076906-03CF-4FCE-8183-48D202046B55}" srcOrd="0" destOrd="0" parTransId="{58D6B056-21E1-4319-9F86-3A5005DA511C}" sibTransId="{9E19D671-306A-402D-B683-7B7FEE2F6E99}"/>
    <dgm:cxn modelId="{EB9A8093-DB07-4441-800A-E229BFB8613B}" type="presOf" srcId="{1F076906-03CF-4FCE-8183-48D202046B55}" destId="{7F72EA49-D982-42FC-9319-736B117BED3C}" srcOrd="0" destOrd="0" presId="urn:microsoft.com/office/officeart/2005/8/layout/default"/>
    <dgm:cxn modelId="{A27D41D1-3E9D-42BD-A8FE-7FB3A1C5D666}" type="presOf" srcId="{50CBC6A5-D828-454D-9BF1-11CBF133BA2F}" destId="{26F1876B-F24A-4A82-8D3B-6A545855564C}" srcOrd="0" destOrd="0" presId="urn:microsoft.com/office/officeart/2005/8/layout/default"/>
    <dgm:cxn modelId="{F9A438F3-5222-47C4-A27E-50F1148DFAB8}" type="presParOf" srcId="{26F1876B-F24A-4A82-8D3B-6A545855564C}" destId="{7F72EA49-D982-42FC-9319-736B117BED3C}" srcOrd="0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D90C77-A090-48DA-8350-10D2022201AD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8180D3D5-0586-4C4E-AC61-26AD3187D583}">
      <dgm:prSet phldrT="[Text]" phldr="1"/>
      <dgm:spPr/>
      <dgm:t>
        <a:bodyPr/>
        <a:lstStyle/>
        <a:p>
          <a:endParaRPr lang="en-US" dirty="0"/>
        </a:p>
      </dgm:t>
    </dgm:pt>
    <dgm:pt modelId="{D663F309-DC4C-461A-A489-1C3C4B3284C5}" type="parTrans" cxnId="{C331DD86-4941-43B8-AF92-E2E326971793}">
      <dgm:prSet/>
      <dgm:spPr/>
      <dgm:t>
        <a:bodyPr/>
        <a:lstStyle/>
        <a:p>
          <a:endParaRPr lang="en-US"/>
        </a:p>
      </dgm:t>
    </dgm:pt>
    <dgm:pt modelId="{8402C655-E671-4121-8233-7AFDC2E5D11D}" type="sibTrans" cxnId="{C331DD86-4941-43B8-AF92-E2E326971793}">
      <dgm:prSet/>
      <dgm:spPr/>
      <dgm:t>
        <a:bodyPr/>
        <a:lstStyle/>
        <a:p>
          <a:endParaRPr lang="en-US"/>
        </a:p>
      </dgm:t>
    </dgm:pt>
    <dgm:pt modelId="{DBDF0CB5-B022-4186-BD1D-C479F7E9564F}">
      <dgm:prSet phldrT="[Text]" phldr="1"/>
      <dgm:spPr/>
      <dgm:t>
        <a:bodyPr/>
        <a:lstStyle/>
        <a:p>
          <a:endParaRPr lang="en-US" dirty="0"/>
        </a:p>
      </dgm:t>
    </dgm:pt>
    <dgm:pt modelId="{65D2EF57-9A48-4690-B35B-E022464F59BA}" type="parTrans" cxnId="{2DBD5547-FF52-46D0-8440-926AEB79537A}">
      <dgm:prSet/>
      <dgm:spPr/>
      <dgm:t>
        <a:bodyPr/>
        <a:lstStyle/>
        <a:p>
          <a:endParaRPr lang="en-US"/>
        </a:p>
      </dgm:t>
    </dgm:pt>
    <dgm:pt modelId="{2C81C246-29B0-45FB-B5F1-587BAC0D61DD}" type="sibTrans" cxnId="{2DBD5547-FF52-46D0-8440-926AEB79537A}">
      <dgm:prSet/>
      <dgm:spPr/>
      <dgm:t>
        <a:bodyPr/>
        <a:lstStyle/>
        <a:p>
          <a:endParaRPr lang="en-US"/>
        </a:p>
      </dgm:t>
    </dgm:pt>
    <dgm:pt modelId="{60BDF928-4A74-49EA-A27A-352586A625F4}" type="pres">
      <dgm:prSet presAssocID="{41D90C77-A090-48DA-8350-10D2022201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5A66DE-D664-41B3-93FE-6DE54CE8A8F9}" type="pres">
      <dgm:prSet presAssocID="{8180D3D5-0586-4C4E-AC61-26AD3187D58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444E1-CFD1-4E00-8F0B-AD7DA6D7F62D}" type="pres">
      <dgm:prSet presAssocID="{8402C655-E671-4121-8233-7AFDC2E5D11D}" presName="sibTrans" presStyleCnt="0"/>
      <dgm:spPr/>
    </dgm:pt>
    <dgm:pt modelId="{FB8C3D06-C583-4AF7-B4F7-6764E76C25B4}" type="pres">
      <dgm:prSet presAssocID="{DBDF0CB5-B022-4186-BD1D-C479F7E9564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BD5547-FF52-46D0-8440-926AEB79537A}" srcId="{41D90C77-A090-48DA-8350-10D2022201AD}" destId="{DBDF0CB5-B022-4186-BD1D-C479F7E9564F}" srcOrd="1" destOrd="0" parTransId="{65D2EF57-9A48-4690-B35B-E022464F59BA}" sibTransId="{2C81C246-29B0-45FB-B5F1-587BAC0D61DD}"/>
    <dgm:cxn modelId="{C331DD86-4941-43B8-AF92-E2E326971793}" srcId="{41D90C77-A090-48DA-8350-10D2022201AD}" destId="{8180D3D5-0586-4C4E-AC61-26AD3187D583}" srcOrd="0" destOrd="0" parTransId="{D663F309-DC4C-461A-A489-1C3C4B3284C5}" sibTransId="{8402C655-E671-4121-8233-7AFDC2E5D11D}"/>
    <dgm:cxn modelId="{EEAE3210-E91D-4B90-84F2-DAB916C8F828}" type="presOf" srcId="{DBDF0CB5-B022-4186-BD1D-C479F7E9564F}" destId="{FB8C3D06-C583-4AF7-B4F7-6764E76C25B4}" srcOrd="0" destOrd="0" presId="urn:microsoft.com/office/officeart/2005/8/layout/default"/>
    <dgm:cxn modelId="{183F5D1D-4131-4204-BE0D-53AFFB7EADAB}" type="presOf" srcId="{41D90C77-A090-48DA-8350-10D2022201AD}" destId="{60BDF928-4A74-49EA-A27A-352586A625F4}" srcOrd="0" destOrd="0" presId="urn:microsoft.com/office/officeart/2005/8/layout/default"/>
    <dgm:cxn modelId="{0A0A6CD1-09E3-497B-B506-C037EBEDEF65}" type="presOf" srcId="{8180D3D5-0586-4C4E-AC61-26AD3187D583}" destId="{DA5A66DE-D664-41B3-93FE-6DE54CE8A8F9}" srcOrd="0" destOrd="0" presId="urn:microsoft.com/office/officeart/2005/8/layout/default"/>
    <dgm:cxn modelId="{739EE296-6197-4F98-A765-057E8CAF3854}" type="presParOf" srcId="{60BDF928-4A74-49EA-A27A-352586A625F4}" destId="{DA5A66DE-D664-41B3-93FE-6DE54CE8A8F9}" srcOrd="0" destOrd="0" presId="urn:microsoft.com/office/officeart/2005/8/layout/default"/>
    <dgm:cxn modelId="{DF8C56EB-706D-4970-BB5E-B1B0C4FAA52E}" type="presParOf" srcId="{60BDF928-4A74-49EA-A27A-352586A625F4}" destId="{F06444E1-CFD1-4E00-8F0B-AD7DA6D7F62D}" srcOrd="1" destOrd="0" presId="urn:microsoft.com/office/officeart/2005/8/layout/default"/>
    <dgm:cxn modelId="{39BC63A1-00EB-4813-8FD2-7FF4AF713DDB}" type="presParOf" srcId="{60BDF928-4A74-49EA-A27A-352586A625F4}" destId="{FB8C3D06-C583-4AF7-B4F7-6764E76C25B4}" srcOrd="2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8D0BF7-DB8B-414B-8181-FBE9A07435DF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586378-2438-4E75-843D-588880173F9E}" type="pres">
      <dgm:prSet presAssocID="{A08D0BF7-DB8B-414B-8181-FBE9A07435D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E309525-8C30-451A-9F3A-8C1A810DECED}" type="presOf" srcId="{A08D0BF7-DB8B-414B-8181-FBE9A07435DF}" destId="{49586378-2438-4E75-843D-588880173F9E}" srcOrd="0" destOrd="0" presId="urn:microsoft.com/office/officeart/2005/8/layout/defaul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352FB5-4D5F-40EF-8D30-7A65A4C0B55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304D71BF-246B-4963-89CA-66A6CAE43ACB}" type="pres">
      <dgm:prSet presAssocID="{45352FB5-4D5F-40EF-8D30-7A65A4C0B5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ADDFD82-AE40-4FEF-9560-E80AD2C8D485}" type="presOf" srcId="{45352FB5-4D5F-40EF-8D30-7A65A4C0B554}" destId="{304D71BF-246B-4963-89CA-66A6CAE43ACB}" srcOrd="0" destOrd="0" presId="urn:microsoft.com/office/officeart/2005/8/layout/default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2EB4AA-C9DC-4E10-9288-8CD089B2707C}" type="doc">
      <dgm:prSet loTypeId="urn:microsoft.com/office/officeart/2005/8/layout/defaul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70CC580-ED6B-4D02-A7CD-231A07D1A522}">
      <dgm:prSet phldrT="[Text]" phldr="1"/>
      <dgm:spPr/>
      <dgm:t>
        <a:bodyPr/>
        <a:lstStyle/>
        <a:p>
          <a:endParaRPr lang="en-US" dirty="0"/>
        </a:p>
      </dgm:t>
    </dgm:pt>
    <dgm:pt modelId="{D522D65B-8A80-4DAD-BC03-1B401B685C9A}" type="parTrans" cxnId="{A2910D18-19FC-4E22-8F8F-08D53851A007}">
      <dgm:prSet/>
      <dgm:spPr/>
      <dgm:t>
        <a:bodyPr/>
        <a:lstStyle/>
        <a:p>
          <a:endParaRPr lang="en-US"/>
        </a:p>
      </dgm:t>
    </dgm:pt>
    <dgm:pt modelId="{6A40F0DC-75A9-469B-AD4F-3BDFE420DAC9}" type="sibTrans" cxnId="{A2910D18-19FC-4E22-8F8F-08D53851A007}">
      <dgm:prSet/>
      <dgm:spPr/>
      <dgm:t>
        <a:bodyPr/>
        <a:lstStyle/>
        <a:p>
          <a:endParaRPr lang="en-US"/>
        </a:p>
      </dgm:t>
    </dgm:pt>
    <dgm:pt modelId="{FA315351-0801-4BEF-8F8A-F892E3C9683C}">
      <dgm:prSet phldrT="[Text]" phldr="1"/>
      <dgm:spPr/>
      <dgm:t>
        <a:bodyPr/>
        <a:lstStyle/>
        <a:p>
          <a:endParaRPr lang="en-US" dirty="0"/>
        </a:p>
      </dgm:t>
    </dgm:pt>
    <dgm:pt modelId="{F5B821DA-27AF-4AF6-A7E9-BD9DC3832A85}" type="parTrans" cxnId="{D20DB2F7-6920-496A-AF84-B3E25480CB42}">
      <dgm:prSet/>
      <dgm:spPr/>
      <dgm:t>
        <a:bodyPr/>
        <a:lstStyle/>
        <a:p>
          <a:endParaRPr lang="en-US"/>
        </a:p>
      </dgm:t>
    </dgm:pt>
    <dgm:pt modelId="{E1019321-2158-4469-94A4-A1145809F883}" type="sibTrans" cxnId="{D20DB2F7-6920-496A-AF84-B3E25480CB42}">
      <dgm:prSet/>
      <dgm:spPr/>
      <dgm:t>
        <a:bodyPr/>
        <a:lstStyle/>
        <a:p>
          <a:endParaRPr lang="en-US"/>
        </a:p>
      </dgm:t>
    </dgm:pt>
    <dgm:pt modelId="{4B3CE81B-8B45-47E4-8316-AE50E9D1DAB0}">
      <dgm:prSet phldrT="[Text]"/>
      <dgm:spPr/>
      <dgm:t>
        <a:bodyPr/>
        <a:lstStyle/>
        <a:p>
          <a:r>
            <a:rPr lang="bn-IN" dirty="0" smtClean="0">
              <a:solidFill>
                <a:srgbClr val="FF0000"/>
              </a:solidFill>
            </a:rPr>
            <a:t>আস্থা ও বিশ্বাস </a:t>
          </a:r>
          <a:endParaRPr lang="en-US" dirty="0">
            <a:solidFill>
              <a:srgbClr val="FF0000"/>
            </a:solidFill>
          </a:endParaRPr>
        </a:p>
      </dgm:t>
    </dgm:pt>
    <dgm:pt modelId="{629AE622-CF74-4EEE-9F08-5E2A7898E9B3}" type="parTrans" cxnId="{5DEA4375-A9C9-46D7-A549-0654B95EBC31}">
      <dgm:prSet/>
      <dgm:spPr/>
      <dgm:t>
        <a:bodyPr/>
        <a:lstStyle/>
        <a:p>
          <a:endParaRPr lang="en-US"/>
        </a:p>
      </dgm:t>
    </dgm:pt>
    <dgm:pt modelId="{099DCB82-3046-4594-B1B1-EBD82607E3A2}" type="sibTrans" cxnId="{5DEA4375-A9C9-46D7-A549-0654B95EBC31}">
      <dgm:prSet/>
      <dgm:spPr/>
      <dgm:t>
        <a:bodyPr/>
        <a:lstStyle/>
        <a:p>
          <a:endParaRPr lang="en-US"/>
        </a:p>
      </dgm:t>
    </dgm:pt>
    <dgm:pt modelId="{8897DB1B-6E58-46E0-A60D-14C6DB4A2751}" type="pres">
      <dgm:prSet presAssocID="{042EB4AA-C9DC-4E10-9288-8CD089B2707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7F78A8-1C90-4C46-B1F2-45B665B02F38}" type="pres">
      <dgm:prSet presAssocID="{170CC580-ED6B-4D02-A7CD-231A07D1A52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23408-2E0C-4CC6-B11F-2059C44742BD}" type="pres">
      <dgm:prSet presAssocID="{6A40F0DC-75A9-469B-AD4F-3BDFE420DAC9}" presName="sibTrans" presStyleCnt="0"/>
      <dgm:spPr/>
    </dgm:pt>
    <dgm:pt modelId="{053A3689-30DF-41EF-9926-83C2A990C9BC}" type="pres">
      <dgm:prSet presAssocID="{FA315351-0801-4BEF-8F8A-F892E3C9683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8EFD5-86F8-4E8A-915F-FA174E79CCE9}" type="pres">
      <dgm:prSet presAssocID="{E1019321-2158-4469-94A4-A1145809F883}" presName="sibTrans" presStyleCnt="0"/>
      <dgm:spPr/>
    </dgm:pt>
    <dgm:pt modelId="{10E7CC93-B03C-4873-8AF4-6EE651053F99}" type="pres">
      <dgm:prSet presAssocID="{4B3CE81B-8B45-47E4-8316-AE50E9D1DAB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195711-86D9-4563-AFE2-36A7EA9874B1}" type="presOf" srcId="{042EB4AA-C9DC-4E10-9288-8CD089B2707C}" destId="{8897DB1B-6E58-46E0-A60D-14C6DB4A2751}" srcOrd="0" destOrd="0" presId="urn:microsoft.com/office/officeart/2005/8/layout/default"/>
    <dgm:cxn modelId="{6FFDCB0B-EB88-4E7A-8F7E-24C7426E3C3D}" type="presOf" srcId="{4B3CE81B-8B45-47E4-8316-AE50E9D1DAB0}" destId="{10E7CC93-B03C-4873-8AF4-6EE651053F99}" srcOrd="0" destOrd="0" presId="urn:microsoft.com/office/officeart/2005/8/layout/default"/>
    <dgm:cxn modelId="{8A626C8B-3956-4B04-8CAE-1B59E2EEDC29}" type="presOf" srcId="{170CC580-ED6B-4D02-A7CD-231A07D1A522}" destId="{857F78A8-1C90-4C46-B1F2-45B665B02F38}" srcOrd="0" destOrd="0" presId="urn:microsoft.com/office/officeart/2005/8/layout/default"/>
    <dgm:cxn modelId="{5DEA4375-A9C9-46D7-A549-0654B95EBC31}" srcId="{042EB4AA-C9DC-4E10-9288-8CD089B2707C}" destId="{4B3CE81B-8B45-47E4-8316-AE50E9D1DAB0}" srcOrd="2" destOrd="0" parTransId="{629AE622-CF74-4EEE-9F08-5E2A7898E9B3}" sibTransId="{099DCB82-3046-4594-B1B1-EBD82607E3A2}"/>
    <dgm:cxn modelId="{D20DB2F7-6920-496A-AF84-B3E25480CB42}" srcId="{042EB4AA-C9DC-4E10-9288-8CD089B2707C}" destId="{FA315351-0801-4BEF-8F8A-F892E3C9683C}" srcOrd="1" destOrd="0" parTransId="{F5B821DA-27AF-4AF6-A7E9-BD9DC3832A85}" sibTransId="{E1019321-2158-4469-94A4-A1145809F883}"/>
    <dgm:cxn modelId="{A50289BE-9465-4A85-B60E-39E3F4321E9C}" type="presOf" srcId="{FA315351-0801-4BEF-8F8A-F892E3C9683C}" destId="{053A3689-30DF-41EF-9926-83C2A990C9BC}" srcOrd="0" destOrd="0" presId="urn:microsoft.com/office/officeart/2005/8/layout/default"/>
    <dgm:cxn modelId="{A2910D18-19FC-4E22-8F8F-08D53851A007}" srcId="{042EB4AA-C9DC-4E10-9288-8CD089B2707C}" destId="{170CC580-ED6B-4D02-A7CD-231A07D1A522}" srcOrd="0" destOrd="0" parTransId="{D522D65B-8A80-4DAD-BC03-1B401B685C9A}" sibTransId="{6A40F0DC-75A9-469B-AD4F-3BDFE420DAC9}"/>
    <dgm:cxn modelId="{DD397720-7A1E-48CF-B0B8-B5FFF98F00A1}" type="presParOf" srcId="{8897DB1B-6E58-46E0-A60D-14C6DB4A2751}" destId="{857F78A8-1C90-4C46-B1F2-45B665B02F38}" srcOrd="0" destOrd="0" presId="urn:microsoft.com/office/officeart/2005/8/layout/default"/>
    <dgm:cxn modelId="{9A8654BE-4E55-4635-BBCD-8DFB3DED7234}" type="presParOf" srcId="{8897DB1B-6E58-46E0-A60D-14C6DB4A2751}" destId="{3A423408-2E0C-4CC6-B11F-2059C44742BD}" srcOrd="1" destOrd="0" presId="urn:microsoft.com/office/officeart/2005/8/layout/default"/>
    <dgm:cxn modelId="{EB282939-62EE-4FF0-9678-2BDA193E682E}" type="presParOf" srcId="{8897DB1B-6E58-46E0-A60D-14C6DB4A2751}" destId="{053A3689-30DF-41EF-9926-83C2A990C9BC}" srcOrd="2" destOrd="0" presId="urn:microsoft.com/office/officeart/2005/8/layout/default"/>
    <dgm:cxn modelId="{31FE5922-F454-4A4B-8BDF-8C0094C852C7}" type="presParOf" srcId="{8897DB1B-6E58-46E0-A60D-14C6DB4A2751}" destId="{7718EFD5-86F8-4E8A-915F-FA174E79CCE9}" srcOrd="3" destOrd="0" presId="urn:microsoft.com/office/officeart/2005/8/layout/default"/>
    <dgm:cxn modelId="{738B9572-B96F-4BA3-A3F3-CA237CC32F98}" type="presParOf" srcId="{8897DB1B-6E58-46E0-A60D-14C6DB4A2751}" destId="{10E7CC93-B03C-4873-8AF4-6EE651053F99}" srcOrd="4" destOrd="0" presId="urn:microsoft.com/office/officeart/2005/8/layout/default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C3436C-4B1F-44E0-8CAA-143F0FFBB09A}" type="doc">
      <dgm:prSet loTypeId="urn:microsoft.com/office/officeart/2005/8/layout/cycle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344EBC-10BA-4FBC-9122-C1C6500EEA6E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bn-IN" sz="2000" dirty="0" smtClean="0">
              <a:solidFill>
                <a:srgbClr val="FFFF00"/>
              </a:solidFill>
            </a:rPr>
            <a:t>ডেবিট-ক্রেডিটর সম্পর্ক</a:t>
          </a:r>
          <a:endParaRPr lang="en-US" sz="2000" dirty="0">
            <a:solidFill>
              <a:srgbClr val="FFFF00"/>
            </a:solidFill>
          </a:endParaRPr>
        </a:p>
      </dgm:t>
    </dgm:pt>
    <dgm:pt modelId="{1F71398B-02C0-4CFC-A3EE-802A95FD05FD}" type="parTrans" cxnId="{4C8369E0-2F98-40F8-8224-A299AD7E3BAF}">
      <dgm:prSet/>
      <dgm:spPr/>
      <dgm:t>
        <a:bodyPr/>
        <a:lstStyle/>
        <a:p>
          <a:endParaRPr lang="en-US"/>
        </a:p>
      </dgm:t>
    </dgm:pt>
    <dgm:pt modelId="{3C744967-DB22-4332-8C90-826C8DA59F04}" type="sibTrans" cxnId="{4C8369E0-2F98-40F8-8224-A299AD7E3BAF}">
      <dgm:prSet/>
      <dgm:spPr/>
      <dgm:t>
        <a:bodyPr/>
        <a:lstStyle/>
        <a:p>
          <a:endParaRPr lang="en-US"/>
        </a:p>
      </dgm:t>
    </dgm:pt>
    <dgm:pt modelId="{3C0430E2-08CF-48AD-A019-92A2AFD4404F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bn-IN" sz="2000" dirty="0" smtClean="0">
              <a:solidFill>
                <a:srgbClr val="FFFF00"/>
              </a:solidFill>
            </a:rPr>
            <a:t>চুক্তিবদ্ধ সম্পর্ক</a:t>
          </a:r>
          <a:endParaRPr lang="en-US" sz="2000" dirty="0">
            <a:solidFill>
              <a:srgbClr val="FFFF00"/>
            </a:solidFill>
          </a:endParaRPr>
        </a:p>
      </dgm:t>
    </dgm:pt>
    <dgm:pt modelId="{9875CCE6-C3B8-4DE4-B2AD-BCF349F1DBE8}" type="parTrans" cxnId="{588226D0-79E8-45AD-A8AA-057383DD5A4E}">
      <dgm:prSet/>
      <dgm:spPr/>
      <dgm:t>
        <a:bodyPr/>
        <a:lstStyle/>
        <a:p>
          <a:endParaRPr lang="en-US"/>
        </a:p>
      </dgm:t>
    </dgm:pt>
    <dgm:pt modelId="{AAC22834-1D00-4E10-9AFC-3859E9ECEC23}" type="sibTrans" cxnId="{588226D0-79E8-45AD-A8AA-057383DD5A4E}">
      <dgm:prSet/>
      <dgm:spPr/>
      <dgm:t>
        <a:bodyPr/>
        <a:lstStyle/>
        <a:p>
          <a:endParaRPr lang="en-US"/>
        </a:p>
      </dgm:t>
    </dgm:pt>
    <dgm:pt modelId="{0BCBEE2D-DBCA-4216-8D57-C7A8222F7C5D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bn-IN" sz="2400" dirty="0" smtClean="0">
              <a:solidFill>
                <a:srgbClr val="FFFF00"/>
              </a:solidFill>
            </a:rPr>
            <a:t>ব্যাংক গ্রাহকের অছি </a:t>
          </a:r>
          <a:endParaRPr lang="en-US" sz="2400" dirty="0">
            <a:solidFill>
              <a:srgbClr val="FFFF00"/>
            </a:solidFill>
          </a:endParaRPr>
        </a:p>
      </dgm:t>
    </dgm:pt>
    <dgm:pt modelId="{B2C7E485-6CA5-4AC2-B8EA-1497E7DFEA71}" type="parTrans" cxnId="{8E28D4A3-A446-44D4-A797-D4807E9DC5EA}">
      <dgm:prSet/>
      <dgm:spPr/>
      <dgm:t>
        <a:bodyPr/>
        <a:lstStyle/>
        <a:p>
          <a:endParaRPr lang="en-US"/>
        </a:p>
      </dgm:t>
    </dgm:pt>
    <dgm:pt modelId="{9B232CE7-207A-4611-B1C1-2FE56C2537EB}" type="sibTrans" cxnId="{8E28D4A3-A446-44D4-A797-D4807E9DC5EA}">
      <dgm:prSet/>
      <dgm:spPr/>
      <dgm:t>
        <a:bodyPr/>
        <a:lstStyle/>
        <a:p>
          <a:endParaRPr lang="en-US"/>
        </a:p>
      </dgm:t>
    </dgm:pt>
    <dgm:pt modelId="{7257D3E4-BB16-4FE4-8F9A-D5BAA306581B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bn-IN" sz="2000" dirty="0" smtClean="0">
              <a:solidFill>
                <a:srgbClr val="FFFF00"/>
              </a:solidFill>
            </a:rPr>
            <a:t>বন্ধক দাতা –বন্ধ ক গ্রহীতা সম্পর্ক</a:t>
          </a:r>
          <a:endParaRPr lang="en-US" sz="2000" dirty="0">
            <a:solidFill>
              <a:srgbClr val="FFFF00"/>
            </a:solidFill>
          </a:endParaRPr>
        </a:p>
      </dgm:t>
    </dgm:pt>
    <dgm:pt modelId="{FFD08AB5-210B-4898-B58F-CA8E7672667E}" type="parTrans" cxnId="{63CE7689-3569-40A8-9C8C-E8AB76695FEA}">
      <dgm:prSet/>
      <dgm:spPr/>
      <dgm:t>
        <a:bodyPr/>
        <a:lstStyle/>
        <a:p>
          <a:endParaRPr lang="en-US"/>
        </a:p>
      </dgm:t>
    </dgm:pt>
    <dgm:pt modelId="{FB10BC57-2880-4114-A661-1247151D317F}" type="sibTrans" cxnId="{63CE7689-3569-40A8-9C8C-E8AB76695FEA}">
      <dgm:prSet/>
      <dgm:spPr/>
      <dgm:t>
        <a:bodyPr/>
        <a:lstStyle/>
        <a:p>
          <a:endParaRPr lang="en-US"/>
        </a:p>
      </dgm:t>
    </dgm:pt>
    <dgm:pt modelId="{53E108CB-2A34-44D8-9985-C387CA348194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bn-IN" dirty="0" smtClean="0">
              <a:solidFill>
                <a:srgbClr val="FFFF00"/>
              </a:solidFill>
            </a:rPr>
            <a:t>ব্যাংক গ্রাহকের প্রতিনিধি </a:t>
          </a:r>
          <a:endParaRPr lang="en-US" dirty="0">
            <a:solidFill>
              <a:srgbClr val="FFFF00"/>
            </a:solidFill>
          </a:endParaRPr>
        </a:p>
      </dgm:t>
    </dgm:pt>
    <dgm:pt modelId="{B8E1EF66-3E74-4EE9-A30B-C2F4B3ACC6C7}" type="parTrans" cxnId="{3A5810CF-34B9-4CD2-A574-55D54E700E56}">
      <dgm:prSet/>
      <dgm:spPr/>
      <dgm:t>
        <a:bodyPr/>
        <a:lstStyle/>
        <a:p>
          <a:endParaRPr lang="en-US"/>
        </a:p>
      </dgm:t>
    </dgm:pt>
    <dgm:pt modelId="{F980C6BD-7764-4816-9AE7-9455197AE189}" type="sibTrans" cxnId="{3A5810CF-34B9-4CD2-A574-55D54E700E56}">
      <dgm:prSet/>
      <dgm:spPr/>
      <dgm:t>
        <a:bodyPr/>
        <a:lstStyle/>
        <a:p>
          <a:endParaRPr lang="en-US"/>
        </a:p>
      </dgm:t>
    </dgm:pt>
    <dgm:pt modelId="{EA7A3433-06E1-4F62-9708-D644F0F87F92}" type="pres">
      <dgm:prSet presAssocID="{85C3436C-4B1F-44E0-8CAA-143F0FFBB0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20036-11CC-4D87-BA8A-EB8D0D32D687}" type="pres">
      <dgm:prSet presAssocID="{85C3436C-4B1F-44E0-8CAA-143F0FFBB09A}" presName="cycle" presStyleCnt="0"/>
      <dgm:spPr/>
    </dgm:pt>
    <dgm:pt modelId="{961E4E55-4087-4F3F-99F8-6E0E7125E513}" type="pres">
      <dgm:prSet presAssocID="{72344EBC-10BA-4FBC-9122-C1C6500EEA6E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AFE3C-C8B1-44F4-8E51-DE231C725A6F}" type="pres">
      <dgm:prSet presAssocID="{3C744967-DB22-4332-8C90-826C8DA59F04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6A75366B-376C-46AC-9D00-666728612639}" type="pres">
      <dgm:prSet presAssocID="{3C0430E2-08CF-48AD-A019-92A2AFD4404F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BF440-3040-480D-916E-D2FC3002C818}" type="pres">
      <dgm:prSet presAssocID="{0BCBEE2D-DBCA-4216-8D57-C7A8222F7C5D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C7F09-D0AD-4259-AFFB-44719CBC4782}" type="pres">
      <dgm:prSet presAssocID="{7257D3E4-BB16-4FE4-8F9A-D5BAA306581B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65FD9-8EA8-42A2-B8E5-EE9DAE4676A5}" type="pres">
      <dgm:prSet presAssocID="{53E108CB-2A34-44D8-9985-C387CA348194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28D4A3-A446-44D4-A797-D4807E9DC5EA}" srcId="{85C3436C-4B1F-44E0-8CAA-143F0FFBB09A}" destId="{0BCBEE2D-DBCA-4216-8D57-C7A8222F7C5D}" srcOrd="2" destOrd="0" parTransId="{B2C7E485-6CA5-4AC2-B8EA-1497E7DFEA71}" sibTransId="{9B232CE7-207A-4611-B1C1-2FE56C2537EB}"/>
    <dgm:cxn modelId="{D92A120E-0CCD-4604-A0B1-78A989DB34EE}" type="presOf" srcId="{3C744967-DB22-4332-8C90-826C8DA59F04}" destId="{3EFAFE3C-C8B1-44F4-8E51-DE231C725A6F}" srcOrd="0" destOrd="0" presId="urn:microsoft.com/office/officeart/2005/8/layout/cycle3"/>
    <dgm:cxn modelId="{884BDB52-9276-4951-97AA-E1E98A25F67E}" type="presOf" srcId="{0BCBEE2D-DBCA-4216-8D57-C7A8222F7C5D}" destId="{E9ABF440-3040-480D-916E-D2FC3002C818}" srcOrd="0" destOrd="0" presId="urn:microsoft.com/office/officeart/2005/8/layout/cycle3"/>
    <dgm:cxn modelId="{63CE7689-3569-40A8-9C8C-E8AB76695FEA}" srcId="{85C3436C-4B1F-44E0-8CAA-143F0FFBB09A}" destId="{7257D3E4-BB16-4FE4-8F9A-D5BAA306581B}" srcOrd="3" destOrd="0" parTransId="{FFD08AB5-210B-4898-B58F-CA8E7672667E}" sibTransId="{FB10BC57-2880-4114-A661-1247151D317F}"/>
    <dgm:cxn modelId="{588226D0-79E8-45AD-A8AA-057383DD5A4E}" srcId="{85C3436C-4B1F-44E0-8CAA-143F0FFBB09A}" destId="{3C0430E2-08CF-48AD-A019-92A2AFD4404F}" srcOrd="1" destOrd="0" parTransId="{9875CCE6-C3B8-4DE4-B2AD-BCF349F1DBE8}" sibTransId="{AAC22834-1D00-4E10-9AFC-3859E9ECEC23}"/>
    <dgm:cxn modelId="{AD20678F-525E-4D32-9E3B-A7142769E6D7}" type="presOf" srcId="{7257D3E4-BB16-4FE4-8F9A-D5BAA306581B}" destId="{B1BC7F09-D0AD-4259-AFFB-44719CBC4782}" srcOrd="0" destOrd="0" presId="urn:microsoft.com/office/officeart/2005/8/layout/cycle3"/>
    <dgm:cxn modelId="{0DFE35F6-B0A7-4C6B-A81F-9D776A479A41}" type="presOf" srcId="{53E108CB-2A34-44D8-9985-C387CA348194}" destId="{7E465FD9-8EA8-42A2-B8E5-EE9DAE4676A5}" srcOrd="0" destOrd="0" presId="urn:microsoft.com/office/officeart/2005/8/layout/cycle3"/>
    <dgm:cxn modelId="{00D02BF3-2AB6-4A95-9363-48138F9F0C1C}" type="presOf" srcId="{85C3436C-4B1F-44E0-8CAA-143F0FFBB09A}" destId="{EA7A3433-06E1-4F62-9708-D644F0F87F92}" srcOrd="0" destOrd="0" presId="urn:microsoft.com/office/officeart/2005/8/layout/cycle3"/>
    <dgm:cxn modelId="{3A5810CF-34B9-4CD2-A574-55D54E700E56}" srcId="{85C3436C-4B1F-44E0-8CAA-143F0FFBB09A}" destId="{53E108CB-2A34-44D8-9985-C387CA348194}" srcOrd="4" destOrd="0" parTransId="{B8E1EF66-3E74-4EE9-A30B-C2F4B3ACC6C7}" sibTransId="{F980C6BD-7764-4816-9AE7-9455197AE189}"/>
    <dgm:cxn modelId="{5ED1D558-F38B-4995-94E6-E4758F136EFB}" type="presOf" srcId="{72344EBC-10BA-4FBC-9122-C1C6500EEA6E}" destId="{961E4E55-4087-4F3F-99F8-6E0E7125E513}" srcOrd="0" destOrd="0" presId="urn:microsoft.com/office/officeart/2005/8/layout/cycle3"/>
    <dgm:cxn modelId="{25C7A4EA-08F0-441A-A4C9-435CFF272699}" type="presOf" srcId="{3C0430E2-08CF-48AD-A019-92A2AFD4404F}" destId="{6A75366B-376C-46AC-9D00-666728612639}" srcOrd="0" destOrd="0" presId="urn:microsoft.com/office/officeart/2005/8/layout/cycle3"/>
    <dgm:cxn modelId="{4C8369E0-2F98-40F8-8224-A299AD7E3BAF}" srcId="{85C3436C-4B1F-44E0-8CAA-143F0FFBB09A}" destId="{72344EBC-10BA-4FBC-9122-C1C6500EEA6E}" srcOrd="0" destOrd="0" parTransId="{1F71398B-02C0-4CFC-A3EE-802A95FD05FD}" sibTransId="{3C744967-DB22-4332-8C90-826C8DA59F04}"/>
    <dgm:cxn modelId="{DABAB1DE-9891-43DE-9083-7A01F6DE0077}" type="presParOf" srcId="{EA7A3433-06E1-4F62-9708-D644F0F87F92}" destId="{C7220036-11CC-4D87-BA8A-EB8D0D32D687}" srcOrd="0" destOrd="0" presId="urn:microsoft.com/office/officeart/2005/8/layout/cycle3"/>
    <dgm:cxn modelId="{B3F0A472-AA33-441B-85C7-7CC38F4C3F8F}" type="presParOf" srcId="{C7220036-11CC-4D87-BA8A-EB8D0D32D687}" destId="{961E4E55-4087-4F3F-99F8-6E0E7125E513}" srcOrd="0" destOrd="0" presId="urn:microsoft.com/office/officeart/2005/8/layout/cycle3"/>
    <dgm:cxn modelId="{C4789524-2ED2-412C-974E-B9569863FB3C}" type="presParOf" srcId="{C7220036-11CC-4D87-BA8A-EB8D0D32D687}" destId="{3EFAFE3C-C8B1-44F4-8E51-DE231C725A6F}" srcOrd="1" destOrd="0" presId="urn:microsoft.com/office/officeart/2005/8/layout/cycle3"/>
    <dgm:cxn modelId="{1C37600C-C7FD-4512-856D-485E3346E1DA}" type="presParOf" srcId="{C7220036-11CC-4D87-BA8A-EB8D0D32D687}" destId="{6A75366B-376C-46AC-9D00-666728612639}" srcOrd="2" destOrd="0" presId="urn:microsoft.com/office/officeart/2005/8/layout/cycle3"/>
    <dgm:cxn modelId="{694F66E6-C447-4CA0-B777-F710735E528D}" type="presParOf" srcId="{C7220036-11CC-4D87-BA8A-EB8D0D32D687}" destId="{E9ABF440-3040-480D-916E-D2FC3002C818}" srcOrd="3" destOrd="0" presId="urn:microsoft.com/office/officeart/2005/8/layout/cycle3"/>
    <dgm:cxn modelId="{FEA10A79-E2D0-4699-B47E-4B29C2F1A5D3}" type="presParOf" srcId="{C7220036-11CC-4D87-BA8A-EB8D0D32D687}" destId="{B1BC7F09-D0AD-4259-AFFB-44719CBC4782}" srcOrd="4" destOrd="0" presId="urn:microsoft.com/office/officeart/2005/8/layout/cycle3"/>
    <dgm:cxn modelId="{107A7CC5-0D9E-4FAC-A8C0-E5E796FB2288}" type="presParOf" srcId="{C7220036-11CC-4D87-BA8A-EB8D0D32D687}" destId="{7E465FD9-8EA8-42A2-B8E5-EE9DAE4676A5}" srcOrd="5" destOrd="0" presId="urn:microsoft.com/office/officeart/2005/8/layout/cycle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9042AA-45B0-4543-BAAC-4ABB635FCFA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44E813-1CC8-4C6A-8B13-6E7D4A4E3368}">
      <dgm:prSet phldrT="[Text]"/>
      <dgm:spPr>
        <a:ln>
          <a:solidFill>
            <a:srgbClr val="FFFF00"/>
          </a:solidFill>
        </a:ln>
      </dgm:spPr>
      <dgm:t>
        <a:bodyPr/>
        <a:lstStyle/>
        <a:p>
          <a:r>
            <a:rPr lang="bn-IN" dirty="0" smtClean="0"/>
            <a:t>গ্রাহকের প্রতি ব্যাংকের দায়িত্ব</a:t>
          </a:r>
          <a:endParaRPr lang="en-US" dirty="0"/>
        </a:p>
      </dgm:t>
    </dgm:pt>
    <dgm:pt modelId="{2FA1C229-5C17-45BB-9435-915416FBF69A}" type="parTrans" cxnId="{43AEAFB9-68F3-4424-827D-BE1ECF1D403B}">
      <dgm:prSet/>
      <dgm:spPr/>
      <dgm:t>
        <a:bodyPr/>
        <a:lstStyle/>
        <a:p>
          <a:endParaRPr lang="en-US"/>
        </a:p>
      </dgm:t>
    </dgm:pt>
    <dgm:pt modelId="{B71785F8-3431-4BFD-9B4E-14389877207D}" type="sibTrans" cxnId="{43AEAFB9-68F3-4424-827D-BE1ECF1D403B}">
      <dgm:prSet/>
      <dgm:spPr/>
      <dgm:t>
        <a:bodyPr/>
        <a:lstStyle/>
        <a:p>
          <a:endParaRPr lang="en-US"/>
        </a:p>
      </dgm:t>
    </dgm:pt>
    <dgm:pt modelId="{AFC0603F-020E-4357-85AA-6EBCC22CDB29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bn-IN" dirty="0" smtClean="0"/>
            <a:t>চাহিবামাত্র অর্থ ফেরত </a:t>
          </a:r>
          <a:endParaRPr lang="en-US" dirty="0"/>
        </a:p>
      </dgm:t>
    </dgm:pt>
    <dgm:pt modelId="{A5E8F97F-71AD-4B84-8326-F7477A1E5088}" type="parTrans" cxnId="{155B9D55-B3E1-47B9-B191-42E97A845D95}">
      <dgm:prSet/>
      <dgm:spPr/>
      <dgm:t>
        <a:bodyPr/>
        <a:lstStyle/>
        <a:p>
          <a:endParaRPr lang="en-US"/>
        </a:p>
      </dgm:t>
    </dgm:pt>
    <dgm:pt modelId="{78D733DD-97A7-49AB-B527-E758A5EFB642}" type="sibTrans" cxnId="{155B9D55-B3E1-47B9-B191-42E97A845D95}">
      <dgm:prSet/>
      <dgm:spPr/>
      <dgm:t>
        <a:bodyPr/>
        <a:lstStyle/>
        <a:p>
          <a:endParaRPr lang="en-US"/>
        </a:p>
      </dgm:t>
    </dgm:pt>
    <dgm:pt modelId="{3292CF49-C6B5-492C-98E6-1A4ABF1622AE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bn-IN" dirty="0" smtClean="0"/>
            <a:t>হিসাবের গোপনীয়তা রক্ষা </a:t>
          </a:r>
          <a:endParaRPr lang="en-US" dirty="0"/>
        </a:p>
      </dgm:t>
    </dgm:pt>
    <dgm:pt modelId="{F97D8D36-CDA7-48B4-838D-CD04B629A0AC}" type="parTrans" cxnId="{679FB152-46DE-4362-BC78-67A21C25A06F}">
      <dgm:prSet/>
      <dgm:spPr/>
      <dgm:t>
        <a:bodyPr/>
        <a:lstStyle/>
        <a:p>
          <a:endParaRPr lang="en-US"/>
        </a:p>
      </dgm:t>
    </dgm:pt>
    <dgm:pt modelId="{D052E738-0B0E-4327-A478-B010AF01FA8E}" type="sibTrans" cxnId="{679FB152-46DE-4362-BC78-67A21C25A06F}">
      <dgm:prSet/>
      <dgm:spPr/>
      <dgm:t>
        <a:bodyPr/>
        <a:lstStyle/>
        <a:p>
          <a:endParaRPr lang="en-US"/>
        </a:p>
      </dgm:t>
    </dgm:pt>
    <dgm:pt modelId="{C2F47EB8-9DBB-4E1D-AD14-0F7D666141A4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bn-IN" dirty="0" smtClean="0"/>
            <a:t>আমানতকারীর নিদের্শ পালন </a:t>
          </a:r>
          <a:endParaRPr lang="en-US" dirty="0"/>
        </a:p>
      </dgm:t>
    </dgm:pt>
    <dgm:pt modelId="{BB0D78D0-161C-492C-9503-3BE62C191373}" type="parTrans" cxnId="{32D0D513-C5EF-4C03-B65C-85ABA735086B}">
      <dgm:prSet/>
      <dgm:spPr/>
      <dgm:t>
        <a:bodyPr/>
        <a:lstStyle/>
        <a:p>
          <a:endParaRPr lang="en-US"/>
        </a:p>
      </dgm:t>
    </dgm:pt>
    <dgm:pt modelId="{F0DCBA50-A1C0-4832-B76E-0087353F04E7}" type="sibTrans" cxnId="{32D0D513-C5EF-4C03-B65C-85ABA735086B}">
      <dgm:prSet/>
      <dgm:spPr/>
      <dgm:t>
        <a:bodyPr/>
        <a:lstStyle/>
        <a:p>
          <a:endParaRPr lang="en-US"/>
        </a:p>
      </dgm:t>
    </dgm:pt>
    <dgm:pt modelId="{1FAC0328-FCB1-4C51-B0AD-25EC4750EF9D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bn-IN" sz="1800" dirty="0" smtClean="0"/>
            <a:t>সুবিধা জনকভাবে  ঋণ পরিশোধের সুযোগ প্রদান </a:t>
          </a:r>
          <a:endParaRPr lang="en-US" sz="1800" dirty="0"/>
        </a:p>
      </dgm:t>
    </dgm:pt>
    <dgm:pt modelId="{7E408BE6-30C0-4DED-9F19-18B0B9BACD31}" type="parTrans" cxnId="{FCDAB30C-2CCA-48F8-9564-8E3A2B852A72}">
      <dgm:prSet/>
      <dgm:spPr/>
      <dgm:t>
        <a:bodyPr/>
        <a:lstStyle/>
        <a:p>
          <a:endParaRPr lang="en-US"/>
        </a:p>
      </dgm:t>
    </dgm:pt>
    <dgm:pt modelId="{75DF7ECA-66D5-48B5-8D59-232F9158784C}" type="sibTrans" cxnId="{FCDAB30C-2CCA-48F8-9564-8E3A2B852A72}">
      <dgm:prSet/>
      <dgm:spPr/>
      <dgm:t>
        <a:bodyPr/>
        <a:lstStyle/>
        <a:p>
          <a:endParaRPr lang="en-US"/>
        </a:p>
      </dgm:t>
    </dgm:pt>
    <dgm:pt modelId="{9F3CF53F-435E-4FFA-980B-F086E825E0A0}" type="pres">
      <dgm:prSet presAssocID="{E99042AA-45B0-4543-BAAC-4ABB635FCFA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06F222-95B9-4B73-93F8-4BB03CFEE736}" type="pres">
      <dgm:prSet presAssocID="{2E44E813-1CC8-4C6A-8B13-6E7D4A4E3368}" presName="centerShape" presStyleLbl="node0" presStyleIdx="0" presStyleCnt="1" custScaleX="115380" custScaleY="134259" custLinFactNeighborX="-1595" custLinFactNeighborY="1818"/>
      <dgm:spPr/>
      <dgm:t>
        <a:bodyPr/>
        <a:lstStyle/>
        <a:p>
          <a:endParaRPr lang="en-US"/>
        </a:p>
      </dgm:t>
    </dgm:pt>
    <dgm:pt modelId="{EBC1E528-4AE3-43F8-ACC8-CC93601A3EE3}" type="pres">
      <dgm:prSet presAssocID="{A5E8F97F-71AD-4B84-8326-F7477A1E5088}" presName="Name9" presStyleLbl="parChTrans1D2" presStyleIdx="0" presStyleCnt="4"/>
      <dgm:spPr/>
      <dgm:t>
        <a:bodyPr/>
        <a:lstStyle/>
        <a:p>
          <a:endParaRPr lang="en-US"/>
        </a:p>
      </dgm:t>
    </dgm:pt>
    <dgm:pt modelId="{00AA5D70-2AB6-40FB-A186-B8208F63EB5F}" type="pres">
      <dgm:prSet presAssocID="{A5E8F97F-71AD-4B84-8326-F7477A1E5088}" presName="connTx" presStyleLbl="parChTrans1D2" presStyleIdx="0" presStyleCnt="4"/>
      <dgm:spPr/>
      <dgm:t>
        <a:bodyPr/>
        <a:lstStyle/>
        <a:p>
          <a:endParaRPr lang="en-US"/>
        </a:p>
      </dgm:t>
    </dgm:pt>
    <dgm:pt modelId="{8434EDE1-CD60-45B8-A17D-703F9FC1BCBF}" type="pres">
      <dgm:prSet presAssocID="{AFC0603F-020E-4357-85AA-6EBCC22CDB29}" presName="node" presStyleLbl="node1" presStyleIdx="0" presStyleCnt="4" custScaleX="1999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8FB27-0BF8-413F-8972-178D3F908C57}" type="pres">
      <dgm:prSet presAssocID="{F97D8D36-CDA7-48B4-838D-CD04B629A0AC}" presName="Name9" presStyleLbl="parChTrans1D2" presStyleIdx="1" presStyleCnt="4"/>
      <dgm:spPr/>
      <dgm:t>
        <a:bodyPr/>
        <a:lstStyle/>
        <a:p>
          <a:endParaRPr lang="en-US"/>
        </a:p>
      </dgm:t>
    </dgm:pt>
    <dgm:pt modelId="{ADA95C22-E17B-43D5-8D8E-43D6D0CF44D6}" type="pres">
      <dgm:prSet presAssocID="{F97D8D36-CDA7-48B4-838D-CD04B629A0AC}" presName="connTx" presStyleLbl="parChTrans1D2" presStyleIdx="1" presStyleCnt="4"/>
      <dgm:spPr/>
      <dgm:t>
        <a:bodyPr/>
        <a:lstStyle/>
        <a:p>
          <a:endParaRPr lang="en-US"/>
        </a:p>
      </dgm:t>
    </dgm:pt>
    <dgm:pt modelId="{80A5FB8D-FE6C-4AFC-A22D-DD16AF370E27}" type="pres">
      <dgm:prSet presAssocID="{3292CF49-C6B5-492C-98E6-1A4ABF1622AE}" presName="node" presStyleLbl="node1" presStyleIdx="1" presStyleCnt="4" custAng="0" custScaleX="200742" custScaleY="113373" custRadScaleRad="141786" custRadScaleInc="-32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967E0C-E9FA-441A-8CDC-8B818E4F0871}" type="pres">
      <dgm:prSet presAssocID="{BB0D78D0-161C-492C-9503-3BE62C191373}" presName="Name9" presStyleLbl="parChTrans1D2" presStyleIdx="2" presStyleCnt="4"/>
      <dgm:spPr/>
      <dgm:t>
        <a:bodyPr/>
        <a:lstStyle/>
        <a:p>
          <a:endParaRPr lang="en-US"/>
        </a:p>
      </dgm:t>
    </dgm:pt>
    <dgm:pt modelId="{67316E62-2770-4885-9081-48374D4D4F2A}" type="pres">
      <dgm:prSet presAssocID="{BB0D78D0-161C-492C-9503-3BE62C191373}" presName="connTx" presStyleLbl="parChTrans1D2" presStyleIdx="2" presStyleCnt="4"/>
      <dgm:spPr/>
      <dgm:t>
        <a:bodyPr/>
        <a:lstStyle/>
        <a:p>
          <a:endParaRPr lang="en-US"/>
        </a:p>
      </dgm:t>
    </dgm:pt>
    <dgm:pt modelId="{C1B6307F-D22E-4D0E-92F8-F81CE6497182}" type="pres">
      <dgm:prSet presAssocID="{C2F47EB8-9DBB-4E1D-AD14-0F7D666141A4}" presName="node" presStyleLbl="node1" presStyleIdx="2" presStyleCnt="4" custScaleX="2387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9617D-E7C6-463A-8C72-161E250D4248}" type="pres">
      <dgm:prSet presAssocID="{7E408BE6-30C0-4DED-9F19-18B0B9BACD31}" presName="Name9" presStyleLbl="parChTrans1D2" presStyleIdx="3" presStyleCnt="4"/>
      <dgm:spPr/>
      <dgm:t>
        <a:bodyPr/>
        <a:lstStyle/>
        <a:p>
          <a:endParaRPr lang="en-US"/>
        </a:p>
      </dgm:t>
    </dgm:pt>
    <dgm:pt modelId="{FD4C7BE1-E19A-48F8-BB94-673EE6584E94}" type="pres">
      <dgm:prSet presAssocID="{7E408BE6-30C0-4DED-9F19-18B0B9BACD31}" presName="connTx" presStyleLbl="parChTrans1D2" presStyleIdx="3" presStyleCnt="4"/>
      <dgm:spPr/>
      <dgm:t>
        <a:bodyPr/>
        <a:lstStyle/>
        <a:p>
          <a:endParaRPr lang="en-US"/>
        </a:p>
      </dgm:t>
    </dgm:pt>
    <dgm:pt modelId="{91E0AEA8-F984-4BF2-85BD-D9AF37900D70}" type="pres">
      <dgm:prSet presAssocID="{1FAC0328-FCB1-4C51-B0AD-25EC4750EF9D}" presName="node" presStyleLbl="node1" presStyleIdx="3" presStyleCnt="4" custScaleX="208280" custScaleY="100000" custRadScaleRad="149174" custRadScaleInc="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DAB30C-2CCA-48F8-9564-8E3A2B852A72}" srcId="{2E44E813-1CC8-4C6A-8B13-6E7D4A4E3368}" destId="{1FAC0328-FCB1-4C51-B0AD-25EC4750EF9D}" srcOrd="3" destOrd="0" parTransId="{7E408BE6-30C0-4DED-9F19-18B0B9BACD31}" sibTransId="{75DF7ECA-66D5-48B5-8D59-232F9158784C}"/>
    <dgm:cxn modelId="{4FB86CCF-6889-4C21-94F7-4426D027CD3E}" type="presOf" srcId="{BB0D78D0-161C-492C-9503-3BE62C191373}" destId="{67316E62-2770-4885-9081-48374D4D4F2A}" srcOrd="1" destOrd="0" presId="urn:microsoft.com/office/officeart/2005/8/layout/radial1"/>
    <dgm:cxn modelId="{17AD951F-2E45-4672-8775-E0CF6579BDEC}" type="presOf" srcId="{7E408BE6-30C0-4DED-9F19-18B0B9BACD31}" destId="{1BC9617D-E7C6-463A-8C72-161E250D4248}" srcOrd="0" destOrd="0" presId="urn:microsoft.com/office/officeart/2005/8/layout/radial1"/>
    <dgm:cxn modelId="{8A3A7183-98E7-4657-AB41-A5B8FB72AE69}" type="presOf" srcId="{F97D8D36-CDA7-48B4-838D-CD04B629A0AC}" destId="{1F18FB27-0BF8-413F-8972-178D3F908C57}" srcOrd="0" destOrd="0" presId="urn:microsoft.com/office/officeart/2005/8/layout/radial1"/>
    <dgm:cxn modelId="{679FB152-46DE-4362-BC78-67A21C25A06F}" srcId="{2E44E813-1CC8-4C6A-8B13-6E7D4A4E3368}" destId="{3292CF49-C6B5-492C-98E6-1A4ABF1622AE}" srcOrd="1" destOrd="0" parTransId="{F97D8D36-CDA7-48B4-838D-CD04B629A0AC}" sibTransId="{D052E738-0B0E-4327-A478-B010AF01FA8E}"/>
    <dgm:cxn modelId="{A93C5E29-E0EB-4080-A566-282677BCE3BC}" type="presOf" srcId="{E99042AA-45B0-4543-BAAC-4ABB635FCFA3}" destId="{9F3CF53F-435E-4FFA-980B-F086E825E0A0}" srcOrd="0" destOrd="0" presId="urn:microsoft.com/office/officeart/2005/8/layout/radial1"/>
    <dgm:cxn modelId="{51DF1943-A2D6-4E3D-BE27-3584A366EAE3}" type="presOf" srcId="{3292CF49-C6B5-492C-98E6-1A4ABF1622AE}" destId="{80A5FB8D-FE6C-4AFC-A22D-DD16AF370E27}" srcOrd="0" destOrd="0" presId="urn:microsoft.com/office/officeart/2005/8/layout/radial1"/>
    <dgm:cxn modelId="{32D0D513-C5EF-4C03-B65C-85ABA735086B}" srcId="{2E44E813-1CC8-4C6A-8B13-6E7D4A4E3368}" destId="{C2F47EB8-9DBB-4E1D-AD14-0F7D666141A4}" srcOrd="2" destOrd="0" parTransId="{BB0D78D0-161C-492C-9503-3BE62C191373}" sibTransId="{F0DCBA50-A1C0-4832-B76E-0087353F04E7}"/>
    <dgm:cxn modelId="{FEE2AD70-1CC1-4407-B573-784EB55BA2D5}" type="presOf" srcId="{1FAC0328-FCB1-4C51-B0AD-25EC4750EF9D}" destId="{91E0AEA8-F984-4BF2-85BD-D9AF37900D70}" srcOrd="0" destOrd="0" presId="urn:microsoft.com/office/officeart/2005/8/layout/radial1"/>
    <dgm:cxn modelId="{3660D9D9-ACB7-4AC1-886B-36FBF1CC39CC}" type="presOf" srcId="{BB0D78D0-161C-492C-9503-3BE62C191373}" destId="{4F967E0C-E9FA-441A-8CDC-8B818E4F0871}" srcOrd="0" destOrd="0" presId="urn:microsoft.com/office/officeart/2005/8/layout/radial1"/>
    <dgm:cxn modelId="{BDA0D233-1181-4A7E-9440-7DC6731169D6}" type="presOf" srcId="{7E408BE6-30C0-4DED-9F19-18B0B9BACD31}" destId="{FD4C7BE1-E19A-48F8-BB94-673EE6584E94}" srcOrd="1" destOrd="0" presId="urn:microsoft.com/office/officeart/2005/8/layout/radial1"/>
    <dgm:cxn modelId="{2DE9B046-7D6A-4E0A-BB48-54C407E595E9}" type="presOf" srcId="{F97D8D36-CDA7-48B4-838D-CD04B629A0AC}" destId="{ADA95C22-E17B-43D5-8D8E-43D6D0CF44D6}" srcOrd="1" destOrd="0" presId="urn:microsoft.com/office/officeart/2005/8/layout/radial1"/>
    <dgm:cxn modelId="{155B9D55-B3E1-47B9-B191-42E97A845D95}" srcId="{2E44E813-1CC8-4C6A-8B13-6E7D4A4E3368}" destId="{AFC0603F-020E-4357-85AA-6EBCC22CDB29}" srcOrd="0" destOrd="0" parTransId="{A5E8F97F-71AD-4B84-8326-F7477A1E5088}" sibTransId="{78D733DD-97A7-49AB-B527-E758A5EFB642}"/>
    <dgm:cxn modelId="{9DD1C231-54A1-4EE8-B1A2-547F259F922D}" type="presOf" srcId="{AFC0603F-020E-4357-85AA-6EBCC22CDB29}" destId="{8434EDE1-CD60-45B8-A17D-703F9FC1BCBF}" srcOrd="0" destOrd="0" presId="urn:microsoft.com/office/officeart/2005/8/layout/radial1"/>
    <dgm:cxn modelId="{90AFCB52-6E19-4068-B928-0E408784F55F}" type="presOf" srcId="{2E44E813-1CC8-4C6A-8B13-6E7D4A4E3368}" destId="{EF06F222-95B9-4B73-93F8-4BB03CFEE736}" srcOrd="0" destOrd="0" presId="urn:microsoft.com/office/officeart/2005/8/layout/radial1"/>
    <dgm:cxn modelId="{6639191C-A3CE-4C51-8B32-C58BF39D9334}" type="presOf" srcId="{A5E8F97F-71AD-4B84-8326-F7477A1E5088}" destId="{EBC1E528-4AE3-43F8-ACC8-CC93601A3EE3}" srcOrd="0" destOrd="0" presId="urn:microsoft.com/office/officeart/2005/8/layout/radial1"/>
    <dgm:cxn modelId="{43AEAFB9-68F3-4424-827D-BE1ECF1D403B}" srcId="{E99042AA-45B0-4543-BAAC-4ABB635FCFA3}" destId="{2E44E813-1CC8-4C6A-8B13-6E7D4A4E3368}" srcOrd="0" destOrd="0" parTransId="{2FA1C229-5C17-45BB-9435-915416FBF69A}" sibTransId="{B71785F8-3431-4BFD-9B4E-14389877207D}"/>
    <dgm:cxn modelId="{873B7BDB-4BFC-450B-A432-D01C327D3B6E}" type="presOf" srcId="{A5E8F97F-71AD-4B84-8326-F7477A1E5088}" destId="{00AA5D70-2AB6-40FB-A186-B8208F63EB5F}" srcOrd="1" destOrd="0" presId="urn:microsoft.com/office/officeart/2005/8/layout/radial1"/>
    <dgm:cxn modelId="{A9B6613A-E468-46DF-81A5-494827674E44}" type="presOf" srcId="{C2F47EB8-9DBB-4E1D-AD14-0F7D666141A4}" destId="{C1B6307F-D22E-4D0E-92F8-F81CE6497182}" srcOrd="0" destOrd="0" presId="urn:microsoft.com/office/officeart/2005/8/layout/radial1"/>
    <dgm:cxn modelId="{1DBF39B3-C90D-4E6A-B5BA-C6FFCB96DCE4}" type="presParOf" srcId="{9F3CF53F-435E-4FFA-980B-F086E825E0A0}" destId="{EF06F222-95B9-4B73-93F8-4BB03CFEE736}" srcOrd="0" destOrd="0" presId="urn:microsoft.com/office/officeart/2005/8/layout/radial1"/>
    <dgm:cxn modelId="{5E81AED7-BFAD-42C4-8275-00D27773077F}" type="presParOf" srcId="{9F3CF53F-435E-4FFA-980B-F086E825E0A0}" destId="{EBC1E528-4AE3-43F8-ACC8-CC93601A3EE3}" srcOrd="1" destOrd="0" presId="urn:microsoft.com/office/officeart/2005/8/layout/radial1"/>
    <dgm:cxn modelId="{2E026701-A5E6-4151-BF3E-CBC156FC37F7}" type="presParOf" srcId="{EBC1E528-4AE3-43F8-ACC8-CC93601A3EE3}" destId="{00AA5D70-2AB6-40FB-A186-B8208F63EB5F}" srcOrd="0" destOrd="0" presId="urn:microsoft.com/office/officeart/2005/8/layout/radial1"/>
    <dgm:cxn modelId="{C3C97F98-9E55-4C01-8243-8859F2B4E1EF}" type="presParOf" srcId="{9F3CF53F-435E-4FFA-980B-F086E825E0A0}" destId="{8434EDE1-CD60-45B8-A17D-703F9FC1BCBF}" srcOrd="2" destOrd="0" presId="urn:microsoft.com/office/officeart/2005/8/layout/radial1"/>
    <dgm:cxn modelId="{A547DE38-D2FD-4847-BF52-5C036EB866C0}" type="presParOf" srcId="{9F3CF53F-435E-4FFA-980B-F086E825E0A0}" destId="{1F18FB27-0BF8-413F-8972-178D3F908C57}" srcOrd="3" destOrd="0" presId="urn:microsoft.com/office/officeart/2005/8/layout/radial1"/>
    <dgm:cxn modelId="{ED883C8D-FBA9-4C76-A33D-9C49061332CA}" type="presParOf" srcId="{1F18FB27-0BF8-413F-8972-178D3F908C57}" destId="{ADA95C22-E17B-43D5-8D8E-43D6D0CF44D6}" srcOrd="0" destOrd="0" presId="urn:microsoft.com/office/officeart/2005/8/layout/radial1"/>
    <dgm:cxn modelId="{E8AABB90-3193-423F-BC4F-F6314BFADE1E}" type="presParOf" srcId="{9F3CF53F-435E-4FFA-980B-F086E825E0A0}" destId="{80A5FB8D-FE6C-4AFC-A22D-DD16AF370E27}" srcOrd="4" destOrd="0" presId="urn:microsoft.com/office/officeart/2005/8/layout/radial1"/>
    <dgm:cxn modelId="{EFA9340C-3C82-4A32-82A0-AA20AD6811E1}" type="presParOf" srcId="{9F3CF53F-435E-4FFA-980B-F086E825E0A0}" destId="{4F967E0C-E9FA-441A-8CDC-8B818E4F0871}" srcOrd="5" destOrd="0" presId="urn:microsoft.com/office/officeart/2005/8/layout/radial1"/>
    <dgm:cxn modelId="{F8152370-5914-4FA3-8AD2-BD1D3DD52358}" type="presParOf" srcId="{4F967E0C-E9FA-441A-8CDC-8B818E4F0871}" destId="{67316E62-2770-4885-9081-48374D4D4F2A}" srcOrd="0" destOrd="0" presId="urn:microsoft.com/office/officeart/2005/8/layout/radial1"/>
    <dgm:cxn modelId="{6FD2B2D5-5A4F-4E42-B99B-E23E80107FA8}" type="presParOf" srcId="{9F3CF53F-435E-4FFA-980B-F086E825E0A0}" destId="{C1B6307F-D22E-4D0E-92F8-F81CE6497182}" srcOrd="6" destOrd="0" presId="urn:microsoft.com/office/officeart/2005/8/layout/radial1"/>
    <dgm:cxn modelId="{399A85D9-D188-4ACB-985A-7050F1FE376C}" type="presParOf" srcId="{9F3CF53F-435E-4FFA-980B-F086E825E0A0}" destId="{1BC9617D-E7C6-463A-8C72-161E250D4248}" srcOrd="7" destOrd="0" presId="urn:microsoft.com/office/officeart/2005/8/layout/radial1"/>
    <dgm:cxn modelId="{9398A2D5-74A0-4839-9F38-AFC93F4048E6}" type="presParOf" srcId="{1BC9617D-E7C6-463A-8C72-161E250D4248}" destId="{FD4C7BE1-E19A-48F8-BB94-673EE6584E94}" srcOrd="0" destOrd="0" presId="urn:microsoft.com/office/officeart/2005/8/layout/radial1"/>
    <dgm:cxn modelId="{29A33D9C-80E6-4BF5-95E3-84ABF91164E3}" type="presParOf" srcId="{9F3CF53F-435E-4FFA-980B-F086E825E0A0}" destId="{91E0AEA8-F984-4BF2-85BD-D9AF37900D70}" srcOrd="8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2DE9B-763F-465A-B2A8-4F2632834EE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D77F8-FD59-45C2-8AF3-5CF89DFAE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992B-758C-462E-98D1-230846142927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ECD7-43F0-45C3-9EE9-A8B3E8BEB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992B-758C-462E-98D1-230846142927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ECD7-43F0-45C3-9EE9-A8B3E8BEB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992B-758C-462E-98D1-230846142927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ECD7-43F0-45C3-9EE9-A8B3E8BEB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992B-758C-462E-98D1-230846142927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ECD7-43F0-45C3-9EE9-A8B3E8BEB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992B-758C-462E-98D1-230846142927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ECD7-43F0-45C3-9EE9-A8B3E8BEB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992B-758C-462E-98D1-230846142927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ECD7-43F0-45C3-9EE9-A8B3E8BEB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992B-758C-462E-98D1-230846142927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ECD7-43F0-45C3-9EE9-A8B3E8BEB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992B-758C-462E-98D1-230846142927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ECD7-43F0-45C3-9EE9-A8B3E8BEB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992B-758C-462E-98D1-230846142927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ECD7-43F0-45C3-9EE9-A8B3E8BEB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992B-758C-462E-98D1-230846142927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ECD7-43F0-45C3-9EE9-A8B3E8BEB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992B-758C-462E-98D1-230846142927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ECD7-43F0-45C3-9EE9-A8B3E8BEB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2992B-758C-462E-98D1-230846142927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CECD7-43F0-45C3-9EE9-A8B3E8BEB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mailto:shakhawath747@gamil.com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09600" y="457200"/>
          <a:ext cx="7772400" cy="121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7924800" cy="3810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images-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2476501" y="1638299"/>
            <a:ext cx="3581400" cy="4114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.28773  L -0.125 0.28773  L 0 0  Z" pathEditMode="relative" ptsTypes="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Horizontal Scroll 3"/>
          <p:cNvSpPr/>
          <p:nvPr/>
        </p:nvSpPr>
        <p:spPr>
          <a:xfrm>
            <a:off x="609600" y="304800"/>
            <a:ext cx="69342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গ্রাহকের প্রতি ব্যাংকের দায়িত্ব</a:t>
            </a:r>
            <a:endParaRPr lang="en-US" sz="4000" dirty="0"/>
          </a:p>
        </p:txBody>
      </p:sp>
      <p:sp>
        <p:nvSpPr>
          <p:cNvPr id="6" name="Oval 5"/>
          <p:cNvSpPr/>
          <p:nvPr/>
        </p:nvSpPr>
        <p:spPr>
          <a:xfrm>
            <a:off x="533400" y="4724400"/>
            <a:ext cx="1981200" cy="1371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সুদ প্রদান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>
            <a:off x="609600" y="381000"/>
            <a:ext cx="7543800" cy="914400"/>
          </a:xfrm>
          <a:prstGeom prst="irregularSeal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FFFF00"/>
                </a:solidFill>
              </a:rPr>
              <a:t>ব্যাংকের প্রতি গ্রাহকের দায়িত্ব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38200" y="1447800"/>
            <a:ext cx="3962400" cy="1981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953000" y="1752600"/>
            <a:ext cx="3657600" cy="2133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" y="3962400"/>
            <a:ext cx="3886200" cy="2057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76800" y="4114800"/>
            <a:ext cx="3657600" cy="2057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/>
          <p:cNvSpPr/>
          <p:nvPr/>
        </p:nvSpPr>
        <p:spPr>
          <a:xfrm>
            <a:off x="3810000" y="3276600"/>
            <a:ext cx="1524000" cy="990600"/>
          </a:xfrm>
          <a:prstGeom prst="pl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33600" y="1524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FF00"/>
                </a:solidFill>
              </a:rPr>
              <a:t>সততা</a:t>
            </a:r>
            <a:r>
              <a:rPr lang="bn-IN" sz="3600" dirty="0" smtClean="0">
                <a:solidFill>
                  <a:srgbClr val="FFFF00"/>
                </a:solidFill>
              </a:rPr>
              <a:t>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20574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হিসাব খোলা থেকে শুরু করে সর্বাস্থায় সঠিক তথ্য দেওয়া ।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943600" y="18288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/>
              <a:t>ঋণ পরিশোধ 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24384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গূহীত ঋণ চুক্তি অনুযায়ী সময়মতো পরিশোধ ।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0" y="4038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সুদ পরিশোধ 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0" y="48006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চুক্তি অনুযায়ী ব্যাংক ঋণের সুদ পরিশোধ করা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638800" y="41910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/>
              <a:t>সঠিকভাবে চেক অঙ্কন 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029200" y="5105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যথাযথ নিয়মে চেক অঙ্কন করা ।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Plaque 5"/>
          <p:cNvSpPr/>
          <p:nvPr/>
        </p:nvSpPr>
        <p:spPr>
          <a:xfrm>
            <a:off x="533400" y="304800"/>
            <a:ext cx="8229600" cy="914400"/>
          </a:xfrm>
          <a:prstGeom prst="plaqu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</a:rPr>
              <a:t>চেকের</a:t>
            </a:r>
            <a:r>
              <a:rPr lang="en-US" sz="6000" dirty="0" smtClean="0">
                <a:solidFill>
                  <a:srgbClr val="0070C0"/>
                </a:solidFill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</a:rPr>
              <a:t>প্রকারভেদ</a:t>
            </a:r>
            <a:r>
              <a:rPr lang="en-US" sz="6000" dirty="0" smtClean="0">
                <a:solidFill>
                  <a:srgbClr val="0070C0"/>
                </a:solidFill>
              </a:rPr>
              <a:t> 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676400"/>
            <a:ext cx="21336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Diagonal Corner Rectangle 8"/>
          <p:cNvSpPr/>
          <p:nvPr/>
        </p:nvSpPr>
        <p:spPr>
          <a:xfrm>
            <a:off x="3505200" y="1676400"/>
            <a:ext cx="2286000" cy="3962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 Side Corner Rectangle 9"/>
          <p:cNvSpPr/>
          <p:nvPr/>
        </p:nvSpPr>
        <p:spPr>
          <a:xfrm>
            <a:off x="6400800" y="1676400"/>
            <a:ext cx="2133600" cy="38862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8200" y="1752600"/>
            <a:ext cx="18288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57600" y="1752600"/>
            <a:ext cx="16002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81800" y="1828800"/>
            <a:ext cx="15240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002060"/>
                </a:solidFill>
              </a:rPr>
              <a:t>দাগকাটা  চেক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1828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বাহক চেক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86200" y="1905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হুকুম চেক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0" y="2895600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এ ক্ষেত্রে ব্যাংক চেকের বাহককে অর্থ দিতে বাধ্য  থাকবে ।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581400" y="3048000"/>
            <a:ext cx="220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নির্দিষ্টব্যক্তি ব্যতীত অন্য কেউ এ চেকের অর্থ উত্তোলন করতে পারে না। 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400800" y="2743200"/>
            <a:ext cx="1828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 smtClean="0"/>
              <a:t>এক্ষেত্রে চেকের ওপর আড়াআড়িভাবে সমান্তরাল দুটি রেখা আঁকা থাকে। </a:t>
            </a:r>
          </a:p>
          <a:p>
            <a:r>
              <a:rPr lang="bn-IN" sz="1600" dirty="0" smtClean="0"/>
              <a:t>অর্থ প্রাপ্তির নিশ্চয়তা ও নিরাপত্তার কারণে ব্যাংক হিসাবের মাধ্যমে টাকা জমা হয়।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bn-IN" sz="7200" dirty="0" smtClean="0"/>
              <a:t>দলীয় কাজ </a:t>
            </a:r>
            <a:endParaRPr lang="en-US" sz="7200" dirty="0"/>
          </a:p>
        </p:txBody>
      </p:sp>
      <p:pic>
        <p:nvPicPr>
          <p:cNvPr id="4" name="Content Placeholder 3" descr="IMG_20181030_1142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524000"/>
            <a:ext cx="5257800" cy="3733800"/>
          </a:xfr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54864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2060"/>
                </a:solidFill>
              </a:rPr>
              <a:t>ব্যাংকের পবিত্র দায়িত্ব কী? 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bn-IN" sz="9600" dirty="0" smtClean="0"/>
              <a:t>উত্তর 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bn-IN" sz="8000" dirty="0" smtClean="0">
                <a:solidFill>
                  <a:srgbClr val="FF0000"/>
                </a:solidFill>
              </a:rPr>
              <a:t>গ্রাহকের স্বার্থ রক্ষা ব্যাংকের পবিত্র দায়িত্ব </a:t>
            </a:r>
            <a:endParaRPr lang="en-US" sz="8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bn-IN" sz="3600" dirty="0" smtClean="0"/>
              <a:t>চেকের ছবি ও বিভিন্ন অংশের পরিচয় </a:t>
            </a:r>
            <a:endParaRPr lang="en-US" sz="3600" dirty="0"/>
          </a:p>
        </p:txBody>
      </p:sp>
      <p:pic>
        <p:nvPicPr>
          <p:cNvPr id="4" name="Content Placeholder 3" descr="IMG201912011834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171700" y="-723900"/>
            <a:ext cx="4800600" cy="914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ব্যাংক</a:t>
            </a:r>
            <a:r>
              <a:rPr lang="en-US" dirty="0" smtClean="0"/>
              <a:t> </a:t>
            </a:r>
            <a:r>
              <a:rPr lang="en-US" dirty="0" err="1" smtClean="0"/>
              <a:t>হিসাবের</a:t>
            </a:r>
            <a:r>
              <a:rPr lang="en-US" dirty="0" smtClean="0"/>
              <a:t> </a:t>
            </a:r>
            <a:r>
              <a:rPr lang="en-US" dirty="0" err="1" smtClean="0"/>
              <a:t>গোপনীয়তা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এ </a:t>
            </a:r>
            <a:r>
              <a:rPr lang="en-US" dirty="0" err="1" smtClean="0"/>
              <a:t>সংক্রান্ত</a:t>
            </a:r>
            <a:r>
              <a:rPr lang="en-US" dirty="0" smtClean="0"/>
              <a:t> </a:t>
            </a:r>
            <a:r>
              <a:rPr lang="en-US" dirty="0" err="1" smtClean="0"/>
              <a:t>তথ্য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Wave 5"/>
          <p:cNvSpPr/>
          <p:nvPr/>
        </p:nvSpPr>
        <p:spPr>
          <a:xfrm>
            <a:off x="609600" y="1600200"/>
            <a:ext cx="2819400" cy="914400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দেউলিয়া ঘোষণা </a:t>
            </a:r>
            <a:endParaRPr lang="en-US" sz="2000" dirty="0"/>
          </a:p>
        </p:txBody>
      </p:sp>
      <p:sp>
        <p:nvSpPr>
          <p:cNvPr id="7" name="Wave 6"/>
          <p:cNvSpPr/>
          <p:nvPr/>
        </p:nvSpPr>
        <p:spPr>
          <a:xfrm>
            <a:off x="5029200" y="4419600"/>
            <a:ext cx="3657600" cy="838200"/>
          </a:xfrm>
          <a:prstGeom prst="wave">
            <a:avLst>
              <a:gd name="adj1" fmla="val 12500"/>
              <a:gd name="adj2" fmla="val 3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দীর্ঘকালীন লেনদেন চালু না রাখা </a:t>
            </a:r>
            <a:endParaRPr lang="en-US" dirty="0"/>
          </a:p>
        </p:txBody>
      </p:sp>
      <p:sp>
        <p:nvSpPr>
          <p:cNvPr id="8" name="Wave 7"/>
          <p:cNvSpPr/>
          <p:nvPr/>
        </p:nvSpPr>
        <p:spPr>
          <a:xfrm>
            <a:off x="5105400" y="1524000"/>
            <a:ext cx="3581400" cy="914400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FF0000"/>
                </a:solidFill>
              </a:rPr>
              <a:t>যুদ্ধজনিত কারণে শক্রতা </a:t>
            </a:r>
            <a:endParaRPr lang="en-US" sz="2000" dirty="0"/>
          </a:p>
        </p:txBody>
      </p:sp>
      <p:sp>
        <p:nvSpPr>
          <p:cNvPr id="9" name="Wave 8"/>
          <p:cNvSpPr/>
          <p:nvPr/>
        </p:nvSpPr>
        <p:spPr>
          <a:xfrm>
            <a:off x="533400" y="4267200"/>
            <a:ext cx="2971800" cy="914400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ব্যাংকের নিজস্ব সিদ্ধান্ত </a:t>
            </a:r>
            <a:endParaRPr lang="en-US" sz="2000" dirty="0"/>
          </a:p>
        </p:txBody>
      </p:sp>
      <p:sp>
        <p:nvSpPr>
          <p:cNvPr id="10" name="Wave 9"/>
          <p:cNvSpPr/>
          <p:nvPr/>
        </p:nvSpPr>
        <p:spPr>
          <a:xfrm>
            <a:off x="533400" y="2438400"/>
            <a:ext cx="2667000" cy="914400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মক্কেল মানসিক ভারসাম্য  হারালে </a:t>
            </a:r>
            <a:endParaRPr lang="en-US" sz="2000" dirty="0"/>
          </a:p>
        </p:txBody>
      </p:sp>
      <p:sp>
        <p:nvSpPr>
          <p:cNvPr id="11" name="Wave 10"/>
          <p:cNvSpPr/>
          <p:nvPr/>
        </p:nvSpPr>
        <p:spPr>
          <a:xfrm>
            <a:off x="533400" y="3352800"/>
            <a:ext cx="2971800" cy="914400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গারনিশি অর্ডার জারি করা হলে। </a:t>
            </a:r>
            <a:endParaRPr lang="en-US" sz="2000" dirty="0"/>
          </a:p>
        </p:txBody>
      </p:sp>
      <p:sp>
        <p:nvSpPr>
          <p:cNvPr id="12" name="Wave 11"/>
          <p:cNvSpPr/>
          <p:nvPr/>
        </p:nvSpPr>
        <p:spPr>
          <a:xfrm>
            <a:off x="4953000" y="3429000"/>
            <a:ext cx="3733800" cy="914400"/>
          </a:xfrm>
          <a:prstGeom prst="wav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মূত্যুজনিত কারণে </a:t>
            </a:r>
            <a:endParaRPr lang="en-US" sz="2000" dirty="0"/>
          </a:p>
        </p:txBody>
      </p:sp>
      <p:sp>
        <p:nvSpPr>
          <p:cNvPr id="13" name="Wave 12"/>
          <p:cNvSpPr/>
          <p:nvPr/>
        </p:nvSpPr>
        <p:spPr>
          <a:xfrm>
            <a:off x="5029200" y="2514600"/>
            <a:ext cx="3657600" cy="914400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সম্পূর্ণ জের সানান্তর </a:t>
            </a:r>
            <a:endParaRPr lang="en-US" sz="2000" dirty="0"/>
          </a:p>
        </p:txBody>
      </p:sp>
      <p:sp>
        <p:nvSpPr>
          <p:cNvPr id="14" name="Wave 13"/>
          <p:cNvSpPr/>
          <p:nvPr/>
        </p:nvSpPr>
        <p:spPr>
          <a:xfrm>
            <a:off x="457200" y="5105400"/>
            <a:ext cx="3276600" cy="914400"/>
          </a:xfrm>
          <a:prstGeom prst="wav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মক্কেলের নিজস্ব সিদ্ধান্ত </a:t>
            </a:r>
            <a:endParaRPr lang="en-US" sz="2000" dirty="0" smtClean="0"/>
          </a:p>
          <a:p>
            <a:pPr algn="ctr"/>
            <a:r>
              <a:rPr lang="bn-IN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bn-IN" sz="7200" dirty="0" smtClean="0"/>
              <a:t>বাড়ির কাজ </a:t>
            </a:r>
            <a:endParaRPr lang="en-US" sz="7200" dirty="0"/>
          </a:p>
        </p:txBody>
      </p:sp>
      <p:pic>
        <p:nvPicPr>
          <p:cNvPr id="4" name="Content Placeholder 3" descr="safa 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667000"/>
            <a:ext cx="54102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2000" y="1752600"/>
            <a:ext cx="75438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সবচেয়ে নিরাপদ চেক কোনটি ?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bn-IN" sz="9600" dirty="0" smtClean="0">
                <a:solidFill>
                  <a:srgbClr val="002060"/>
                </a:solidFill>
              </a:rPr>
              <a:t>ধন্যবাদ </a:t>
            </a:r>
            <a:endParaRPr lang="en-US" sz="96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images-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00200"/>
            <a:ext cx="7010400" cy="4953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280" y="649630"/>
            <a:ext cx="7881773" cy="79817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1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owchart: Preparation 5"/>
          <p:cNvSpPr/>
          <p:nvPr/>
        </p:nvSpPr>
        <p:spPr>
          <a:xfrm>
            <a:off x="2133600" y="685800"/>
            <a:ext cx="5410200" cy="6858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আজকের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পাঠ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7" name="Picture 6" descr="safa 1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600200"/>
            <a:ext cx="8229600" cy="4495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 rot="10800000" flipV="1">
            <a:off x="1676400" y="17526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</a:rPr>
              <a:t>ব্যাংক ও গ্রাহক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.12122  L 0.077 0.31704  L -0.077 0.31704  L -0.125 0.12122  L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6000" dirty="0" smtClean="0"/>
              <a:t>পরিচিতি </a:t>
            </a:r>
            <a:endParaRPr lang="en-US" sz="6000" dirty="0"/>
          </a:p>
        </p:txBody>
      </p:sp>
      <p:graphicFrame>
        <p:nvGraphicFramePr>
          <p:cNvPr id="30" name="Content Placeholder 29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85800" y="1219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FF00"/>
                </a:solidFill>
              </a:rPr>
              <a:t>শিক্ষক পরিচিতি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5800" y="19812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C00000"/>
                </a:solidFill>
              </a:rPr>
              <a:t>বি</a:t>
            </a:r>
            <a:r>
              <a:rPr lang="bn-IN" dirty="0" smtClean="0"/>
              <a:t> .</a:t>
            </a:r>
            <a:r>
              <a:rPr lang="bn-IN" dirty="0" smtClean="0">
                <a:solidFill>
                  <a:srgbClr val="C00000"/>
                </a:solidFill>
              </a:rPr>
              <a:t>বি .এস (অর্নাস) এম .বি. এস (ব্যবস্থাপনা )</a:t>
            </a:r>
          </a:p>
          <a:p>
            <a:r>
              <a:rPr lang="bn-IN" dirty="0" smtClean="0">
                <a:solidFill>
                  <a:srgbClr val="C00000"/>
                </a:solidFill>
              </a:rPr>
              <a:t>সহকারি শিক্ষক (ব্যবসায় শিক্ষা) </a:t>
            </a:r>
          </a:p>
          <a:p>
            <a:r>
              <a:rPr lang="bn-IN" dirty="0" smtClean="0">
                <a:solidFill>
                  <a:srgbClr val="C00000"/>
                </a:solidFill>
              </a:rPr>
              <a:t>মোক্তাল হোসেন উচ্চ বিদ্যালয়, চল্লিশা ,সদর ,নেত্রকোনা ।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5" descr="IMG_00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723900" y="3467100"/>
            <a:ext cx="28194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838200" y="16002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এম</a:t>
            </a:r>
            <a:r>
              <a:rPr lang="en-US" sz="2400" dirty="0" smtClean="0">
                <a:solidFill>
                  <a:srgbClr val="FF0000"/>
                </a:solidFill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</a:rPr>
              <a:t>সাখাওয়াত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হোসেন</a:t>
            </a:r>
            <a:r>
              <a:rPr lang="en-US" sz="2400" dirty="0" smtClean="0">
                <a:solidFill>
                  <a:srgbClr val="FF0000"/>
                </a:solidFill>
              </a:rPr>
              <a:t> ।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9436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hlinkClick r:id="rId7"/>
              </a:rPr>
              <a:t>shakhawath747@gamil.com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01917636486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6096000" y="1600200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5105400" y="2971800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4572000" y="4267200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3886200" y="5410200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10200" y="14478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</a:rPr>
              <a:t>পাঠ পরিচিতি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2514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</a:rPr>
              <a:t>বিষয়ঃ ফিন্যাস ও ব্যাংকিং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33528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7030A0"/>
                </a:solidFill>
              </a:rPr>
              <a:t>পাঠ শিরোনামঃ ব্যাংক ও গ্রাহক 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4600" y="4191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</a:rPr>
              <a:t>অধ্যায়ঃ দ্বাদশ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2800" y="4648200"/>
            <a:ext cx="175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শ্রেণিঃনবম 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239000" y="5334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সময়ঃ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7772400" y="59436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তারিখঃ </a:t>
            </a:r>
            <a:endParaRPr lang="en-US" sz="20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sz="6000" dirty="0" smtClean="0"/>
              <a:t>              </a:t>
            </a:r>
            <a:r>
              <a:rPr lang="bn-IN" sz="8000" dirty="0" smtClean="0">
                <a:solidFill>
                  <a:srgbClr val="FF0000"/>
                </a:solidFill>
              </a:rPr>
              <a:t>শিখন ফল 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n-IN" sz="4000" dirty="0" smtClean="0"/>
              <a:t>পাঠ শেষে  শিক্ষার্থীরা-</a:t>
            </a:r>
          </a:p>
          <a:p>
            <a:r>
              <a:rPr lang="bn-IN" sz="3600" dirty="0" smtClean="0">
                <a:solidFill>
                  <a:srgbClr val="7030A0"/>
                </a:solidFill>
              </a:rPr>
              <a:t>ব্যাংক ও গ্রাহক সম্পর্ক মূল্যায়ন করতে পারবে ।</a:t>
            </a:r>
          </a:p>
          <a:p>
            <a:r>
              <a:rPr lang="bn-IN" sz="3600" dirty="0" smtClean="0">
                <a:solidFill>
                  <a:srgbClr val="7030A0"/>
                </a:solidFill>
              </a:rPr>
              <a:t>গ্রাহকের প্রতি ব্যাংকের এবং ব্যাংকের প্রতি গ্রাহকের দায়ি ত্ব বর্ণনা করতে পারবে ।</a:t>
            </a:r>
          </a:p>
          <a:p>
            <a:r>
              <a:rPr lang="bn-IN" sz="3600" dirty="0" smtClean="0">
                <a:solidFill>
                  <a:srgbClr val="7030A0"/>
                </a:solidFill>
              </a:rPr>
              <a:t>ব্যাংক হিসাবের গোপনীয়তার গুরুত্ব ব্যাখ্যা করতে পারব।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7543800" y="685800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 1 5"/>
          <p:cNvSpPr/>
          <p:nvPr/>
        </p:nvSpPr>
        <p:spPr>
          <a:xfrm>
            <a:off x="1066800" y="685800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Horizontal Scroll 6"/>
          <p:cNvSpPr/>
          <p:nvPr/>
        </p:nvSpPr>
        <p:spPr>
          <a:xfrm>
            <a:off x="533400" y="762000"/>
            <a:ext cx="82296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নিচের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চিত্রগুলো</a:t>
            </a:r>
            <a:r>
              <a:rPr lang="en-US" sz="4800" dirty="0" smtClean="0"/>
              <a:t> </a:t>
            </a:r>
            <a:r>
              <a:rPr lang="en-US" sz="4800" dirty="0" err="1" smtClean="0"/>
              <a:t>লক্ষ</a:t>
            </a:r>
            <a:r>
              <a:rPr lang="en-US" sz="4800" dirty="0" smtClean="0"/>
              <a:t> </a:t>
            </a:r>
            <a:r>
              <a:rPr lang="en-US" sz="4800" dirty="0" err="1" smtClean="0"/>
              <a:t>কর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pic>
        <p:nvPicPr>
          <p:cNvPr id="10" name="Picture 9" descr="inde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133600"/>
            <a:ext cx="3590925" cy="22098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safa 1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200" y="4572000"/>
            <a:ext cx="27432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685800" y="4648200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</a:rPr>
              <a:t>ব্যাংক ও গ্রাহক 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9" name="Picture 8" descr="safa 143.jf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0" y="2133600"/>
            <a:ext cx="335280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533400" y="914400"/>
            <a:ext cx="8077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C000"/>
                </a:solidFill>
              </a:rPr>
              <a:t>ব্যাংক ও গ্রাহক 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5400" y="20574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</a:rPr>
              <a:t>ব্যাংক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66800" y="25908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(ব্যাংক ব্যবসায়ে লিপ্ত ব্যক্তি, কর্পোরেশন  অথবা কোম্পানি ) 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086600" y="2133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</a:rPr>
              <a:t>গ্রাহক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0600" y="2590800"/>
            <a:ext cx="327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ব্যক্তি বা প্রতিষ্ঠান যারা ব্যাংকের কাছ থেকে সেবা নেয় ।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4" grpId="0" animBg="1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ouble Wave 3"/>
          <p:cNvSpPr/>
          <p:nvPr/>
        </p:nvSpPr>
        <p:spPr>
          <a:xfrm>
            <a:off x="762000" y="914400"/>
            <a:ext cx="7848600" cy="9144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B0F0"/>
                </a:solidFill>
              </a:rPr>
              <a:t>ব্যাংক ও গ্রাহক সম্পর্কের ধরন 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4000" dirty="0" smtClean="0"/>
              <a:t>ব্যাংক ব্যবসায়ের মূলমন্ত্র কী? </a:t>
            </a:r>
            <a:endParaRPr lang="en-US" sz="4000" dirty="0"/>
          </a:p>
        </p:txBody>
      </p:sp>
      <p:sp>
        <p:nvSpPr>
          <p:cNvPr id="4" name="Oval 3"/>
          <p:cNvSpPr/>
          <p:nvPr/>
        </p:nvSpPr>
        <p:spPr>
          <a:xfrm>
            <a:off x="533400" y="762000"/>
            <a:ext cx="8153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FF00"/>
                </a:solidFill>
              </a:rPr>
              <a:t>একক কাজ 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7" name="Picture 6" descr="IMG_88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28800" y="2590800"/>
            <a:ext cx="39624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  </a:t>
            </a:r>
            <a:r>
              <a:rPr lang="bn-IN" sz="6600" dirty="0" smtClean="0">
                <a:solidFill>
                  <a:srgbClr val="FF0000"/>
                </a:solidFill>
              </a:rPr>
              <a:t>উত্তর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7200" dirty="0" smtClean="0">
                <a:solidFill>
                  <a:srgbClr val="7030A0"/>
                </a:solidFill>
              </a:rPr>
              <a:t>ব্যাংক ব্যবসায়ের মূলমন্ত্র আস্থা ও বিশ্বাস ।  </a:t>
            </a:r>
            <a:endParaRPr lang="en-US" sz="7200" dirty="0" smtClean="0">
              <a:solidFill>
                <a:srgbClr val="7030A0"/>
              </a:solidFill>
            </a:endParaRPr>
          </a:p>
          <a:p>
            <a:endParaRPr lang="en-US" sz="7200" dirty="0">
              <a:solidFill>
                <a:srgbClr val="7030A0"/>
              </a:solidFill>
            </a:endParaRPr>
          </a:p>
        </p:txBody>
      </p:sp>
      <p:sp>
        <p:nvSpPr>
          <p:cNvPr id="5" name="Double Brace 4"/>
          <p:cNvSpPr/>
          <p:nvPr/>
        </p:nvSpPr>
        <p:spPr>
          <a:xfrm>
            <a:off x="3200400" y="457200"/>
            <a:ext cx="2819400" cy="914400"/>
          </a:xfrm>
          <a:prstGeom prst="bracePair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360</Words>
  <Application>Microsoft Office PowerPoint</Application>
  <PresentationFormat>On-screen Show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পরিচিতি </vt:lpstr>
      <vt:lpstr>              শিখন ফল </vt:lpstr>
      <vt:lpstr>Slide 5</vt:lpstr>
      <vt:lpstr>Slide 6</vt:lpstr>
      <vt:lpstr>Slide 7</vt:lpstr>
      <vt:lpstr>Slide 8</vt:lpstr>
      <vt:lpstr>  উত্তর </vt:lpstr>
      <vt:lpstr>Slide 10</vt:lpstr>
      <vt:lpstr>Slide 11</vt:lpstr>
      <vt:lpstr>Slide 12</vt:lpstr>
      <vt:lpstr>দলীয় কাজ </vt:lpstr>
      <vt:lpstr>উত্তর </vt:lpstr>
      <vt:lpstr>চেকের ছবি ও বিভিন্ন অংশের পরিচয় </vt:lpstr>
      <vt:lpstr>ব্যাংক হিসাবের গোপনীয়তা এবং এ সংক্রান্ত তথ্য </vt:lpstr>
      <vt:lpstr>বাড়ির কাজ </vt:lpstr>
      <vt:lpstr>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sagor khan</dc:creator>
  <cp:lastModifiedBy>sagor khan</cp:lastModifiedBy>
  <cp:revision>43</cp:revision>
  <dcterms:created xsi:type="dcterms:W3CDTF">2019-12-02T02:52:55Z</dcterms:created>
  <dcterms:modified xsi:type="dcterms:W3CDTF">2019-12-05T04:39:34Z</dcterms:modified>
</cp:coreProperties>
</file>