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8" r:id="rId8"/>
    <p:sldId id="257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AF1E-92C0-4E5F-8D7B-A3A4B2781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0505E-BB81-46F2-9692-90E89B351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69EE-339E-4BD5-ABCD-016B4DB8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C781B-C0F3-4C89-97FC-34F55148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C8221-08EE-4527-90D5-AA120D3A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ABE1-A88E-4064-9D09-A8624154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83858-D7D5-4EF6-AC47-FE3E9346E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96A38-058F-44F5-BB11-5F7AAB6A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982E8-CC23-4196-BE11-236344AB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88E9-268A-4F7F-B6F9-73FA0F2A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02A44-91E8-47B0-A1EA-C67786FDE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8A947-11BE-4123-8633-40709F3F3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E8A40-17B6-41CB-A9D7-A0C8B4281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2975-D4C4-4D9B-976B-D4B733FEE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7A0FE-65BF-436F-AD49-B7ECC7BE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65B42-4308-4083-A0FA-38DEB9C0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1ECB6-D359-4255-BDC9-E86DEE3EB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EF8C5-F112-4078-9B21-44C215DA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95E13-C911-4325-9B70-82151319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73735-D7DB-4208-8876-C0F80640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3B1B-ACF8-4281-BD88-928D133B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87867-2DE7-4C2D-BD83-D53B51C13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B690A-1B34-4C14-9DD0-F2E92416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9C0E-9C6F-4CE2-BEEA-7FBF7A58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CE970-85F3-41C1-A489-BA924B16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D991-7437-471C-A7FD-E5EC9932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10A8-228B-4EDB-9570-28F0C40E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F0672-3C4C-4C60-B0CE-735F09314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F23BB-9A4E-4D84-B515-6AE9BC0B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969FF-502D-4F5D-A942-7D69A999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A0075-7080-47CD-A913-F3D4DB7D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2C85-9456-4427-A2B8-098301C6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E080-9479-4CE3-AC0E-141D9027E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B7FED-D169-494A-AE9F-CC07924C5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7D46A-7C63-43B4-95C4-BDFC29E52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3D611-FD86-4162-9465-5C0C9DD9C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FD17D-0905-4992-B857-E74157C0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F12884-87FE-467B-B757-59342FBF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7F831-F17B-4942-8A28-C4CB464C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FD1D-993F-4C48-8232-23DB1946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F4B6A-D11E-4903-8FB2-B01EB9DA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9F4A9-9C8B-4FD8-B9E4-3BA58674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3003D-0077-4EA5-B118-8BA4BFA5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5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EB9D1-01F4-4F7D-99E3-8A5916B6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06C4D-463D-44B8-B035-30A7EB5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385A5-0A82-4A73-9A8D-594BD384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3207-4719-4019-B353-66FA43FB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27BD-4E23-4FB9-9E27-3C2BE958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541B8-9CC7-4D08-9928-895E07D7C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2B2A4-4A57-432C-8B04-BEFA5F4B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07A29-2E90-44E4-8FBA-902AD65D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883EC-4F3F-4DBE-B586-1BCAF079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AF5F-7740-4CED-B937-CE3550A5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C464B-170E-41CF-837A-68CE5349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67667-8203-4D9B-A4BF-7D6EAD362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F073F-8FBC-4AC4-B7F1-DE8D7689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CEED1-BB8A-44FB-8B75-62416AFF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5758D-AEDE-42EB-907B-BC67809D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8405F-A00B-4426-BFD9-64052374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DFF32-759D-4632-82AF-81E72AE27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DC9B-A6D9-415F-9174-D42D8185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C0D6-84A4-4BFD-925E-E42543F8B015}" type="datetimeFigureOut">
              <a:rPr lang="en-US" smtClean="0"/>
              <a:t>30-Nov-19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C6C1-2A0B-44A8-953C-E5B1FC10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4FAA-B20E-4E79-83EF-233060BB6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395F-AD37-4C5E-8A94-DEEDA702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976650" y="871249"/>
            <a:ext cx="10238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আজকের পাঠে সবাইকে স্বাগতম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3D199-F40A-4B6B-9EF4-CC061C76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63" y="1886912"/>
            <a:ext cx="5987073" cy="40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4675873" y="463286"/>
            <a:ext cx="2502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দলীয় কাজ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9B2B2-2B23-4E9C-B4EB-D56B9EB43150}"/>
              </a:ext>
            </a:extLst>
          </p:cNvPr>
          <p:cNvSpPr txBox="1"/>
          <p:nvPr/>
        </p:nvSpPr>
        <p:spPr>
          <a:xfrm>
            <a:off x="1240399" y="1630337"/>
            <a:ext cx="9711202" cy="280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৫ এর সাথে ক যোগ করলে যোগফল ১২ হয়।</a:t>
            </a:r>
          </a:p>
          <a:p>
            <a:pPr marL="457200" indent="-457200">
              <a:buAutoNum type="arabicParenBoth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 কে ৪ দিয়ে গুণ করলে গুণফল ১২ হয়।</a:t>
            </a:r>
          </a:p>
          <a:p>
            <a:pPr marL="457200" indent="-457200">
              <a:buAutoNum type="arabicParenBoth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২৬ কে ৪ দিয়ে ভাগ করলে ভাগফল ৫ হয়।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(৪)     এবং     যোগ করলে যোগফল ১০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DA6A9-6893-42E9-AD75-17A514300068}"/>
              </a:ext>
            </a:extLst>
          </p:cNvPr>
          <p:cNvSpPr/>
          <p:nvPr/>
        </p:nvSpPr>
        <p:spPr>
          <a:xfrm>
            <a:off x="2204572" y="3907782"/>
            <a:ext cx="281843" cy="27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41E4393-DF33-417B-B312-5FB0EF0F38E1}"/>
              </a:ext>
            </a:extLst>
          </p:cNvPr>
          <p:cNvSpPr/>
          <p:nvPr/>
        </p:nvSpPr>
        <p:spPr>
          <a:xfrm>
            <a:off x="3619400" y="3876610"/>
            <a:ext cx="403960" cy="2797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5012669" y="113298"/>
            <a:ext cx="19415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মূল্যায়ন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06F9B-1E6E-432C-917B-C6F7B0C6E49D}"/>
              </a:ext>
            </a:extLst>
          </p:cNvPr>
          <p:cNvSpPr txBox="1"/>
          <p:nvPr/>
        </p:nvSpPr>
        <p:spPr>
          <a:xfrm>
            <a:off x="1134023" y="931782"/>
            <a:ext cx="103592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question hand">
            <a:extLst>
              <a:ext uri="{FF2B5EF4-FFF2-40B4-BE49-F238E27FC236}">
                <a16:creationId xmlns:a16="http://schemas.microsoft.com/office/drawing/2014/main" id="{3A931D33-2DF8-447B-A165-D396B42F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6" y="808204"/>
            <a:ext cx="817989" cy="8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187C2-A359-460F-9DA1-8ECD2A52AE8F}"/>
              </a:ext>
            </a:extLst>
          </p:cNvPr>
          <p:cNvSpPr txBox="1"/>
          <p:nvPr/>
        </p:nvSpPr>
        <p:spPr>
          <a:xfrm>
            <a:off x="1473585" y="2582083"/>
            <a:ext cx="9244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514350" indent="-514350">
              <a:buAutoNum type="arabicParenBoth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৪২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Both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</p:spTree>
    <p:extLst>
      <p:ext uri="{BB962C8B-B14F-4D97-AF65-F5344CB8AC3E}">
        <p14:creationId xmlns:p14="http://schemas.microsoft.com/office/powerpoint/2010/main" val="361102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1727958" y="463286"/>
            <a:ext cx="8398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সবাই ভালো থেকো। আবার দেখা হবে।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C708C-3228-4560-AB89-C6486779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37" y="918775"/>
            <a:ext cx="4609294" cy="47146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9A243A-5EE0-4D54-BBC8-291744E2ED69}"/>
              </a:ext>
            </a:extLst>
          </p:cNvPr>
          <p:cNvGrpSpPr/>
          <p:nvPr/>
        </p:nvGrpSpPr>
        <p:grpSpPr>
          <a:xfrm>
            <a:off x="523060" y="5734824"/>
            <a:ext cx="2409794" cy="693516"/>
            <a:chOff x="480062" y="6164484"/>
            <a:chExt cx="2409794" cy="69351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72BDBA-D6FC-4A78-8D69-0814F8BBA992}"/>
                </a:ext>
              </a:extLst>
            </p:cNvPr>
            <p:cNvSpPr/>
            <p:nvPr/>
          </p:nvSpPr>
          <p:spPr>
            <a:xfrm>
              <a:off x="976650" y="6325319"/>
              <a:ext cx="1913206" cy="3718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Raton </a:t>
              </a:r>
              <a:r>
                <a:rPr lang="en-US" sz="2800" dirty="0" err="1"/>
                <a:t>Akka</a:t>
              </a:r>
              <a:endParaRPr lang="en-US" sz="2800" dirty="0"/>
            </a:p>
          </p:txBody>
        </p:sp>
        <p:pic>
          <p:nvPicPr>
            <p:cNvPr id="6" name="Picture 2" descr="Image result for িোমাবদদক">
              <a:extLst>
                <a:ext uri="{FF2B5EF4-FFF2-40B4-BE49-F238E27FC236}">
                  <a16:creationId xmlns:a16="http://schemas.microsoft.com/office/drawing/2014/main" id="{DB456172-1B5D-4471-9DF3-2BD2049DF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2" y="6164484"/>
              <a:ext cx="63644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2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24323 0.00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3922468" y="463286"/>
            <a:ext cx="4009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শিক্ষক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পরিচিতি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9BAC0-3FD7-4692-9BAD-386E1832AF56}"/>
              </a:ext>
            </a:extLst>
          </p:cNvPr>
          <p:cNvSpPr txBox="1"/>
          <p:nvPr/>
        </p:nvSpPr>
        <p:spPr>
          <a:xfrm>
            <a:off x="773722" y="1603717"/>
            <a:ext cx="685096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বদলগাছী,নওগাঁ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০১৭৫০-২২০ ৮৩৪</a:t>
            </a:r>
          </a:p>
          <a:p>
            <a:pPr algn="ctr"/>
            <a:r>
              <a:rPr lang="en-US" sz="3200" dirty="0">
                <a:cs typeface="NikoshBAN" panose="02000000000000000000" pitchFamily="2" charset="0"/>
              </a:rPr>
              <a:t>E mail: ratonakka.s2@gmail.com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BE131-D7C7-4ECB-B1DC-3F5FD84C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4878" l="2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12" y="1171172"/>
            <a:ext cx="3383727" cy="385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06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4279136" y="463286"/>
            <a:ext cx="3296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পাঠ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পরিচিতি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9BAC0-3FD7-4692-9BAD-386E1832AF56}"/>
              </a:ext>
            </a:extLst>
          </p:cNvPr>
          <p:cNvSpPr txBox="1"/>
          <p:nvPr/>
        </p:nvSpPr>
        <p:spPr>
          <a:xfrm>
            <a:off x="2307102" y="1477108"/>
            <a:ext cx="8693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ঃ ৪</a:t>
            </a:r>
            <a:endParaRPr lang="en-US" sz="24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4699123" y="463286"/>
            <a:ext cx="2456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শিখনফল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9BAC0-3FD7-4692-9BAD-386E1832AF56}"/>
              </a:ext>
            </a:extLst>
          </p:cNvPr>
          <p:cNvSpPr txBox="1"/>
          <p:nvPr/>
        </p:nvSpPr>
        <p:spPr>
          <a:xfrm>
            <a:off x="1645700" y="2111163"/>
            <a:ext cx="92004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১৮.১.১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১৮.২.১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4739998" y="463286"/>
            <a:ext cx="2374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আবেগসৃষ্টি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pic>
        <p:nvPicPr>
          <p:cNvPr id="8" name="Video_20191003075759001_by_videoshow_s01_s01">
            <a:hlinkClick r:id="" action="ppaction://media"/>
            <a:extLst>
              <a:ext uri="{FF2B5EF4-FFF2-40B4-BE49-F238E27FC236}">
                <a16:creationId xmlns:a16="http://schemas.microsoft.com/office/drawing/2014/main" id="{F1C982F1-89E0-434B-9088-038EF59E20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8179" y="1198591"/>
            <a:ext cx="8078006" cy="4460817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innerShdw blurRad="469900">
              <a:srgbClr val="000000">
                <a:alpha val="86000"/>
              </a:srgbClr>
            </a:innerShdw>
          </a:effectLst>
          <a:scene3d>
            <a:camera prst="orthographicFront"/>
            <a:lightRig rig="soft" dir="t"/>
          </a:scene3d>
          <a:sp3d/>
        </p:spPr>
      </p:pic>
    </p:spTree>
    <p:extLst>
      <p:ext uri="{BB962C8B-B14F-4D97-AF65-F5344CB8AC3E}">
        <p14:creationId xmlns:p14="http://schemas.microsoft.com/office/powerpoint/2010/main" val="5863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3369431" y="463286"/>
            <a:ext cx="5115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আমাদের আজকের পাঠ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B6919F-912B-46C6-8014-70381EB904E2}"/>
              </a:ext>
            </a:extLst>
          </p:cNvPr>
          <p:cNvSpPr/>
          <p:nvPr/>
        </p:nvSpPr>
        <p:spPr>
          <a:xfrm>
            <a:off x="4303180" y="2967335"/>
            <a:ext cx="3248005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খোলা বাক্য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17B836-63F1-4C26-B8BE-0535D510D656}"/>
              </a:ext>
            </a:extLst>
          </p:cNvPr>
          <p:cNvSpPr txBox="1"/>
          <p:nvPr/>
        </p:nvSpPr>
        <p:spPr>
          <a:xfrm>
            <a:off x="900332" y="598268"/>
            <a:ext cx="26447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খোলা বাক্য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2499A-3870-4A66-9429-C7996CE87E8B}"/>
              </a:ext>
            </a:extLst>
          </p:cNvPr>
          <p:cNvSpPr txBox="1"/>
          <p:nvPr/>
        </p:nvSpPr>
        <p:spPr>
          <a:xfrm>
            <a:off x="1252023" y="1357922"/>
            <a:ext cx="927061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বাক্যকে “খোলা বাক্য” বলা হয় যখন বাক্যটি সত্য না মিথ্যা ,তা নির্ণয় করা যায়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79DD3-1D05-42F1-BFC6-CE3B9C12B51E}"/>
              </a:ext>
            </a:extLst>
          </p:cNvPr>
          <p:cNvSpPr txBox="1"/>
          <p:nvPr/>
        </p:nvSpPr>
        <p:spPr>
          <a:xfrm>
            <a:off x="1252023" y="2894818"/>
            <a:ext cx="927060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 ৫ এর সাথে ক যোগ করলে যোগফল ১২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553BF-C6D1-43AD-8C0F-FA0A5190646D}"/>
              </a:ext>
            </a:extLst>
          </p:cNvPr>
          <p:cNvSpPr txBox="1"/>
          <p:nvPr/>
        </p:nvSpPr>
        <p:spPr>
          <a:xfrm>
            <a:off x="1252023" y="4095147"/>
            <a:ext cx="927060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খোলা বাক্য,কারণ এটি সত্য অথবা মিথ্যা হতে পারে,যা “ক” এর মানের উপর নির্ভর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3678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6FC178-4DEA-4F40-854F-022053002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4" y="1074637"/>
            <a:ext cx="10016197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bn-IN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বাক্যকে “গাণিতিক বাক্য(বন্ধ বাক্য)” বলা হয় তখন,যখন বাক্যটি সত্য না মিথ্যা তা নির্ণয় করা যায়।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6F5E1-DA40-4297-B5AA-2B3F87430E25}"/>
              </a:ext>
            </a:extLst>
          </p:cNvPr>
          <p:cNvSpPr txBox="1"/>
          <p:nvPr/>
        </p:nvSpPr>
        <p:spPr>
          <a:xfrm>
            <a:off x="886265" y="526561"/>
            <a:ext cx="371386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বাক্য(বন্ধ বাক্য)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89C1-B82A-4F96-806F-B37A85A3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2" y="4414014"/>
            <a:ext cx="10016197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altLang="en-US" sz="3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(১) এটি একটি গাণিতিক বাক্য এবং এটি সত্য ।</a:t>
            </a:r>
          </a:p>
          <a:p>
            <a:r>
              <a:rPr lang="bn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এটি একটি গাণিতিক বাক্য এবং এটি মিথ্যা ।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Both"/>
              <a:tabLst/>
            </a:pPr>
            <a:endParaRPr kumimoji="0" lang="bn-IN" altLang="en-US" sz="3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F0A34-50B2-440D-B78A-A3B16D6A6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62" y="2274966"/>
            <a:ext cx="10016197" cy="18158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n-IN" alt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Both"/>
              <a:tabLst/>
            </a:pPr>
            <a:r>
              <a:rPr kumimoji="0" lang="bn-IN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৩কে ৪ দিয়ে গুণ করলে গুণফল ১২ হয়।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Both"/>
              <a:tabLst/>
            </a:pPr>
            <a:r>
              <a:rPr lang="bn-IN" altLang="en-US" sz="36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২৬ কে ৪ দিয়ে ভাগ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করলে ভাগফল ৫ হয়।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4000">
              <a:schemeClr val="accent1">
                <a:lumMod val="45000"/>
                <a:lumOff val="55000"/>
              </a:schemeClr>
            </a:gs>
            <a:gs pos="76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1DE8EE-8F8D-4EE7-970A-E665CEBB11BA}"/>
              </a:ext>
            </a:extLst>
          </p:cNvPr>
          <p:cNvSpPr/>
          <p:nvPr/>
        </p:nvSpPr>
        <p:spPr>
          <a:xfrm>
            <a:off x="2154990" y="224135"/>
            <a:ext cx="7431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yam Rupali ANSI" panose="02000000000000000000" pitchFamily="2" charset="0"/>
              </a:rPr>
              <a:t>পাঠ্য বইয়ের সাথে সংযোগ স্থাপন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yam Rupali ANSI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44647-DC3C-43C2-8C15-2982E416E887}"/>
              </a:ext>
            </a:extLst>
          </p:cNvPr>
          <p:cNvSpPr txBox="1"/>
          <p:nvPr/>
        </p:nvSpPr>
        <p:spPr>
          <a:xfrm>
            <a:off x="2521887" y="2748275"/>
            <a:ext cx="6917535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মূল পাঠ্যবইয়ের ২২ পৃষ্ঠা খুলতে বলবো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361</Words>
  <Application>Microsoft Office PowerPoint</Application>
  <PresentationFormat>Widescreen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Siyam Rupali ANSI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50</cp:revision>
  <dcterms:created xsi:type="dcterms:W3CDTF">2019-11-10T07:34:27Z</dcterms:created>
  <dcterms:modified xsi:type="dcterms:W3CDTF">2019-11-30T16:07:29Z</dcterms:modified>
</cp:coreProperties>
</file>