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66" r:id="rId4"/>
    <p:sldId id="270" r:id="rId5"/>
    <p:sldId id="273" r:id="rId6"/>
    <p:sldId id="256" r:id="rId7"/>
    <p:sldId id="257" r:id="rId8"/>
    <p:sldId id="260" r:id="rId9"/>
    <p:sldId id="259" r:id="rId10"/>
    <p:sldId id="264" r:id="rId11"/>
    <p:sldId id="261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434" autoAdjust="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0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4876800"/>
            <a:ext cx="4703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WELCOME 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53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2213057" y="-153757"/>
            <a:ext cx="2892343" cy="866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or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0" y="1230053"/>
            <a:ext cx="1823116" cy="113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HP\Desktop\farjana chowdhury\pic of content\aftern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24" y="2645262"/>
            <a:ext cx="1597925" cy="1131116"/>
          </a:xfrm>
          <a:prstGeom prst="rect">
            <a:avLst/>
          </a:prstGeom>
          <a:noFill/>
        </p:spPr>
      </p:pic>
      <p:pic>
        <p:nvPicPr>
          <p:cNvPr id="4" name="Picture 2" descr="C:\Users\HP\Desktop\farjana chowdhury\pic of content\eve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797" y="4135076"/>
            <a:ext cx="1657346" cy="104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" y="5416212"/>
            <a:ext cx="1897310" cy="119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86266" y="3078218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night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15817" y="1455568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afternoon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92017" y="4498456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morning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567096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evening</a:t>
            </a:r>
            <a:endParaRPr lang="en-US" sz="4800" b="1" dirty="0"/>
          </a:p>
        </p:txBody>
      </p:sp>
      <p:sp>
        <p:nvSpPr>
          <p:cNvPr id="11" name="Right Arrow 10"/>
          <p:cNvSpPr/>
          <p:nvPr/>
        </p:nvSpPr>
        <p:spPr>
          <a:xfrm rot="19921219">
            <a:off x="1943727" y="4736593"/>
            <a:ext cx="5050506" cy="110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131903">
            <a:off x="2046994" y="5262556"/>
            <a:ext cx="4472774" cy="167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97654" flipV="1">
            <a:off x="1759046" y="3403162"/>
            <a:ext cx="5014009" cy="178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307319">
            <a:off x="1886060" y="2738276"/>
            <a:ext cx="4313062" cy="1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43303" y="712371"/>
            <a:ext cx="5181600" cy="52322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Match the picture with the words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C:\Users\RAFIQ\Desktop\class 5 somaj\ghethtyhty.jpg"/>
          <p:cNvPicPr>
            <a:picLocks noChangeAspect="1" noChangeArrowheads="1"/>
          </p:cNvPicPr>
          <p:nvPr/>
        </p:nvPicPr>
        <p:blipFill>
          <a:blip r:embed="rId6"/>
          <a:srcRect l="24913" t="9143" r="11419"/>
          <a:stretch>
            <a:fillRect/>
          </a:stretch>
        </p:blipFill>
        <p:spPr bwMode="auto">
          <a:xfrm>
            <a:off x="6929651" y="-10040"/>
            <a:ext cx="1951630" cy="1447800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Individual work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5" grpId="0" animBg="1"/>
      <p:bldP spid="16" grpId="0" animBg="1"/>
      <p:bldP spid="17" grpId="0" animBg="1"/>
      <p:bldP spid="18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53" y="4549"/>
            <a:ext cx="6278538" cy="1595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022" y="13716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r</a:t>
            </a:r>
            <a:r>
              <a:rPr lang="en-US" sz="6600" b="1" dirty="0" err="1" smtClean="0"/>
              <a:t>ominng</a:t>
            </a:r>
            <a:endParaRPr lang="en-US" sz="6600" b="1" dirty="0" smtClean="0"/>
          </a:p>
          <a:p>
            <a:r>
              <a:rPr lang="en-US" sz="6600" b="1" dirty="0" err="1"/>
              <a:t>t</a:t>
            </a:r>
            <a:r>
              <a:rPr lang="en-US" sz="6600" b="1" dirty="0" err="1" smtClean="0"/>
              <a:t>erfnoona</a:t>
            </a:r>
            <a:endParaRPr lang="en-US" sz="6600" b="1" dirty="0" smtClean="0"/>
          </a:p>
          <a:p>
            <a:r>
              <a:rPr lang="en-US" sz="6600" b="1" dirty="0" err="1"/>
              <a:t>n</a:t>
            </a:r>
            <a:r>
              <a:rPr lang="en-US" sz="6600" b="1" dirty="0" err="1" smtClean="0"/>
              <a:t>ievegn</a:t>
            </a:r>
            <a:endParaRPr lang="en-US" sz="6600" b="1" dirty="0"/>
          </a:p>
          <a:p>
            <a:r>
              <a:rPr lang="en-US" sz="6600" b="1" dirty="0" err="1" smtClean="0"/>
              <a:t>hting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95900" y="1595020"/>
            <a:ext cx="3848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Morning</a:t>
            </a:r>
          </a:p>
          <a:p>
            <a:r>
              <a:rPr lang="en-US" sz="6600" b="1" dirty="0" smtClean="0"/>
              <a:t>Afternoon</a:t>
            </a:r>
          </a:p>
          <a:p>
            <a:r>
              <a:rPr lang="en-US" sz="6600" b="1" dirty="0" smtClean="0"/>
              <a:t>Evening</a:t>
            </a:r>
          </a:p>
          <a:p>
            <a:r>
              <a:rPr lang="en-US" sz="6600" b="1" dirty="0" smtClean="0"/>
              <a:t>night</a:t>
            </a:r>
            <a:endParaRPr lang="en-US" sz="6600" b="1" dirty="0"/>
          </a:p>
        </p:txBody>
      </p:sp>
      <p:pic>
        <p:nvPicPr>
          <p:cNvPr id="9" name="Picture 8" descr="mor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641" y="1752600"/>
            <a:ext cx="989433" cy="61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HP\Desktop\farjana chowdhury\pic of content\afterno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819400"/>
            <a:ext cx="841032" cy="595337"/>
          </a:xfrm>
          <a:prstGeom prst="rect">
            <a:avLst/>
          </a:prstGeom>
          <a:noFill/>
        </p:spPr>
      </p:pic>
      <p:pic>
        <p:nvPicPr>
          <p:cNvPr id="11" name="Picture 2" descr="C:\Users\HP\Desktop\farjana chowdhury\pic of content\even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7236" y="3744265"/>
            <a:ext cx="949407" cy="599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19" y="4672928"/>
            <a:ext cx="1236142" cy="77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4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D4E0EF"/>
            </a:gs>
            <a:gs pos="65000">
              <a:srgbClr val="C2D3E8"/>
            </a:gs>
            <a:gs pos="0">
              <a:schemeClr val="accent1">
                <a:lumMod val="5000"/>
                <a:lumOff val="95000"/>
              </a:schemeClr>
            </a:gs>
            <a:gs pos="69038">
              <a:srgbClr val="C3D4E9"/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260847"/>
            <a:ext cx="82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Make sentences with the words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morning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4287" y="4005430"/>
            <a:ext cx="275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afternoon</a:t>
            </a:r>
            <a:endParaRPr lang="en-US" sz="4800" b="1" dirty="0"/>
          </a:p>
        </p:txBody>
      </p:sp>
      <p:sp>
        <p:nvSpPr>
          <p:cNvPr id="6" name="Right Arrow 5"/>
          <p:cNvSpPr/>
          <p:nvPr/>
        </p:nvSpPr>
        <p:spPr>
          <a:xfrm>
            <a:off x="2362200" y="1929657"/>
            <a:ext cx="569794" cy="190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8610" y="1427228"/>
            <a:ext cx="48261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 have breakfast</a:t>
            </a:r>
          </a:p>
          <a:p>
            <a:r>
              <a:rPr lang="en-US" sz="4400" b="1" dirty="0" smtClean="0"/>
              <a:t> </a:t>
            </a:r>
            <a:r>
              <a:rPr lang="en-US" sz="5400" b="1" dirty="0" smtClean="0">
                <a:solidFill>
                  <a:srgbClr val="0070C0"/>
                </a:solidFill>
              </a:rPr>
              <a:t>in the </a:t>
            </a:r>
            <a:r>
              <a:rPr lang="en-US" sz="4400" b="1" dirty="0" smtClean="0"/>
              <a:t>morning</a:t>
            </a:r>
            <a:endParaRPr lang="en-US" sz="4400" b="1" dirty="0"/>
          </a:p>
        </p:txBody>
      </p:sp>
      <p:sp>
        <p:nvSpPr>
          <p:cNvPr id="8" name="Right Arrow 7"/>
          <p:cNvSpPr/>
          <p:nvPr/>
        </p:nvSpPr>
        <p:spPr>
          <a:xfrm>
            <a:off x="3126475" y="4357231"/>
            <a:ext cx="569794" cy="190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30471" y="4128541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 play </a:t>
            </a:r>
            <a:r>
              <a:rPr lang="en-US" sz="4800" b="1" dirty="0" smtClean="0">
                <a:solidFill>
                  <a:srgbClr val="002060"/>
                </a:solidFill>
              </a:rPr>
              <a:t>in the </a:t>
            </a:r>
            <a:r>
              <a:rPr lang="en-US" sz="4800" b="1" dirty="0" smtClean="0"/>
              <a:t>afternoon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09164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43" y="685800"/>
            <a:ext cx="2435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evening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3343" y="3496508"/>
            <a:ext cx="2204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night</a:t>
            </a:r>
            <a:endParaRPr lang="en-US" sz="6600" b="1" dirty="0"/>
          </a:p>
        </p:txBody>
      </p:sp>
      <p:sp>
        <p:nvSpPr>
          <p:cNvPr id="4" name="Right Arrow 3"/>
          <p:cNvSpPr/>
          <p:nvPr/>
        </p:nvSpPr>
        <p:spPr>
          <a:xfrm>
            <a:off x="2628900" y="1219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544443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 do my homework </a:t>
            </a:r>
            <a:r>
              <a:rPr lang="en-US" sz="4800" b="1" dirty="0" smtClean="0">
                <a:solidFill>
                  <a:srgbClr val="002060"/>
                </a:solidFill>
              </a:rPr>
              <a:t>in the </a:t>
            </a:r>
            <a:r>
              <a:rPr lang="en-US" sz="4800" b="1" dirty="0" smtClean="0"/>
              <a:t>evening.</a:t>
            </a:r>
          </a:p>
          <a:p>
            <a:endParaRPr lang="en-US" sz="4800" b="1" dirty="0"/>
          </a:p>
        </p:txBody>
      </p:sp>
      <p:sp>
        <p:nvSpPr>
          <p:cNvPr id="6" name="Right Arrow 5"/>
          <p:cNvSpPr/>
          <p:nvPr/>
        </p:nvSpPr>
        <p:spPr>
          <a:xfrm>
            <a:off x="2514600" y="3974306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1900" y="3249543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 brush my teeth </a:t>
            </a:r>
          </a:p>
          <a:p>
            <a:r>
              <a:rPr lang="en-US" sz="5400" b="1" dirty="0" smtClean="0">
                <a:solidFill>
                  <a:srgbClr val="002060"/>
                </a:solidFill>
              </a:rPr>
              <a:t>at </a:t>
            </a:r>
            <a:r>
              <a:rPr lang="en-US" sz="5400" b="1" dirty="0" smtClean="0"/>
              <a:t>night.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72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79" y="381000"/>
            <a:ext cx="6361885" cy="5511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805207">
            <a:off x="312820" y="776216"/>
            <a:ext cx="3233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Bye </a:t>
            </a:r>
            <a:r>
              <a:rPr lang="en-US" sz="5400" b="1" dirty="0" err="1" smtClean="0"/>
              <a:t>bye</a:t>
            </a:r>
            <a:endParaRPr lang="en-US" sz="5400" b="1" dirty="0" smtClean="0"/>
          </a:p>
          <a:p>
            <a:r>
              <a:rPr lang="en-US" sz="5400" b="1" dirty="0" smtClean="0"/>
              <a:t>See you tomorrow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97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Farzana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chowdhury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002060"/>
                </a:solidFill>
              </a:rPr>
              <a:t>Assistant teacher</a:t>
            </a:r>
          </a:p>
          <a:p>
            <a:r>
              <a:rPr lang="en-US" sz="4400" dirty="0" err="1" smtClean="0">
                <a:solidFill>
                  <a:srgbClr val="002060"/>
                </a:solidFill>
              </a:rPr>
              <a:t>Norpati</a:t>
            </a:r>
            <a:r>
              <a:rPr lang="en-US" sz="4400" dirty="0" smtClean="0">
                <a:solidFill>
                  <a:srgbClr val="002060"/>
                </a:solidFill>
              </a:rPr>
              <a:t> government primary school</a:t>
            </a:r>
          </a:p>
          <a:p>
            <a:r>
              <a:rPr lang="en-US" sz="4400" dirty="0" err="1" smtClean="0">
                <a:solidFill>
                  <a:srgbClr val="002060"/>
                </a:solidFill>
              </a:rPr>
              <a:t>Laksam,cumilla</a:t>
            </a:r>
            <a:r>
              <a:rPr lang="en-US" sz="4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E-mail:sorna67m@gmail.com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798" y="1447800"/>
            <a:ext cx="4800602" cy="4456331"/>
            <a:chOff x="-464508" y="1486563"/>
            <a:chExt cx="5738649" cy="4198546"/>
          </a:xfrm>
          <a:scene3d>
            <a:camera prst="isometricOffAxis2Left"/>
            <a:lightRig rig="threePt" dir="t"/>
          </a:scene3d>
        </p:grpSpPr>
        <p:sp>
          <p:nvSpPr>
            <p:cNvPr id="3" name="TextBox 2"/>
            <p:cNvSpPr txBox="1"/>
            <p:nvPr/>
          </p:nvSpPr>
          <p:spPr>
            <a:xfrm>
              <a:off x="-373418" y="1486563"/>
              <a:ext cx="5647557" cy="838191"/>
            </a:xfrm>
            <a:prstGeom prst="rect">
              <a:avLst/>
            </a:prstGeom>
            <a:solidFill>
              <a:srgbClr val="00FF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Class  Two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464508" y="2632729"/>
              <a:ext cx="5738649" cy="771136"/>
            </a:xfrm>
            <a:prstGeom prst="rect">
              <a:avLst/>
            </a:prstGeom>
            <a:solidFill>
              <a:srgbClr val="00FF99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Subject   ; English     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464508" y="3735899"/>
              <a:ext cx="5738647" cy="838191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Unit  :26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464508" y="4981028"/>
              <a:ext cx="5738647" cy="704081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Lesson:in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the/at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User\Desktop\DCIM\IMG_20170104_14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2743200" cy="328764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14300" prst="hardEdge"/>
          </a:sp3d>
        </p:spPr>
      </p:pic>
      <p:sp>
        <p:nvSpPr>
          <p:cNvPr id="2" name="TextBox 1"/>
          <p:cNvSpPr txBox="1"/>
          <p:nvPr/>
        </p:nvSpPr>
        <p:spPr>
          <a:xfrm>
            <a:off x="2590800" y="152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Lesson declaration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764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4119"/>
            <a:ext cx="7189998" cy="11620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6000" b="1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5489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-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8077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3200" b="1" dirty="0" smtClean="0"/>
              <a:t>Listening :</a:t>
            </a:r>
          </a:p>
          <a:p>
            <a:r>
              <a:rPr lang="en-US" sz="3200" b="1" dirty="0" smtClean="0"/>
              <a:t>1.1.1 </a:t>
            </a:r>
            <a:r>
              <a:rPr lang="en-US" sz="2800" b="1" dirty="0" smtClean="0"/>
              <a:t>become familiar with English sounds by listening to common English words.</a:t>
            </a:r>
          </a:p>
          <a:p>
            <a:r>
              <a:rPr lang="en-US" sz="3200" b="1" dirty="0" smtClean="0"/>
              <a:t>Speaking :</a:t>
            </a:r>
          </a:p>
          <a:p>
            <a:r>
              <a:rPr lang="en-US" sz="3200" b="1" dirty="0" smtClean="0"/>
              <a:t>1.1.1 </a:t>
            </a:r>
            <a:r>
              <a:rPr lang="en-US" sz="2800" b="1" dirty="0" smtClean="0"/>
              <a:t>repeat after the teacher simple words and phrases with proper sounds and stress.</a:t>
            </a:r>
          </a:p>
          <a:p>
            <a:r>
              <a:rPr lang="en-US" sz="3200" b="1" dirty="0" smtClean="0"/>
              <a:t>1.1.2 </a:t>
            </a:r>
            <a:r>
              <a:rPr lang="en-US" sz="2800" b="1" dirty="0" smtClean="0"/>
              <a:t>say simple words and phrases with proper sounds and stress.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334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044043"/>
              </p:ext>
            </p:extLst>
          </p:nvPr>
        </p:nvGraphicFramePr>
        <p:xfrm>
          <a:off x="3194050" y="3086100"/>
          <a:ext cx="2755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2756520" imgH="685800" progId="Package">
                  <p:embed/>
                </p:oleObj>
              </mc:Choice>
              <mc:Fallback>
                <p:oleObj name="Packager Shell Object" showAsIcon="1" r:id="rId3" imgW="2756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4050" y="3086100"/>
                        <a:ext cx="2755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609600"/>
            <a:ext cx="434975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Lets sing a song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41566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4867701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pic>
        <p:nvPicPr>
          <p:cNvPr id="4" name="Picture 3" descr="mor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58397"/>
            <a:ext cx="5791200" cy="3609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05200" y="38487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 the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18541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morning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3352800" y="5105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afternoon</a:t>
            </a:r>
            <a:endParaRPr lang="en-US" sz="4000" b="1" dirty="0"/>
          </a:p>
        </p:txBody>
      </p:sp>
      <p:pic>
        <p:nvPicPr>
          <p:cNvPr id="1027" name="Picture 3" descr="C:\Users\HP\Desktop\farjana chowdhury\pic of content\aftern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52072"/>
            <a:ext cx="5867399" cy="41533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95698" y="225988"/>
            <a:ext cx="2590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 the</a:t>
            </a:r>
          </a:p>
          <a:p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farjana chowdhury\pic of content\eve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19200"/>
            <a:ext cx="4724400" cy="316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228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 the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27779" y="4953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evening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29960"/>
            <a:ext cx="4936670" cy="276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733800" y="51582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at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877639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night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154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74</cp:revision>
  <dcterms:created xsi:type="dcterms:W3CDTF">2006-08-16T00:00:00Z</dcterms:created>
  <dcterms:modified xsi:type="dcterms:W3CDTF">2019-12-03T07:26:13Z</dcterms:modified>
</cp:coreProperties>
</file>