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9" r:id="rId10"/>
    <p:sldId id="271" r:id="rId11"/>
    <p:sldId id="267" r:id="rId12"/>
    <p:sldId id="272" r:id="rId13"/>
    <p:sldId id="268" r:id="rId14"/>
    <p:sldId id="273" r:id="rId15"/>
    <p:sldId id="274" r:id="rId16"/>
    <p:sldId id="275" r:id="rId17"/>
    <p:sldId id="280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s wallpapers HD desktop Beautiful back grounds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828801"/>
            <a:ext cx="7848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pen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857500" cy="2895600"/>
          </a:xfrm>
          <a:prstGeom prst="rect">
            <a:avLst/>
          </a:prstGeom>
        </p:spPr>
      </p:pic>
      <p:pic>
        <p:nvPicPr>
          <p:cNvPr id="4" name="Picture 3" descr="silpo-shironincev-42-kharkov13349711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600200"/>
            <a:ext cx="2514600" cy="2895600"/>
          </a:xfrm>
          <a:prstGeom prst="rect">
            <a:avLst/>
          </a:prstGeom>
        </p:spPr>
      </p:pic>
      <p:pic>
        <p:nvPicPr>
          <p:cNvPr id="5" name="Picture 4" descr="Protimuhurto_tama-kasha-shil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524000"/>
            <a:ext cx="25146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518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আসবাবপত্র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8869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খাদ্যজাত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49631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কাঁসার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800600"/>
            <a:ext cx="2209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29000" y="4800600"/>
            <a:ext cx="2057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24600" y="4953000"/>
            <a:ext cx="2286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1" y="1066800"/>
          <a:ext cx="8762999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4559"/>
                <a:gridCol w="2169480"/>
                <a:gridCol w="2169480"/>
                <a:gridCol w="2169480"/>
              </a:tblGrid>
              <a:tr h="14224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কুটির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ক্ষুদ্র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মাঝারি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বৃহ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ৎ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9720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বেতের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সামগ্রী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তৈরী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</a:p>
                    <a:p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কাঁসার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সামগ্রী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তৈরী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আসবাবপত্র</a:t>
                      </a:r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তৈরী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খাদ্যজাত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ঔষধ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তৈরী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</a:p>
                    <a:p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লবণ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উৎপাদন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47044204_f6fe18b900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814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609600"/>
            <a:ext cx="426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নৈপুণ্য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সৃজনশীলতা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ustries of banglade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576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১০-২৫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ms.somewhereinblog.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5200" cy="32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685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১০-৩০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১০০-২৫০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24250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800" y="762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শিল্পেরর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1910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6096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533400"/>
            <a:ext cx="2667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32004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895600"/>
            <a:ext cx="8001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524000"/>
          <a:ext cx="8610601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0286"/>
                <a:gridCol w="4510315"/>
              </a:tblGrid>
              <a:tr h="1010305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কুটির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ক্ষুদ্র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05156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১।স্বল্প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১।মূলধন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৫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-১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২।শ্রমিক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সর্বোচ্চ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১০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শ্রমিক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১০-২৫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জন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5703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৩।পরিবারের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সদস্যদের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দ্বারা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পরিচালিত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পরিবারের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বাইরের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শ্রমিকদের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দ্বারা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পরিচালিত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533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257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0400" y="533400"/>
            <a:ext cx="3048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4800600"/>
            <a:ext cx="83820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8001000" cy="274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76200"/>
            <a:ext cx="1676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rojectpage-IMG2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90600"/>
            <a:ext cx="2667000" cy="2285999"/>
          </a:xfrm>
          <a:prstGeom prst="rect">
            <a:avLst/>
          </a:prstGeom>
        </p:spPr>
      </p:pic>
      <p:pic>
        <p:nvPicPr>
          <p:cNvPr id="5" name="Picture 4" descr="2489652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2971800" cy="2057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971800" y="2209800"/>
            <a:ext cx="533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15200" y="2209800"/>
            <a:ext cx="533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8100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ক্ষুদ্রশিল্পের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A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B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হবে-মূল্যায়ন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93543"/>
            <a:ext cx="9144000" cy="50292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জি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এম</a:t>
            </a:r>
            <a:r>
              <a:rPr lang="en-US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bn-BD" sz="40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মিজানুর রহমান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</a:t>
            </a:r>
            <a:r>
              <a:rPr lang="bn-BD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সহকারী শিক্ষক (ব্যবসায় শিক্ষা</a:t>
            </a:r>
            <a:r>
              <a:rPr lang="bn-IN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 </a:t>
            </a: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বুরুঙ্গা ইকবাল আহমদ হাই স্কুল এন্ড কলেজ 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     </a:t>
            </a:r>
            <a:r>
              <a:rPr lang="bn-BD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ওসমানীনগর, সিলেট</a:t>
            </a:r>
            <a:endParaRPr lang="bn-IN" sz="3600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BD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ই</a:t>
            </a:r>
            <a:r>
              <a:rPr lang="bn-IN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-</a:t>
            </a:r>
            <a:r>
              <a:rPr lang="bn-BD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মেইলঃ </a:t>
            </a:r>
            <a:r>
              <a:rPr lang="en-US" sz="3600" dirty="0">
                <a:solidFill>
                  <a:srgbClr val="7030A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gm.mizanoor24@gmail.com</a:t>
            </a:r>
            <a:endParaRPr lang="bn-BD" sz="3600" dirty="0">
              <a:solidFill>
                <a:srgbClr val="7030A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4572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62200" y="381000"/>
            <a:ext cx="42672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15200" y="2286000"/>
            <a:ext cx="1371600" cy="1905000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3400"/>
            <a:ext cx="30480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480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কুটিরশিল্পের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ervatory_of_flower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95400"/>
            <a:ext cx="739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90800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বিষয়ঃব্যবসায়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অধ্যায়ঃনবম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৪০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685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533400"/>
            <a:ext cx="403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2514600"/>
            <a:ext cx="69342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-02-22 12 20 44garments-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0"/>
            <a:ext cx="4876800" cy="6858000"/>
          </a:xfrm>
          <a:prstGeom prst="rect">
            <a:avLst/>
          </a:prstGeom>
        </p:spPr>
      </p:pic>
      <p:pic>
        <p:nvPicPr>
          <p:cNvPr id="3" name="Picture 2" descr="cms.somewhereinblog.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2862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41024_103142_resized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43400" cy="6858000"/>
          </a:xfrm>
          <a:prstGeom prst="rect">
            <a:avLst/>
          </a:prstGeom>
        </p:spPr>
      </p:pic>
      <p:pic>
        <p:nvPicPr>
          <p:cNvPr id="7" name="Picture 6" descr="f5d9cadbf5919b649bcacff0a17b5f01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381000"/>
            <a:ext cx="4191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32004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3048000"/>
            <a:ext cx="48768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52400"/>
            <a:ext cx="29718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001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২।কুটির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762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0" y="76200"/>
            <a:ext cx="3048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mboo-products-12722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09800"/>
            <a:ext cx="1905000" cy="3048000"/>
          </a:xfrm>
          <a:prstGeom prst="rect">
            <a:avLst/>
          </a:prstGeom>
        </p:spPr>
      </p:pic>
      <p:pic>
        <p:nvPicPr>
          <p:cNvPr id="9" name="Picture 8" descr="Faridpur-Tath-Silpo-Pic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2209800"/>
            <a:ext cx="2362200" cy="3124200"/>
          </a:xfrm>
          <a:prstGeom prst="rect">
            <a:avLst/>
          </a:prstGeom>
        </p:spPr>
      </p:pic>
      <p:pic>
        <p:nvPicPr>
          <p:cNvPr id="10" name="Picture 9" descr="Mith_1340298611_1-garments_worker_of_banglade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2285999"/>
            <a:ext cx="1905000" cy="3048001"/>
          </a:xfrm>
          <a:prstGeom prst="rect">
            <a:avLst/>
          </a:prstGeom>
        </p:spPr>
      </p:pic>
      <p:pic>
        <p:nvPicPr>
          <p:cNvPr id="12" name="Picture 11" descr="cms.somewhereinblog.n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286000"/>
            <a:ext cx="2066925" cy="304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5953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59537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5877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10400" y="5953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5867400"/>
            <a:ext cx="16002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057400" y="5943600"/>
            <a:ext cx="1524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4400" y="5791200"/>
            <a:ext cx="1828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934200" y="5867400"/>
            <a:ext cx="1905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267200" y="8382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990600" y="1447800"/>
            <a:ext cx="7086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own Arrow 26"/>
          <p:cNvSpPr/>
          <p:nvPr/>
        </p:nvSpPr>
        <p:spPr>
          <a:xfrm>
            <a:off x="990600" y="1447800"/>
            <a:ext cx="3048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3352800" y="14478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848600" y="1447800"/>
            <a:ext cx="3810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943600" y="14478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038350"/>
            <a:ext cx="2362200" cy="2781300"/>
          </a:xfrm>
          <a:prstGeom prst="rect">
            <a:avLst/>
          </a:prstGeom>
        </p:spPr>
      </p:pic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133600"/>
            <a:ext cx="2619375" cy="2667000"/>
          </a:xfrm>
          <a:prstGeom prst="rect">
            <a:avLst/>
          </a:prstGeom>
        </p:spPr>
      </p:pic>
      <p:pic>
        <p:nvPicPr>
          <p:cNvPr id="6" name="Picture 5" descr="sharifbangladesh_97687876953f687dd5cdf88.64912603_xlarge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2133600"/>
            <a:ext cx="25908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410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5334000"/>
            <a:ext cx="1852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52400" y="5334000"/>
            <a:ext cx="2514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43600" y="5257800"/>
            <a:ext cx="1676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05200" y="5334000"/>
            <a:ext cx="1828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5410200"/>
            <a:ext cx="198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লবণ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1" grpId="0" animBg="1"/>
      <p:bldP spid="12" grpId="0" animBg="1"/>
      <p:bldP spid="13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369</Words>
  <Application>Microsoft Office PowerPoint</Application>
  <PresentationFormat>On-screen Show (4:3)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MRT</dc:creator>
  <cp:lastModifiedBy>gm16mizan@yahoo.com</cp:lastModifiedBy>
  <cp:revision>84</cp:revision>
  <dcterms:created xsi:type="dcterms:W3CDTF">2006-08-16T00:00:00Z</dcterms:created>
  <dcterms:modified xsi:type="dcterms:W3CDTF">2019-12-04T14:59:15Z</dcterms:modified>
</cp:coreProperties>
</file>