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58" r:id="rId6"/>
    <p:sldId id="270" r:id="rId7"/>
    <p:sldId id="271" r:id="rId8"/>
    <p:sldId id="277" r:id="rId9"/>
    <p:sldId id="273" r:id="rId10"/>
    <p:sldId id="274" r:id="rId11"/>
    <p:sldId id="264" r:id="rId12"/>
    <p:sldId id="275" r:id="rId13"/>
    <p:sldId id="267" r:id="rId14"/>
    <p:sldId id="278" r:id="rId15"/>
    <p:sldId id="269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BDD00-A0BA-452E-9CF8-053B38863E8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996BAA-12A8-4A13-8DB9-BED66180598D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ডেবিট দিকের যোগফল</a:t>
          </a:r>
        </a:p>
      </dgm:t>
    </dgm:pt>
    <dgm:pt modelId="{6CB6AC6F-3167-427C-A7A9-03C2BCC0036D}" type="parTrans" cxnId="{C1DA5927-0E13-4D05-B712-5974580DF850}">
      <dgm:prSet/>
      <dgm:spPr/>
      <dgm:t>
        <a:bodyPr/>
        <a:lstStyle/>
        <a:p>
          <a:endParaRPr lang="en-US"/>
        </a:p>
      </dgm:t>
    </dgm:pt>
    <dgm:pt modelId="{5427FC5A-5963-4489-BFD3-160CA4616D74}" type="sibTrans" cxnId="{C1DA5927-0E13-4D05-B712-5974580DF850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ক্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EF1438-8562-4E5D-B065-90E97CF966FA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ডেবি</a:t>
          </a:r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ট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দিকের যোগফল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BACAAF-6602-4E8A-A09D-89EA433422EA}" type="parTrans" cxnId="{7163CA10-2AFE-4B05-B146-F709FDD8F4EA}">
      <dgm:prSet/>
      <dgm:spPr/>
      <dgm:t>
        <a:bodyPr/>
        <a:lstStyle/>
        <a:p>
          <a:endParaRPr lang="en-US"/>
        </a:p>
      </dgm:t>
    </dgm:pt>
    <dgm:pt modelId="{9FBFA589-8E6E-4AE8-BEED-5C7CDBFDC176}" type="sibTrans" cxnId="{7163CA10-2AFE-4B05-B146-F709FDD8F4EA}">
      <dgm:prSet/>
      <dgm:spPr/>
      <dgm:t>
        <a:bodyPr/>
        <a:lstStyle/>
        <a:p>
          <a:endParaRPr lang="en-US"/>
        </a:p>
      </dgm:t>
    </dgm:pt>
    <dgm:pt modelId="{121DA3C0-1661-4970-A2D9-DA999003A2E0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bn-BD" sz="1800" dirty="0" smtClean="0"/>
            <a:t> দিকের</a:t>
          </a:r>
        </a:p>
        <a:p>
          <a:r>
            <a:rPr lang="bn-BD" sz="1800" dirty="0" smtClean="0"/>
            <a:t>যোগফল</a:t>
          </a:r>
          <a:endParaRPr lang="en-US" sz="1800" dirty="0"/>
        </a:p>
      </dgm:t>
    </dgm:pt>
    <dgm:pt modelId="{BF9EB58C-1AAB-4D08-95DB-8878273563FC}" type="parTrans" cxnId="{F432A639-83B1-4704-8D66-BAEBDE269F6F}">
      <dgm:prSet/>
      <dgm:spPr/>
      <dgm:t>
        <a:bodyPr/>
        <a:lstStyle/>
        <a:p>
          <a:endParaRPr lang="en-US"/>
        </a:p>
      </dgm:t>
    </dgm:pt>
    <dgm:pt modelId="{E2F56125-F9EF-45DD-A0AB-CCFC1B63DFBE}" type="sibTrans" cxnId="{F432A639-83B1-4704-8D66-BAEBDE269F6F}">
      <dgm:prSet/>
      <dgm:spPr/>
      <dgm:t>
        <a:bodyPr/>
        <a:lstStyle/>
        <a:p>
          <a:endParaRPr lang="en-US"/>
        </a:p>
      </dgm:t>
    </dgm:pt>
    <dgm:pt modelId="{4E038D30-D414-4A83-9592-85D07FCA906D}">
      <dgm:prSet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 দিকের যোগফল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A2E382-055E-4823-B752-BCF1EED47E51}" type="parTrans" cxnId="{F39670FC-A0F1-44AA-9CF5-10A360BB6984}">
      <dgm:prSet/>
      <dgm:spPr/>
      <dgm:t>
        <a:bodyPr/>
        <a:lstStyle/>
        <a:p>
          <a:endParaRPr lang="en-US"/>
        </a:p>
      </dgm:t>
    </dgm:pt>
    <dgm:pt modelId="{BDBAF0AD-AE75-4EAF-AC77-0DD68CC07FC8}" type="sibTrans" cxnId="{F39670FC-A0F1-44AA-9CF5-10A360BB6984}">
      <dgm:prSet/>
      <dgm:spPr/>
      <dgm:t>
        <a:bodyPr/>
        <a:lstStyle/>
        <a:p>
          <a:endParaRPr lang="en-US"/>
        </a:p>
      </dgm:t>
    </dgm:pt>
    <dgm:pt modelId="{4D2512C5-5041-4EBB-B9D7-D1AF5B7FAB7E}" type="pres">
      <dgm:prSet presAssocID="{37BBDD00-A0BA-452E-9CF8-053B38863E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AC8717-6117-47AD-8D3D-F391697C3EB0}" type="pres">
      <dgm:prSet presAssocID="{63996BAA-12A8-4A13-8DB9-BED66180598D}" presName="node" presStyleLbl="node1" presStyleIdx="0" presStyleCnt="4" custRadScaleRad="206031" custRadScaleInc="-147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84753-57D9-4C06-8196-DFEBE19B851D}" type="pres">
      <dgm:prSet presAssocID="{5427FC5A-5963-4489-BFD3-160CA4616D74}" presName="sibTrans" presStyleLbl="sibTrans2D1" presStyleIdx="0" presStyleCnt="4" custAng="19442533" custFlipVert="1" custScaleY="246333" custLinFactX="400000" custLinFactY="-400000" custLinFactNeighborX="416479" custLinFactNeighborY="-496178"/>
      <dgm:spPr/>
      <dgm:t>
        <a:bodyPr/>
        <a:lstStyle/>
        <a:p>
          <a:endParaRPr lang="en-US"/>
        </a:p>
      </dgm:t>
    </dgm:pt>
    <dgm:pt modelId="{54B42FFF-3EAB-4567-8EBA-88AA488AA335}" type="pres">
      <dgm:prSet presAssocID="{5427FC5A-5963-4489-BFD3-160CA4616D7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C565F5B-5CE1-4E31-B353-4AFECDE0CA58}" type="pres">
      <dgm:prSet presAssocID="{6AEF1438-8562-4E5D-B065-90E97CF966FA}" presName="node" presStyleLbl="node1" presStyleIdx="1" presStyleCnt="4" custRadScaleRad="51078" custRadScaleInc="199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C6196-CE80-4E46-8645-46E7586B6AB7}" type="pres">
      <dgm:prSet presAssocID="{9FBFA589-8E6E-4AE8-BEED-5C7CDBFDC176}" presName="sibTrans" presStyleLbl="sibTrans2D1" presStyleIdx="1" presStyleCnt="4" custLinFactNeighborX="-13656" custLinFactNeighborY="-9931"/>
      <dgm:spPr/>
      <dgm:t>
        <a:bodyPr/>
        <a:lstStyle/>
        <a:p>
          <a:endParaRPr lang="en-US"/>
        </a:p>
      </dgm:t>
    </dgm:pt>
    <dgm:pt modelId="{B83D59A0-1B63-4C99-9AB7-6CD1DA4E9993}" type="pres">
      <dgm:prSet presAssocID="{9FBFA589-8E6E-4AE8-BEED-5C7CDBFDC17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6EA70D4-E3E3-4879-AE4C-80C8F6CD45FA}" type="pres">
      <dgm:prSet presAssocID="{4E038D30-D414-4A83-9592-85D07FCA906D}" presName="node" presStyleLbl="node1" presStyleIdx="2" presStyleCnt="4" custRadScaleRad="185325" custRadScaleInc="161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BD1D0-B270-4940-A467-089CA19FF01F}" type="pres">
      <dgm:prSet presAssocID="{BDBAF0AD-AE75-4EAF-AC77-0DD68CC07FC8}" presName="sibTrans" presStyleLbl="sibTrans2D1" presStyleIdx="2" presStyleCnt="4" custAng="2542454" custScaleY="105816" custLinFactX="-197346" custLinFactY="-300000" custLinFactNeighborX="-200000" custLinFactNeighborY="-327751" custRadScaleRad="211667" custRadScaleInc="-2147483648"/>
      <dgm:spPr/>
      <dgm:t>
        <a:bodyPr/>
        <a:lstStyle/>
        <a:p>
          <a:endParaRPr lang="en-US"/>
        </a:p>
      </dgm:t>
    </dgm:pt>
    <dgm:pt modelId="{8F5A075F-1A2E-4EEE-85A5-D6352DBD1B18}" type="pres">
      <dgm:prSet presAssocID="{BDBAF0AD-AE75-4EAF-AC77-0DD68CC07FC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166254E-56F7-4D72-B08F-38D48AC3F778}" type="pres">
      <dgm:prSet presAssocID="{121DA3C0-1661-4970-A2D9-DA999003A2E0}" presName="node" presStyleLbl="node1" presStyleIdx="3" presStyleCnt="4" custScaleX="112182" custScaleY="98384" custRadScaleRad="80794" custRadScaleInc="195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17B48-F5D7-47D7-849D-4F6C6463395B}" type="pres">
      <dgm:prSet presAssocID="{E2F56125-F9EF-45DD-A0AB-CCFC1B63DFBE}" presName="sibTrans" presStyleLbl="sibTrans2D1" presStyleIdx="3" presStyleCnt="4" custLinFactNeighborX="-1681" custLinFactNeighborY="10263" custRadScaleRad="211664" custRadScaleInc="-2147483648"/>
      <dgm:spPr/>
      <dgm:t>
        <a:bodyPr/>
        <a:lstStyle/>
        <a:p>
          <a:endParaRPr lang="en-US"/>
        </a:p>
      </dgm:t>
    </dgm:pt>
    <dgm:pt modelId="{831AC936-2EB0-4FC2-869F-725ECEFB00C7}" type="pres">
      <dgm:prSet presAssocID="{E2F56125-F9EF-45DD-A0AB-CCFC1B63DFBE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1DA5927-0E13-4D05-B712-5974580DF850}" srcId="{37BBDD00-A0BA-452E-9CF8-053B38863E8E}" destId="{63996BAA-12A8-4A13-8DB9-BED66180598D}" srcOrd="0" destOrd="0" parTransId="{6CB6AC6F-3167-427C-A7A9-03C2BCC0036D}" sibTransId="{5427FC5A-5963-4489-BFD3-160CA4616D74}"/>
    <dgm:cxn modelId="{7163CA10-2AFE-4B05-B146-F709FDD8F4EA}" srcId="{37BBDD00-A0BA-452E-9CF8-053B38863E8E}" destId="{6AEF1438-8562-4E5D-B065-90E97CF966FA}" srcOrd="1" destOrd="0" parTransId="{CEBACAAF-6602-4E8A-A09D-89EA433422EA}" sibTransId="{9FBFA589-8E6E-4AE8-BEED-5C7CDBFDC176}"/>
    <dgm:cxn modelId="{701BC4C8-2053-4BE3-9325-B853D818C07A}" type="presOf" srcId="{BDBAF0AD-AE75-4EAF-AC77-0DD68CC07FC8}" destId="{71DBD1D0-B270-4940-A467-089CA19FF01F}" srcOrd="0" destOrd="0" presId="urn:microsoft.com/office/officeart/2005/8/layout/cycle7"/>
    <dgm:cxn modelId="{186BC603-451F-46D4-91CE-B7843B27BB9D}" type="presOf" srcId="{9FBFA589-8E6E-4AE8-BEED-5C7CDBFDC176}" destId="{B83D59A0-1B63-4C99-9AB7-6CD1DA4E9993}" srcOrd="1" destOrd="0" presId="urn:microsoft.com/office/officeart/2005/8/layout/cycle7"/>
    <dgm:cxn modelId="{A303EC66-93BD-4FDA-A1E4-9BD861FEBB4A}" type="presOf" srcId="{4E038D30-D414-4A83-9592-85D07FCA906D}" destId="{B6EA70D4-E3E3-4879-AE4C-80C8F6CD45FA}" srcOrd="0" destOrd="0" presId="urn:microsoft.com/office/officeart/2005/8/layout/cycle7"/>
    <dgm:cxn modelId="{02F683D6-5B23-469B-85A9-700230015595}" type="presOf" srcId="{BDBAF0AD-AE75-4EAF-AC77-0DD68CC07FC8}" destId="{8F5A075F-1A2E-4EEE-85A5-D6352DBD1B18}" srcOrd="1" destOrd="0" presId="urn:microsoft.com/office/officeart/2005/8/layout/cycle7"/>
    <dgm:cxn modelId="{F39670FC-A0F1-44AA-9CF5-10A360BB6984}" srcId="{37BBDD00-A0BA-452E-9CF8-053B38863E8E}" destId="{4E038D30-D414-4A83-9592-85D07FCA906D}" srcOrd="2" destOrd="0" parTransId="{88A2E382-055E-4823-B752-BCF1EED47E51}" sibTransId="{BDBAF0AD-AE75-4EAF-AC77-0DD68CC07FC8}"/>
    <dgm:cxn modelId="{757B447C-3413-419A-94A2-9D813EFB59B2}" type="presOf" srcId="{6AEF1438-8562-4E5D-B065-90E97CF966FA}" destId="{DC565F5B-5CE1-4E31-B353-4AFECDE0CA58}" srcOrd="0" destOrd="0" presId="urn:microsoft.com/office/officeart/2005/8/layout/cycle7"/>
    <dgm:cxn modelId="{A9BE1E9D-14DB-4ECA-B718-81ECD0FB40D8}" type="presOf" srcId="{5427FC5A-5963-4489-BFD3-160CA4616D74}" destId="{54B42FFF-3EAB-4567-8EBA-88AA488AA335}" srcOrd="1" destOrd="0" presId="urn:microsoft.com/office/officeart/2005/8/layout/cycle7"/>
    <dgm:cxn modelId="{D81D9F18-F653-45BF-B7DA-5A1BDDE63CB9}" type="presOf" srcId="{9FBFA589-8E6E-4AE8-BEED-5C7CDBFDC176}" destId="{F8BC6196-CE80-4E46-8645-46E7586B6AB7}" srcOrd="0" destOrd="0" presId="urn:microsoft.com/office/officeart/2005/8/layout/cycle7"/>
    <dgm:cxn modelId="{2748081B-D885-4AAA-85F2-798784FFA452}" type="presOf" srcId="{37BBDD00-A0BA-452E-9CF8-053B38863E8E}" destId="{4D2512C5-5041-4EBB-B9D7-D1AF5B7FAB7E}" srcOrd="0" destOrd="0" presId="urn:microsoft.com/office/officeart/2005/8/layout/cycle7"/>
    <dgm:cxn modelId="{EE22AAA0-6E7A-4A0D-82E0-4E57332E040B}" type="presOf" srcId="{5427FC5A-5963-4489-BFD3-160CA4616D74}" destId="{CF284753-57D9-4C06-8196-DFEBE19B851D}" srcOrd="0" destOrd="0" presId="urn:microsoft.com/office/officeart/2005/8/layout/cycle7"/>
    <dgm:cxn modelId="{2CB0FFEB-700E-48DE-9E67-1D4C28C2DDF9}" type="presOf" srcId="{E2F56125-F9EF-45DD-A0AB-CCFC1B63DFBE}" destId="{1EF17B48-F5D7-47D7-849D-4F6C6463395B}" srcOrd="0" destOrd="0" presId="urn:microsoft.com/office/officeart/2005/8/layout/cycle7"/>
    <dgm:cxn modelId="{F432A639-83B1-4704-8D66-BAEBDE269F6F}" srcId="{37BBDD00-A0BA-452E-9CF8-053B38863E8E}" destId="{121DA3C0-1661-4970-A2D9-DA999003A2E0}" srcOrd="3" destOrd="0" parTransId="{BF9EB58C-1AAB-4D08-95DB-8878273563FC}" sibTransId="{E2F56125-F9EF-45DD-A0AB-CCFC1B63DFBE}"/>
    <dgm:cxn modelId="{03CC864C-4B93-4D7E-B4CC-3CBD3B624E49}" type="presOf" srcId="{63996BAA-12A8-4A13-8DB9-BED66180598D}" destId="{88AC8717-6117-47AD-8D3D-F391697C3EB0}" srcOrd="0" destOrd="0" presId="urn:microsoft.com/office/officeart/2005/8/layout/cycle7"/>
    <dgm:cxn modelId="{079BC250-410D-4A1E-9100-780477C7DFB9}" type="presOf" srcId="{121DA3C0-1661-4970-A2D9-DA999003A2E0}" destId="{4166254E-56F7-4D72-B08F-38D48AC3F778}" srcOrd="0" destOrd="0" presId="urn:microsoft.com/office/officeart/2005/8/layout/cycle7"/>
    <dgm:cxn modelId="{F7D3C819-3577-4228-B90E-91EE690548E9}" type="presOf" srcId="{E2F56125-F9EF-45DD-A0AB-CCFC1B63DFBE}" destId="{831AC936-2EB0-4FC2-869F-725ECEFB00C7}" srcOrd="1" destOrd="0" presId="urn:microsoft.com/office/officeart/2005/8/layout/cycle7"/>
    <dgm:cxn modelId="{B4CDE323-1C82-4244-B613-1B02531EC809}" type="presParOf" srcId="{4D2512C5-5041-4EBB-B9D7-D1AF5B7FAB7E}" destId="{88AC8717-6117-47AD-8D3D-F391697C3EB0}" srcOrd="0" destOrd="0" presId="urn:microsoft.com/office/officeart/2005/8/layout/cycle7"/>
    <dgm:cxn modelId="{5CB3C9C8-B2B2-4FCA-B1B1-019A83894534}" type="presParOf" srcId="{4D2512C5-5041-4EBB-B9D7-D1AF5B7FAB7E}" destId="{CF284753-57D9-4C06-8196-DFEBE19B851D}" srcOrd="1" destOrd="0" presId="urn:microsoft.com/office/officeart/2005/8/layout/cycle7"/>
    <dgm:cxn modelId="{EEA26796-3E9F-453A-BF26-3657E1715A02}" type="presParOf" srcId="{CF284753-57D9-4C06-8196-DFEBE19B851D}" destId="{54B42FFF-3EAB-4567-8EBA-88AA488AA335}" srcOrd="0" destOrd="0" presId="urn:microsoft.com/office/officeart/2005/8/layout/cycle7"/>
    <dgm:cxn modelId="{985E457F-4F3B-46D1-B354-23C3CD013E81}" type="presParOf" srcId="{4D2512C5-5041-4EBB-B9D7-D1AF5B7FAB7E}" destId="{DC565F5B-5CE1-4E31-B353-4AFECDE0CA58}" srcOrd="2" destOrd="0" presId="urn:microsoft.com/office/officeart/2005/8/layout/cycle7"/>
    <dgm:cxn modelId="{4D4A39F1-5D39-4682-AFB9-0B92A2D18CE1}" type="presParOf" srcId="{4D2512C5-5041-4EBB-B9D7-D1AF5B7FAB7E}" destId="{F8BC6196-CE80-4E46-8645-46E7586B6AB7}" srcOrd="3" destOrd="0" presId="urn:microsoft.com/office/officeart/2005/8/layout/cycle7"/>
    <dgm:cxn modelId="{FDB72CBE-83F2-46FF-991F-1329E0AFFB82}" type="presParOf" srcId="{F8BC6196-CE80-4E46-8645-46E7586B6AB7}" destId="{B83D59A0-1B63-4C99-9AB7-6CD1DA4E9993}" srcOrd="0" destOrd="0" presId="urn:microsoft.com/office/officeart/2005/8/layout/cycle7"/>
    <dgm:cxn modelId="{A51BD32B-5A75-4DC9-A814-696B83824A2F}" type="presParOf" srcId="{4D2512C5-5041-4EBB-B9D7-D1AF5B7FAB7E}" destId="{B6EA70D4-E3E3-4879-AE4C-80C8F6CD45FA}" srcOrd="4" destOrd="0" presId="urn:microsoft.com/office/officeart/2005/8/layout/cycle7"/>
    <dgm:cxn modelId="{188B806A-69E4-4823-952D-328405477535}" type="presParOf" srcId="{4D2512C5-5041-4EBB-B9D7-D1AF5B7FAB7E}" destId="{71DBD1D0-B270-4940-A467-089CA19FF01F}" srcOrd="5" destOrd="0" presId="urn:microsoft.com/office/officeart/2005/8/layout/cycle7"/>
    <dgm:cxn modelId="{A640B818-1BD0-428A-86F0-D37BABD10E96}" type="presParOf" srcId="{71DBD1D0-B270-4940-A467-089CA19FF01F}" destId="{8F5A075F-1A2E-4EEE-85A5-D6352DBD1B18}" srcOrd="0" destOrd="0" presId="urn:microsoft.com/office/officeart/2005/8/layout/cycle7"/>
    <dgm:cxn modelId="{C06D9DDA-FD40-4DC7-9ED6-3B95C5D6914E}" type="presParOf" srcId="{4D2512C5-5041-4EBB-B9D7-D1AF5B7FAB7E}" destId="{4166254E-56F7-4D72-B08F-38D48AC3F778}" srcOrd="6" destOrd="0" presId="urn:microsoft.com/office/officeart/2005/8/layout/cycle7"/>
    <dgm:cxn modelId="{D42742F4-38CE-436C-A440-1E1D12EF15E6}" type="presParOf" srcId="{4D2512C5-5041-4EBB-B9D7-D1AF5B7FAB7E}" destId="{1EF17B48-F5D7-47D7-849D-4F6C6463395B}" srcOrd="7" destOrd="0" presId="urn:microsoft.com/office/officeart/2005/8/layout/cycle7"/>
    <dgm:cxn modelId="{BC1917AA-97F3-4A0E-B6CE-BD57F4E5D9CD}" type="presParOf" srcId="{1EF17B48-F5D7-47D7-849D-4F6C6463395B}" destId="{831AC936-2EB0-4FC2-869F-725ECEFB00C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657F9-62E2-4B5F-85B9-03C410B1522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E2721-263B-4B93-8E61-5579F0CD27D9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বহি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31FBA3-23C6-4E88-83DE-EBDD7A7D207F}" type="parTrans" cxnId="{B66B789E-0A2B-43B5-801D-FC762C0D3615}">
      <dgm:prSet/>
      <dgm:spPr/>
      <dgm:t>
        <a:bodyPr/>
        <a:lstStyle/>
        <a:p>
          <a:endParaRPr lang="en-US"/>
        </a:p>
      </dgm:t>
    </dgm:pt>
    <dgm:pt modelId="{AFC4CDC9-BA50-49DE-9B1D-5D7304B51C99}" type="sibTrans" cxnId="{B66B789E-0A2B-43B5-801D-FC762C0D3615}">
      <dgm:prSet/>
      <dgm:spPr/>
      <dgm:t>
        <a:bodyPr/>
        <a:lstStyle/>
        <a:p>
          <a:endParaRPr lang="en-US"/>
        </a:p>
      </dgm:t>
    </dgm:pt>
    <dgm:pt modelId="{DF7DDC25-9B89-4E1B-9CC6-F4FC89704AFF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একঘরা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561F03-F18E-4606-B471-39FD4A64705E}" type="parTrans" cxnId="{23A3670D-899D-46D0-B20A-C3A135AA1E8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4FCF45-D683-46BA-B094-78D73DCF25F9}" type="sibTrans" cxnId="{23A3670D-899D-46D0-B20A-C3A135AA1E84}">
      <dgm:prSet/>
      <dgm:spPr/>
      <dgm:t>
        <a:bodyPr/>
        <a:lstStyle/>
        <a:p>
          <a:endParaRPr lang="en-US"/>
        </a:p>
      </dgm:t>
    </dgm:pt>
    <dgm:pt modelId="{338FD504-D992-4D4C-BF9A-04AD7D569A05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দু’ঘরা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089505-9A76-49A6-8B22-D40C35789CD6}" type="parTrans" cxnId="{C52161E7-EC9F-41C1-8A43-036C48733D8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454743-376C-4C90-82C7-66B7CBBA0044}" type="sibTrans" cxnId="{C52161E7-EC9F-41C1-8A43-036C48733D89}">
      <dgm:prSet/>
      <dgm:spPr/>
      <dgm:t>
        <a:bodyPr/>
        <a:lstStyle/>
        <a:p>
          <a:endParaRPr lang="en-US"/>
        </a:p>
      </dgm:t>
    </dgm:pt>
    <dgm:pt modelId="{67D19A79-67C5-4BD2-B391-F3C4BC22A09C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তিন ঘরা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A5CCD6-AA0F-4077-A647-84DCD54220EC}" type="parTrans" cxnId="{B22FAADF-D72B-4636-8ADB-29A21A73BEF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710E2F-8B57-4C4F-99F8-881E7786E98C}" type="sibTrans" cxnId="{B22FAADF-D72B-4636-8ADB-29A21A73BEF6}">
      <dgm:prSet/>
      <dgm:spPr/>
      <dgm:t>
        <a:bodyPr/>
        <a:lstStyle/>
        <a:p>
          <a:endParaRPr lang="en-US"/>
        </a:p>
      </dgm:t>
    </dgm:pt>
    <dgm:pt modelId="{E529EA54-F869-496D-95D2-D6FBC92A432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43B499-089F-409D-B012-C18AD6899755}" type="parTrans" cxnId="{8D6E112F-F4CF-4E9D-8D12-28BBADB3A5F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34C304-C056-4744-9462-DDE3CF9BC1A9}" type="sibTrans" cxnId="{8D6E112F-F4CF-4E9D-8D12-28BBADB3A5F2}">
      <dgm:prSet/>
      <dgm:spPr/>
      <dgm:t>
        <a:bodyPr/>
        <a:lstStyle/>
        <a:p>
          <a:endParaRPr lang="en-US"/>
        </a:p>
      </dgm:t>
    </dgm:pt>
    <dgm:pt modelId="{7A0EFEF9-B6CD-431D-8AA7-273964A19430}" type="pres">
      <dgm:prSet presAssocID="{982657F9-62E2-4B5F-85B9-03C410B152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CEDCC-4056-47CE-ABC5-A63C7E0D1AF7}" type="pres">
      <dgm:prSet presAssocID="{DA3E2721-263B-4B93-8E61-5579F0CD27D9}" presName="centerShape" presStyleLbl="node0" presStyleIdx="0" presStyleCnt="1"/>
      <dgm:spPr/>
      <dgm:t>
        <a:bodyPr/>
        <a:lstStyle/>
        <a:p>
          <a:endParaRPr lang="en-US"/>
        </a:p>
      </dgm:t>
    </dgm:pt>
    <dgm:pt modelId="{08C2AF77-D8F9-450C-97A5-3009E71E1077}" type="pres">
      <dgm:prSet presAssocID="{1043B499-089F-409D-B012-C18AD6899755}" presName="Name9" presStyleLbl="parChTrans1D2" presStyleIdx="0" presStyleCnt="4"/>
      <dgm:spPr/>
      <dgm:t>
        <a:bodyPr/>
        <a:lstStyle/>
        <a:p>
          <a:endParaRPr lang="en-US"/>
        </a:p>
      </dgm:t>
    </dgm:pt>
    <dgm:pt modelId="{78DD570C-E729-4BF6-961A-38CC012DD986}" type="pres">
      <dgm:prSet presAssocID="{1043B499-089F-409D-B012-C18AD689975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FA0658B-8297-4CA3-A6E1-2B2C14AC162D}" type="pres">
      <dgm:prSet presAssocID="{E529EA54-F869-496D-95D2-D6FBC92A4327}" presName="node" presStyleLbl="node1" presStyleIdx="0" presStyleCnt="4" custRadScaleRad="117165" custRadScaleInc="-198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8C422-C144-4269-85D9-A474CAA74C85}" type="pres">
      <dgm:prSet presAssocID="{A0561F03-F18E-4606-B471-39FD4A64705E}" presName="Name9" presStyleLbl="parChTrans1D2" presStyleIdx="1" presStyleCnt="4"/>
      <dgm:spPr/>
      <dgm:t>
        <a:bodyPr/>
        <a:lstStyle/>
        <a:p>
          <a:endParaRPr lang="en-US"/>
        </a:p>
      </dgm:t>
    </dgm:pt>
    <dgm:pt modelId="{2FFA8609-F2F5-40D2-9515-68AB320692E9}" type="pres">
      <dgm:prSet presAssocID="{A0561F03-F18E-4606-B471-39FD4A64705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FD6D0B8-36B0-475B-89AC-1B5CC686B4BA}" type="pres">
      <dgm:prSet presAssocID="{DF7DDC25-9B89-4E1B-9CC6-F4FC89704AFF}" presName="node" presStyleLbl="node1" presStyleIdx="1" presStyleCnt="4" custRadScaleRad="101259" custRadScaleInc="-192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D449E-6826-49BE-8959-8C6C632902D6}" type="pres">
      <dgm:prSet presAssocID="{63089505-9A76-49A6-8B22-D40C35789CD6}" presName="Name9" presStyleLbl="parChTrans1D2" presStyleIdx="2" presStyleCnt="4"/>
      <dgm:spPr/>
      <dgm:t>
        <a:bodyPr/>
        <a:lstStyle/>
        <a:p>
          <a:endParaRPr lang="en-US"/>
        </a:p>
      </dgm:t>
    </dgm:pt>
    <dgm:pt modelId="{2B4CC71B-E462-452D-A771-8BBE55C402C1}" type="pres">
      <dgm:prSet presAssocID="{63089505-9A76-49A6-8B22-D40C35789CD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A9686F9-8FF2-4FC1-8514-667B6E2FC1A8}" type="pres">
      <dgm:prSet presAssocID="{338FD504-D992-4D4C-BF9A-04AD7D569A05}" presName="node" presStyleLbl="node1" presStyleIdx="2" presStyleCnt="4" custScaleX="104655" custRadScaleRad="142253" custRadScaleInc="-194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C345A-4C7B-4542-837F-1993773B7724}" type="pres">
      <dgm:prSet presAssocID="{85A5CCD6-AA0F-4077-A647-84DCD54220EC}" presName="Name9" presStyleLbl="parChTrans1D2" presStyleIdx="3" presStyleCnt="4"/>
      <dgm:spPr/>
      <dgm:t>
        <a:bodyPr/>
        <a:lstStyle/>
        <a:p>
          <a:endParaRPr lang="en-US"/>
        </a:p>
      </dgm:t>
    </dgm:pt>
    <dgm:pt modelId="{95455799-DB84-4CA7-BC41-388483DA11D5}" type="pres">
      <dgm:prSet presAssocID="{85A5CCD6-AA0F-4077-A647-84DCD54220E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A32B674-0D27-48F6-B572-8CDEAC61EFEE}" type="pres">
      <dgm:prSet presAssocID="{67D19A79-67C5-4BD2-B391-F3C4BC22A09C}" presName="node" presStyleLbl="node1" presStyleIdx="3" presStyleCnt="4" custScaleX="90689" custScaleY="104858" custRadScaleRad="95732" custRadScaleInc="-194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ADCD57-4560-44C0-BF81-A5ABB225A616}" type="presOf" srcId="{1043B499-089F-409D-B012-C18AD6899755}" destId="{78DD570C-E729-4BF6-961A-38CC012DD986}" srcOrd="1" destOrd="0" presId="urn:microsoft.com/office/officeart/2005/8/layout/radial1"/>
    <dgm:cxn modelId="{23A3670D-899D-46D0-B20A-C3A135AA1E84}" srcId="{DA3E2721-263B-4B93-8E61-5579F0CD27D9}" destId="{DF7DDC25-9B89-4E1B-9CC6-F4FC89704AFF}" srcOrd="1" destOrd="0" parTransId="{A0561F03-F18E-4606-B471-39FD4A64705E}" sibTransId="{DE4FCF45-D683-46BA-B094-78D73DCF25F9}"/>
    <dgm:cxn modelId="{B66B789E-0A2B-43B5-801D-FC762C0D3615}" srcId="{982657F9-62E2-4B5F-85B9-03C410B1522B}" destId="{DA3E2721-263B-4B93-8E61-5579F0CD27D9}" srcOrd="0" destOrd="0" parTransId="{9731FBA3-23C6-4E88-83DE-EBDD7A7D207F}" sibTransId="{AFC4CDC9-BA50-49DE-9B1D-5D7304B51C99}"/>
    <dgm:cxn modelId="{D7C7159E-BE9D-4CC2-A10C-7BCEE0C1AB97}" type="presOf" srcId="{982657F9-62E2-4B5F-85B9-03C410B1522B}" destId="{7A0EFEF9-B6CD-431D-8AA7-273964A19430}" srcOrd="0" destOrd="0" presId="urn:microsoft.com/office/officeart/2005/8/layout/radial1"/>
    <dgm:cxn modelId="{C52161E7-EC9F-41C1-8A43-036C48733D89}" srcId="{DA3E2721-263B-4B93-8E61-5579F0CD27D9}" destId="{338FD504-D992-4D4C-BF9A-04AD7D569A05}" srcOrd="2" destOrd="0" parTransId="{63089505-9A76-49A6-8B22-D40C35789CD6}" sibTransId="{94454743-376C-4C90-82C7-66B7CBBA0044}"/>
    <dgm:cxn modelId="{8705D3F8-6BEA-48B3-B2A5-58F5030D9549}" type="presOf" srcId="{A0561F03-F18E-4606-B471-39FD4A64705E}" destId="{2FFA8609-F2F5-40D2-9515-68AB320692E9}" srcOrd="1" destOrd="0" presId="urn:microsoft.com/office/officeart/2005/8/layout/radial1"/>
    <dgm:cxn modelId="{8D6E112F-F4CF-4E9D-8D12-28BBADB3A5F2}" srcId="{DA3E2721-263B-4B93-8E61-5579F0CD27D9}" destId="{E529EA54-F869-496D-95D2-D6FBC92A4327}" srcOrd="0" destOrd="0" parTransId="{1043B499-089F-409D-B012-C18AD6899755}" sibTransId="{3434C304-C056-4744-9462-DDE3CF9BC1A9}"/>
    <dgm:cxn modelId="{3D7B90A9-90D1-4906-A5B4-ED5ED16747F7}" type="presOf" srcId="{67D19A79-67C5-4BD2-B391-F3C4BC22A09C}" destId="{4A32B674-0D27-48F6-B572-8CDEAC61EFEE}" srcOrd="0" destOrd="0" presId="urn:microsoft.com/office/officeart/2005/8/layout/radial1"/>
    <dgm:cxn modelId="{09D0C44C-A8E8-4B90-919B-EB29F78D5392}" type="presOf" srcId="{63089505-9A76-49A6-8B22-D40C35789CD6}" destId="{260D449E-6826-49BE-8959-8C6C632902D6}" srcOrd="0" destOrd="0" presId="urn:microsoft.com/office/officeart/2005/8/layout/radial1"/>
    <dgm:cxn modelId="{8CCC693A-7B9D-493E-8128-A82ECFACB725}" type="presOf" srcId="{1043B499-089F-409D-B012-C18AD6899755}" destId="{08C2AF77-D8F9-450C-97A5-3009E71E1077}" srcOrd="0" destOrd="0" presId="urn:microsoft.com/office/officeart/2005/8/layout/radial1"/>
    <dgm:cxn modelId="{446AC40E-4EC2-4670-9BFB-E7BD8966A17C}" type="presOf" srcId="{DA3E2721-263B-4B93-8E61-5579F0CD27D9}" destId="{E9CCEDCC-4056-47CE-ABC5-A63C7E0D1AF7}" srcOrd="0" destOrd="0" presId="urn:microsoft.com/office/officeart/2005/8/layout/radial1"/>
    <dgm:cxn modelId="{39142324-D7A3-4A68-A71F-8626AB6B53FC}" type="presOf" srcId="{85A5CCD6-AA0F-4077-A647-84DCD54220EC}" destId="{95455799-DB84-4CA7-BC41-388483DA11D5}" srcOrd="1" destOrd="0" presId="urn:microsoft.com/office/officeart/2005/8/layout/radial1"/>
    <dgm:cxn modelId="{EB3D314D-4EFC-4B30-962A-A92133A0A174}" type="presOf" srcId="{85A5CCD6-AA0F-4077-A647-84DCD54220EC}" destId="{85CC345A-4C7B-4542-837F-1993773B7724}" srcOrd="0" destOrd="0" presId="urn:microsoft.com/office/officeart/2005/8/layout/radial1"/>
    <dgm:cxn modelId="{FDB6A48D-AEDF-4AA2-B9CC-65B4F277AD89}" type="presOf" srcId="{DF7DDC25-9B89-4E1B-9CC6-F4FC89704AFF}" destId="{FFD6D0B8-36B0-475B-89AC-1B5CC686B4BA}" srcOrd="0" destOrd="0" presId="urn:microsoft.com/office/officeart/2005/8/layout/radial1"/>
    <dgm:cxn modelId="{B22FAADF-D72B-4636-8ADB-29A21A73BEF6}" srcId="{DA3E2721-263B-4B93-8E61-5579F0CD27D9}" destId="{67D19A79-67C5-4BD2-B391-F3C4BC22A09C}" srcOrd="3" destOrd="0" parTransId="{85A5CCD6-AA0F-4077-A647-84DCD54220EC}" sibTransId="{24710E2F-8B57-4C4F-99F8-881E7786E98C}"/>
    <dgm:cxn modelId="{6389A6AA-3CA6-45A3-86B8-EE967AE6E852}" type="presOf" srcId="{E529EA54-F869-496D-95D2-D6FBC92A4327}" destId="{2FA0658B-8297-4CA3-A6E1-2B2C14AC162D}" srcOrd="0" destOrd="0" presId="urn:microsoft.com/office/officeart/2005/8/layout/radial1"/>
    <dgm:cxn modelId="{2749CFA5-CD1A-434B-A5C0-ABA0ADA5D276}" type="presOf" srcId="{A0561F03-F18E-4606-B471-39FD4A64705E}" destId="{F278C422-C144-4269-85D9-A474CAA74C85}" srcOrd="0" destOrd="0" presId="urn:microsoft.com/office/officeart/2005/8/layout/radial1"/>
    <dgm:cxn modelId="{80C0299B-C36B-49A2-A705-A892342C7977}" type="presOf" srcId="{338FD504-D992-4D4C-BF9A-04AD7D569A05}" destId="{0A9686F9-8FF2-4FC1-8514-667B6E2FC1A8}" srcOrd="0" destOrd="0" presId="urn:microsoft.com/office/officeart/2005/8/layout/radial1"/>
    <dgm:cxn modelId="{BCE96B33-1E42-483C-A82D-E9F846ADD28F}" type="presOf" srcId="{63089505-9A76-49A6-8B22-D40C35789CD6}" destId="{2B4CC71B-E462-452D-A771-8BBE55C402C1}" srcOrd="1" destOrd="0" presId="urn:microsoft.com/office/officeart/2005/8/layout/radial1"/>
    <dgm:cxn modelId="{16F98222-109A-451F-AAD1-E28E74CB6F19}" type="presParOf" srcId="{7A0EFEF9-B6CD-431D-8AA7-273964A19430}" destId="{E9CCEDCC-4056-47CE-ABC5-A63C7E0D1AF7}" srcOrd="0" destOrd="0" presId="urn:microsoft.com/office/officeart/2005/8/layout/radial1"/>
    <dgm:cxn modelId="{3B59E5F7-8A32-40D1-95B2-20CDA710BE1F}" type="presParOf" srcId="{7A0EFEF9-B6CD-431D-8AA7-273964A19430}" destId="{08C2AF77-D8F9-450C-97A5-3009E71E1077}" srcOrd="1" destOrd="0" presId="urn:microsoft.com/office/officeart/2005/8/layout/radial1"/>
    <dgm:cxn modelId="{76E6844C-0AB6-4BC3-8A70-A53477ED608D}" type="presParOf" srcId="{08C2AF77-D8F9-450C-97A5-3009E71E1077}" destId="{78DD570C-E729-4BF6-961A-38CC012DD986}" srcOrd="0" destOrd="0" presId="urn:microsoft.com/office/officeart/2005/8/layout/radial1"/>
    <dgm:cxn modelId="{1A83774E-BD3D-4143-A7D1-4E6FF6246F7E}" type="presParOf" srcId="{7A0EFEF9-B6CD-431D-8AA7-273964A19430}" destId="{2FA0658B-8297-4CA3-A6E1-2B2C14AC162D}" srcOrd="2" destOrd="0" presId="urn:microsoft.com/office/officeart/2005/8/layout/radial1"/>
    <dgm:cxn modelId="{E5CF987A-8FC3-4406-8D2B-04A466EE0306}" type="presParOf" srcId="{7A0EFEF9-B6CD-431D-8AA7-273964A19430}" destId="{F278C422-C144-4269-85D9-A474CAA74C85}" srcOrd="3" destOrd="0" presId="urn:microsoft.com/office/officeart/2005/8/layout/radial1"/>
    <dgm:cxn modelId="{E6AE76C5-8ED0-4ECE-82F5-1476E504F515}" type="presParOf" srcId="{F278C422-C144-4269-85D9-A474CAA74C85}" destId="{2FFA8609-F2F5-40D2-9515-68AB320692E9}" srcOrd="0" destOrd="0" presId="urn:microsoft.com/office/officeart/2005/8/layout/radial1"/>
    <dgm:cxn modelId="{E1E747BB-DB18-4970-AE16-52C542AC261C}" type="presParOf" srcId="{7A0EFEF9-B6CD-431D-8AA7-273964A19430}" destId="{FFD6D0B8-36B0-475B-89AC-1B5CC686B4BA}" srcOrd="4" destOrd="0" presId="urn:microsoft.com/office/officeart/2005/8/layout/radial1"/>
    <dgm:cxn modelId="{7C874535-AC04-4D60-8BD8-6603B18E51C9}" type="presParOf" srcId="{7A0EFEF9-B6CD-431D-8AA7-273964A19430}" destId="{260D449E-6826-49BE-8959-8C6C632902D6}" srcOrd="5" destOrd="0" presId="urn:microsoft.com/office/officeart/2005/8/layout/radial1"/>
    <dgm:cxn modelId="{B91F7626-1903-4A39-9B0A-170EDBE9269B}" type="presParOf" srcId="{260D449E-6826-49BE-8959-8C6C632902D6}" destId="{2B4CC71B-E462-452D-A771-8BBE55C402C1}" srcOrd="0" destOrd="0" presId="urn:microsoft.com/office/officeart/2005/8/layout/radial1"/>
    <dgm:cxn modelId="{601B5682-7DE9-4BB9-A60D-4DFE52EC9D13}" type="presParOf" srcId="{7A0EFEF9-B6CD-431D-8AA7-273964A19430}" destId="{0A9686F9-8FF2-4FC1-8514-667B6E2FC1A8}" srcOrd="6" destOrd="0" presId="urn:microsoft.com/office/officeart/2005/8/layout/radial1"/>
    <dgm:cxn modelId="{4F8688C1-0820-4F1B-982F-2A72E829192F}" type="presParOf" srcId="{7A0EFEF9-B6CD-431D-8AA7-273964A19430}" destId="{85CC345A-4C7B-4542-837F-1993773B7724}" srcOrd="7" destOrd="0" presId="urn:microsoft.com/office/officeart/2005/8/layout/radial1"/>
    <dgm:cxn modelId="{4833A2D5-C2CE-42E2-8E7D-0E35917F1519}" type="presParOf" srcId="{85CC345A-4C7B-4542-837F-1993773B7724}" destId="{95455799-DB84-4CA7-BC41-388483DA11D5}" srcOrd="0" destOrd="0" presId="urn:microsoft.com/office/officeart/2005/8/layout/radial1"/>
    <dgm:cxn modelId="{D65B7B35-903A-45A4-A0D0-084852734C6D}" type="presParOf" srcId="{7A0EFEF9-B6CD-431D-8AA7-273964A19430}" destId="{4A32B674-0D27-48F6-B572-8CDEAC61EFE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C8717-6117-47AD-8D3D-F391697C3EB0}">
      <dsp:nvSpPr>
        <dsp:cNvPr id="0" name=""/>
        <dsp:cNvSpPr/>
      </dsp:nvSpPr>
      <dsp:spPr>
        <a:xfrm>
          <a:off x="0" y="364526"/>
          <a:ext cx="2190750" cy="1095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ডেবিট দিকের যোগফল</a:t>
          </a:r>
        </a:p>
      </dsp:txBody>
      <dsp:txXfrm>
        <a:off x="32082" y="396608"/>
        <a:ext cx="2126586" cy="1031211"/>
      </dsp:txXfrm>
    </dsp:sp>
    <dsp:sp modelId="{CF284753-57D9-4C06-8196-DFEBE19B851D}">
      <dsp:nvSpPr>
        <dsp:cNvPr id="0" name=""/>
        <dsp:cNvSpPr/>
      </dsp:nvSpPr>
      <dsp:spPr>
        <a:xfrm rot="21355710" flipV="1">
          <a:off x="8373646" y="-472197"/>
          <a:ext cx="778707" cy="94439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ক্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8607258" y="-283318"/>
        <a:ext cx="311483" cy="566636"/>
      </dsp:txXfrm>
    </dsp:sp>
    <dsp:sp modelId="{DC565F5B-5CE1-4E31-B353-4AFECDE0CA58}">
      <dsp:nvSpPr>
        <dsp:cNvPr id="0" name=""/>
        <dsp:cNvSpPr/>
      </dsp:nvSpPr>
      <dsp:spPr>
        <a:xfrm>
          <a:off x="3357373" y="3184623"/>
          <a:ext cx="2190750" cy="1095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ডেবি</a:t>
          </a:r>
          <a:r>
            <a:rPr lang="bn-BD" sz="29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 </a:t>
          </a:r>
          <a:r>
            <a:rPr lang="bn-BD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দিকের যোগফল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9455" y="3216705"/>
        <a:ext cx="2126586" cy="1031211"/>
      </dsp:txXfrm>
    </dsp:sp>
    <dsp:sp modelId="{F8BC6196-CE80-4E46-8645-46E7586B6AB7}">
      <dsp:nvSpPr>
        <dsp:cNvPr id="0" name=""/>
        <dsp:cNvSpPr/>
      </dsp:nvSpPr>
      <dsp:spPr>
        <a:xfrm rot="10706867">
          <a:off x="2278367" y="3548035"/>
          <a:ext cx="778707" cy="3833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393381" y="3624711"/>
        <a:ext cx="548679" cy="230029"/>
      </dsp:txXfrm>
    </dsp:sp>
    <dsp:sp modelId="{B6EA70D4-E3E3-4879-AE4C-80C8F6CD45FA}">
      <dsp:nvSpPr>
        <dsp:cNvPr id="0" name=""/>
        <dsp:cNvSpPr/>
      </dsp:nvSpPr>
      <dsp:spPr>
        <a:xfrm>
          <a:off x="0" y="3275600"/>
          <a:ext cx="2190750" cy="1095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 দিকের যোগফল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082" y="3307682"/>
        <a:ext cx="2126586" cy="1031211"/>
      </dsp:txXfrm>
    </dsp:sp>
    <dsp:sp modelId="{71DBD1D0-B270-4940-A467-089CA19FF01F}">
      <dsp:nvSpPr>
        <dsp:cNvPr id="0" name=""/>
        <dsp:cNvSpPr/>
      </dsp:nvSpPr>
      <dsp:spPr>
        <a:xfrm rot="81620">
          <a:off x="-389353" y="-202839"/>
          <a:ext cx="778707" cy="4056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-267650" y="-121703"/>
        <a:ext cx="535301" cy="243406"/>
      </dsp:txXfrm>
    </dsp:sp>
    <dsp:sp modelId="{4166254E-56F7-4D72-B08F-38D48AC3F778}">
      <dsp:nvSpPr>
        <dsp:cNvPr id="0" name=""/>
        <dsp:cNvSpPr/>
      </dsp:nvSpPr>
      <dsp:spPr>
        <a:xfrm>
          <a:off x="3164051" y="416582"/>
          <a:ext cx="2457627" cy="1077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r>
            <a:rPr lang="bn-BD" sz="1800" kern="1200" dirty="0" smtClean="0"/>
            <a:t> দিকের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যোগফল</a:t>
          </a:r>
          <a:endParaRPr lang="en-US" sz="1800" kern="1200" dirty="0"/>
        </a:p>
      </dsp:txBody>
      <dsp:txXfrm>
        <a:off x="3195615" y="448146"/>
        <a:ext cx="2394499" cy="1014545"/>
      </dsp:txXfrm>
    </dsp:sp>
    <dsp:sp modelId="{1EF17B48-F5D7-47D7-849D-4F6C6463395B}">
      <dsp:nvSpPr>
        <dsp:cNvPr id="0" name=""/>
        <dsp:cNvSpPr/>
      </dsp:nvSpPr>
      <dsp:spPr>
        <a:xfrm rot="10845040">
          <a:off x="2274956" y="780598"/>
          <a:ext cx="778707" cy="3833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389970" y="857274"/>
        <a:ext cx="548679" cy="230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CEDCC-4056-47CE-ABC5-A63C7E0D1AF7}">
      <dsp:nvSpPr>
        <dsp:cNvPr id="0" name=""/>
        <dsp:cNvSpPr/>
      </dsp:nvSpPr>
      <dsp:spPr>
        <a:xfrm>
          <a:off x="3258378" y="2153475"/>
          <a:ext cx="1636649" cy="1636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নগদান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বহি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98060" y="2393157"/>
        <a:ext cx="1157285" cy="1157285"/>
      </dsp:txXfrm>
    </dsp:sp>
    <dsp:sp modelId="{08C2AF77-D8F9-450C-97A5-3009E71E1077}">
      <dsp:nvSpPr>
        <dsp:cNvPr id="0" name=""/>
        <dsp:cNvSpPr/>
      </dsp:nvSpPr>
      <dsp:spPr>
        <a:xfrm rot="10827378">
          <a:off x="2398600" y="2943960"/>
          <a:ext cx="859817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859817" y="17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807013" y="2940363"/>
        <a:ext cx="42990" cy="42990"/>
      </dsp:txXfrm>
    </dsp:sp>
    <dsp:sp modelId="{2FA0658B-8297-4CA3-A6E1-2B2C14AC162D}">
      <dsp:nvSpPr>
        <dsp:cNvPr id="0" name=""/>
        <dsp:cNvSpPr/>
      </dsp:nvSpPr>
      <dsp:spPr>
        <a:xfrm>
          <a:off x="761990" y="2133593"/>
          <a:ext cx="1636649" cy="1636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01672" y="2373275"/>
        <a:ext cx="1157285" cy="1157285"/>
      </dsp:txXfrm>
    </dsp:sp>
    <dsp:sp modelId="{F278C422-C144-4269-85D9-A474CAA74C85}">
      <dsp:nvSpPr>
        <dsp:cNvPr id="0" name=""/>
        <dsp:cNvSpPr/>
      </dsp:nvSpPr>
      <dsp:spPr>
        <a:xfrm rot="16411302">
          <a:off x="3882518" y="1877163"/>
          <a:ext cx="520900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520900" y="17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29945" y="1882039"/>
        <a:ext cx="26045" cy="26045"/>
      </dsp:txXfrm>
    </dsp:sp>
    <dsp:sp modelId="{FFD6D0B8-36B0-475B-89AC-1B5CC686B4BA}">
      <dsp:nvSpPr>
        <dsp:cNvPr id="0" name=""/>
        <dsp:cNvSpPr/>
      </dsp:nvSpPr>
      <dsp:spPr>
        <a:xfrm>
          <a:off x="3390909" y="0"/>
          <a:ext cx="1636649" cy="1636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একঘরা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30591" y="239682"/>
        <a:ext cx="1157285" cy="1157285"/>
      </dsp:txXfrm>
    </dsp:sp>
    <dsp:sp modelId="{260D449E-6826-49BE-8959-8C6C632902D6}">
      <dsp:nvSpPr>
        <dsp:cNvPr id="0" name=""/>
        <dsp:cNvSpPr/>
      </dsp:nvSpPr>
      <dsp:spPr>
        <a:xfrm rot="150363">
          <a:off x="4893596" y="3019335"/>
          <a:ext cx="1356359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1356359" y="17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37867" y="3003325"/>
        <a:ext cx="67817" cy="67817"/>
      </dsp:txXfrm>
    </dsp:sp>
    <dsp:sp modelId="{0A9686F9-8FF2-4FC1-8514-667B6E2FC1A8}">
      <dsp:nvSpPr>
        <dsp:cNvPr id="0" name=""/>
        <dsp:cNvSpPr/>
      </dsp:nvSpPr>
      <dsp:spPr>
        <a:xfrm>
          <a:off x="6248410" y="2286006"/>
          <a:ext cx="1712835" cy="1636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দু’ঘরা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9249" y="2525688"/>
        <a:ext cx="1211157" cy="1157285"/>
      </dsp:txXfrm>
    </dsp:sp>
    <dsp:sp modelId="{85CC345A-4C7B-4542-837F-1993773B7724}">
      <dsp:nvSpPr>
        <dsp:cNvPr id="0" name=""/>
        <dsp:cNvSpPr/>
      </dsp:nvSpPr>
      <dsp:spPr>
        <a:xfrm rot="5561973">
          <a:off x="3847743" y="3952968"/>
          <a:ext cx="363704" cy="35797"/>
        </a:xfrm>
        <a:custGeom>
          <a:avLst/>
          <a:gdLst/>
          <a:ahLst/>
          <a:cxnLst/>
          <a:rect l="0" t="0" r="0" b="0"/>
          <a:pathLst>
            <a:path>
              <a:moveTo>
                <a:pt x="0" y="17898"/>
              </a:moveTo>
              <a:lnTo>
                <a:pt x="363704" y="17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020503" y="3961774"/>
        <a:ext cx="18185" cy="18185"/>
      </dsp:txXfrm>
    </dsp:sp>
    <dsp:sp modelId="{4A32B674-0D27-48F6-B572-8CDEAC61EFEE}">
      <dsp:nvSpPr>
        <dsp:cNvPr id="0" name=""/>
        <dsp:cNvSpPr/>
      </dsp:nvSpPr>
      <dsp:spPr>
        <a:xfrm>
          <a:off x="3238501" y="4151245"/>
          <a:ext cx="1484261" cy="1716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 ঘরা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5866" y="4402570"/>
        <a:ext cx="1049531" cy="121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7E1BF-2B73-40A7-85B4-A00B4B2F0797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E2C3C-1E65-4963-A052-921DEC3EA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তশি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E2C3C-1E65-4963-A052-921DEC3EA4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8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27D1-B655-4179-8E73-9A0500D731F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3F3B-F0CA-4E3A-BC41-751375A9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3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27D1-B655-4179-8E73-9A0500D731F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3F3B-F0CA-4E3A-BC41-751375A9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7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27D1-B655-4179-8E73-9A0500D731F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3F3B-F0CA-4E3A-BC41-751375A9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1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27D1-B655-4179-8E73-9A0500D731F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3F3B-F0CA-4E3A-BC41-751375A9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27D1-B655-4179-8E73-9A0500D731F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3F3B-F0CA-4E3A-BC41-751375A9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6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27D1-B655-4179-8E73-9A0500D731F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3F3B-F0CA-4E3A-BC41-751375A9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27D1-B655-4179-8E73-9A0500D731F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3F3B-F0CA-4E3A-BC41-751375A9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4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27D1-B655-4179-8E73-9A0500D731F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3F3B-F0CA-4E3A-BC41-751375A9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27D1-B655-4179-8E73-9A0500D731F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3F3B-F0CA-4E3A-BC41-751375A9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0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27D1-B655-4179-8E73-9A0500D731F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3F3B-F0CA-4E3A-BC41-751375A9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8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27D1-B655-4179-8E73-9A0500D731F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3F3B-F0CA-4E3A-BC41-751375A9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3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27D1-B655-4179-8E73-9A0500D731FE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83F3B-F0CA-4E3A-BC41-751375A9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1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134213"/>
            <a:ext cx="7772400" cy="1470025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267200"/>
            <a:ext cx="6248400" cy="2133600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084" cy="74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 প্রকার নগদ প্রাপ্তি  --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প্রকার  নগদ প্রদান –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endParaRPr lang="bn-BD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–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১। দু’ঘরা নগদান বই কাকে বলে ?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এক ঘরা ও দু’ঘরা নগদান বই এর মধ্যে পার্থক্য দেখাও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জের নির্ণয়-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762813"/>
              </p:ext>
            </p:extLst>
          </p:nvPr>
        </p:nvGraphicFramePr>
        <p:xfrm>
          <a:off x="304800" y="1346776"/>
          <a:ext cx="8763000" cy="531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qual 2"/>
          <p:cNvSpPr/>
          <p:nvPr/>
        </p:nvSpPr>
        <p:spPr>
          <a:xfrm>
            <a:off x="5943600" y="1981200"/>
            <a:ext cx="9906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2067580"/>
            <a:ext cx="160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ডেবিট জের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3885" y="4673025"/>
            <a:ext cx="161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 জের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096000"/>
            <a:ext cx="8166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B/D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Brought down,  C/D=Carried down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762000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Equal 12"/>
          <p:cNvSpPr/>
          <p:nvPr/>
        </p:nvSpPr>
        <p:spPr>
          <a:xfrm>
            <a:off x="6077494" y="4648200"/>
            <a:ext cx="9906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  <p:bldP spid="6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(ক) জের বা ব্যালান্স কি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খ] মাসের শেষ দিকে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c/d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 পরবর্তী মাসের ১লা তারিখ কেন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b/d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লেখা হয়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4114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গ] দু’ঘরা  নগদান বহি হতে নগদ উদ্বৃত্তের সাথে সাথে ব্যাংক উদ্বৃত্ত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জানা  যায় –মূল্যায়ন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46668984"/>
              </p:ext>
            </p:extLst>
          </p:nvPr>
        </p:nvGraphicFramePr>
        <p:xfrm>
          <a:off x="457200" y="3048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3352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1" y="2743200"/>
            <a:ext cx="110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নগদান বহি কত প্রকার ?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নগদান বহির জের বের করা দরকার কেন?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গ)জের ছাড়া রেওয়ামিল ও ব্যাবসায়ের আর্থিক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অবস্থা জানা অসম্ভব -ব্যাখ্যা কর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715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 আক্তারের ব্যাবসায়ের২০১৪সালের অক্টোবর মাসের লেনদেন নিম্নরূপ- </a:t>
            </a:r>
          </a:p>
          <a:p>
            <a:pPr marL="0" indent="0">
              <a:buNone/>
            </a:pP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অক্টো-১  নগদ জের ১৮০০০  টাকা,    ব্যাঙ্ক জমার উ- ৩০০০ টাকা</a:t>
            </a:r>
          </a:p>
          <a:p>
            <a:pPr marL="0" indent="0">
              <a:buNone/>
            </a:pP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অক্টো-২পন্য ক্রয়—২০০০ টাকা</a:t>
            </a:r>
          </a:p>
          <a:p>
            <a:pPr marL="0" indent="0">
              <a:buNone/>
            </a:pP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অক্টো—</a:t>
            </a:r>
            <a:r>
              <a:rPr lang="en-US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 p s  </a:t>
            </a: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 ৮০০০ টাকা</a:t>
            </a:r>
          </a:p>
          <a:p>
            <a:pPr marL="0" indent="0">
              <a:buNone/>
            </a:pP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অক্টো—১০  ব্যাঙ্ক হতে উত্তোলন ৫০০০ টাকা</a:t>
            </a:r>
          </a:p>
          <a:p>
            <a:pPr marL="0" indent="0">
              <a:buNone/>
            </a:pP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অক্টো—১৫ দেনাদার হতে চেক প্রপ্তি ২০০০ টাকা। </a:t>
            </a:r>
          </a:p>
          <a:p>
            <a:pPr marL="0" indent="0">
              <a:buNone/>
            </a:pP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‘অক্টো </a:t>
            </a:r>
            <a:r>
              <a:rPr lang="en-US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২২   বেতন প্রদান  ৫০০০ টাকা ।</a:t>
            </a:r>
            <a:endParaRPr lang="bn-BD" sz="1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।   ডেবিট জের কি?                                                                                                           খ।  ডেবি্ট জের ও ক্রেডিট জেরের  মধ্যে   তুলনা কর ।</a:t>
            </a:r>
          </a:p>
          <a:p>
            <a:pPr marL="0" indent="0">
              <a:buNone/>
            </a:pPr>
            <a:r>
              <a:rPr lang="bn-BD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। উপরোক্ত</a:t>
            </a:r>
            <a:r>
              <a:rPr lang="en-US" sz="1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দ্বারা একটি দু’ঘরা নগদান বই প্রস্তুত কর ।</a:t>
            </a:r>
          </a:p>
          <a:p>
            <a:pPr marL="0" indent="0">
              <a:buNone/>
            </a:pPr>
            <a:endParaRPr lang="bn-BD" sz="5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6629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latin typeface="SutonnyOMJ" panose="01010600010101010101" pitchFamily="2" charset="0"/>
                <a:cs typeface="SutonnyOMJ" panose="01010600010101010101" pitchFamily="2" charset="0"/>
              </a:rPr>
              <a:t>জি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BD" sz="4800" dirty="0"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BD" sz="4800" dirty="0">
                <a:latin typeface="SutonnyOMJ" panose="01010600010101010101" pitchFamily="2" charset="0"/>
                <a:cs typeface="SutonnyOMJ" panose="01010600010101010101" pitchFamily="2" charset="0"/>
              </a:rPr>
              <a:t>মিজানুর রহমান </a:t>
            </a:r>
            <a:br>
              <a:rPr lang="bn-BD" sz="4800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bn-BD" dirty="0">
                <a:latin typeface="SutonnyOMJ" panose="01010600010101010101" pitchFamily="2" charset="0"/>
                <a:cs typeface="SutonnyOMJ" panose="01010600010101010101" pitchFamily="2" charset="0"/>
              </a:rPr>
              <a:t>সহকারী শিক্ষক (ব্যবসায় শিক্ষা</a:t>
            </a:r>
            <a:r>
              <a:rPr lang="bn-IN" dirty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  <a:br>
              <a:rPr lang="bn-IN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dirty="0">
                <a:latin typeface="SutonnyOMJ" panose="01010600010101010101" pitchFamily="2" charset="0"/>
                <a:cs typeface="SutonnyOMJ" panose="01010600010101010101" pitchFamily="2" charset="0"/>
              </a:rPr>
              <a:t>বুরুঙ্গা ইকবাল আহমদ হাই স্কুল এন্ড কলেজ </a:t>
            </a:r>
            <a:br>
              <a:rPr lang="bn-BD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      </a:t>
            </a:r>
            <a:r>
              <a:rPr lang="bn-BD" dirty="0">
                <a:latin typeface="SutonnyOMJ" panose="01010600010101010101" pitchFamily="2" charset="0"/>
                <a:cs typeface="SutonnyOMJ" panose="01010600010101010101" pitchFamily="2" charset="0"/>
              </a:rPr>
              <a:t>ওসমানীনগর, সিলেট</a:t>
            </a:r>
            <a:r>
              <a:rPr lang="bn-IN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bn-IN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dirty="0"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bn-IN" dirty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bn-BD" dirty="0">
                <a:latin typeface="SutonnyOMJ" panose="01010600010101010101" pitchFamily="2" charset="0"/>
                <a:cs typeface="SutonnyOMJ" panose="01010600010101010101" pitchFamily="2" charset="0"/>
              </a:rPr>
              <a:t>মেইলঃ 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gm.mizanoor24@gmail.com</a:t>
            </a:r>
            <a:r>
              <a:rPr lang="bn-BD" dirty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bn-BD" dirty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239000" y="533400"/>
            <a:ext cx="1676400" cy="18288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শ্রেনি- নবম 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হিসাব বিজ্ঞান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নাম – ৮ম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সময়-৬০ মিনিট 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সংখা -২৭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76600"/>
            <a:ext cx="8839200" cy="33528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l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গুলো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কিসের?</a:t>
            </a:r>
            <a:b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২।নগদ টাকার আদান-প্রদান সংক্রান্ত সমূদয় লেনদেন  যে বইতে লিখা               হয় তাকে কি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343"/>
            <a:ext cx="2862262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3400"/>
            <a:ext cx="2466975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3401"/>
            <a:ext cx="3124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52014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নগদান </a:t>
            </a:r>
            <a:r>
              <a:rPr lang="bn-BD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</a:p>
          <a:p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152400"/>
            <a:ext cx="3350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ফল-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১।নগদান বহির ধারণা সংজ্ঞায়িত করতে পারবে ।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২।নগদান বহি প্রস্তুত করতে পারবে ।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৩।নগদান বহির জের টানতে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চিত্রটি- লক্ষ্য কর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66524"/>
              </p:ext>
            </p:extLst>
          </p:nvPr>
        </p:nvGraphicFramePr>
        <p:xfrm>
          <a:off x="0" y="2286000"/>
          <a:ext cx="90678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0"/>
                <a:gridCol w="906780"/>
                <a:gridCol w="906780"/>
                <a:gridCol w="906780"/>
                <a:gridCol w="906780"/>
                <a:gridCol w="906780"/>
                <a:gridCol w="906780"/>
                <a:gridCol w="906780"/>
                <a:gridCol w="906780"/>
                <a:gridCol w="906780"/>
              </a:tblGrid>
              <a:tr h="533400">
                <a:tc>
                  <a:txBody>
                    <a:bodyPr/>
                    <a:lstStyle/>
                    <a:p>
                      <a:r>
                        <a:rPr lang="bn-BD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রশিদ</a:t>
                      </a:r>
                      <a:r>
                        <a:rPr lang="bn-BD" b="1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খতিয়ান</a:t>
                      </a:r>
                      <a:r>
                        <a:rPr lang="bn-BD" b="1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ভাউচার নং</a:t>
                      </a:r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খতিয়ান</a:t>
                      </a:r>
                      <a:r>
                        <a:rPr lang="bn-BD" b="1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79832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52533" y="1676400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554479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9335" y="4723942"/>
            <a:ext cx="2513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একঘরা নগদান বই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786658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চিত্র--১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3046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১।একঘরা নগদান বইএ ডেবিটদিকে কয়টি ঘরথাকে?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২।একঘরা নগদান বই এ মোট কয়টি ঘর থাকে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876800"/>
            <a:ext cx="1697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51935"/>
              </p:ext>
            </p:extLst>
          </p:nvPr>
        </p:nvGraphicFramePr>
        <p:xfrm>
          <a:off x="76200" y="1600199"/>
          <a:ext cx="8991600" cy="502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650"/>
                <a:gridCol w="1057910"/>
                <a:gridCol w="453390"/>
                <a:gridCol w="755650"/>
                <a:gridCol w="755650"/>
                <a:gridCol w="680085"/>
                <a:gridCol w="377825"/>
                <a:gridCol w="878840"/>
                <a:gridCol w="838200"/>
                <a:gridCol w="838200"/>
                <a:gridCol w="762000"/>
                <a:gridCol w="838200"/>
              </a:tblGrid>
              <a:tr h="207032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রশিদনং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খতিয়ান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 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তাং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র,নং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ভা,নং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 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958872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চিত্র--              দু’ঘরা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ঘরা</a:t>
                      </a:r>
                    </a:p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</a:p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</a:p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নমুনা</a:t>
                      </a:r>
                    </a:p>
                    <a:p>
                      <a:endParaRPr lang="bn-BD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00" y="609600"/>
            <a:ext cx="382027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 ঘরা নগদান বহির -- নমুনা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87861"/>
              </p:ext>
            </p:extLst>
          </p:nvPr>
        </p:nvGraphicFramePr>
        <p:xfrm>
          <a:off x="83847" y="1060269"/>
          <a:ext cx="8983953" cy="4233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99"/>
                <a:gridCol w="3219250"/>
                <a:gridCol w="1422459"/>
                <a:gridCol w="2770052"/>
                <a:gridCol w="1347593"/>
              </a:tblGrid>
              <a:tr h="10146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 প্রাপ্তি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প্রদান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98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109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মূলধন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--------                    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৯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০,০০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বেতন প্রদান----------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৫,০০০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98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বিক্রয়----------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৪০,০০০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ক্রয় হিসাব-----------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২০,০০০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158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দেনাদার---------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১০,০০০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আসবাবপত্র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ক্রয় ---  উত্তোলন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হিসাব--------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000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১০,০০০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9736" y="603068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2536" y="475493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9447" y="298268"/>
            <a:ext cx="2241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431</Words>
  <Application>Microsoft Office PowerPoint</Application>
  <PresentationFormat>On-screen Show (4:3)</PresentationFormat>
  <Paragraphs>146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SutonnyOMJ</vt:lpstr>
      <vt:lpstr>Vrinda</vt:lpstr>
      <vt:lpstr>Office Theme</vt:lpstr>
      <vt:lpstr>শুভেচ্ছা</vt:lpstr>
      <vt:lpstr> পরিচিতি জি.এম.মিজানুর রহমান        সহকারী শিক্ষক (ব্যবসায় শিক্ষা)  বুরুঙ্গা ইকবাল আহমদ হাই স্কুল এন্ড কলেজ         ওসমানীনগর, সিলেট ই-মেইলঃ  gm.mizanoor24@gmail.com  </vt:lpstr>
      <vt:lpstr>পাঠ পরিচিতি  শ্রেনি- নবম       বিষয়- হিসাব বিজ্ঞান      অধ্যায়ের নাম – ৮ম সময়-৬০ মিনিট     শিক্ষার্থীর সংখা -২৭ </vt:lpstr>
      <vt:lpstr> ১। উপরের চিত্র গুলো কিসের?  ২।নগদ টাকার আদান-প্রদান সংক্রান্ত সমূদয় লেনদেন  যে বইতে লিখা               হয় তাকে কি বলে?</vt:lpstr>
      <vt:lpstr>PowerPoint Presentation</vt:lpstr>
      <vt:lpstr>শিখন ফল- </vt:lpstr>
      <vt:lpstr>চিত্রটি- লক্ষ্য কর</vt:lpstr>
      <vt:lpstr>PowerPoint Presentation</vt:lpstr>
      <vt:lpstr>PowerPoint Presentation</vt:lpstr>
      <vt:lpstr>PowerPoint Presentation</vt:lpstr>
      <vt:lpstr>জের নির্ণয়-</vt:lpstr>
      <vt:lpstr>দলীয় কাজ</vt:lpstr>
      <vt:lpstr>PowerPoint Presentation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doel</dc:creator>
  <cp:lastModifiedBy>gm16mizan@yahoo.com</cp:lastModifiedBy>
  <cp:revision>212</cp:revision>
  <dcterms:created xsi:type="dcterms:W3CDTF">2014-11-02T13:15:13Z</dcterms:created>
  <dcterms:modified xsi:type="dcterms:W3CDTF">2019-12-04T16:43:49Z</dcterms:modified>
</cp:coreProperties>
</file>