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7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9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85D3-85C1-4089-B46F-ACE26820B84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0C4E-4F52-44C4-8F6A-89D8925F0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6712" y="140230"/>
            <a:ext cx="4752622" cy="1022526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i="1" dirty="0" smtClean="0">
                <a:solidFill>
                  <a:srgbClr val="FF0000"/>
                </a:solidFill>
              </a:rPr>
              <a:t>স্বাগতম </a:t>
            </a:r>
            <a:endParaRPr lang="en-US" sz="8000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62756"/>
            <a:ext cx="12022667" cy="5542844"/>
          </a:xfrm>
          <a:noFill/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275645"/>
            <a:ext cx="10814756" cy="57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10" y="207078"/>
            <a:ext cx="7933266" cy="13255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00B050"/>
                </a:solidFill>
              </a:rPr>
              <a:t>শিক্ষক পরিচিতি </a:t>
            </a:r>
            <a:endParaRPr lang="en-US" sz="8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77" y="1532643"/>
            <a:ext cx="7933267" cy="5240689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মোঃ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আব্দুল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ওয়াহেদ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জিহাদী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endParaRPr lang="bn-BD" sz="6600" dirty="0" smtClean="0">
              <a:solidFill>
                <a:srgbClr val="0070C0"/>
              </a:solidFill>
            </a:endParaRPr>
          </a:p>
          <a:p>
            <a:r>
              <a:rPr lang="bn-BD" sz="4800" dirty="0" smtClean="0">
                <a:solidFill>
                  <a:srgbClr val="0070C0"/>
                </a:solidFill>
              </a:rPr>
              <a:t>সহ-সুপার </a:t>
            </a:r>
          </a:p>
          <a:p>
            <a:r>
              <a:rPr lang="en-US" sz="6000" dirty="0" err="1" smtClean="0">
                <a:solidFill>
                  <a:srgbClr val="0070C0"/>
                </a:solidFill>
              </a:rPr>
              <a:t>পীরগাছা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বালিকা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bn-BD" sz="4800" dirty="0" smtClean="0">
                <a:solidFill>
                  <a:srgbClr val="0070C0"/>
                </a:solidFill>
              </a:rPr>
              <a:t>দাখিল মাদ্রাসা </a:t>
            </a:r>
          </a:p>
          <a:p>
            <a:r>
              <a:rPr lang="en-US" sz="6600" dirty="0" err="1" smtClean="0">
                <a:solidFill>
                  <a:srgbClr val="0070C0"/>
                </a:solidFill>
              </a:rPr>
              <a:t>পীরগাছা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রংপুর</a:t>
            </a:r>
            <a:r>
              <a:rPr lang="en-US" sz="6600" dirty="0" smtClean="0">
                <a:solidFill>
                  <a:srgbClr val="0070C0"/>
                </a:solidFill>
              </a:rPr>
              <a:t> । </a:t>
            </a:r>
            <a:r>
              <a:rPr lang="bn-BD" sz="6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bn-BD" sz="4800" dirty="0" smtClean="0">
                <a:solidFill>
                  <a:srgbClr val="0070C0"/>
                </a:solidFill>
              </a:rPr>
              <a:t>মোবাইলঃ০১৭</a:t>
            </a:r>
            <a:r>
              <a:rPr lang="en-US" sz="4800" dirty="0" smtClean="0">
                <a:solidFill>
                  <a:srgbClr val="0070C0"/>
                </a:solidFill>
              </a:rPr>
              <a:t>৯৪৮৬৩১৮৬ </a:t>
            </a:r>
            <a:r>
              <a:rPr lang="bn-BD" sz="4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bn-BD" sz="4800" dirty="0" smtClean="0">
                <a:solidFill>
                  <a:srgbClr val="0070C0"/>
                </a:solidFill>
              </a:rPr>
              <a:t>ইমেইল</a:t>
            </a:r>
            <a:r>
              <a:rPr lang="en-US" sz="3600" dirty="0" smtClean="0">
                <a:solidFill>
                  <a:srgbClr val="0070C0"/>
                </a:solidFill>
              </a:rPr>
              <a:t>:abdulwahedaz361@gmail.com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77" y="1532642"/>
            <a:ext cx="3871717" cy="35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444" y="286103"/>
            <a:ext cx="5675489" cy="11588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</a:rPr>
              <a:t>পাঠ পরিচিতি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510" y="1624263"/>
            <a:ext cx="8756403" cy="489363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বিষয়ঃ হাদিস শরিফ</a:t>
            </a:r>
          </a:p>
          <a:p>
            <a:r>
              <a:rPr lang="bn-BD" sz="5400" dirty="0" smtClean="0">
                <a:solidFill>
                  <a:srgbClr val="FFFF00"/>
                </a:solidFill>
              </a:rPr>
              <a:t>দাখিল নবম শ্রেনী </a:t>
            </a:r>
          </a:p>
          <a:p>
            <a:r>
              <a:rPr lang="bn-BD" sz="5400" dirty="0" smtClean="0">
                <a:solidFill>
                  <a:srgbClr val="FFFF00"/>
                </a:solidFill>
              </a:rPr>
              <a:t>করমর্দন ও কোলাকুলি অধ্যায় </a:t>
            </a:r>
          </a:p>
          <a:p>
            <a:r>
              <a:rPr lang="bn-BD" sz="5400" dirty="0" smtClean="0">
                <a:solidFill>
                  <a:srgbClr val="FFFF00"/>
                </a:solidFill>
              </a:rPr>
              <a:t>প্রথম পরিচ্ছেদ </a:t>
            </a:r>
          </a:p>
          <a:p>
            <a:r>
              <a:rPr lang="bn-BD" sz="5400" dirty="0" smtClean="0">
                <a:solidFill>
                  <a:srgbClr val="FFFF00"/>
                </a:solidFill>
              </a:rPr>
              <a:t>সময়ঃ৪০মিনিট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13" y="2120561"/>
            <a:ext cx="2076450" cy="28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356" y="240947"/>
            <a:ext cx="4332111" cy="110243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পাঠ ঘোষনা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19247" r="5972" b="19915"/>
          <a:stretch/>
        </p:blipFill>
        <p:spPr>
          <a:xfrm>
            <a:off x="138438" y="1765523"/>
            <a:ext cx="11582399" cy="47977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67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645" y="557036"/>
            <a:ext cx="4027311" cy="1102431"/>
          </a:xfrm>
          <a:solidFill>
            <a:srgbClr val="00B050"/>
          </a:solidFill>
        </p:spPr>
        <p:txBody>
          <a:bodyPr/>
          <a:lstStyle/>
          <a:p>
            <a:r>
              <a:rPr lang="bn-BD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</a:t>
            </a:r>
            <a:endParaRPr lang="en-US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689" y="1893359"/>
            <a:ext cx="9547578" cy="424779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sz="4000" i="1" dirty="0" smtClean="0">
                <a:solidFill>
                  <a:srgbClr val="00B0F0"/>
                </a:solidFill>
              </a:rPr>
              <a:t>এই অধ্যায় শেষে শিক্ষার্থীরা-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মুসাফাহা শব্দের অর্থ কী? তা বলতে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মহিলাদের সাথে মুসাফাহার হুকুম কী? তা জানতে পারবে।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মুয়ানাকার অর্থ কী ? বুঝতে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2881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27" y="0"/>
            <a:ext cx="4030578" cy="1219201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একক কাজ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7834490" cy="217875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মুসাফাহা কাকে বলে? </a:t>
            </a:r>
          </a:p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মুয়ানাকা কাকে বলে?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73" y="3308684"/>
            <a:ext cx="9989989" cy="47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278" y="0"/>
            <a:ext cx="5427133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দলীয় কাজ </a:t>
            </a:r>
            <a:endParaRPr lang="en-US" sz="6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2" y="1325563"/>
            <a:ext cx="9403644" cy="2833511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মহিলাদের সাথে মুসাফাহার হুকুম কী? </a:t>
            </a:r>
          </a:p>
          <a:p>
            <a:r>
              <a:rPr lang="bn-BD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হযরত আনাস (রাঃ) এর পিতার নাম কী?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2" y="2742318"/>
            <a:ext cx="9403643" cy="40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288" y="128236"/>
            <a:ext cx="5302956" cy="115411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বাড়ীর কাজ </a:t>
            </a:r>
            <a:endParaRPr lang="en-US" sz="6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45" y="1368073"/>
            <a:ext cx="10826044" cy="5405260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হাদিসটির ব্যাখ্যা মুলক অনুবাদ করে আনবে।</a:t>
            </a:r>
          </a:p>
          <a:p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হযরত আনাস (রাঃ) সম্পর্কে যা জান তা লিখে আনবে।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10" y="2750079"/>
            <a:ext cx="7792459" cy="37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541" y="-1"/>
            <a:ext cx="11745264" cy="706253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19044" cy="1325563"/>
          </a:xfrm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আল্লাহ হাফেজ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Vrinda</vt:lpstr>
      <vt:lpstr>Office Theme</vt:lpstr>
      <vt:lpstr>স্বাগতম </vt:lpstr>
      <vt:lpstr>শিক্ষক পরিচিতি </vt:lpstr>
      <vt:lpstr>পাঠ পরিচিতি </vt:lpstr>
      <vt:lpstr>পাঠ ঘোষনা </vt:lpstr>
      <vt:lpstr>শিখন ফল </vt:lpstr>
      <vt:lpstr>একক কাজ </vt:lpstr>
      <vt:lpstr>দলীয় কাজ </vt:lpstr>
      <vt:lpstr>বাড়ীর কাজ </vt:lpstr>
      <vt:lpstr>আল্লাহ হাফেজ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Md Abdul Wahed</cp:lastModifiedBy>
  <cp:revision>15</cp:revision>
  <dcterms:created xsi:type="dcterms:W3CDTF">2017-11-20T13:43:51Z</dcterms:created>
  <dcterms:modified xsi:type="dcterms:W3CDTF">2019-11-02T05:24:05Z</dcterms:modified>
</cp:coreProperties>
</file>