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3" r:id="rId28"/>
    <p:sldId id="304" r:id="rId29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4" y="-90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D06EC-1B0A-49F8-BBFC-1EB8EF9452B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9249-84FF-43B8-82E8-077F0061F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16200000">
            <a:off x="8633618" y="3299619"/>
            <a:ext cx="6599237" cy="15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11979275" cy="30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408237" y="6553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800" b="1" baseline="0" smtClean="0">
                <a:latin typeface="NikoshBAN" pitchFamily="2" charset="0"/>
                <a:cs typeface="NikoshBAN" pitchFamily="2" charset="0"/>
              </a:rPr>
              <a:t> আলম,সহকারী শিক্ষক, জেলা এম্বাসেডর, নূতন বাজার দাখিল মাদরাসা,ছাতক,সুনামগঞ্জ। </a:t>
            </a:r>
            <a:endParaRPr lang="en-US" sz="1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-3223418" y="3299619"/>
            <a:ext cx="6599237" cy="15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1979275" cy="22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nut 14"/>
          <p:cNvSpPr/>
          <p:nvPr userDrawn="1"/>
        </p:nvSpPr>
        <p:spPr>
          <a:xfrm>
            <a:off x="-30163" y="0"/>
            <a:ext cx="427037" cy="381000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 userDrawn="1"/>
        </p:nvSpPr>
        <p:spPr>
          <a:xfrm>
            <a:off x="11582400" y="6477000"/>
            <a:ext cx="427037" cy="381000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 userDrawn="1"/>
        </p:nvSpPr>
        <p:spPr>
          <a:xfrm>
            <a:off x="11582400" y="0"/>
            <a:ext cx="427037" cy="381000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 userDrawn="1"/>
        </p:nvSpPr>
        <p:spPr>
          <a:xfrm>
            <a:off x="-7145" y="6477000"/>
            <a:ext cx="427037" cy="381000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95855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5855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36" y="2458315"/>
            <a:ext cx="6032940" cy="3305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4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kush.files.wordpress.com/2010/12/122710_1909_2.png?w=630">
            <a:extLst>
              <a:ext uri="{FF2B5EF4-FFF2-40B4-BE49-F238E27FC236}">
                <a16:creationId xmlns:a16="http://schemas.microsoft.com/office/drawing/2014/main" xmlns="" id="{EA379B44-21FF-48A2-842C-B8CC7B08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4" y="2189019"/>
            <a:ext cx="3106810" cy="3250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8B20E21-AB5E-469D-8304-1D5FAB02705A}"/>
              </a:ext>
            </a:extLst>
          </p:cNvPr>
          <p:cNvGrpSpPr/>
          <p:nvPr/>
        </p:nvGrpSpPr>
        <p:grpSpPr>
          <a:xfrm>
            <a:off x="4007582" y="2189019"/>
            <a:ext cx="3501633" cy="3250976"/>
            <a:chOff x="357983" y="4429730"/>
            <a:chExt cx="2467924" cy="24518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E409D6-DA90-47A6-AFE6-C35974A9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05" y="4429730"/>
              <a:ext cx="2433702" cy="24518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6A64FEB-B109-46A7-A904-417AA26D1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83" y="5855582"/>
              <a:ext cx="1698623" cy="10191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57225-2133-49CA-9708-F9C252A45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40" y="2189019"/>
            <a:ext cx="3541576" cy="3250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014DB3-FD8C-4EE8-A4EA-0131191DA9AD}"/>
              </a:ext>
            </a:extLst>
          </p:cNvPr>
          <p:cNvSpPr txBox="1"/>
          <p:nvPr/>
        </p:nvSpPr>
        <p:spPr>
          <a:xfrm>
            <a:off x="8253460" y="5744803"/>
            <a:ext cx="32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উচ্ছৃঙ্খল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আচরণ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43540D-DB77-4A93-B173-73EAFB1E44FE}"/>
              </a:ext>
            </a:extLst>
          </p:cNvPr>
          <p:cNvSpPr txBox="1"/>
          <p:nvPr/>
        </p:nvSpPr>
        <p:spPr>
          <a:xfrm>
            <a:off x="600000" y="5746744"/>
            <a:ext cx="32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বাড়ী থেকে পালানো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2CD300-456E-4A86-B05E-AF03E730D44F}"/>
              </a:ext>
            </a:extLst>
          </p:cNvPr>
          <p:cNvSpPr txBox="1"/>
          <p:nvPr/>
        </p:nvSpPr>
        <p:spPr>
          <a:xfrm>
            <a:off x="4353730" y="5786157"/>
            <a:ext cx="294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118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পরিক্ষায় নকল করা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2895582" y="374078"/>
            <a:ext cx="5666509" cy="1246909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xmlns="" id="{31FB6383-6E88-4EAE-9406-A4BF6BB2E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" y="1993532"/>
            <a:ext cx="3106810" cy="31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http://www.teachers.gov.bd/sites/default/files/styles/medium/public/photo/juvlein4.jpg?itok=4VZIeyWq">
            <a:extLst>
              <a:ext uri="{FF2B5EF4-FFF2-40B4-BE49-F238E27FC236}">
                <a16:creationId xmlns:a16="http://schemas.microsoft.com/office/drawing/2014/main" xmlns="" id="{46CC1373-3B44-457A-8C40-67195F4F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38" y="2022765"/>
            <a:ext cx="3501634" cy="31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B9ADC6-12B7-4CF7-B0B0-F5C74CCB7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455" y="2022765"/>
            <a:ext cx="3541577" cy="31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0C0CF1-E1E3-4248-AFD9-13AF1A52663E}"/>
              </a:ext>
            </a:extLst>
          </p:cNvPr>
          <p:cNvSpPr txBox="1"/>
          <p:nvPr/>
        </p:nvSpPr>
        <p:spPr>
          <a:xfrm>
            <a:off x="1125767" y="5637530"/>
            <a:ext cx="19466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8357ED-C8BC-4CC5-AA9C-98CC3CFD3141}"/>
              </a:ext>
            </a:extLst>
          </p:cNvPr>
          <p:cNvSpPr txBox="1"/>
          <p:nvPr/>
        </p:nvSpPr>
        <p:spPr>
          <a:xfrm>
            <a:off x="4561556" y="5651599"/>
            <a:ext cx="25808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খেলা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7949F7-3CAF-4EED-B0FA-FEA18FBC9E36}"/>
              </a:ext>
            </a:extLst>
          </p:cNvPr>
          <p:cNvSpPr txBox="1"/>
          <p:nvPr/>
        </p:nvSpPr>
        <p:spPr>
          <a:xfrm>
            <a:off x="8671129" y="5695136"/>
            <a:ext cx="19730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895582" y="374078"/>
            <a:ext cx="5666509" cy="1246909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D0244C-0559-4ED3-8801-1CFF52A31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2281602"/>
            <a:ext cx="3505199" cy="2940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DB209F-1077-4110-94E4-53E7CB39B9DD}"/>
              </a:ext>
            </a:extLst>
          </p:cNvPr>
          <p:cNvSpPr txBox="1"/>
          <p:nvPr/>
        </p:nvSpPr>
        <p:spPr>
          <a:xfrm>
            <a:off x="608784" y="5798888"/>
            <a:ext cx="29134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মারা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EC629B-248E-459C-BE72-C1089B9EC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4" y="2341919"/>
            <a:ext cx="3704701" cy="2908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EA4CC8-1BF2-496D-BD7D-726C9D4980C5}"/>
              </a:ext>
            </a:extLst>
          </p:cNvPr>
          <p:cNvSpPr txBox="1"/>
          <p:nvPr/>
        </p:nvSpPr>
        <p:spPr>
          <a:xfrm>
            <a:off x="4436806" y="5798888"/>
            <a:ext cx="25808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মারপিট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4A23DD-1E27-424C-BDFC-5DD99BBF7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17" y="2312153"/>
            <a:ext cx="3610765" cy="2968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444AF4-8292-45DD-81D4-50F14E799F19}"/>
              </a:ext>
            </a:extLst>
          </p:cNvPr>
          <p:cNvSpPr txBox="1"/>
          <p:nvPr/>
        </p:nvSpPr>
        <p:spPr>
          <a:xfrm>
            <a:off x="8348630" y="5778082"/>
            <a:ext cx="25808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বোমাবাজি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2895582" y="374078"/>
            <a:ext cx="5666509" cy="1246909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9FEB48-0AEB-4C17-8713-6AC39E87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1" y="2132100"/>
            <a:ext cx="3246725" cy="2982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646801-F819-4BD1-8F10-EBF703B072F0}"/>
              </a:ext>
            </a:extLst>
          </p:cNvPr>
          <p:cNvSpPr txBox="1"/>
          <p:nvPr/>
        </p:nvSpPr>
        <p:spPr>
          <a:xfrm>
            <a:off x="942201" y="5744297"/>
            <a:ext cx="1973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spc="118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গাড়ী ভাংচুর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xmlns="" id="{78A909EB-84AB-4F67-9B90-AB7C5E197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60" y="2133602"/>
            <a:ext cx="3515299" cy="2972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8105DA-5E59-4CE2-9A3F-83E167C07BC7}"/>
              </a:ext>
            </a:extLst>
          </p:cNvPr>
          <p:cNvSpPr txBox="1"/>
          <p:nvPr/>
        </p:nvSpPr>
        <p:spPr>
          <a:xfrm>
            <a:off x="4216407" y="5744298"/>
            <a:ext cx="31402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উত্ত্যক্ত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AA5E43-CD88-4EF2-BFB7-D4C5B0C19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31" y="2133602"/>
            <a:ext cx="3562428" cy="2972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047EFF-F286-4DCE-91D5-2CB876FEDF7D}"/>
              </a:ext>
            </a:extLst>
          </p:cNvPr>
          <p:cNvSpPr txBox="1"/>
          <p:nvPr/>
        </p:nvSpPr>
        <p:spPr>
          <a:xfrm>
            <a:off x="8435601" y="5758153"/>
            <a:ext cx="23977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2895582" y="374078"/>
            <a:ext cx="5666509" cy="1246909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87C5C2-19B9-4FCA-B79F-97FAC5128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8976" y="2350037"/>
            <a:ext cx="4236488" cy="2514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972DF0-3C32-442D-8551-74A0EBD16C93}"/>
              </a:ext>
            </a:extLst>
          </p:cNvPr>
          <p:cNvSpPr txBox="1"/>
          <p:nvPr/>
        </p:nvSpPr>
        <p:spPr>
          <a:xfrm>
            <a:off x="1485094" y="5419974"/>
            <a:ext cx="258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টিকিটে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C9A777-F9F8-4C9D-A861-ADD9CD2BF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687" y="2350036"/>
            <a:ext cx="4285627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C74DCA-2AF5-4C9E-B51D-A028EE898A30}"/>
              </a:ext>
            </a:extLst>
          </p:cNvPr>
          <p:cNvSpPr txBox="1"/>
          <p:nvPr/>
        </p:nvSpPr>
        <p:spPr>
          <a:xfrm>
            <a:off x="7030607" y="5419594"/>
            <a:ext cx="258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895582" y="374078"/>
            <a:ext cx="5666509" cy="1246909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02A1550-688E-4468-A110-ECAF210B205F}"/>
              </a:ext>
            </a:extLst>
          </p:cNvPr>
          <p:cNvGrpSpPr/>
          <p:nvPr/>
        </p:nvGrpSpPr>
        <p:grpSpPr>
          <a:xfrm>
            <a:off x="6317673" y="2008909"/>
            <a:ext cx="4755031" cy="2995480"/>
            <a:chOff x="6182002" y="4419969"/>
            <a:chExt cx="1695274" cy="15710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65C7D6E-9BA4-481E-B3C9-085EA7688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11" y="4925725"/>
              <a:ext cx="1684865" cy="10652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351F40D-EA45-4CCD-89D3-A31AA4DF8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002" y="4419969"/>
              <a:ext cx="1688122" cy="7585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0AA759-E066-4DA1-B762-113EC2297145}"/>
              </a:ext>
            </a:extLst>
          </p:cNvPr>
          <p:cNvSpPr txBox="1"/>
          <p:nvPr/>
        </p:nvSpPr>
        <p:spPr>
          <a:xfrm>
            <a:off x="7714290" y="5530195"/>
            <a:ext cx="258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গ্রহণ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B20889-95B4-484F-8853-1B2370D6B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67" y="1989951"/>
            <a:ext cx="5317142" cy="301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424651-922B-4C24-B9D4-1A76F6211D1F}"/>
              </a:ext>
            </a:extLst>
          </p:cNvPr>
          <p:cNvSpPr txBox="1"/>
          <p:nvPr/>
        </p:nvSpPr>
        <p:spPr>
          <a:xfrm>
            <a:off x="1739823" y="5475892"/>
            <a:ext cx="258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অশোভন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 দেখা 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895582" y="374078"/>
            <a:ext cx="5666509" cy="1246909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8105DA-5E59-4CE2-9A3F-83E167C07BC7}"/>
              </a:ext>
            </a:extLst>
          </p:cNvPr>
          <p:cNvSpPr txBox="1"/>
          <p:nvPr/>
        </p:nvSpPr>
        <p:spPr>
          <a:xfrm>
            <a:off x="3121862" y="3776952"/>
            <a:ext cx="5731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কিশোর অপরাধের নাম লিখ।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338931" y="817429"/>
            <a:ext cx="5070728" cy="1399309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F6C0791-7359-4984-A33E-00CBBCD682FC}"/>
              </a:ext>
            </a:extLst>
          </p:cNvPr>
          <p:cNvSpPr/>
          <p:nvPr/>
        </p:nvSpPr>
        <p:spPr>
          <a:xfrm>
            <a:off x="1590538" y="685643"/>
            <a:ext cx="8604230" cy="704230"/>
          </a:xfrm>
          <a:prstGeom prst="roundRect">
            <a:avLst/>
          </a:prstGeom>
          <a:noFill/>
          <a:ln w="571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FDBEDA-CA47-4D57-AD45-FD95A11E1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2304272"/>
            <a:ext cx="3559280" cy="2882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52C2FDD9-5381-4DB8-8098-BBD55FA6ABB6}"/>
              </a:ext>
            </a:extLst>
          </p:cNvPr>
          <p:cNvSpPr/>
          <p:nvPr/>
        </p:nvSpPr>
        <p:spPr>
          <a:xfrm>
            <a:off x="834911" y="5593351"/>
            <a:ext cx="2599957" cy="6096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বিচ্ছেদ</a:t>
            </a:r>
            <a:endParaRPr lang="en-US" sz="28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577233-1136-4062-A313-958429BD6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6" y="2304272"/>
            <a:ext cx="3643424" cy="288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11">
            <a:extLst>
              <a:ext uri="{FF2B5EF4-FFF2-40B4-BE49-F238E27FC236}">
                <a16:creationId xmlns:a16="http://schemas.microsoft.com/office/drawing/2014/main" xmlns="" id="{17911946-F6EE-4DAA-A44F-CB456A36FB3A}"/>
              </a:ext>
            </a:extLst>
          </p:cNvPr>
          <p:cNvSpPr/>
          <p:nvPr/>
        </p:nvSpPr>
        <p:spPr>
          <a:xfrm>
            <a:off x="8018601" y="5454170"/>
            <a:ext cx="2909812" cy="733898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ত্যাগী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endParaRPr lang="en-US" sz="28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BFC901-E22D-48BE-94E8-E4C460A39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25" y="2304272"/>
            <a:ext cx="3651220" cy="284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23E354F-A048-48AE-B109-5F615E94224B}"/>
              </a:ext>
            </a:extLst>
          </p:cNvPr>
          <p:cNvSpPr/>
          <p:nvPr/>
        </p:nvSpPr>
        <p:spPr>
          <a:xfrm>
            <a:off x="4534760" y="5588867"/>
            <a:ext cx="2599957" cy="6096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bn-BD" sz="2800" b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b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ক্ত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32-Point Star 8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F6C0791-7359-4984-A33E-00CBBCD682FC}"/>
              </a:ext>
            </a:extLst>
          </p:cNvPr>
          <p:cNvSpPr/>
          <p:nvPr/>
        </p:nvSpPr>
        <p:spPr>
          <a:xfrm>
            <a:off x="1687523" y="463963"/>
            <a:ext cx="8604230" cy="704230"/>
          </a:xfrm>
          <a:prstGeom prst="roundRect">
            <a:avLst/>
          </a:prstGeom>
          <a:noFill/>
          <a:ln w="571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1BE5BA-4248-4ACB-9367-DCA3EF13E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3" y="2106481"/>
            <a:ext cx="3564172" cy="2871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F8191B-D1D6-4CEE-B212-C40B39A7F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2064327"/>
            <a:ext cx="3455161" cy="29132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67C2C7-E720-45C6-A459-77F9A1BD7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5" y="2012600"/>
            <a:ext cx="3586968" cy="2964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6DDC021F-8DA1-43F9-B8D7-881D840807D1}"/>
              </a:ext>
            </a:extLst>
          </p:cNvPr>
          <p:cNvSpPr/>
          <p:nvPr/>
        </p:nvSpPr>
        <p:spPr>
          <a:xfrm>
            <a:off x="8243929" y="5293233"/>
            <a:ext cx="2047824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অকাল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মৃত্যু</a:t>
            </a:r>
            <a:endParaRPr lang="en-US" sz="2400" b="1" dirty="0">
              <a:ln w="0"/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xmlns="" id="{47202BE9-2567-44B3-AFA9-58CE728BC949}"/>
              </a:ext>
            </a:extLst>
          </p:cNvPr>
          <p:cNvSpPr/>
          <p:nvPr/>
        </p:nvSpPr>
        <p:spPr>
          <a:xfrm>
            <a:off x="4798212" y="5345443"/>
            <a:ext cx="2047824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হতাশা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A243EEF7-E9BD-4802-BED7-FBF21B883BEF}"/>
              </a:ext>
            </a:extLst>
          </p:cNvPr>
          <p:cNvSpPr/>
          <p:nvPr/>
        </p:nvSpPr>
        <p:spPr>
          <a:xfrm>
            <a:off x="1175699" y="5345443"/>
            <a:ext cx="2047824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দারিদ্র্যতা</a:t>
            </a:r>
            <a:endParaRPr lang="en-US" sz="2400" b="1" dirty="0">
              <a:ln w="0"/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D0EDEAB5-B915-49D5-B7DE-CB55BA4A2CFB}"/>
              </a:ext>
            </a:extLst>
          </p:cNvPr>
          <p:cNvSpPr/>
          <p:nvPr/>
        </p:nvSpPr>
        <p:spPr>
          <a:xfrm>
            <a:off x="699537" y="361609"/>
            <a:ext cx="10580202" cy="7744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200" b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 </a:t>
            </a:r>
            <a:r>
              <a:rPr lang="bn-BD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 বিনোদনের </a:t>
            </a:r>
            <a:r>
              <a:rPr lang="bn-BD" sz="3200" b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অভাবের </a:t>
            </a:r>
            <a:r>
              <a:rPr lang="bn-BD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কারনেও</a:t>
            </a:r>
          </a:p>
          <a:p>
            <a:pPr algn="ctr"/>
            <a:r>
              <a:rPr lang="bn-BD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bn-BD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-কিশোরীরা </a:t>
            </a:r>
            <a:r>
              <a:rPr lang="en-US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 </a:t>
            </a:r>
            <a:r>
              <a:rPr lang="bn-BD" sz="3200" b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bn-BD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 </a:t>
            </a:r>
            <a:r>
              <a:rPr lang="en-US" sz="3200" b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FC9CCD-1789-4C09-854F-6518B1F66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4" y="2206368"/>
            <a:ext cx="4948042" cy="299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5989638" y="2202873"/>
            <a:ext cx="5428651" cy="2992145"/>
            <a:chOff x="5989638" y="2202873"/>
            <a:chExt cx="5428651" cy="2992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C9BF38C-87BB-4328-8AAA-01D03DF7B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638" y="2202873"/>
              <a:ext cx="2567554" cy="2992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4586DE6-A96A-447C-90D2-333F6773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525" y="2222064"/>
              <a:ext cx="2750764" cy="29373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F358F55E-BF25-4A1C-B8A9-29C047F69AFB}"/>
              </a:ext>
            </a:extLst>
          </p:cNvPr>
          <p:cNvSpPr/>
          <p:nvPr/>
        </p:nvSpPr>
        <p:spPr>
          <a:xfrm>
            <a:off x="2105314" y="5866842"/>
            <a:ext cx="1898650" cy="356449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 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xmlns="" id="{0376E00C-2FED-423D-A802-B6D971FFC8A3}"/>
              </a:ext>
            </a:extLst>
          </p:cNvPr>
          <p:cNvSpPr/>
          <p:nvPr/>
        </p:nvSpPr>
        <p:spPr>
          <a:xfrm>
            <a:off x="7383748" y="5745999"/>
            <a:ext cx="2928263" cy="48854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1114" y="851423"/>
            <a:ext cx="4007367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31880" y="2254186"/>
            <a:ext cx="3926174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36929" y="2274968"/>
            <a:ext cx="3762745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৮ম </a:t>
            </a:r>
            <a:endPara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০ম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 </a:t>
            </a:r>
            <a:endPara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</a:t>
            </a:r>
            <a:endPara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তারিখঃ০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/১২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D0EDEAB5-B915-49D5-B7DE-CB55BA4A2CFB}"/>
              </a:ext>
            </a:extLst>
          </p:cNvPr>
          <p:cNvSpPr/>
          <p:nvPr/>
        </p:nvSpPr>
        <p:spPr>
          <a:xfrm>
            <a:off x="699537" y="514014"/>
            <a:ext cx="10580202" cy="7744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200" b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 </a:t>
            </a:r>
            <a:r>
              <a:rPr lang="bn-BD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 বিনোদনের 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অভাবের </a:t>
            </a:r>
            <a:r>
              <a:rPr lang="bn-BD" sz="3200" b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কারনেও </a:t>
            </a:r>
            <a:endParaRPr lang="bn-BD" sz="3200" b="1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bn-BD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-কিশোরীরা </a:t>
            </a:r>
            <a:r>
              <a:rPr lang="en-US" sz="3200" b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 হয়ে ওঠে 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192A35-60CC-42D4-A70D-90F8C9374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8" y="2019190"/>
            <a:ext cx="5241622" cy="2913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F0D6D9-8908-493C-8F5A-186884DAD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1983313"/>
            <a:ext cx="5167376" cy="2950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ounded Rectangle 15">
            <a:extLst>
              <a:ext uri="{FF2B5EF4-FFF2-40B4-BE49-F238E27FC236}">
                <a16:creationId xmlns:a16="http://schemas.microsoft.com/office/drawing/2014/main" xmlns="" id="{FE6A3CAE-0F95-4015-B03B-050D51AFB7C9}"/>
              </a:ext>
            </a:extLst>
          </p:cNvPr>
          <p:cNvSpPr/>
          <p:nvPr/>
        </p:nvSpPr>
        <p:spPr>
          <a:xfrm>
            <a:off x="8329726" y="5361710"/>
            <a:ext cx="1806001" cy="478322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xmlns="" id="{66F56137-5D69-4065-B476-203E5F110A85}"/>
              </a:ext>
            </a:extLst>
          </p:cNvPr>
          <p:cNvSpPr/>
          <p:nvPr/>
        </p:nvSpPr>
        <p:spPr>
          <a:xfrm>
            <a:off x="2308799" y="5360050"/>
            <a:ext cx="1806001" cy="478322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xmlns="" id="{53D8076D-9B7C-46C2-BBB1-FA0543AC3E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91" y="2344641"/>
            <a:ext cx="3186545" cy="2823104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60A0F4-895D-465F-B3F3-48A312A11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9" y="2344641"/>
            <a:ext cx="3574472" cy="282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9107E7-95C4-4CD7-AFE4-C9CC7FB24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71" y="2344641"/>
            <a:ext cx="3769956" cy="282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18">
            <a:extLst>
              <a:ext uri="{FF2B5EF4-FFF2-40B4-BE49-F238E27FC236}">
                <a16:creationId xmlns:a16="http://schemas.microsoft.com/office/drawing/2014/main" xmlns="" id="{BC832DEE-1CD1-4092-980D-80CAF5EAD37F}"/>
              </a:ext>
            </a:extLst>
          </p:cNvPr>
          <p:cNvSpPr/>
          <p:nvPr/>
        </p:nvSpPr>
        <p:spPr>
          <a:xfrm>
            <a:off x="4689902" y="5639833"/>
            <a:ext cx="1863297" cy="52065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xmlns="" id="{1F49E1DD-88D2-466F-9A27-A6C5EAF43CA7}"/>
              </a:ext>
            </a:extLst>
          </p:cNvPr>
          <p:cNvSpPr/>
          <p:nvPr/>
        </p:nvSpPr>
        <p:spPr>
          <a:xfrm>
            <a:off x="8208306" y="5652656"/>
            <a:ext cx="1944340" cy="502366"/>
          </a:xfrm>
          <a:prstGeom prst="roundRect">
            <a:avLst/>
          </a:prstGeom>
          <a:noFill/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xmlns="" id="{901D4578-0FD3-4373-8ECA-B136DD8E2886}"/>
              </a:ext>
            </a:extLst>
          </p:cNvPr>
          <p:cNvSpPr/>
          <p:nvPr/>
        </p:nvSpPr>
        <p:spPr>
          <a:xfrm>
            <a:off x="1231278" y="5631814"/>
            <a:ext cx="2193252" cy="52065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বস্তি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32-Point Star 7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3D79A3A-9869-4509-9631-3D9C45E2E8BA}"/>
              </a:ext>
            </a:extLst>
          </p:cNvPr>
          <p:cNvSpPr/>
          <p:nvPr/>
        </p:nvSpPr>
        <p:spPr>
          <a:xfrm>
            <a:off x="1274618" y="4515259"/>
            <a:ext cx="9864437" cy="1895453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 এলাকায় সেখানকার পরিবেশ ও নানা খারাপ অভিজ্ঞতা শিশু কিশোরদের অপরাধী করে তোলে  এবং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আবেগপ্রবন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কিশোররা ও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অপরাধী হয়ে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d-660x330.jpg">
            <a:extLst>
              <a:ext uri="{FF2B5EF4-FFF2-40B4-BE49-F238E27FC236}">
                <a16:creationId xmlns:a16="http://schemas.microsoft.com/office/drawing/2014/main" xmlns="" id="{B4467E5C-6FBA-4B30-A373-1C5C5EF82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93" y="1440678"/>
            <a:ext cx="4362065" cy="2163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C779FD-57FE-4628-86E5-D0E8F351F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811" y="1440678"/>
            <a:ext cx="4164081" cy="216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21">
            <a:extLst>
              <a:ext uri="{FF2B5EF4-FFF2-40B4-BE49-F238E27FC236}">
                <a16:creationId xmlns:a16="http://schemas.microsoft.com/office/drawing/2014/main" xmlns="" id="{33FF3B34-2935-401E-9144-528EA5971180}"/>
              </a:ext>
            </a:extLst>
          </p:cNvPr>
          <p:cNvSpPr/>
          <p:nvPr/>
        </p:nvSpPr>
        <p:spPr>
          <a:xfrm>
            <a:off x="7820045" y="3811405"/>
            <a:ext cx="2806385" cy="565304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অশ</a:t>
            </a:r>
            <a:r>
              <a:rPr lang="as-IN" sz="2000" b="1" dirty="0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ো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ভন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ছবি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দেখা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7B407B2-DF2D-460A-B400-C9062FD500EA}"/>
              </a:ext>
            </a:extLst>
          </p:cNvPr>
          <p:cNvSpPr/>
          <p:nvPr/>
        </p:nvSpPr>
        <p:spPr>
          <a:xfrm>
            <a:off x="2923295" y="3825179"/>
            <a:ext cx="2193252" cy="407427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েলা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32-Point Star 6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8A7DCD-4ED6-49AB-8046-977D6D3A9C31}"/>
              </a:ext>
            </a:extLst>
          </p:cNvPr>
          <p:cNvGrpSpPr/>
          <p:nvPr/>
        </p:nvGrpSpPr>
        <p:grpSpPr>
          <a:xfrm>
            <a:off x="586515" y="2115002"/>
            <a:ext cx="3514429" cy="3258003"/>
            <a:chOff x="1847056" y="1676512"/>
            <a:chExt cx="5905500" cy="39585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A8F06EC-9FEB-45C7-9672-1DED7731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056" y="1967906"/>
              <a:ext cx="5905500" cy="3667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C376559-B109-4020-AA5E-C9CF6D48E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2206" y="1676512"/>
              <a:ext cx="1752600" cy="1042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A31EFB1E-9534-4782-9947-969FF94396BB}"/>
              </a:ext>
            </a:extLst>
          </p:cNvPr>
          <p:cNvSpPr/>
          <p:nvPr/>
        </p:nvSpPr>
        <p:spPr>
          <a:xfrm>
            <a:off x="586516" y="5495580"/>
            <a:ext cx="2825481" cy="7243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 কর্মস্থল পরিবর্তন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9D7030-E1E8-4BA3-BE9A-892D05B21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5" y="2354830"/>
            <a:ext cx="3358888" cy="2996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11">
            <a:extLst>
              <a:ext uri="{FF2B5EF4-FFF2-40B4-BE49-F238E27FC236}">
                <a16:creationId xmlns:a16="http://schemas.microsoft.com/office/drawing/2014/main" xmlns="" id="{B47416A3-F295-44F9-ACA0-89E9A5052588}"/>
              </a:ext>
            </a:extLst>
          </p:cNvPr>
          <p:cNvSpPr/>
          <p:nvPr/>
        </p:nvSpPr>
        <p:spPr>
          <a:xfrm>
            <a:off x="4847322" y="5550309"/>
            <a:ext cx="2814242" cy="7243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নির্বাচনে সমস্যা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578F1A-EC78-437F-A51C-43452EB77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36" y="2354830"/>
            <a:ext cx="3279409" cy="2996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xmlns="" id="{7661ADCD-5046-4A08-9CC0-C3EE2419C1B9}"/>
              </a:ext>
            </a:extLst>
          </p:cNvPr>
          <p:cNvSpPr/>
          <p:nvPr/>
        </p:nvSpPr>
        <p:spPr>
          <a:xfrm>
            <a:off x="8238415" y="5536543"/>
            <a:ext cx="2985449" cy="7243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32-Point Star 9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128" y="2858703"/>
            <a:ext cx="8409708" cy="22467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 সব পিতা মাতা বারবার কর্মস্থল পরিবর্তন করেন তাদের সন্তানরা নতুন নতুন  পরিবেশের সঙ্গে খাপ খাইয়ে নিতে পারেনা  ফলে সঙ্গী বা বন্ধু  নির্বাচনে তাদের সমস্যা হয় তাই তারা </a:t>
            </a:r>
            <a:r>
              <a:rPr lang="en-US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অপরাধী হয়ে </a:t>
            </a:r>
            <a:r>
              <a:rPr lang="bn-BD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BD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 পারে</a:t>
            </a:r>
            <a:r>
              <a:rPr lang="en-US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মোবাইল ও ইন্টারনেটের অপব্যবহারের ফলেও কিশোর অপরাধের প্রবনতা বাড়ছে । </a:t>
            </a:r>
          </a:p>
        </p:txBody>
      </p:sp>
      <p:sp>
        <p:nvSpPr>
          <p:cNvPr id="4" name="32-Point Star 3"/>
          <p:cNvSpPr/>
          <p:nvPr/>
        </p:nvSpPr>
        <p:spPr>
          <a:xfrm rot="19135955">
            <a:off x="-315270" y="553986"/>
            <a:ext cx="3019230" cy="111246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FC8BF2-5C66-4C7C-A823-2C5CA842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12" y="2105897"/>
            <a:ext cx="7730851" cy="2798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31A265-9544-487E-8CCA-37E96C159C32}"/>
              </a:ext>
            </a:extLst>
          </p:cNvPr>
          <p:cNvSpPr txBox="1">
            <a:spLocks/>
          </p:cNvSpPr>
          <p:nvPr/>
        </p:nvSpPr>
        <p:spPr>
          <a:xfrm>
            <a:off x="1834715" y="5168071"/>
            <a:ext cx="8309843" cy="580545"/>
          </a:xfrm>
          <a:prstGeom prst="rect">
            <a:avLst/>
          </a:prstGeom>
          <a:noFill/>
        </p:spPr>
        <p:txBody>
          <a:bodyPr>
            <a:normAutofit fontScale="90000"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Wingdings" pitchFamily="2" charset="2"/>
              <a:buChar char="q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097778" y="266127"/>
            <a:ext cx="3783718" cy="1559045"/>
          </a:xfrm>
          <a:prstGeom prst="star32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4102" y="775867"/>
            <a:ext cx="36437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itchFamily="2" charset="0"/>
                <a:cs typeface="NikoshBAN" pitchFamily="2" charset="0"/>
              </a:rPr>
              <a:t>দলীয় কাজ়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93F92F-982A-4147-8812-C49A3FB81C02}"/>
              </a:ext>
            </a:extLst>
          </p:cNvPr>
          <p:cNvSpPr txBox="1"/>
          <p:nvPr/>
        </p:nvSpPr>
        <p:spPr>
          <a:xfrm>
            <a:off x="2277600" y="3224811"/>
            <a:ext cx="687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অপরাধমূলক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জাপানে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smtClean="0">
                <a:latin typeface="NikoshBAN" pitchFamily="2" charset="0"/>
                <a:cs typeface="NikoshBAN" pitchFamily="2" charset="0"/>
              </a:rPr>
              <a:t>কিশোর অপরাধের</a:t>
            </a:r>
            <a:r>
              <a:rPr lang="bn-BD" sz="2800" b="1" smtClean="0">
                <a:latin typeface="NikoshBAN" pitchFamily="2" charset="0"/>
                <a:cs typeface="NikoshBAN" pitchFamily="2" charset="0"/>
              </a:rPr>
              <a:t> ২ টি 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smtClean="0">
                <a:latin typeface="NikoshBAN" pitchFamily="2" charset="0"/>
                <a:cs typeface="NikoshBAN" pitchFamily="2" charset="0"/>
              </a:rPr>
              <a:t>কিশ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latin typeface="NikoshBAN" pitchFamily="2" charset="0"/>
                <a:cs typeface="NikoshBAN" pitchFamily="2" charset="0"/>
              </a:rPr>
              <a:t>২টি  </a:t>
            </a:r>
            <a:r>
              <a:rPr lang="as-IN" sz="2800" b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790087" y="768521"/>
            <a:ext cx="3783718" cy="1559045"/>
          </a:xfrm>
          <a:prstGeom prst="star32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23CA98-B7B5-4720-B649-FAD30086F6ED}"/>
              </a:ext>
            </a:extLst>
          </p:cNvPr>
          <p:cNvSpPr txBox="1"/>
          <p:nvPr/>
        </p:nvSpPr>
        <p:spPr>
          <a:xfrm>
            <a:off x="4370534" y="1245059"/>
            <a:ext cx="2690636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b="1" dirty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702235-BB7C-47A0-B15E-0B5924D8C788}"/>
              </a:ext>
            </a:extLst>
          </p:cNvPr>
          <p:cNvSpPr/>
          <p:nvPr/>
        </p:nvSpPr>
        <p:spPr>
          <a:xfrm>
            <a:off x="925265" y="4029502"/>
            <a:ext cx="10298600" cy="95410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মনেকর </a:t>
            </a:r>
            <a:r>
              <a:rPr lang="bn-BD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প্রতিবেশী একজন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 অপরাধী । তাকে স্বাভাবিক অবস্থায় ফিরিয়ে আনতে </a:t>
            </a:r>
            <a:r>
              <a:rPr lang="bn-BD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করনীয়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 পারে- উল্লেখ </a:t>
            </a:r>
            <a:r>
              <a:rPr lang="bn-BD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948545" y="554189"/>
            <a:ext cx="3879273" cy="1662546"/>
          </a:xfrm>
          <a:prstGeom prst="star32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3998B6-81F0-4ADB-A3C0-EE51A305DC21}"/>
              </a:ext>
            </a:extLst>
          </p:cNvPr>
          <p:cNvSpPr/>
          <p:nvPr/>
        </p:nvSpPr>
        <p:spPr>
          <a:xfrm>
            <a:off x="3382987" y="1108014"/>
            <a:ext cx="4373980" cy="9826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 সবাইকে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29" y="2438400"/>
            <a:ext cx="5012808" cy="295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="" xmlns:a16="http://schemas.microsoft.com/office/drawing/2014/main" id="{A1F4B10C-95BF-4EAB-941B-AE8E1E2EB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6" y="1914280"/>
            <a:ext cx="5511965" cy="362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EDCAE1-0B11-4F7A-897B-138F135AB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6" y="1950542"/>
            <a:ext cx="5084619" cy="359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58878" y="526480"/>
            <a:ext cx="572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এসো কয়েকটি ছবি দেখি………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14D38C4-C4AD-4699-8E71-C9788C2B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88" y="678873"/>
            <a:ext cx="5250083" cy="3003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0132C4B-F5E7-4ADA-81B6-35612463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678873"/>
            <a:ext cx="4779818" cy="3003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A2C2F0-A9C5-4B0C-83FF-7F228A2DEA5A}"/>
              </a:ext>
            </a:extLst>
          </p:cNvPr>
          <p:cNvSpPr txBox="1"/>
          <p:nvPr/>
        </p:nvSpPr>
        <p:spPr>
          <a:xfrm>
            <a:off x="1756775" y="6016902"/>
            <a:ext cx="8487191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48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3726871" y="3990109"/>
            <a:ext cx="4659208" cy="1999084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F84A18-5BF4-42AC-8830-4495E09146B5}"/>
              </a:ext>
            </a:extLst>
          </p:cNvPr>
          <p:cNvSpPr/>
          <p:nvPr/>
        </p:nvSpPr>
        <p:spPr>
          <a:xfrm>
            <a:off x="3275877" y="1039508"/>
            <a:ext cx="5050708" cy="5616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4" tIns="34292" rIns="68584" bIns="34292">
            <a:spAutoFit/>
          </a:bodyPr>
          <a:lstStyle/>
          <a:p>
            <a:pPr algn="ctr"/>
            <a:r>
              <a:rPr lang="bn-BD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আজকের পাঠ......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2202868" y="2881745"/>
            <a:ext cx="7772400" cy="2867891"/>
          </a:xfrm>
          <a:prstGeom prst="star24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অপরাধের ধারণা</a:t>
            </a:r>
          </a:p>
          <a:p>
            <a:pPr algn="ctr"/>
            <a:r>
              <a:rPr lang="bn-BD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কারণ  </a:t>
            </a:r>
            <a:endParaRPr lang="en-US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AB8558-D761-45A6-9A1E-E5F7841B8324}"/>
              </a:ext>
            </a:extLst>
          </p:cNvPr>
          <p:cNvSpPr/>
          <p:nvPr/>
        </p:nvSpPr>
        <p:spPr>
          <a:xfrm>
            <a:off x="1150412" y="2999628"/>
            <a:ext cx="9351354" cy="156966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5529" indent="-435529">
              <a:buFont typeface="Arial" pitchFamily="34" charset="0"/>
              <a:buChar char="•"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কী তা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435529" indent="-435529">
              <a:buFont typeface="Arial" pitchFamily="34" charset="0"/>
              <a:buChar char="•"/>
            </a:pPr>
            <a:r>
              <a:rPr lang="bn-BD" sz="3200" b="1" smtClean="0">
                <a:latin typeface="NikoshBAN" pitchFamily="2" charset="0"/>
                <a:cs typeface="NikoshBAN" pitchFamily="2" charset="0"/>
              </a:rPr>
              <a:t>কিশোর অপরাধ 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35529" indent="-435529">
              <a:buFont typeface="Arial" pitchFamily="34" charset="0"/>
              <a:buChar char="•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8945" y="1413164"/>
            <a:ext cx="411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itchFamily="2" charset="0"/>
                <a:cs typeface="NikoshBAN" pitchFamily="2" charset="0"/>
              </a:rPr>
              <a:t>এই পাঠ শেষে শিক্ষার্থীরা......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89A5A3-7E8C-41F6-A993-BD889C56A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102138"/>
            <a:ext cx="4959927" cy="3200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xmlns="" id="{203D36A7-5D4F-42E9-A32F-37F5C7340EA5}"/>
              </a:ext>
            </a:extLst>
          </p:cNvPr>
          <p:cNvSpPr/>
          <p:nvPr/>
        </p:nvSpPr>
        <p:spPr>
          <a:xfrm>
            <a:off x="1609716" y="4510059"/>
            <a:ext cx="8759844" cy="2110665"/>
          </a:xfrm>
          <a:prstGeom prst="roundRect">
            <a:avLst/>
          </a:prstGeom>
          <a:noFill/>
          <a:ln w="11112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ছেলেমেয়ে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অপরাধকেই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4" y="1092536"/>
            <a:ext cx="4875790" cy="320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52954" y="2032408"/>
            <a:ext cx="3372589" cy="1888428"/>
          </a:xfrm>
          <a:custGeom>
            <a:avLst/>
            <a:gdLst>
              <a:gd name="connsiteX0" fmla="*/ 0 w 3372589"/>
              <a:gd name="connsiteY0" fmla="*/ 188843 h 1888428"/>
              <a:gd name="connsiteX1" fmla="*/ 188843 w 3372589"/>
              <a:gd name="connsiteY1" fmla="*/ 0 h 1888428"/>
              <a:gd name="connsiteX2" fmla="*/ 3183746 w 3372589"/>
              <a:gd name="connsiteY2" fmla="*/ 0 h 1888428"/>
              <a:gd name="connsiteX3" fmla="*/ 3372589 w 3372589"/>
              <a:gd name="connsiteY3" fmla="*/ 188843 h 1888428"/>
              <a:gd name="connsiteX4" fmla="*/ 3372589 w 3372589"/>
              <a:gd name="connsiteY4" fmla="*/ 1699585 h 1888428"/>
              <a:gd name="connsiteX5" fmla="*/ 3183746 w 3372589"/>
              <a:gd name="connsiteY5" fmla="*/ 1888428 h 1888428"/>
              <a:gd name="connsiteX6" fmla="*/ 188843 w 3372589"/>
              <a:gd name="connsiteY6" fmla="*/ 1888428 h 1888428"/>
              <a:gd name="connsiteX7" fmla="*/ 0 w 3372589"/>
              <a:gd name="connsiteY7" fmla="*/ 1699585 h 1888428"/>
              <a:gd name="connsiteX8" fmla="*/ 0 w 3372589"/>
              <a:gd name="connsiteY8" fmla="*/ 188843 h 188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2589" h="1888428">
                <a:moveTo>
                  <a:pt x="0" y="188843"/>
                </a:moveTo>
                <a:cubicBezTo>
                  <a:pt x="0" y="84548"/>
                  <a:pt x="84548" y="0"/>
                  <a:pt x="188843" y="0"/>
                </a:cubicBezTo>
                <a:lnTo>
                  <a:pt x="3183746" y="0"/>
                </a:lnTo>
                <a:cubicBezTo>
                  <a:pt x="3288041" y="0"/>
                  <a:pt x="3372589" y="84548"/>
                  <a:pt x="3372589" y="188843"/>
                </a:cubicBezTo>
                <a:lnTo>
                  <a:pt x="3372589" y="1699585"/>
                </a:lnTo>
                <a:cubicBezTo>
                  <a:pt x="3372589" y="1803880"/>
                  <a:pt x="3288041" y="1888428"/>
                  <a:pt x="3183746" y="1888428"/>
                </a:cubicBezTo>
                <a:lnTo>
                  <a:pt x="188843" y="1888428"/>
                </a:lnTo>
                <a:cubicBezTo>
                  <a:pt x="84548" y="1888428"/>
                  <a:pt x="0" y="1803880"/>
                  <a:pt x="0" y="1699585"/>
                </a:cubicBezTo>
                <a:lnTo>
                  <a:pt x="0" y="18884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3090" tIns="73090" rIns="73090" bIns="7309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</a:t>
            </a:r>
            <a:endPara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8733" y="283131"/>
            <a:ext cx="6994792" cy="6131948"/>
            <a:chOff x="3668733" y="283131"/>
            <a:chExt cx="6994792" cy="6131948"/>
          </a:xfrm>
        </p:grpSpPr>
        <p:sp>
          <p:nvSpPr>
            <p:cNvPr id="4" name="Freeform 3"/>
            <p:cNvSpPr/>
            <p:nvPr/>
          </p:nvSpPr>
          <p:spPr>
            <a:xfrm rot="19172019">
              <a:off x="3668733" y="2264299"/>
              <a:ext cx="2147129" cy="31157"/>
            </a:xfrm>
            <a:custGeom>
              <a:avLst/>
              <a:gdLst>
                <a:gd name="connsiteX0" fmla="*/ 0 w 2147129"/>
                <a:gd name="connsiteY0" fmla="*/ 15578 h 31157"/>
                <a:gd name="connsiteX1" fmla="*/ 2147129 w 2147129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7129" h="31157">
                  <a:moveTo>
                    <a:pt x="0" y="15578"/>
                  </a:moveTo>
                  <a:lnTo>
                    <a:pt x="2147129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2586" tIns="-38100" rIns="1032586" bIns="-3809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5559052" y="655655"/>
              <a:ext cx="2123369" cy="1854954"/>
            </a:xfrm>
            <a:custGeom>
              <a:avLst/>
              <a:gdLst>
                <a:gd name="connsiteX0" fmla="*/ 0 w 2123369"/>
                <a:gd name="connsiteY0" fmla="*/ 185495 h 1854954"/>
                <a:gd name="connsiteX1" fmla="*/ 185495 w 2123369"/>
                <a:gd name="connsiteY1" fmla="*/ 0 h 1854954"/>
                <a:gd name="connsiteX2" fmla="*/ 1937874 w 2123369"/>
                <a:gd name="connsiteY2" fmla="*/ 0 h 1854954"/>
                <a:gd name="connsiteX3" fmla="*/ 2123369 w 2123369"/>
                <a:gd name="connsiteY3" fmla="*/ 185495 h 1854954"/>
                <a:gd name="connsiteX4" fmla="*/ 2123369 w 2123369"/>
                <a:gd name="connsiteY4" fmla="*/ 1669459 h 1854954"/>
                <a:gd name="connsiteX5" fmla="*/ 1937874 w 2123369"/>
                <a:gd name="connsiteY5" fmla="*/ 1854954 h 1854954"/>
                <a:gd name="connsiteX6" fmla="*/ 185495 w 2123369"/>
                <a:gd name="connsiteY6" fmla="*/ 1854954 h 1854954"/>
                <a:gd name="connsiteX7" fmla="*/ 0 w 2123369"/>
                <a:gd name="connsiteY7" fmla="*/ 1669459 h 1854954"/>
                <a:gd name="connsiteX8" fmla="*/ 0 w 2123369"/>
                <a:gd name="connsiteY8" fmla="*/ 185495 h 185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1854954">
                  <a:moveTo>
                    <a:pt x="0" y="185495"/>
                  </a:moveTo>
                  <a:cubicBezTo>
                    <a:pt x="0" y="83049"/>
                    <a:pt x="83049" y="0"/>
                    <a:pt x="185495" y="0"/>
                  </a:cubicBezTo>
                  <a:lnTo>
                    <a:pt x="1937874" y="0"/>
                  </a:lnTo>
                  <a:cubicBezTo>
                    <a:pt x="2040320" y="0"/>
                    <a:pt x="2123369" y="83049"/>
                    <a:pt x="2123369" y="185495"/>
                  </a:cubicBezTo>
                  <a:lnTo>
                    <a:pt x="2123369" y="1669459"/>
                  </a:lnTo>
                  <a:cubicBezTo>
                    <a:pt x="2123369" y="1771905"/>
                    <a:pt x="2040320" y="1854954"/>
                    <a:pt x="1937874" y="1854954"/>
                  </a:cubicBezTo>
                  <a:lnTo>
                    <a:pt x="185495" y="1854954"/>
                  </a:lnTo>
                  <a:cubicBezTo>
                    <a:pt x="83049" y="1854954"/>
                    <a:pt x="0" y="1771905"/>
                    <a:pt x="0" y="1669459"/>
                  </a:cubicBezTo>
                  <a:lnTo>
                    <a:pt x="0" y="18549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3540" tIns="83540" rIns="83540" bIns="8354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৭-১৬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18706697">
              <a:off x="7477642" y="1109997"/>
              <a:ext cx="1227140" cy="31157"/>
            </a:xfrm>
            <a:custGeom>
              <a:avLst/>
              <a:gdLst>
                <a:gd name="connsiteX0" fmla="*/ 0 w 1227140"/>
                <a:gd name="connsiteY0" fmla="*/ 15578 h 31157"/>
                <a:gd name="connsiteX1" fmla="*/ 1227140 w 1227140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7140" h="31157">
                  <a:moveTo>
                    <a:pt x="0" y="15578"/>
                  </a:moveTo>
                  <a:lnTo>
                    <a:pt x="1227140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590" tIns="-15101" rIns="595592" bIns="-151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8500003" y="283131"/>
              <a:ext cx="2123369" cy="769774"/>
            </a:xfrm>
            <a:custGeom>
              <a:avLst/>
              <a:gdLst>
                <a:gd name="connsiteX0" fmla="*/ 0 w 2123369"/>
                <a:gd name="connsiteY0" fmla="*/ 76977 h 769774"/>
                <a:gd name="connsiteX1" fmla="*/ 76977 w 2123369"/>
                <a:gd name="connsiteY1" fmla="*/ 0 h 769774"/>
                <a:gd name="connsiteX2" fmla="*/ 2046392 w 2123369"/>
                <a:gd name="connsiteY2" fmla="*/ 0 h 769774"/>
                <a:gd name="connsiteX3" fmla="*/ 2123369 w 2123369"/>
                <a:gd name="connsiteY3" fmla="*/ 76977 h 769774"/>
                <a:gd name="connsiteX4" fmla="*/ 2123369 w 2123369"/>
                <a:gd name="connsiteY4" fmla="*/ 692797 h 769774"/>
                <a:gd name="connsiteX5" fmla="*/ 2046392 w 2123369"/>
                <a:gd name="connsiteY5" fmla="*/ 769774 h 769774"/>
                <a:gd name="connsiteX6" fmla="*/ 76977 w 2123369"/>
                <a:gd name="connsiteY6" fmla="*/ 769774 h 769774"/>
                <a:gd name="connsiteX7" fmla="*/ 0 w 2123369"/>
                <a:gd name="connsiteY7" fmla="*/ 692797 h 769774"/>
                <a:gd name="connsiteX8" fmla="*/ 0 w 2123369"/>
                <a:gd name="connsiteY8" fmla="*/ 76977 h 76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769774">
                  <a:moveTo>
                    <a:pt x="0" y="76977"/>
                  </a:moveTo>
                  <a:cubicBezTo>
                    <a:pt x="0" y="34464"/>
                    <a:pt x="34464" y="0"/>
                    <a:pt x="76977" y="0"/>
                  </a:cubicBezTo>
                  <a:lnTo>
                    <a:pt x="2046392" y="0"/>
                  </a:lnTo>
                  <a:cubicBezTo>
                    <a:pt x="2088905" y="0"/>
                    <a:pt x="2123369" y="34464"/>
                    <a:pt x="2123369" y="76977"/>
                  </a:cubicBezTo>
                  <a:lnTo>
                    <a:pt x="2123369" y="692797"/>
                  </a:lnTo>
                  <a:cubicBezTo>
                    <a:pt x="2123369" y="735310"/>
                    <a:pt x="2088905" y="769774"/>
                    <a:pt x="2046392" y="769774"/>
                  </a:cubicBezTo>
                  <a:lnTo>
                    <a:pt x="76977" y="769774"/>
                  </a:lnTo>
                  <a:cubicBezTo>
                    <a:pt x="34464" y="769774"/>
                    <a:pt x="0" y="735310"/>
                    <a:pt x="0" y="692797"/>
                  </a:cubicBezTo>
                  <a:lnTo>
                    <a:pt x="0" y="7697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1756" tIns="51756" rIns="51756" bIns="51756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sz="4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278931">
              <a:off x="7681072" y="1600795"/>
              <a:ext cx="820280" cy="31157"/>
            </a:xfrm>
            <a:custGeom>
              <a:avLst/>
              <a:gdLst>
                <a:gd name="connsiteX0" fmla="*/ 0 w 820280"/>
                <a:gd name="connsiteY0" fmla="*/ 15578 h 31157"/>
                <a:gd name="connsiteX1" fmla="*/ 820280 w 820280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280" h="31157">
                  <a:moveTo>
                    <a:pt x="0" y="15578"/>
                  </a:moveTo>
                  <a:lnTo>
                    <a:pt x="820280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2333" tIns="-4929" rIns="402332" bIns="-49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500003" y="1212158"/>
              <a:ext cx="2123369" cy="874913"/>
            </a:xfrm>
            <a:custGeom>
              <a:avLst/>
              <a:gdLst>
                <a:gd name="connsiteX0" fmla="*/ 0 w 2123369"/>
                <a:gd name="connsiteY0" fmla="*/ 87491 h 874913"/>
                <a:gd name="connsiteX1" fmla="*/ 87491 w 2123369"/>
                <a:gd name="connsiteY1" fmla="*/ 0 h 874913"/>
                <a:gd name="connsiteX2" fmla="*/ 2035878 w 2123369"/>
                <a:gd name="connsiteY2" fmla="*/ 0 h 874913"/>
                <a:gd name="connsiteX3" fmla="*/ 2123369 w 2123369"/>
                <a:gd name="connsiteY3" fmla="*/ 87491 h 874913"/>
                <a:gd name="connsiteX4" fmla="*/ 2123369 w 2123369"/>
                <a:gd name="connsiteY4" fmla="*/ 787422 h 874913"/>
                <a:gd name="connsiteX5" fmla="*/ 2035878 w 2123369"/>
                <a:gd name="connsiteY5" fmla="*/ 874913 h 874913"/>
                <a:gd name="connsiteX6" fmla="*/ 87491 w 2123369"/>
                <a:gd name="connsiteY6" fmla="*/ 874913 h 874913"/>
                <a:gd name="connsiteX7" fmla="*/ 0 w 2123369"/>
                <a:gd name="connsiteY7" fmla="*/ 787422 h 874913"/>
                <a:gd name="connsiteX8" fmla="*/ 0 w 2123369"/>
                <a:gd name="connsiteY8" fmla="*/ 87491 h 8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874913">
                  <a:moveTo>
                    <a:pt x="0" y="87491"/>
                  </a:moveTo>
                  <a:cubicBezTo>
                    <a:pt x="0" y="39171"/>
                    <a:pt x="39171" y="0"/>
                    <a:pt x="87491" y="0"/>
                  </a:cubicBezTo>
                  <a:lnTo>
                    <a:pt x="2035878" y="0"/>
                  </a:lnTo>
                  <a:cubicBezTo>
                    <a:pt x="2084198" y="0"/>
                    <a:pt x="2123369" y="39171"/>
                    <a:pt x="2123369" y="87491"/>
                  </a:cubicBezTo>
                  <a:lnTo>
                    <a:pt x="2123369" y="787422"/>
                  </a:lnTo>
                  <a:cubicBezTo>
                    <a:pt x="2123369" y="835742"/>
                    <a:pt x="2084198" y="874913"/>
                    <a:pt x="2035878" y="874913"/>
                  </a:cubicBezTo>
                  <a:lnTo>
                    <a:pt x="87491" y="874913"/>
                  </a:lnTo>
                  <a:cubicBezTo>
                    <a:pt x="39171" y="874913"/>
                    <a:pt x="0" y="835742"/>
                    <a:pt x="0" y="787422"/>
                  </a:cubicBezTo>
                  <a:lnTo>
                    <a:pt x="0" y="8749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4835" tIns="54835" rIns="54835" bIns="5483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sz="4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3092716">
              <a:off x="7433882" y="2082309"/>
              <a:ext cx="1314660" cy="31157"/>
            </a:xfrm>
            <a:custGeom>
              <a:avLst/>
              <a:gdLst>
                <a:gd name="connsiteX0" fmla="*/ 0 w 1314660"/>
                <a:gd name="connsiteY0" fmla="*/ 15578 h 31157"/>
                <a:gd name="connsiteX1" fmla="*/ 1314660 w 1314660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4660" h="31157">
                  <a:moveTo>
                    <a:pt x="0" y="15578"/>
                  </a:moveTo>
                  <a:lnTo>
                    <a:pt x="1314660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7163" tIns="-17288" rIns="637163" bIns="-1728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00003" y="2246324"/>
              <a:ext cx="2123369" cy="732636"/>
            </a:xfrm>
            <a:custGeom>
              <a:avLst/>
              <a:gdLst>
                <a:gd name="connsiteX0" fmla="*/ 0 w 2123369"/>
                <a:gd name="connsiteY0" fmla="*/ 73264 h 732636"/>
                <a:gd name="connsiteX1" fmla="*/ 73264 w 2123369"/>
                <a:gd name="connsiteY1" fmla="*/ 0 h 732636"/>
                <a:gd name="connsiteX2" fmla="*/ 2050105 w 2123369"/>
                <a:gd name="connsiteY2" fmla="*/ 0 h 732636"/>
                <a:gd name="connsiteX3" fmla="*/ 2123369 w 2123369"/>
                <a:gd name="connsiteY3" fmla="*/ 73264 h 732636"/>
                <a:gd name="connsiteX4" fmla="*/ 2123369 w 2123369"/>
                <a:gd name="connsiteY4" fmla="*/ 659372 h 732636"/>
                <a:gd name="connsiteX5" fmla="*/ 2050105 w 2123369"/>
                <a:gd name="connsiteY5" fmla="*/ 732636 h 732636"/>
                <a:gd name="connsiteX6" fmla="*/ 73264 w 2123369"/>
                <a:gd name="connsiteY6" fmla="*/ 732636 h 732636"/>
                <a:gd name="connsiteX7" fmla="*/ 0 w 2123369"/>
                <a:gd name="connsiteY7" fmla="*/ 659372 h 732636"/>
                <a:gd name="connsiteX8" fmla="*/ 0 w 2123369"/>
                <a:gd name="connsiteY8" fmla="*/ 73264 h 7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732636">
                  <a:moveTo>
                    <a:pt x="0" y="73264"/>
                  </a:moveTo>
                  <a:cubicBezTo>
                    <a:pt x="0" y="32801"/>
                    <a:pt x="32801" y="0"/>
                    <a:pt x="73264" y="0"/>
                  </a:cubicBezTo>
                  <a:lnTo>
                    <a:pt x="2050105" y="0"/>
                  </a:lnTo>
                  <a:cubicBezTo>
                    <a:pt x="2090568" y="0"/>
                    <a:pt x="2123369" y="32801"/>
                    <a:pt x="2123369" y="73264"/>
                  </a:cubicBezTo>
                  <a:lnTo>
                    <a:pt x="2123369" y="659372"/>
                  </a:lnTo>
                  <a:cubicBezTo>
                    <a:pt x="2123369" y="699835"/>
                    <a:pt x="2090568" y="732636"/>
                    <a:pt x="2050105" y="732636"/>
                  </a:cubicBezTo>
                  <a:lnTo>
                    <a:pt x="73264" y="732636"/>
                  </a:lnTo>
                  <a:cubicBezTo>
                    <a:pt x="32801" y="732636"/>
                    <a:pt x="0" y="699835"/>
                    <a:pt x="0" y="659372"/>
                  </a:cubicBezTo>
                  <a:lnTo>
                    <a:pt x="0" y="7326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668" tIns="50668" rIns="50668" bIns="50668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শ্রীলঙ্কা</a:t>
              </a:r>
              <a:endParaRPr lang="en-US" sz="4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534541">
              <a:off x="3836919" y="3351509"/>
              <a:ext cx="1808952" cy="31157"/>
            </a:xfrm>
            <a:custGeom>
              <a:avLst/>
              <a:gdLst>
                <a:gd name="connsiteX0" fmla="*/ 0 w 1808952"/>
                <a:gd name="connsiteY0" fmla="*/ 15578 h 31157"/>
                <a:gd name="connsiteX1" fmla="*/ 1808952 w 1808952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8952" h="31157">
                  <a:moveTo>
                    <a:pt x="0" y="15578"/>
                  </a:moveTo>
                  <a:lnTo>
                    <a:pt x="1808952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1952" tIns="-29645" rIns="871952" bIns="-2964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57247" y="3046755"/>
              <a:ext cx="2123369" cy="1421595"/>
            </a:xfrm>
            <a:custGeom>
              <a:avLst/>
              <a:gdLst>
                <a:gd name="connsiteX0" fmla="*/ 0 w 2123369"/>
                <a:gd name="connsiteY0" fmla="*/ 142160 h 1421595"/>
                <a:gd name="connsiteX1" fmla="*/ 142160 w 2123369"/>
                <a:gd name="connsiteY1" fmla="*/ 0 h 1421595"/>
                <a:gd name="connsiteX2" fmla="*/ 1981210 w 2123369"/>
                <a:gd name="connsiteY2" fmla="*/ 0 h 1421595"/>
                <a:gd name="connsiteX3" fmla="*/ 2123370 w 2123369"/>
                <a:gd name="connsiteY3" fmla="*/ 142160 h 1421595"/>
                <a:gd name="connsiteX4" fmla="*/ 2123369 w 2123369"/>
                <a:gd name="connsiteY4" fmla="*/ 1279436 h 1421595"/>
                <a:gd name="connsiteX5" fmla="*/ 1981209 w 2123369"/>
                <a:gd name="connsiteY5" fmla="*/ 1421596 h 1421595"/>
                <a:gd name="connsiteX6" fmla="*/ 142160 w 2123369"/>
                <a:gd name="connsiteY6" fmla="*/ 1421595 h 1421595"/>
                <a:gd name="connsiteX7" fmla="*/ 0 w 2123369"/>
                <a:gd name="connsiteY7" fmla="*/ 1279435 h 1421595"/>
                <a:gd name="connsiteX8" fmla="*/ 0 w 2123369"/>
                <a:gd name="connsiteY8" fmla="*/ 142160 h 14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1421595">
                  <a:moveTo>
                    <a:pt x="0" y="142160"/>
                  </a:moveTo>
                  <a:cubicBezTo>
                    <a:pt x="0" y="63647"/>
                    <a:pt x="63647" y="0"/>
                    <a:pt x="142160" y="0"/>
                  </a:cubicBezTo>
                  <a:lnTo>
                    <a:pt x="1981210" y="0"/>
                  </a:lnTo>
                  <a:cubicBezTo>
                    <a:pt x="2059723" y="0"/>
                    <a:pt x="2123370" y="63647"/>
                    <a:pt x="2123370" y="142160"/>
                  </a:cubicBezTo>
                  <a:cubicBezTo>
                    <a:pt x="2123370" y="521252"/>
                    <a:pt x="2123369" y="900344"/>
                    <a:pt x="2123369" y="1279436"/>
                  </a:cubicBezTo>
                  <a:cubicBezTo>
                    <a:pt x="2123369" y="1357949"/>
                    <a:pt x="2059722" y="1421596"/>
                    <a:pt x="1981209" y="1421596"/>
                  </a:cubicBezTo>
                  <a:lnTo>
                    <a:pt x="142160" y="1421595"/>
                  </a:lnTo>
                  <a:cubicBezTo>
                    <a:pt x="63647" y="1421595"/>
                    <a:pt x="0" y="1357948"/>
                    <a:pt x="0" y="1279435"/>
                  </a:cubicBezTo>
                  <a:lnTo>
                    <a:pt x="0" y="14216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0847" tIns="70847" rIns="70847" bIns="70847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৭-১৮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0808610">
              <a:off x="7669515" y="3645958"/>
              <a:ext cx="841588" cy="31157"/>
            </a:xfrm>
            <a:custGeom>
              <a:avLst/>
              <a:gdLst>
                <a:gd name="connsiteX0" fmla="*/ 0 w 841588"/>
                <a:gd name="connsiteY0" fmla="*/ 15578 h 31157"/>
                <a:gd name="connsiteX1" fmla="*/ 841588 w 841588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588" h="31157">
                  <a:moveTo>
                    <a:pt x="0" y="15578"/>
                  </a:moveTo>
                  <a:lnTo>
                    <a:pt x="841588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2454" tIns="-5461" rIns="412454" bIns="-546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500003" y="3138213"/>
              <a:ext cx="2123369" cy="854613"/>
            </a:xfrm>
            <a:custGeom>
              <a:avLst/>
              <a:gdLst>
                <a:gd name="connsiteX0" fmla="*/ 0 w 2123369"/>
                <a:gd name="connsiteY0" fmla="*/ 85461 h 854613"/>
                <a:gd name="connsiteX1" fmla="*/ 85461 w 2123369"/>
                <a:gd name="connsiteY1" fmla="*/ 0 h 854613"/>
                <a:gd name="connsiteX2" fmla="*/ 2037908 w 2123369"/>
                <a:gd name="connsiteY2" fmla="*/ 0 h 854613"/>
                <a:gd name="connsiteX3" fmla="*/ 2123369 w 2123369"/>
                <a:gd name="connsiteY3" fmla="*/ 85461 h 854613"/>
                <a:gd name="connsiteX4" fmla="*/ 2123369 w 2123369"/>
                <a:gd name="connsiteY4" fmla="*/ 769152 h 854613"/>
                <a:gd name="connsiteX5" fmla="*/ 2037908 w 2123369"/>
                <a:gd name="connsiteY5" fmla="*/ 854613 h 854613"/>
                <a:gd name="connsiteX6" fmla="*/ 85461 w 2123369"/>
                <a:gd name="connsiteY6" fmla="*/ 854613 h 854613"/>
                <a:gd name="connsiteX7" fmla="*/ 0 w 2123369"/>
                <a:gd name="connsiteY7" fmla="*/ 769152 h 854613"/>
                <a:gd name="connsiteX8" fmla="*/ 0 w 2123369"/>
                <a:gd name="connsiteY8" fmla="*/ 85461 h 85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854613">
                  <a:moveTo>
                    <a:pt x="0" y="85461"/>
                  </a:moveTo>
                  <a:cubicBezTo>
                    <a:pt x="0" y="38262"/>
                    <a:pt x="38262" y="0"/>
                    <a:pt x="85461" y="0"/>
                  </a:cubicBezTo>
                  <a:lnTo>
                    <a:pt x="2037908" y="0"/>
                  </a:lnTo>
                  <a:cubicBezTo>
                    <a:pt x="2085107" y="0"/>
                    <a:pt x="2123369" y="38262"/>
                    <a:pt x="2123369" y="85461"/>
                  </a:cubicBezTo>
                  <a:lnTo>
                    <a:pt x="2123369" y="769152"/>
                  </a:lnTo>
                  <a:cubicBezTo>
                    <a:pt x="2123369" y="816351"/>
                    <a:pt x="2085107" y="854613"/>
                    <a:pt x="2037908" y="854613"/>
                  </a:cubicBezTo>
                  <a:lnTo>
                    <a:pt x="85461" y="854613"/>
                  </a:lnTo>
                  <a:cubicBezTo>
                    <a:pt x="38262" y="854613"/>
                    <a:pt x="0" y="816351"/>
                    <a:pt x="0" y="769152"/>
                  </a:cubicBezTo>
                  <a:lnTo>
                    <a:pt x="0" y="8546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4241" tIns="54241" rIns="54241" bIns="54241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sz="4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3133514">
              <a:off x="7408788" y="4296534"/>
              <a:ext cx="1403195" cy="31157"/>
            </a:xfrm>
            <a:custGeom>
              <a:avLst/>
              <a:gdLst>
                <a:gd name="connsiteX0" fmla="*/ 0 w 1403195"/>
                <a:gd name="connsiteY0" fmla="*/ 15578 h 31157"/>
                <a:gd name="connsiteX1" fmla="*/ 1403195 w 1403195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195" h="31157">
                  <a:moveTo>
                    <a:pt x="0" y="15578"/>
                  </a:moveTo>
                  <a:lnTo>
                    <a:pt x="1403195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9218" tIns="-19502" rIns="679217" bIns="-1950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540156" y="4453078"/>
              <a:ext cx="2123369" cy="827190"/>
            </a:xfrm>
            <a:custGeom>
              <a:avLst/>
              <a:gdLst>
                <a:gd name="connsiteX0" fmla="*/ 0 w 2123369"/>
                <a:gd name="connsiteY0" fmla="*/ 82719 h 827190"/>
                <a:gd name="connsiteX1" fmla="*/ 82719 w 2123369"/>
                <a:gd name="connsiteY1" fmla="*/ 0 h 827190"/>
                <a:gd name="connsiteX2" fmla="*/ 2040650 w 2123369"/>
                <a:gd name="connsiteY2" fmla="*/ 0 h 827190"/>
                <a:gd name="connsiteX3" fmla="*/ 2123369 w 2123369"/>
                <a:gd name="connsiteY3" fmla="*/ 82719 h 827190"/>
                <a:gd name="connsiteX4" fmla="*/ 2123369 w 2123369"/>
                <a:gd name="connsiteY4" fmla="*/ 744471 h 827190"/>
                <a:gd name="connsiteX5" fmla="*/ 2040650 w 2123369"/>
                <a:gd name="connsiteY5" fmla="*/ 827190 h 827190"/>
                <a:gd name="connsiteX6" fmla="*/ 82719 w 2123369"/>
                <a:gd name="connsiteY6" fmla="*/ 827190 h 827190"/>
                <a:gd name="connsiteX7" fmla="*/ 0 w 2123369"/>
                <a:gd name="connsiteY7" fmla="*/ 744471 h 827190"/>
                <a:gd name="connsiteX8" fmla="*/ 0 w 2123369"/>
                <a:gd name="connsiteY8" fmla="*/ 82719 h 8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827190">
                  <a:moveTo>
                    <a:pt x="0" y="82719"/>
                  </a:moveTo>
                  <a:cubicBezTo>
                    <a:pt x="0" y="37035"/>
                    <a:pt x="37035" y="0"/>
                    <a:pt x="82719" y="0"/>
                  </a:cubicBezTo>
                  <a:lnTo>
                    <a:pt x="2040650" y="0"/>
                  </a:lnTo>
                  <a:cubicBezTo>
                    <a:pt x="2086334" y="0"/>
                    <a:pt x="2123369" y="37035"/>
                    <a:pt x="2123369" y="82719"/>
                  </a:cubicBezTo>
                  <a:lnTo>
                    <a:pt x="2123369" y="744471"/>
                  </a:lnTo>
                  <a:cubicBezTo>
                    <a:pt x="2123369" y="790155"/>
                    <a:pt x="2086334" y="827190"/>
                    <a:pt x="2040650" y="827190"/>
                  </a:cubicBezTo>
                  <a:lnTo>
                    <a:pt x="82719" y="827190"/>
                  </a:lnTo>
                  <a:cubicBezTo>
                    <a:pt x="37035" y="827190"/>
                    <a:pt x="0" y="790155"/>
                    <a:pt x="0" y="744471"/>
                  </a:cubicBezTo>
                  <a:lnTo>
                    <a:pt x="0" y="8271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438" tIns="53438" rIns="53438" bIns="53438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থাইল্যান্ড</a:t>
              </a:r>
              <a:endParaRPr lang="en-US" sz="4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3458664">
              <a:off x="3229941" y="4225180"/>
              <a:ext cx="2992948" cy="31157"/>
            </a:xfrm>
            <a:custGeom>
              <a:avLst/>
              <a:gdLst>
                <a:gd name="connsiteX0" fmla="*/ 0 w 2992948"/>
                <a:gd name="connsiteY0" fmla="*/ 15578 h 31157"/>
                <a:gd name="connsiteX1" fmla="*/ 2992948 w 2992948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2948" h="31157">
                  <a:moveTo>
                    <a:pt x="0" y="15578"/>
                  </a:moveTo>
                  <a:lnTo>
                    <a:pt x="2992948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4350" tIns="-59245" rIns="1434350" bIns="-592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27286" y="4762532"/>
              <a:ext cx="2123369" cy="1484723"/>
            </a:xfrm>
            <a:custGeom>
              <a:avLst/>
              <a:gdLst>
                <a:gd name="connsiteX0" fmla="*/ 0 w 2123369"/>
                <a:gd name="connsiteY0" fmla="*/ 148472 h 1484723"/>
                <a:gd name="connsiteX1" fmla="*/ 148472 w 2123369"/>
                <a:gd name="connsiteY1" fmla="*/ 0 h 1484723"/>
                <a:gd name="connsiteX2" fmla="*/ 1974897 w 2123369"/>
                <a:gd name="connsiteY2" fmla="*/ 0 h 1484723"/>
                <a:gd name="connsiteX3" fmla="*/ 2123369 w 2123369"/>
                <a:gd name="connsiteY3" fmla="*/ 148472 h 1484723"/>
                <a:gd name="connsiteX4" fmla="*/ 2123369 w 2123369"/>
                <a:gd name="connsiteY4" fmla="*/ 1336251 h 1484723"/>
                <a:gd name="connsiteX5" fmla="*/ 1974897 w 2123369"/>
                <a:gd name="connsiteY5" fmla="*/ 1484723 h 1484723"/>
                <a:gd name="connsiteX6" fmla="*/ 148472 w 2123369"/>
                <a:gd name="connsiteY6" fmla="*/ 1484723 h 1484723"/>
                <a:gd name="connsiteX7" fmla="*/ 0 w 2123369"/>
                <a:gd name="connsiteY7" fmla="*/ 1336251 h 1484723"/>
                <a:gd name="connsiteX8" fmla="*/ 0 w 2123369"/>
                <a:gd name="connsiteY8" fmla="*/ 148472 h 148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1484723">
                  <a:moveTo>
                    <a:pt x="0" y="148472"/>
                  </a:moveTo>
                  <a:cubicBezTo>
                    <a:pt x="0" y="66473"/>
                    <a:pt x="66473" y="0"/>
                    <a:pt x="148472" y="0"/>
                  </a:cubicBezTo>
                  <a:lnTo>
                    <a:pt x="1974897" y="0"/>
                  </a:lnTo>
                  <a:cubicBezTo>
                    <a:pt x="2056896" y="0"/>
                    <a:pt x="2123369" y="66473"/>
                    <a:pt x="2123369" y="148472"/>
                  </a:cubicBezTo>
                  <a:lnTo>
                    <a:pt x="2123369" y="1336251"/>
                  </a:lnTo>
                  <a:cubicBezTo>
                    <a:pt x="2123369" y="1418250"/>
                    <a:pt x="2056896" y="1484723"/>
                    <a:pt x="1974897" y="1484723"/>
                  </a:cubicBezTo>
                  <a:lnTo>
                    <a:pt x="148472" y="1484723"/>
                  </a:lnTo>
                  <a:cubicBezTo>
                    <a:pt x="66473" y="1484723"/>
                    <a:pt x="0" y="1418250"/>
                    <a:pt x="0" y="1336251"/>
                  </a:cubicBezTo>
                  <a:lnTo>
                    <a:pt x="0" y="14847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2696" tIns="72696" rIns="72696" bIns="72696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১৪-২০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1723590">
              <a:off x="7589713" y="5727304"/>
              <a:ext cx="990321" cy="31157"/>
            </a:xfrm>
            <a:custGeom>
              <a:avLst/>
              <a:gdLst>
                <a:gd name="connsiteX0" fmla="*/ 0 w 990321"/>
                <a:gd name="connsiteY0" fmla="*/ 15578 h 31157"/>
                <a:gd name="connsiteX1" fmla="*/ 990321 w 990321"/>
                <a:gd name="connsiteY1" fmla="*/ 15578 h 3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321" h="31157">
                  <a:moveTo>
                    <a:pt x="0" y="15578"/>
                  </a:moveTo>
                  <a:lnTo>
                    <a:pt x="990321" y="15578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3103" tIns="-9180" rIns="483101" bIns="-918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519092" y="5546664"/>
              <a:ext cx="2123369" cy="868415"/>
            </a:xfrm>
            <a:custGeom>
              <a:avLst/>
              <a:gdLst>
                <a:gd name="connsiteX0" fmla="*/ 0 w 2123369"/>
                <a:gd name="connsiteY0" fmla="*/ 86842 h 868415"/>
                <a:gd name="connsiteX1" fmla="*/ 86842 w 2123369"/>
                <a:gd name="connsiteY1" fmla="*/ 0 h 868415"/>
                <a:gd name="connsiteX2" fmla="*/ 2036528 w 2123369"/>
                <a:gd name="connsiteY2" fmla="*/ 0 h 868415"/>
                <a:gd name="connsiteX3" fmla="*/ 2123370 w 2123369"/>
                <a:gd name="connsiteY3" fmla="*/ 86842 h 868415"/>
                <a:gd name="connsiteX4" fmla="*/ 2123369 w 2123369"/>
                <a:gd name="connsiteY4" fmla="*/ 781574 h 868415"/>
                <a:gd name="connsiteX5" fmla="*/ 2036527 w 2123369"/>
                <a:gd name="connsiteY5" fmla="*/ 868416 h 868415"/>
                <a:gd name="connsiteX6" fmla="*/ 86842 w 2123369"/>
                <a:gd name="connsiteY6" fmla="*/ 868415 h 868415"/>
                <a:gd name="connsiteX7" fmla="*/ 0 w 2123369"/>
                <a:gd name="connsiteY7" fmla="*/ 781573 h 868415"/>
                <a:gd name="connsiteX8" fmla="*/ 0 w 2123369"/>
                <a:gd name="connsiteY8" fmla="*/ 86842 h 86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369" h="868415">
                  <a:moveTo>
                    <a:pt x="0" y="86842"/>
                  </a:moveTo>
                  <a:cubicBezTo>
                    <a:pt x="0" y="38880"/>
                    <a:pt x="38880" y="0"/>
                    <a:pt x="86842" y="0"/>
                  </a:cubicBezTo>
                  <a:lnTo>
                    <a:pt x="2036528" y="0"/>
                  </a:lnTo>
                  <a:cubicBezTo>
                    <a:pt x="2084490" y="0"/>
                    <a:pt x="2123370" y="38880"/>
                    <a:pt x="2123370" y="86842"/>
                  </a:cubicBezTo>
                  <a:cubicBezTo>
                    <a:pt x="2123370" y="318419"/>
                    <a:pt x="2123369" y="549997"/>
                    <a:pt x="2123369" y="781574"/>
                  </a:cubicBezTo>
                  <a:cubicBezTo>
                    <a:pt x="2123369" y="829536"/>
                    <a:pt x="2084489" y="868416"/>
                    <a:pt x="2036527" y="868416"/>
                  </a:cubicBezTo>
                  <a:lnTo>
                    <a:pt x="86842" y="868415"/>
                  </a:lnTo>
                  <a:cubicBezTo>
                    <a:pt x="38880" y="868415"/>
                    <a:pt x="0" y="829535"/>
                    <a:pt x="0" y="781573"/>
                  </a:cubicBezTo>
                  <a:lnTo>
                    <a:pt x="0" y="8684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645" tIns="54645" rIns="54645" bIns="5464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জাপান</a:t>
              </a:r>
              <a:endParaRPr lang="en-US" sz="4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3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5FC62B-F576-4917-9D01-04E3D42BF5E2}"/>
              </a:ext>
            </a:extLst>
          </p:cNvPr>
          <p:cNvSpPr/>
          <p:nvPr/>
        </p:nvSpPr>
        <p:spPr>
          <a:xfrm>
            <a:off x="4545503" y="1165834"/>
            <a:ext cx="3400271" cy="8862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8123E932-C062-42CC-B98F-C5DF3C07F089}"/>
              </a:ext>
            </a:extLst>
          </p:cNvPr>
          <p:cNvSpPr/>
          <p:nvPr/>
        </p:nvSpPr>
        <p:spPr>
          <a:xfrm>
            <a:off x="1603058" y="3560618"/>
            <a:ext cx="8956812" cy="165415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err="1">
                <a:latin typeface="NikoshBAN" panose="02000000000000000000" pitchFamily="2" charset="0"/>
                <a:cs typeface="NikoshBAN" panose="02000000000000000000" pitchFamily="2" charset="0"/>
              </a:rPr>
              <a:t>পরাধের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সী</a:t>
            </a:r>
            <a:r>
              <a:rPr lang="as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473</Words>
  <Application>Microsoft Office PowerPoint</Application>
  <PresentationFormat>Custom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2006-08-16T00:00:00Z</dcterms:created>
  <dcterms:modified xsi:type="dcterms:W3CDTF">2019-12-04T01:59:36Z</dcterms:modified>
</cp:coreProperties>
</file>