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3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5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1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4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6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1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1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1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2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6A59-BE85-425B-AD45-262858DBE903}" type="datetimeFigureOut">
              <a:rPr lang="en-US" smtClean="0"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1434A-9ABF-4750-925F-B869D064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9600" dirty="0" smtClean="0"/>
              <a:t>স্বাগতম</a:t>
            </a:r>
            <a:r>
              <a:rPr lang="en-US" sz="5400" dirty="0" smtClean="0"/>
              <a:t>এল৪</a:t>
            </a:r>
            <a:endParaRPr lang="en-US" sz="5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3999" cy="5715000"/>
          </a:xfrm>
        </p:spPr>
      </p:pic>
    </p:spTree>
    <p:extLst>
      <p:ext uri="{BB962C8B-B14F-4D97-AF65-F5344CB8AC3E}">
        <p14:creationId xmlns:p14="http://schemas.microsoft.com/office/powerpoint/2010/main" val="193398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s-IN" dirty="0" smtClean="0"/>
              <a:t>পাট শিল্পের সমস্যা সমাধানের উপায়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638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৭। </a:t>
            </a:r>
            <a:r>
              <a:rPr lang="en-US" dirty="0" err="1" smtClean="0"/>
              <a:t>তথ্যের</a:t>
            </a:r>
            <a:r>
              <a:rPr lang="en-US" dirty="0" smtClean="0"/>
              <a:t> </a:t>
            </a:r>
            <a:r>
              <a:rPr lang="en-US" dirty="0" err="1" smtClean="0"/>
              <a:t>প্রসার</a:t>
            </a:r>
            <a:endParaRPr lang="en-US" dirty="0" smtClean="0"/>
          </a:p>
          <a:p>
            <a:r>
              <a:rPr lang="en-US" dirty="0" smtClean="0"/>
              <a:t>৮। </a:t>
            </a:r>
            <a:r>
              <a:rPr lang="en-US" dirty="0" err="1" smtClean="0"/>
              <a:t>শ্রমিকের</a:t>
            </a:r>
            <a:r>
              <a:rPr lang="en-US" dirty="0" smtClean="0"/>
              <a:t> </a:t>
            </a:r>
            <a:r>
              <a:rPr lang="en-US" dirty="0" err="1" smtClean="0"/>
              <a:t>দক্ষতা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৯। </a:t>
            </a:r>
            <a:r>
              <a:rPr lang="en-US" dirty="0" err="1" smtClean="0"/>
              <a:t>কুটনৈতিক</a:t>
            </a:r>
            <a:r>
              <a:rPr lang="en-US" dirty="0" smtClean="0"/>
              <a:t> </a:t>
            </a:r>
            <a:r>
              <a:rPr lang="en-US" dirty="0" err="1" smtClean="0"/>
              <a:t>তৎপতা</a:t>
            </a:r>
            <a:endParaRPr lang="en-US" dirty="0" smtClean="0"/>
          </a:p>
          <a:p>
            <a:r>
              <a:rPr lang="en-US" dirty="0" smtClean="0"/>
              <a:t>১০।শ্রমিকের </a:t>
            </a:r>
            <a:r>
              <a:rPr lang="en-US" dirty="0" err="1" smtClean="0"/>
              <a:t>মজুরি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১১। </a:t>
            </a:r>
            <a:r>
              <a:rPr lang="en-US" dirty="0" err="1" smtClean="0"/>
              <a:t>উন্নত</a:t>
            </a:r>
            <a:r>
              <a:rPr lang="en-US" dirty="0" smtClean="0"/>
              <a:t> </a:t>
            </a:r>
            <a:r>
              <a:rPr lang="en-US" dirty="0" err="1" smtClean="0"/>
              <a:t>যন্ত্রাংশ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 smtClean="0"/>
          </a:p>
          <a:p>
            <a:r>
              <a:rPr lang="en-US" dirty="0" smtClean="0"/>
              <a:t>১২। </a:t>
            </a:r>
            <a:r>
              <a:rPr lang="en-US" dirty="0" err="1" smtClean="0"/>
              <a:t>মধ্যবর্তি</a:t>
            </a:r>
            <a:r>
              <a:rPr lang="en-US" dirty="0" smtClean="0"/>
              <a:t> </a:t>
            </a:r>
            <a:r>
              <a:rPr lang="en-US" dirty="0" err="1" smtClean="0"/>
              <a:t>ব্যবসায়ীর</a:t>
            </a:r>
            <a:r>
              <a:rPr lang="en-US" dirty="0" smtClean="0"/>
              <a:t> </a:t>
            </a:r>
            <a:r>
              <a:rPr lang="en-US" dirty="0" err="1" smtClean="0"/>
              <a:t>অস্ত্বিত</a:t>
            </a:r>
            <a:r>
              <a:rPr lang="en-US" dirty="0" smtClean="0"/>
              <a:t> </a:t>
            </a:r>
            <a:r>
              <a:rPr lang="en-US" dirty="0" err="1" smtClean="0"/>
              <a:t>বিলোপ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8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শিল্পের</a:t>
            </a:r>
            <a:r>
              <a:rPr lang="en-US" dirty="0" smtClean="0"/>
              <a:t> 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সম্ভাবনা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বান্ধব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২।অন্যান্য </a:t>
            </a:r>
            <a:r>
              <a:rPr lang="en-US" dirty="0" err="1" smtClean="0"/>
              <a:t>বস্ত</a:t>
            </a:r>
            <a:r>
              <a:rPr lang="en-US" dirty="0" smtClean="0"/>
              <a:t> ু </a:t>
            </a:r>
            <a:r>
              <a:rPr lang="en-US" dirty="0" err="1" smtClean="0"/>
              <a:t>তৈরি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৩। </a:t>
            </a:r>
            <a:r>
              <a:rPr lang="en-US" dirty="0" err="1" smtClean="0"/>
              <a:t>পাটের</a:t>
            </a:r>
            <a:r>
              <a:rPr lang="en-US" dirty="0" smtClean="0"/>
              <a:t> </a:t>
            </a:r>
            <a:r>
              <a:rPr lang="en-US" dirty="0" err="1" smtClean="0"/>
              <a:t>শ্রেষ্ঠত্ব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৪। </a:t>
            </a:r>
            <a:r>
              <a:rPr lang="en-US" dirty="0" err="1" smtClean="0"/>
              <a:t>আধুনিক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কৌশল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3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50"/>
          </a:solidFill>
        </p:spPr>
        <p:txBody>
          <a:bodyPr/>
          <a:lstStyle/>
          <a:p>
            <a:r>
              <a:rPr lang="as-IN" dirty="0" smtClean="0"/>
              <a:t>পাট শিল্পের ভবিষ্যৎ সম্ভাবনা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৫। </a:t>
            </a:r>
            <a:r>
              <a:rPr lang="en-US" dirty="0" err="1" smtClean="0">
                <a:solidFill>
                  <a:srgbClr val="FFFF00"/>
                </a:solidFill>
              </a:rPr>
              <a:t>স্বল্প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উৎপাদন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ব্যয়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৬। </a:t>
            </a:r>
            <a:r>
              <a:rPr lang="en-US" dirty="0" err="1" smtClean="0">
                <a:solidFill>
                  <a:srgbClr val="FFFF00"/>
                </a:solidFill>
              </a:rPr>
              <a:t>বিনিয়োগের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ক্ষেত্রে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সুবিধা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৭। </a:t>
            </a:r>
            <a:r>
              <a:rPr lang="en-US" dirty="0" err="1" smtClean="0">
                <a:solidFill>
                  <a:srgbClr val="FFFF00"/>
                </a:solidFill>
              </a:rPr>
              <a:t>ভিসকস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সূতা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উৎপাদন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0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en-US" sz="6000" i="1" dirty="0" smtClean="0"/>
              <a:t>THANK YOU EVERY BODY</a:t>
            </a:r>
            <a:endParaRPr lang="en-US" sz="6000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867400"/>
          </a:xfrm>
        </p:spPr>
      </p:pic>
    </p:spTree>
    <p:extLst>
      <p:ext uri="{BB962C8B-B14F-4D97-AF65-F5344CB8AC3E}">
        <p14:creationId xmlns:p14="http://schemas.microsoft.com/office/powerpoint/2010/main" val="427039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953000" cy="5715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মোঃমাসুম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 </a:t>
            </a:r>
          </a:p>
          <a:p>
            <a:endParaRPr lang="en-US" dirty="0" smtClean="0"/>
          </a:p>
          <a:p>
            <a:r>
              <a:rPr lang="en-US" dirty="0" err="1" smtClean="0"/>
              <a:t>প্রভাষক</a:t>
            </a:r>
            <a:r>
              <a:rPr lang="en-US" dirty="0" smtClean="0"/>
              <a:t> (</a:t>
            </a:r>
            <a:r>
              <a:rPr lang="en-US" dirty="0" err="1" smtClean="0"/>
              <a:t>অর্থনীতি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বোনারপাড়া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সাঘাটা,গাইবান্ধ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ফোনঃ০১৭৪২৩৩৪৫৫৬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143000"/>
            <a:ext cx="4173736" cy="5709745"/>
          </a:xfrm>
        </p:spPr>
      </p:pic>
    </p:spTree>
    <p:extLst>
      <p:ext uri="{BB962C8B-B14F-4D97-AF65-F5344CB8AC3E}">
        <p14:creationId xmlns:p14="http://schemas.microsoft.com/office/powerpoint/2010/main" val="25759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শিল্প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বান্ধব</a:t>
            </a:r>
            <a:r>
              <a:rPr lang="en-US" dirty="0" smtClean="0"/>
              <a:t> </a:t>
            </a:r>
            <a:r>
              <a:rPr lang="en-US" dirty="0" err="1" smtClean="0"/>
              <a:t>শিল্প</a:t>
            </a:r>
            <a:r>
              <a:rPr lang="en-US" dirty="0" smtClean="0"/>
              <a:t> । </a:t>
            </a:r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 err="1" smtClean="0"/>
              <a:t>বিশ্বের</a:t>
            </a:r>
            <a:r>
              <a:rPr lang="en-US" dirty="0" smtClean="0"/>
              <a:t> </a:t>
            </a:r>
            <a:r>
              <a:rPr lang="en-US" dirty="0" err="1" smtClean="0"/>
              <a:t>বৃহত্তম</a:t>
            </a:r>
            <a:r>
              <a:rPr lang="en-US" dirty="0" smtClean="0"/>
              <a:t> </a:t>
            </a:r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উৎপাদনকারী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r>
              <a:rPr lang="en-US" dirty="0" smtClean="0"/>
              <a:t> ।</a:t>
            </a:r>
            <a:r>
              <a:rPr lang="en-US" dirty="0" err="1" smtClean="0"/>
              <a:t>পাটকে</a:t>
            </a:r>
            <a:r>
              <a:rPr lang="en-US" dirty="0" smtClean="0"/>
              <a:t>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সোনালী</a:t>
            </a:r>
            <a:r>
              <a:rPr lang="en-US" dirty="0" smtClean="0"/>
              <a:t> </a:t>
            </a:r>
            <a:r>
              <a:rPr lang="en-US" dirty="0" err="1" smtClean="0"/>
              <a:t>আঁশ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 err="1" smtClean="0"/>
              <a:t>জুট</a:t>
            </a:r>
            <a:r>
              <a:rPr lang="en-US" dirty="0" smtClean="0"/>
              <a:t> </a:t>
            </a:r>
            <a:r>
              <a:rPr lang="en-US" dirty="0" err="1" smtClean="0"/>
              <a:t>মিল</a:t>
            </a:r>
            <a:r>
              <a:rPr lang="en-US" dirty="0" smtClean="0"/>
              <a:t> </a:t>
            </a:r>
            <a:r>
              <a:rPr lang="en-US" dirty="0" err="1" smtClean="0"/>
              <a:t>করপোরেশন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মতে,পাটপণ্য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বৈদেশিক</a:t>
            </a:r>
            <a:r>
              <a:rPr lang="en-US" dirty="0" smtClean="0"/>
              <a:t> </a:t>
            </a:r>
            <a:r>
              <a:rPr lang="en-US" dirty="0" err="1" smtClean="0"/>
              <a:t>রপ্তানি</a:t>
            </a:r>
            <a:r>
              <a:rPr lang="en-US" dirty="0" smtClean="0"/>
              <a:t> </a:t>
            </a:r>
            <a:r>
              <a:rPr lang="en-US" dirty="0" err="1" smtClean="0"/>
              <a:t>আয়ের</a:t>
            </a:r>
            <a:r>
              <a:rPr lang="en-US" dirty="0" smtClean="0"/>
              <a:t> </a:t>
            </a:r>
            <a:r>
              <a:rPr lang="en-US" dirty="0" err="1" smtClean="0"/>
              <a:t>প্রায়</a:t>
            </a:r>
            <a:r>
              <a:rPr lang="en-US" dirty="0" smtClean="0"/>
              <a:t> ৬৫% </a:t>
            </a:r>
            <a:r>
              <a:rPr lang="en-US" dirty="0" err="1" smtClean="0"/>
              <a:t>রয়েছে</a:t>
            </a:r>
            <a:r>
              <a:rPr lang="en-US" dirty="0" smtClean="0"/>
              <a:t>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নিয়ন্ত্রণে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যদিও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সিংহ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পাটকলই</a:t>
            </a:r>
            <a:r>
              <a:rPr lang="en-US" dirty="0" smtClean="0"/>
              <a:t> ৫০ </a:t>
            </a:r>
            <a:r>
              <a:rPr lang="en-US" dirty="0" err="1" smtClean="0"/>
              <a:t>বছরের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পুরনো</a:t>
            </a:r>
            <a:r>
              <a:rPr lang="en-US" dirty="0" smtClean="0"/>
              <a:t> </a:t>
            </a:r>
            <a:r>
              <a:rPr lang="en-US" dirty="0" err="1" smtClean="0"/>
              <a:t>মেশিন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চলছে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as-IN" dirty="0" smtClean="0"/>
              <a:t>পাট শিল্</a:t>
            </a:r>
            <a:r>
              <a:rPr lang="en-US" dirty="0" err="1" smtClean="0"/>
              <a:t>পের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পাট</a:t>
            </a:r>
            <a:r>
              <a:rPr lang="en-US" dirty="0" smtClean="0"/>
              <a:t> ও </a:t>
            </a:r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জাতীয়</a:t>
            </a:r>
            <a:r>
              <a:rPr lang="en-US" dirty="0" smtClean="0"/>
              <a:t> </a:t>
            </a:r>
            <a:r>
              <a:rPr lang="en-US" dirty="0" err="1" smtClean="0"/>
              <a:t>আশঁ</a:t>
            </a:r>
            <a:r>
              <a:rPr lang="en-US" dirty="0" smtClean="0"/>
              <a:t> </a:t>
            </a:r>
            <a:r>
              <a:rPr lang="en-US" dirty="0" err="1" smtClean="0"/>
              <a:t>সারা</a:t>
            </a:r>
            <a:r>
              <a:rPr lang="en-US" dirty="0" smtClean="0"/>
              <a:t> </a:t>
            </a:r>
            <a:r>
              <a:rPr lang="en-US" dirty="0" err="1" smtClean="0"/>
              <a:t>বিশ্বে</a:t>
            </a:r>
            <a:r>
              <a:rPr lang="en-US" dirty="0" smtClean="0"/>
              <a:t> </a:t>
            </a:r>
            <a:r>
              <a:rPr lang="en-US" dirty="0" err="1" smtClean="0"/>
              <a:t>তুলার</a:t>
            </a:r>
            <a:r>
              <a:rPr lang="en-US" dirty="0" smtClean="0"/>
              <a:t> </a:t>
            </a:r>
            <a:r>
              <a:rPr lang="en-US" dirty="0" err="1" smtClean="0"/>
              <a:t>পরে</a:t>
            </a:r>
            <a:r>
              <a:rPr lang="en-US" dirty="0" smtClean="0"/>
              <a:t> </a:t>
            </a:r>
            <a:r>
              <a:rPr lang="en-US" dirty="0" err="1" smtClean="0"/>
              <a:t>দ্বিতীয়</a:t>
            </a:r>
            <a:r>
              <a:rPr lang="en-US" dirty="0" smtClean="0"/>
              <a:t> </a:t>
            </a:r>
            <a:r>
              <a:rPr lang="en-US" dirty="0" err="1" smtClean="0"/>
              <a:t>গুরুত্বপূণ্য</a:t>
            </a:r>
            <a:r>
              <a:rPr lang="en-US" dirty="0" smtClean="0"/>
              <a:t> </a:t>
            </a:r>
            <a:r>
              <a:rPr lang="en-US" dirty="0" err="1" smtClean="0"/>
              <a:t>আশঁ</a:t>
            </a:r>
            <a:r>
              <a:rPr lang="en-US" dirty="0" smtClean="0"/>
              <a:t> </a:t>
            </a:r>
            <a:r>
              <a:rPr lang="en-US" dirty="0" err="1" smtClean="0"/>
              <a:t>ফসল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পরিচিত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১৯৮০ </a:t>
            </a:r>
            <a:r>
              <a:rPr lang="en-US" dirty="0" err="1" smtClean="0"/>
              <a:t>দশকের</a:t>
            </a:r>
            <a:r>
              <a:rPr lang="en-US" dirty="0" smtClean="0"/>
              <a:t> </a:t>
            </a:r>
            <a:r>
              <a:rPr lang="en-US" dirty="0" err="1" smtClean="0"/>
              <a:t>শুরুতে</a:t>
            </a:r>
            <a:r>
              <a:rPr lang="en-US" dirty="0" smtClean="0"/>
              <a:t> </a:t>
            </a:r>
            <a:r>
              <a:rPr lang="en-US" dirty="0" err="1" smtClean="0"/>
              <a:t>এদেশে</a:t>
            </a:r>
            <a:r>
              <a:rPr lang="en-US" dirty="0" smtClean="0"/>
              <a:t> </a:t>
            </a:r>
            <a:r>
              <a:rPr lang="en-US" dirty="0" err="1" smtClean="0"/>
              <a:t>কাঁচা</a:t>
            </a:r>
            <a:r>
              <a:rPr lang="en-US" dirty="0" smtClean="0"/>
              <a:t> </a:t>
            </a:r>
            <a:r>
              <a:rPr lang="en-US" dirty="0" err="1" smtClean="0"/>
              <a:t>পাটের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৬০-৬৫ </a:t>
            </a:r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বেল</a:t>
            </a:r>
            <a:r>
              <a:rPr lang="en-US" dirty="0" smtClean="0"/>
              <a:t> । </a:t>
            </a:r>
          </a:p>
          <a:p>
            <a:r>
              <a:rPr lang="en-US" dirty="0" smtClean="0"/>
              <a:t>১৯৯০ </a:t>
            </a:r>
            <a:r>
              <a:rPr lang="en-US" dirty="0" err="1" smtClean="0"/>
              <a:t>দশকের</a:t>
            </a:r>
            <a:r>
              <a:rPr lang="en-US" dirty="0" smtClean="0"/>
              <a:t> </a:t>
            </a:r>
            <a:r>
              <a:rPr lang="en-US" dirty="0" err="1" smtClean="0"/>
              <a:t>শুরুতে</a:t>
            </a:r>
            <a:r>
              <a:rPr lang="en-US" dirty="0" smtClean="0"/>
              <a:t> 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নেমে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৪৪-৪৭ </a:t>
            </a:r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বেলে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২০১০ </a:t>
            </a:r>
            <a:r>
              <a:rPr lang="en-US" dirty="0" err="1" smtClean="0"/>
              <a:t>দশকে</a:t>
            </a:r>
            <a:r>
              <a:rPr lang="en-US" dirty="0" smtClean="0"/>
              <a:t>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বেড়ে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৭০-৮০ </a:t>
            </a:r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বেল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২০১৭ </a:t>
            </a:r>
            <a:r>
              <a:rPr lang="en-US" dirty="0" err="1" smtClean="0"/>
              <a:t>সালে</a:t>
            </a:r>
            <a:r>
              <a:rPr lang="en-US" dirty="0" smtClean="0"/>
              <a:t> ৯১.৭২ </a:t>
            </a:r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বেল</a:t>
            </a:r>
            <a:r>
              <a:rPr lang="en-US" dirty="0" smtClean="0"/>
              <a:t> </a:t>
            </a:r>
            <a:r>
              <a:rPr lang="en-US" dirty="0" err="1" smtClean="0"/>
              <a:t>উৎপাদিত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3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as-IN" dirty="0" smtClean="0"/>
              <a:t>পাট শিল্পের গুরুত্ব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১।বৈদেশিক </a:t>
            </a:r>
            <a:r>
              <a:rPr lang="en-US" dirty="0" err="1" smtClean="0"/>
              <a:t>মুদ্রা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২।কর্মসংস্থান</a:t>
            </a:r>
          </a:p>
          <a:p>
            <a:endParaRPr lang="en-US" dirty="0" smtClean="0"/>
          </a:p>
          <a:p>
            <a:r>
              <a:rPr lang="en-US" dirty="0" smtClean="0"/>
              <a:t>৩। </a:t>
            </a:r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শিল্প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বান্ধব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৪। </a:t>
            </a:r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 err="1" smtClean="0"/>
              <a:t>দেশজ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৫। </a:t>
            </a:r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কাঠি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শিল্পের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অবস্থা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১৯৪৭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r>
              <a:rPr lang="en-US" dirty="0" smtClean="0"/>
              <a:t> </a:t>
            </a:r>
            <a:r>
              <a:rPr lang="en-US" dirty="0" err="1" smtClean="0"/>
              <a:t>বিভাগের</a:t>
            </a:r>
            <a:r>
              <a:rPr lang="en-US" dirty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১০৮টি </a:t>
            </a:r>
            <a:r>
              <a:rPr lang="en-US" dirty="0" err="1" smtClean="0"/>
              <a:t>পাটকলের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পাটকলও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১৯৫১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প্রতিষ্ঠীত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ও </a:t>
            </a:r>
            <a:r>
              <a:rPr lang="en-US" dirty="0" err="1" smtClean="0"/>
              <a:t>বৃহত্তম</a:t>
            </a:r>
            <a:r>
              <a:rPr lang="en-US" dirty="0" smtClean="0"/>
              <a:t> </a:t>
            </a:r>
            <a:r>
              <a:rPr lang="en-US" dirty="0" err="1" smtClean="0"/>
              <a:t>আদমজী</a:t>
            </a:r>
            <a:r>
              <a:rPr lang="en-US" dirty="0" smtClean="0"/>
              <a:t> </a:t>
            </a:r>
            <a:r>
              <a:rPr lang="en-US" dirty="0" err="1" smtClean="0"/>
              <a:t>জুট</a:t>
            </a:r>
            <a:r>
              <a:rPr lang="en-US" dirty="0" smtClean="0"/>
              <a:t> </a:t>
            </a:r>
            <a:r>
              <a:rPr lang="en-US" dirty="0" err="1" smtClean="0"/>
              <a:t>মিল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১৯৭১-৭২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পাটকল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৬৮টি ।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বর্তমানে</a:t>
            </a:r>
            <a:r>
              <a:rPr lang="en-US" dirty="0" smtClean="0"/>
              <a:t> ১৬৮টি ।</a:t>
            </a:r>
          </a:p>
          <a:p>
            <a:r>
              <a:rPr lang="en-US" dirty="0" smtClean="0"/>
              <a:t>২০১৬-১৭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বছরের</a:t>
            </a:r>
            <a:r>
              <a:rPr lang="en-US" dirty="0" smtClean="0"/>
              <a:t> </a:t>
            </a:r>
            <a:r>
              <a:rPr lang="en-US" dirty="0" err="1" smtClean="0"/>
              <a:t>ফেব্রুইয়ারীতে</a:t>
            </a:r>
            <a:r>
              <a:rPr lang="en-US" dirty="0" smtClean="0"/>
              <a:t> </a:t>
            </a:r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উৎপাদিত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০.৯৬ </a:t>
            </a:r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মেট্টিক</a:t>
            </a:r>
            <a:r>
              <a:rPr lang="en-US" dirty="0" smtClean="0"/>
              <a:t> </a:t>
            </a:r>
            <a:r>
              <a:rPr lang="en-US" dirty="0" err="1" smtClean="0"/>
              <a:t>টন।যার</a:t>
            </a:r>
            <a:r>
              <a:rPr lang="en-US" dirty="0" smtClean="0"/>
              <a:t> </a:t>
            </a:r>
            <a:r>
              <a:rPr lang="en-US" dirty="0" err="1" smtClean="0"/>
              <a:t>বাজার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৫১৪.৭৮ </a:t>
            </a:r>
            <a:r>
              <a:rPr lang="en-US" dirty="0" err="1" smtClean="0"/>
              <a:t>কোটি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1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শিল্পের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smtClean="0"/>
              <a:t>ক)</a:t>
            </a:r>
            <a:r>
              <a:rPr lang="en-US" dirty="0" err="1" smtClean="0"/>
              <a:t>প্লাস্টিকের</a:t>
            </a:r>
            <a:r>
              <a:rPr lang="en-US" dirty="0" smtClean="0"/>
              <a:t> </a:t>
            </a:r>
            <a:r>
              <a:rPr lang="en-US" dirty="0" err="1" smtClean="0"/>
              <a:t>ব্যাপক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খ) </a:t>
            </a: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নিয়ন্ত্রনে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গ) </a:t>
            </a:r>
            <a:r>
              <a:rPr lang="en-US" dirty="0" err="1" smtClean="0"/>
              <a:t>চালের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ঘ)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পর্যায়ে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বন্ধকতা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ঙ)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নীতিমালার</a:t>
            </a:r>
            <a:r>
              <a:rPr lang="en-US" dirty="0" smtClean="0"/>
              <a:t> </a:t>
            </a:r>
            <a:r>
              <a:rPr lang="en-US" dirty="0" err="1" smtClean="0"/>
              <a:t>অভাব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চ) </a:t>
            </a:r>
            <a:r>
              <a:rPr lang="en-US" dirty="0" err="1" smtClean="0"/>
              <a:t>মিল</a:t>
            </a:r>
            <a:r>
              <a:rPr lang="en-US" dirty="0" smtClean="0"/>
              <a:t> </a:t>
            </a:r>
            <a:r>
              <a:rPr lang="en-US" dirty="0" err="1" smtClean="0"/>
              <a:t>মালিকের</a:t>
            </a:r>
            <a:r>
              <a:rPr lang="en-US" dirty="0" smtClean="0"/>
              <a:t> </a:t>
            </a:r>
            <a:r>
              <a:rPr lang="en-US" dirty="0" err="1" smtClean="0"/>
              <a:t>দৌরাত্ব্য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163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r>
              <a:rPr lang="as-IN" dirty="0" smtClean="0"/>
              <a:t>পাট শিল্পের সমস্যা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s-IN" dirty="0" smtClean="0"/>
              <a:t>ছ) মধ্যবর্তি ব্যবসায়ী</a:t>
            </a:r>
            <a:endParaRPr lang="en-US" dirty="0" smtClean="0"/>
          </a:p>
          <a:p>
            <a:endParaRPr lang="as-IN" dirty="0" smtClean="0"/>
          </a:p>
          <a:p>
            <a:r>
              <a:rPr lang="as-IN" dirty="0" smtClean="0"/>
              <a:t>জ) মজুদ করণে সমস্যা</a:t>
            </a:r>
            <a:endParaRPr lang="en-US" dirty="0" smtClean="0"/>
          </a:p>
          <a:p>
            <a:endParaRPr lang="as-IN" dirty="0" smtClean="0"/>
          </a:p>
          <a:p>
            <a:r>
              <a:rPr lang="as-IN" dirty="0" smtClean="0"/>
              <a:t>ঝ) বিকল্প দ্রব্যের উপস্থিতি</a:t>
            </a:r>
            <a:endParaRPr lang="en-US" dirty="0" smtClean="0"/>
          </a:p>
          <a:p>
            <a:endParaRPr lang="as-IN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ঞ) </a:t>
            </a:r>
            <a:r>
              <a:rPr lang="en-US" dirty="0" err="1" smtClean="0"/>
              <a:t>বাজার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সরবরাহে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ট) </a:t>
            </a:r>
            <a:r>
              <a:rPr lang="en-US" dirty="0" err="1" smtClean="0"/>
              <a:t>উন্নত</a:t>
            </a:r>
            <a:r>
              <a:rPr lang="en-US" dirty="0" smtClean="0"/>
              <a:t> </a:t>
            </a:r>
            <a:r>
              <a:rPr lang="en-US" dirty="0" err="1" smtClean="0"/>
              <a:t>যন্ত্রাংশের</a:t>
            </a:r>
            <a:r>
              <a:rPr lang="en-US" dirty="0" smtClean="0"/>
              <a:t> </a:t>
            </a:r>
            <a:r>
              <a:rPr lang="en-US" dirty="0" err="1" smtClean="0"/>
              <a:t>অভাব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4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পাট</a:t>
            </a:r>
            <a:r>
              <a:rPr lang="en-US" dirty="0" smtClean="0"/>
              <a:t> </a:t>
            </a:r>
            <a:r>
              <a:rPr lang="en-US" dirty="0" err="1" smtClean="0"/>
              <a:t>শিল্পের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 smtClean="0"/>
              <a:t>সমাধানের</a:t>
            </a:r>
            <a:r>
              <a:rPr lang="en-US" dirty="0" smtClean="0"/>
              <a:t> </a:t>
            </a:r>
            <a:r>
              <a:rPr lang="en-US" dirty="0" err="1" smtClean="0"/>
              <a:t>উপায়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১। </a:t>
            </a:r>
            <a:r>
              <a:rPr lang="en-US" dirty="0" err="1" smtClean="0">
                <a:solidFill>
                  <a:srgbClr val="FFFF00"/>
                </a:solidFill>
              </a:rPr>
              <a:t>গুণগত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সম্পূন্ন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বীজ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২। </a:t>
            </a:r>
            <a:r>
              <a:rPr lang="en-US" dirty="0" err="1" smtClean="0">
                <a:solidFill>
                  <a:srgbClr val="FFFF00"/>
                </a:solidFill>
              </a:rPr>
              <a:t>উন্নত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চাষ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ব্যবস্থা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৩।কীটপতংগ </a:t>
            </a:r>
            <a:r>
              <a:rPr lang="en-US" dirty="0" err="1" smtClean="0">
                <a:solidFill>
                  <a:srgbClr val="FFFF00"/>
                </a:solidFill>
              </a:rPr>
              <a:t>প্রতিরোধ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৪। </a:t>
            </a:r>
            <a:r>
              <a:rPr lang="en-US" dirty="0" err="1" smtClean="0">
                <a:solidFill>
                  <a:srgbClr val="FFFF00"/>
                </a:solidFill>
              </a:rPr>
              <a:t>সরকারের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সঠিক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নীতিমালা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৫।ঋণ </a:t>
            </a:r>
            <a:r>
              <a:rPr lang="en-US" dirty="0" err="1" smtClean="0">
                <a:solidFill>
                  <a:srgbClr val="FFFF00"/>
                </a:solidFill>
              </a:rPr>
              <a:t>দান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৬। </a:t>
            </a:r>
            <a:r>
              <a:rPr lang="en-US" dirty="0" err="1" smtClean="0">
                <a:solidFill>
                  <a:srgbClr val="FFFF00"/>
                </a:solidFill>
              </a:rPr>
              <a:t>গুদামজাত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করণের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ব্যবস্থা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393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স্বাগতমএল৪</vt:lpstr>
      <vt:lpstr>শিক্ষক পরিচিতি </vt:lpstr>
      <vt:lpstr>পাট শিল্প</vt:lpstr>
      <vt:lpstr>পাট শিল্পের গুরুত্ব </vt:lpstr>
      <vt:lpstr>পাট শিল্পের গুরুত্ব </vt:lpstr>
      <vt:lpstr>পাট শিল্পের বর্তমান অবস্থা </vt:lpstr>
      <vt:lpstr>পাট শিল্পের সমস্যা </vt:lpstr>
      <vt:lpstr>পাট শিল্পের সমস্যা </vt:lpstr>
      <vt:lpstr>পাট শিল্পের সমস্যা সমাধানের উপায় </vt:lpstr>
      <vt:lpstr>পাট শিল্পের সমস্যা সমাধানের উপায়  </vt:lpstr>
      <vt:lpstr>পাট শিল্পের ভবিষ্যৎ সম্ভাবনা </vt:lpstr>
      <vt:lpstr>পাট শিল্পের ভবিষ্যৎ সম্ভাবনা  </vt:lpstr>
      <vt:lpstr>THANK YOU EVERY BODY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স্বাগতমএল৪</dc:title>
  <dc:creator>personal</dc:creator>
  <cp:lastModifiedBy>personal</cp:lastModifiedBy>
  <cp:revision>84</cp:revision>
  <dcterms:created xsi:type="dcterms:W3CDTF">2019-11-24T08:00:06Z</dcterms:created>
  <dcterms:modified xsi:type="dcterms:W3CDTF">2019-12-04T12:11:02Z</dcterms:modified>
</cp:coreProperties>
</file>