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77" r:id="rId3"/>
    <p:sldId id="274" r:id="rId4"/>
    <p:sldId id="260" r:id="rId5"/>
    <p:sldId id="261" r:id="rId6"/>
    <p:sldId id="262" r:id="rId7"/>
    <p:sldId id="266" r:id="rId8"/>
    <p:sldId id="267" r:id="rId9"/>
    <p:sldId id="268" r:id="rId10"/>
    <p:sldId id="270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048" autoAdjust="0"/>
  </p:normalViewPr>
  <p:slideViewPr>
    <p:cSldViewPr snapToGrid="0">
      <p:cViewPr varScale="1">
        <p:scale>
          <a:sx n="71" d="100"/>
          <a:sy n="71" d="100"/>
        </p:scale>
        <p:origin x="1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7F4A1-026E-4E12-ACB3-CC553DAFA695}" type="doc">
      <dgm:prSet loTypeId="urn:microsoft.com/office/officeart/2005/8/layout/vList6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0355FDF-5EE0-48A1-8B5D-FE4E4EF4826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1B1D99-3716-4835-8CC4-8AFFBFA16081}" type="par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67DE04-E73B-4985-B220-A9A92667D240}" type="sib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9AF745-06BF-4918-A6BA-514E71C3EF0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4969F-1800-404E-AE11-4DA2ABDF38DD}" type="par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428F4D-5027-432F-A4CF-8D1AE695B1D5}" type="sib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49CAD-A6FB-4C76-9F83-9410E1C2B0C2}">
      <dgm:prSet phldrT="[Text]" custT="1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687386-F3F4-4A5B-9A6A-8F3152D5D0CC}" type="par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478BF9-F691-4688-95AD-F066FCE585B0}" type="sib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DB803D-9ED4-46CB-B1E7-7D3A639A3F57}">
      <dgm:prSet phldrT="[Text]" custT="1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sz="1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1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sz="1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1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sz="1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AD95A-C50C-49E9-9356-8AF42BF65134}" type="sib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B17A68-1311-4C85-87D8-4FCC9A54258E}" type="par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F9F05-96B2-439B-A5C3-63ACD0AD6899}" type="pres">
      <dgm:prSet presAssocID="{29D7F4A1-026E-4E12-ACB3-CC553DAFA6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E2434A-DF91-49BA-ADE8-1A98CF0D9B61}" type="pres">
      <dgm:prSet presAssocID="{C0355FDF-5EE0-48A1-8B5D-FE4E4EF4826D}" presName="linNode" presStyleCnt="0"/>
      <dgm:spPr/>
    </dgm:pt>
    <dgm:pt modelId="{B36B6B6E-23A0-4ED5-BB4F-2C14277DF0DF}" type="pres">
      <dgm:prSet presAssocID="{C0355FDF-5EE0-48A1-8B5D-FE4E4EF4826D}" presName="parentShp" presStyleLbl="node1" presStyleIdx="0" presStyleCnt="2" custScaleX="51178" custScaleY="56868" custLinFactNeighborY="6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A9CE8-1CBE-4F89-A406-77405AB1A477}" type="pres">
      <dgm:prSet presAssocID="{C0355FDF-5EE0-48A1-8B5D-FE4E4EF4826D}" presName="childShp" presStyleLbl="bgAccFollowNode1" presStyleIdx="0" presStyleCnt="2" custScaleX="82664" custScaleY="33017" custLinFactNeighborX="3020" custLinFactNeighborY="9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0B66C-6593-419D-9AFE-CD00611E5AC7}" type="pres">
      <dgm:prSet presAssocID="{9167DE04-E73B-4985-B220-A9A92667D240}" presName="spacing" presStyleCnt="0"/>
      <dgm:spPr/>
    </dgm:pt>
    <dgm:pt modelId="{62734728-689D-44B4-99B4-EECF4B0A1DF0}" type="pres">
      <dgm:prSet presAssocID="{AD9AF745-06BF-4918-A6BA-514E71C3EF07}" presName="linNode" presStyleCnt="0"/>
      <dgm:spPr/>
    </dgm:pt>
    <dgm:pt modelId="{098D1D90-BE3E-4F22-BBBB-7B7B092E0C0E}" type="pres">
      <dgm:prSet presAssocID="{AD9AF745-06BF-4918-A6BA-514E71C3EF07}" presName="parentShp" presStyleLbl="node1" presStyleIdx="1" presStyleCnt="2" custScaleX="43243" custScaleY="54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23B25-B6CF-49F1-B117-7CAFE1BC43DD}" type="pres">
      <dgm:prSet presAssocID="{AD9AF745-06BF-4918-A6BA-514E71C3EF07}" presName="childShp" presStyleLbl="bgAccFollowNode1" presStyleIdx="1" presStyleCnt="2" custScaleX="94316" custScaleY="23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979660-C8E3-42EC-9ECC-B2DA9AA409A8}" type="presOf" srcId="{AD9AF745-06BF-4918-A6BA-514E71C3EF07}" destId="{098D1D90-BE3E-4F22-BBBB-7B7B092E0C0E}" srcOrd="0" destOrd="0" presId="urn:microsoft.com/office/officeart/2005/8/layout/vList6"/>
    <dgm:cxn modelId="{EFA8BA9A-61C2-403C-9FFC-00C814A743AC}" srcId="{C0355FDF-5EE0-48A1-8B5D-FE4E4EF4826D}" destId="{00DB803D-9ED4-46CB-B1E7-7D3A639A3F57}" srcOrd="0" destOrd="0" parTransId="{D5B17A68-1311-4C85-87D8-4FCC9A54258E}" sibTransId="{84DAD95A-C50C-49E9-9356-8AF42BF65134}"/>
    <dgm:cxn modelId="{6D67A548-ACC1-4214-9B87-78BAEA84067B}" srcId="{AD9AF745-06BF-4918-A6BA-514E71C3EF07}" destId="{91B49CAD-A6FB-4C76-9F83-9410E1C2B0C2}" srcOrd="0" destOrd="0" parTransId="{4B687386-F3F4-4A5B-9A6A-8F3152D5D0CC}" sibTransId="{09478BF9-F691-4688-95AD-F066FCE585B0}"/>
    <dgm:cxn modelId="{EC0BF54B-63E0-416C-905F-430111ACC73C}" type="presOf" srcId="{91B49CAD-A6FB-4C76-9F83-9410E1C2B0C2}" destId="{5FB23B25-B6CF-49F1-B117-7CAFE1BC43DD}" srcOrd="0" destOrd="0" presId="urn:microsoft.com/office/officeart/2005/8/layout/vList6"/>
    <dgm:cxn modelId="{A8490A96-4B00-4AC1-8F9B-3A69E0994C2E}" srcId="{29D7F4A1-026E-4E12-ACB3-CC553DAFA695}" destId="{C0355FDF-5EE0-48A1-8B5D-FE4E4EF4826D}" srcOrd="0" destOrd="0" parTransId="{6C1B1D99-3716-4835-8CC4-8AFFBFA16081}" sibTransId="{9167DE04-E73B-4985-B220-A9A92667D240}"/>
    <dgm:cxn modelId="{1E7235D8-E6C8-4DF2-82A0-D01B44183097}" type="presOf" srcId="{29D7F4A1-026E-4E12-ACB3-CC553DAFA695}" destId="{242F9F05-96B2-439B-A5C3-63ACD0AD6899}" srcOrd="0" destOrd="0" presId="urn:microsoft.com/office/officeart/2005/8/layout/vList6"/>
    <dgm:cxn modelId="{0CA064F5-36E5-4F4B-8100-F75F5333C041}" srcId="{29D7F4A1-026E-4E12-ACB3-CC553DAFA695}" destId="{AD9AF745-06BF-4918-A6BA-514E71C3EF07}" srcOrd="1" destOrd="0" parTransId="{22B4969F-1800-404E-AE11-4DA2ABDF38DD}" sibTransId="{40428F4D-5027-432F-A4CF-8D1AE695B1D5}"/>
    <dgm:cxn modelId="{529A91EB-4BCB-48D7-A033-F493C4980413}" type="presOf" srcId="{00DB803D-9ED4-46CB-B1E7-7D3A639A3F57}" destId="{DA7A9CE8-1CBE-4F89-A406-77405AB1A477}" srcOrd="0" destOrd="0" presId="urn:microsoft.com/office/officeart/2005/8/layout/vList6"/>
    <dgm:cxn modelId="{201B9462-9856-485E-B37C-F85BEF64346F}" type="presOf" srcId="{C0355FDF-5EE0-48A1-8B5D-FE4E4EF4826D}" destId="{B36B6B6E-23A0-4ED5-BB4F-2C14277DF0DF}" srcOrd="0" destOrd="0" presId="urn:microsoft.com/office/officeart/2005/8/layout/vList6"/>
    <dgm:cxn modelId="{BF494FEB-105E-4677-9487-72FBEDCE072E}" type="presParOf" srcId="{242F9F05-96B2-439B-A5C3-63ACD0AD6899}" destId="{89E2434A-DF91-49BA-ADE8-1A98CF0D9B61}" srcOrd="0" destOrd="0" presId="urn:microsoft.com/office/officeart/2005/8/layout/vList6"/>
    <dgm:cxn modelId="{7383603A-B6E6-4AA6-86C0-717E927EB859}" type="presParOf" srcId="{89E2434A-DF91-49BA-ADE8-1A98CF0D9B61}" destId="{B36B6B6E-23A0-4ED5-BB4F-2C14277DF0DF}" srcOrd="0" destOrd="0" presId="urn:microsoft.com/office/officeart/2005/8/layout/vList6"/>
    <dgm:cxn modelId="{868038C5-6E19-4BDF-B6B3-8E76C9E33567}" type="presParOf" srcId="{89E2434A-DF91-49BA-ADE8-1A98CF0D9B61}" destId="{DA7A9CE8-1CBE-4F89-A406-77405AB1A477}" srcOrd="1" destOrd="0" presId="urn:microsoft.com/office/officeart/2005/8/layout/vList6"/>
    <dgm:cxn modelId="{22FECA60-8348-4118-B521-CE66051C766D}" type="presParOf" srcId="{242F9F05-96B2-439B-A5C3-63ACD0AD6899}" destId="{43B0B66C-6593-419D-9AFE-CD00611E5AC7}" srcOrd="1" destOrd="0" presId="urn:microsoft.com/office/officeart/2005/8/layout/vList6"/>
    <dgm:cxn modelId="{DB3C28BD-C4D8-4188-AC95-AF6447C553BF}" type="presParOf" srcId="{242F9F05-96B2-439B-A5C3-63ACD0AD6899}" destId="{62734728-689D-44B4-99B4-EECF4B0A1DF0}" srcOrd="2" destOrd="0" presId="urn:microsoft.com/office/officeart/2005/8/layout/vList6"/>
    <dgm:cxn modelId="{C15363A1-9EBB-4837-9703-BA246F7C750E}" type="presParOf" srcId="{62734728-689D-44B4-99B4-EECF4B0A1DF0}" destId="{098D1D90-BE3E-4F22-BBBB-7B7B092E0C0E}" srcOrd="0" destOrd="0" presId="urn:microsoft.com/office/officeart/2005/8/layout/vList6"/>
    <dgm:cxn modelId="{E41D47D1-5871-41EC-BB94-64B12FD1DB08}" type="presParOf" srcId="{62734728-689D-44B4-99B4-EECF4B0A1DF0}" destId="{5FB23B25-B6CF-49F1-B117-7CAFE1BC43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EFCB5-FE72-45A9-9400-84DB3E47449C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3060E7-FBDF-4ADB-81E1-D3D98F34CDE0}">
      <dgm:prSet phldrT="[Text]" custT="1"/>
      <dgm:spPr/>
      <dgm:t>
        <a:bodyPr/>
        <a:lstStyle/>
        <a:p>
          <a:r>
            <a:rPr lang="bn-BD" sz="4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দামের তুলনা </a:t>
          </a:r>
          <a:endParaRPr lang="en-US" sz="4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5250F0-CDB3-476E-846B-08C474BC050A}" type="par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EE14F1-8854-4C0E-8AEA-847E38E36F5A}" type="sib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ABDD30-9757-495B-AA47-3FC30EC5DA28}">
      <dgm:prSet phldrT="[Text]" custT="1"/>
      <dgm:spPr/>
      <dgm:t>
        <a:bodyPr/>
        <a:lstStyle/>
        <a:p>
          <a:r>
            <a:rPr lang="bn-BD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 চেয়ে (২-১) বা,  ১টাকা বেশী । </a:t>
          </a:r>
          <a:endParaRPr lang="en-US" sz="2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C84403-7E16-415F-A7DF-8502CFC09BE9}" type="par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7A51C5-3058-4C80-BB7C-C5CF9E0DC8F4}" type="sib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EB18C7B-16F6-438E-808A-0580FE8B987B}">
          <dgm:prSet phldrT="[Text]" custT="1"/>
          <dgm:spPr/>
          <dgm:t>
            <a:bodyPr/>
            <a:lstStyle/>
            <a:p>
              <a:r>
                <a:rPr lang="bn-BD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বিস্কুটের দাম চকলেটের দামের=  </a:t>
              </a:r>
              <a14:m>
                <m:oMath xmlns:m="http://schemas.openxmlformats.org/officeDocument/2006/math">
                  <m:box>
                    <m:boxPr>
                      <m:ctrlPr>
                        <a:rPr lang="bn-BD" sz="2800" b="0" i="1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</m:ctrlPr>
                    </m:boxPr>
                    <m:e>
                      <m:argPr>
                        <m:argSz m:val="-1"/>
                      </m:argPr>
                      <m:f>
                        <m:fPr>
                          <m:ctrlPr>
                            <a:rPr lang="bn-BD" sz="2800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800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BD" sz="2800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den>
                      </m:f>
                    </m:e>
                  </m:box>
                </m:oMath>
              </a14:m>
              <a:r>
                <a:rPr lang="bn-BD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= ২ গুণ </a:t>
              </a:r>
              <a:endPara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 xmlns="">
        <dgm:pt modelId="{3EB18C7B-16F6-438E-808A-0580FE8B987B}">
          <dgm:prSet phldrT="[Text]" custT="1"/>
          <dgm:spPr/>
          <dgm:t>
            <a:bodyPr/>
            <a:lstStyle/>
            <a:p>
              <a:r>
                <a:rPr lang="bn-BD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বিস্কুটের দাম চকলেটের দামের=  </a:t>
              </a:r>
              <a:r>
                <a:rPr lang="bn-BD" sz="2800" b="0" i="0" cap="none" spc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rPr>
                <a:t>□(64&amp;২/১)</a:t>
              </a:r>
              <a:r>
                <a:rPr lang="bn-BD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= ২ </a:t>
              </a:r>
              <a:r>
                <a:rPr lang="bn-BD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গুণ </a:t>
              </a:r>
              <a:endPara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F6BB1776-D7D9-41AC-9ACB-8865EC89A922}" type="par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1949B8-77FE-47B8-AC71-86C3C52C3DE5}" type="sib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D077D4-5E61-4134-BC89-E405740E3767}" type="pres">
      <dgm:prSet presAssocID="{FE4EFCB5-FE72-45A9-9400-84DB3E474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D157F2-6C32-4581-8A53-BFCC4E9F3C82}" type="pres">
      <dgm:prSet presAssocID="{283060E7-FBDF-4ADB-81E1-D3D98F34CDE0}" presName="hierRoot1" presStyleCnt="0"/>
      <dgm:spPr/>
    </dgm:pt>
    <dgm:pt modelId="{2FD61DEB-1D1C-40CB-AA3C-088C53E1E34D}" type="pres">
      <dgm:prSet presAssocID="{283060E7-FBDF-4ADB-81E1-D3D98F34CDE0}" presName="composite" presStyleCnt="0"/>
      <dgm:spPr/>
    </dgm:pt>
    <dgm:pt modelId="{021CA06E-FBA5-4CCE-93E1-57B9997EAC4D}" type="pres">
      <dgm:prSet presAssocID="{283060E7-FBDF-4ADB-81E1-D3D98F34CDE0}" presName="background" presStyleLbl="node0" presStyleIdx="0" presStyleCnt="1"/>
      <dgm:spPr/>
    </dgm:pt>
    <dgm:pt modelId="{54435A7C-537A-4705-B754-6160809261FC}" type="pres">
      <dgm:prSet presAssocID="{283060E7-FBDF-4ADB-81E1-D3D98F34CDE0}" presName="text" presStyleLbl="fgAcc0" presStyleIdx="0" presStyleCnt="1" custScaleX="323090" custScaleY="69001" custLinFactNeighborX="-23482" custLinFactNeighborY="14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A1AD9-6230-4537-A3A5-D7E85F517541}" type="pres">
      <dgm:prSet presAssocID="{283060E7-FBDF-4ADB-81E1-D3D98F34CDE0}" presName="hierChild2" presStyleCnt="0"/>
      <dgm:spPr/>
    </dgm:pt>
    <dgm:pt modelId="{F7BE3BCB-F30D-402E-A5DF-DDD5ECDBEC63}" type="pres">
      <dgm:prSet presAssocID="{6AC84403-7E16-415F-A7DF-8502CFC09B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2AA25A5-5021-4338-B953-0ADFF231012B}" type="pres">
      <dgm:prSet presAssocID="{AEABDD30-9757-495B-AA47-3FC30EC5DA28}" presName="hierRoot2" presStyleCnt="0"/>
      <dgm:spPr/>
    </dgm:pt>
    <dgm:pt modelId="{C14920B4-710F-46F4-9936-832F7DF06554}" type="pres">
      <dgm:prSet presAssocID="{AEABDD30-9757-495B-AA47-3FC30EC5DA28}" presName="composite2" presStyleCnt="0"/>
      <dgm:spPr/>
    </dgm:pt>
    <dgm:pt modelId="{100D26F8-DC1B-4BD5-8137-9AE123205257}" type="pres">
      <dgm:prSet presAssocID="{AEABDD30-9757-495B-AA47-3FC30EC5DA28}" presName="background2" presStyleLbl="node2" presStyleIdx="0" presStyleCnt="2"/>
      <dgm:spPr/>
    </dgm:pt>
    <dgm:pt modelId="{E06FFE53-4F60-4C03-9481-EA6FB419365F}" type="pres">
      <dgm:prSet presAssocID="{AEABDD30-9757-495B-AA47-3FC30EC5DA28}" presName="text2" presStyleLbl="fgAcc2" presStyleIdx="0" presStyleCnt="2" custScaleX="304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5DA75-6C3B-4FC8-BC87-76F0AD088CDD}" type="pres">
      <dgm:prSet presAssocID="{AEABDD30-9757-495B-AA47-3FC30EC5DA28}" presName="hierChild3" presStyleCnt="0"/>
      <dgm:spPr/>
    </dgm:pt>
    <dgm:pt modelId="{DC2E1A8A-3CF3-4976-9DFC-221502A5E179}" type="pres">
      <dgm:prSet presAssocID="{F6BB1776-D7D9-41AC-9ACB-8865EC89A9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E6A4E96-A7EC-4A67-8BA4-7F783832C46A}" type="pres">
      <dgm:prSet presAssocID="{3EB18C7B-16F6-438E-808A-0580FE8B987B}" presName="hierRoot2" presStyleCnt="0"/>
      <dgm:spPr/>
    </dgm:pt>
    <dgm:pt modelId="{50D731B0-39C0-49F4-8C8A-96AB41F8DAD9}" type="pres">
      <dgm:prSet presAssocID="{3EB18C7B-16F6-438E-808A-0580FE8B987B}" presName="composite2" presStyleCnt="0"/>
      <dgm:spPr/>
    </dgm:pt>
    <dgm:pt modelId="{28DE220F-5A45-4D78-A9EC-59093CEDF068}" type="pres">
      <dgm:prSet presAssocID="{3EB18C7B-16F6-438E-808A-0580FE8B987B}" presName="background2" presStyleLbl="node2" presStyleIdx="1" presStyleCnt="2"/>
      <dgm:spPr/>
    </dgm:pt>
    <dgm:pt modelId="{C0A0173D-28D3-45D4-AB5F-944F3CB6AE4B}" type="pres">
      <dgm:prSet presAssocID="{3EB18C7B-16F6-438E-808A-0580FE8B987B}" presName="text2" presStyleLbl="fgAcc2" presStyleIdx="1" presStyleCnt="2" custScaleX="332448" custLinFactNeighborX="2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43873-86A5-42F5-B4DD-7D57ED0C7169}" type="pres">
      <dgm:prSet presAssocID="{3EB18C7B-16F6-438E-808A-0580FE8B987B}" presName="hierChild3" presStyleCnt="0"/>
      <dgm:spPr/>
    </dgm:pt>
  </dgm:ptLst>
  <dgm:cxnLst>
    <dgm:cxn modelId="{9A8996DB-1349-4C5C-8436-AF189731596E}" srcId="{FE4EFCB5-FE72-45A9-9400-84DB3E47449C}" destId="{283060E7-FBDF-4ADB-81E1-D3D98F34CDE0}" srcOrd="0" destOrd="0" parTransId="{955250F0-CDB3-476E-846B-08C474BC050A}" sibTransId="{B5EE14F1-8854-4C0E-8AEA-847E38E36F5A}"/>
    <dgm:cxn modelId="{271B73BE-3884-4C6C-82BB-739507B61840}" type="presOf" srcId="{AEABDD30-9757-495B-AA47-3FC30EC5DA28}" destId="{E06FFE53-4F60-4C03-9481-EA6FB419365F}" srcOrd="0" destOrd="0" presId="urn:microsoft.com/office/officeart/2005/8/layout/hierarchy1"/>
    <dgm:cxn modelId="{53F9E12F-ECC8-4FDC-A967-13CE42443671}" srcId="{283060E7-FBDF-4ADB-81E1-D3D98F34CDE0}" destId="{3EB18C7B-16F6-438E-808A-0580FE8B987B}" srcOrd="1" destOrd="0" parTransId="{F6BB1776-D7D9-41AC-9ACB-8865EC89A922}" sibTransId="{101949B8-77FE-47B8-AC71-86C3C52C3DE5}"/>
    <dgm:cxn modelId="{C223695B-A1DB-4E75-826C-ABA31D918120}" type="presOf" srcId="{6AC84403-7E16-415F-A7DF-8502CFC09BE9}" destId="{F7BE3BCB-F30D-402E-A5DF-DDD5ECDBEC63}" srcOrd="0" destOrd="0" presId="urn:microsoft.com/office/officeart/2005/8/layout/hierarchy1"/>
    <dgm:cxn modelId="{2F471FAB-3DC4-4DB8-B472-F7ABCAA43E9C}" type="presOf" srcId="{F6BB1776-D7D9-41AC-9ACB-8865EC89A922}" destId="{DC2E1A8A-3CF3-4976-9DFC-221502A5E179}" srcOrd="0" destOrd="0" presId="urn:microsoft.com/office/officeart/2005/8/layout/hierarchy1"/>
    <dgm:cxn modelId="{00EAEECE-1E38-4598-B407-D10C267B1F86}" srcId="{283060E7-FBDF-4ADB-81E1-D3D98F34CDE0}" destId="{AEABDD30-9757-495B-AA47-3FC30EC5DA28}" srcOrd="0" destOrd="0" parTransId="{6AC84403-7E16-415F-A7DF-8502CFC09BE9}" sibTransId="{2D7A51C5-3058-4C80-BB7C-C5CF9E0DC8F4}"/>
    <dgm:cxn modelId="{09306A4C-2411-4C40-B28B-A90CB666E392}" type="presOf" srcId="{FE4EFCB5-FE72-45A9-9400-84DB3E47449C}" destId="{14D077D4-5E61-4134-BC89-E405740E3767}" srcOrd="0" destOrd="0" presId="urn:microsoft.com/office/officeart/2005/8/layout/hierarchy1"/>
    <dgm:cxn modelId="{D3271109-F84D-444F-9FCB-41615BA9DBCF}" type="presOf" srcId="{283060E7-FBDF-4ADB-81E1-D3D98F34CDE0}" destId="{54435A7C-537A-4705-B754-6160809261FC}" srcOrd="0" destOrd="0" presId="urn:microsoft.com/office/officeart/2005/8/layout/hierarchy1"/>
    <dgm:cxn modelId="{DE8679E6-FCCE-4796-8E56-175908490353}" type="presOf" srcId="{3EB18C7B-16F6-438E-808A-0580FE8B987B}" destId="{C0A0173D-28D3-45D4-AB5F-944F3CB6AE4B}" srcOrd="0" destOrd="0" presId="urn:microsoft.com/office/officeart/2005/8/layout/hierarchy1"/>
    <dgm:cxn modelId="{504AE3E1-7F84-4AFC-938C-748EFD8F886F}" type="presParOf" srcId="{14D077D4-5E61-4134-BC89-E405740E3767}" destId="{1DD157F2-6C32-4581-8A53-BFCC4E9F3C82}" srcOrd="0" destOrd="0" presId="urn:microsoft.com/office/officeart/2005/8/layout/hierarchy1"/>
    <dgm:cxn modelId="{C66AE858-7CD7-4BA8-A9A1-2A0DB5E12150}" type="presParOf" srcId="{1DD157F2-6C32-4581-8A53-BFCC4E9F3C82}" destId="{2FD61DEB-1D1C-40CB-AA3C-088C53E1E34D}" srcOrd="0" destOrd="0" presId="urn:microsoft.com/office/officeart/2005/8/layout/hierarchy1"/>
    <dgm:cxn modelId="{DD9F27E7-EB30-48D7-9965-61B5688BF630}" type="presParOf" srcId="{2FD61DEB-1D1C-40CB-AA3C-088C53E1E34D}" destId="{021CA06E-FBA5-4CCE-93E1-57B9997EAC4D}" srcOrd="0" destOrd="0" presId="urn:microsoft.com/office/officeart/2005/8/layout/hierarchy1"/>
    <dgm:cxn modelId="{4F1F1AB6-3118-405E-B830-C3D6B29B470E}" type="presParOf" srcId="{2FD61DEB-1D1C-40CB-AA3C-088C53E1E34D}" destId="{54435A7C-537A-4705-B754-6160809261FC}" srcOrd="1" destOrd="0" presId="urn:microsoft.com/office/officeart/2005/8/layout/hierarchy1"/>
    <dgm:cxn modelId="{6CF24749-205F-4616-AF4E-6E08A06D22C9}" type="presParOf" srcId="{1DD157F2-6C32-4581-8A53-BFCC4E9F3C82}" destId="{94DA1AD9-6230-4537-A3A5-D7E85F517541}" srcOrd="1" destOrd="0" presId="urn:microsoft.com/office/officeart/2005/8/layout/hierarchy1"/>
    <dgm:cxn modelId="{07106A0C-8DD1-4659-8464-A1572E979A57}" type="presParOf" srcId="{94DA1AD9-6230-4537-A3A5-D7E85F517541}" destId="{F7BE3BCB-F30D-402E-A5DF-DDD5ECDBEC63}" srcOrd="0" destOrd="0" presId="urn:microsoft.com/office/officeart/2005/8/layout/hierarchy1"/>
    <dgm:cxn modelId="{3E9A1A0A-CB2A-459A-A3F5-00185F974BAD}" type="presParOf" srcId="{94DA1AD9-6230-4537-A3A5-D7E85F517541}" destId="{32AA25A5-5021-4338-B953-0ADFF231012B}" srcOrd="1" destOrd="0" presId="urn:microsoft.com/office/officeart/2005/8/layout/hierarchy1"/>
    <dgm:cxn modelId="{A2FCC5A5-77EA-4AAD-A5B0-85E2C4690C2B}" type="presParOf" srcId="{32AA25A5-5021-4338-B953-0ADFF231012B}" destId="{C14920B4-710F-46F4-9936-832F7DF06554}" srcOrd="0" destOrd="0" presId="urn:microsoft.com/office/officeart/2005/8/layout/hierarchy1"/>
    <dgm:cxn modelId="{25720768-C91C-4F9F-A079-B3071C2491C5}" type="presParOf" srcId="{C14920B4-710F-46F4-9936-832F7DF06554}" destId="{100D26F8-DC1B-4BD5-8137-9AE123205257}" srcOrd="0" destOrd="0" presId="urn:microsoft.com/office/officeart/2005/8/layout/hierarchy1"/>
    <dgm:cxn modelId="{8EAD274E-583C-4904-9CBD-544D2827101F}" type="presParOf" srcId="{C14920B4-710F-46F4-9936-832F7DF06554}" destId="{E06FFE53-4F60-4C03-9481-EA6FB419365F}" srcOrd="1" destOrd="0" presId="urn:microsoft.com/office/officeart/2005/8/layout/hierarchy1"/>
    <dgm:cxn modelId="{D66A1B54-41E1-4054-93D0-9CCFAD4ED1BB}" type="presParOf" srcId="{32AA25A5-5021-4338-B953-0ADFF231012B}" destId="{8DA5DA75-6C3B-4FC8-BC87-76F0AD088CDD}" srcOrd="1" destOrd="0" presId="urn:microsoft.com/office/officeart/2005/8/layout/hierarchy1"/>
    <dgm:cxn modelId="{6E9D9B9B-36A4-41A4-ADA2-24A70A5CE3B8}" type="presParOf" srcId="{94DA1AD9-6230-4537-A3A5-D7E85F517541}" destId="{DC2E1A8A-3CF3-4976-9DFC-221502A5E179}" srcOrd="2" destOrd="0" presId="urn:microsoft.com/office/officeart/2005/8/layout/hierarchy1"/>
    <dgm:cxn modelId="{4F082AF2-CF51-434B-9375-3F7B652F8CC3}" type="presParOf" srcId="{94DA1AD9-6230-4537-A3A5-D7E85F517541}" destId="{7E6A4E96-A7EC-4A67-8BA4-7F783832C46A}" srcOrd="3" destOrd="0" presId="urn:microsoft.com/office/officeart/2005/8/layout/hierarchy1"/>
    <dgm:cxn modelId="{037DB586-7932-4B3D-9C82-1BED6D42EB6B}" type="presParOf" srcId="{7E6A4E96-A7EC-4A67-8BA4-7F783832C46A}" destId="{50D731B0-39C0-49F4-8C8A-96AB41F8DAD9}" srcOrd="0" destOrd="0" presId="urn:microsoft.com/office/officeart/2005/8/layout/hierarchy1"/>
    <dgm:cxn modelId="{F07151A5-1098-4AE9-8234-36DF31F7EBD4}" type="presParOf" srcId="{50D731B0-39C0-49F4-8C8A-96AB41F8DAD9}" destId="{28DE220F-5A45-4D78-A9EC-59093CEDF068}" srcOrd="0" destOrd="0" presId="urn:microsoft.com/office/officeart/2005/8/layout/hierarchy1"/>
    <dgm:cxn modelId="{A59AC573-36DA-42F1-80CC-B2AF7794747A}" type="presParOf" srcId="{50D731B0-39C0-49F4-8C8A-96AB41F8DAD9}" destId="{C0A0173D-28D3-45D4-AB5F-944F3CB6AE4B}" srcOrd="1" destOrd="0" presId="urn:microsoft.com/office/officeart/2005/8/layout/hierarchy1"/>
    <dgm:cxn modelId="{DF415541-135A-4CB7-ACB1-966C84F28DE1}" type="presParOf" srcId="{7E6A4E96-A7EC-4A67-8BA4-7F783832C46A}" destId="{59F43873-86A5-42F5-B4DD-7D57ED0C71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EFCB5-FE72-45A9-9400-84DB3E47449C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3060E7-FBDF-4ADB-81E1-D3D98F34CDE0}">
      <dgm:prSet phldrT="[Text]" custT="1"/>
      <dgm:spPr/>
      <dgm:t>
        <a:bodyPr/>
        <a:lstStyle/>
        <a:p>
          <a:r>
            <a:rPr lang="bn-BD" sz="4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দামের তুলনা </a:t>
          </a:r>
          <a:endParaRPr lang="en-US" sz="4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5250F0-CDB3-476E-846B-08C474BC050A}" type="par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EE14F1-8854-4C0E-8AEA-847E38E36F5A}" type="sib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ABDD30-9757-495B-AA47-3FC30EC5DA28}">
      <dgm:prSet phldrT="[Text]" custT="1"/>
      <dgm:spPr/>
      <dgm:t>
        <a:bodyPr/>
        <a:lstStyle/>
        <a:p>
          <a:r>
            <a:rPr lang="bn-BD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 চেয়ে (২-১) বা,  ১টাকা বেশী । </a:t>
          </a:r>
          <a:endParaRPr lang="en-US" sz="2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C84403-7E16-415F-A7DF-8502CFC09BE9}" type="par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7A51C5-3058-4C80-BB7C-C5CF9E0DC8F4}" type="sib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B18C7B-16F6-438E-808A-0580FE8B987B}">
      <dgm:prSet phldrT="[Text]" custT="1"/>
      <dgm:spPr>
        <a:blipFill rotWithShape="0">
          <a:blip xmlns:r="http://schemas.openxmlformats.org/officeDocument/2006/relationships" r:embed="rId1"/>
          <a:stretch>
            <a:fillRect t="-7639" r="-964" b="-2777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6BB1776-D7D9-41AC-9ACB-8865EC89A922}" type="par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1949B8-77FE-47B8-AC71-86C3C52C3DE5}" type="sib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D077D4-5E61-4134-BC89-E405740E3767}" type="pres">
      <dgm:prSet presAssocID="{FE4EFCB5-FE72-45A9-9400-84DB3E474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D157F2-6C32-4581-8A53-BFCC4E9F3C82}" type="pres">
      <dgm:prSet presAssocID="{283060E7-FBDF-4ADB-81E1-D3D98F34CDE0}" presName="hierRoot1" presStyleCnt="0"/>
      <dgm:spPr/>
    </dgm:pt>
    <dgm:pt modelId="{2FD61DEB-1D1C-40CB-AA3C-088C53E1E34D}" type="pres">
      <dgm:prSet presAssocID="{283060E7-FBDF-4ADB-81E1-D3D98F34CDE0}" presName="composite" presStyleCnt="0"/>
      <dgm:spPr/>
    </dgm:pt>
    <dgm:pt modelId="{021CA06E-FBA5-4CCE-93E1-57B9997EAC4D}" type="pres">
      <dgm:prSet presAssocID="{283060E7-FBDF-4ADB-81E1-D3D98F34CDE0}" presName="background" presStyleLbl="node0" presStyleIdx="0" presStyleCnt="1"/>
      <dgm:spPr/>
    </dgm:pt>
    <dgm:pt modelId="{54435A7C-537A-4705-B754-6160809261FC}" type="pres">
      <dgm:prSet presAssocID="{283060E7-FBDF-4ADB-81E1-D3D98F34CDE0}" presName="text" presStyleLbl="fgAcc0" presStyleIdx="0" presStyleCnt="1" custScaleX="323090" custScaleY="69001" custLinFactNeighborX="-23482" custLinFactNeighborY="14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A1AD9-6230-4537-A3A5-D7E85F517541}" type="pres">
      <dgm:prSet presAssocID="{283060E7-FBDF-4ADB-81E1-D3D98F34CDE0}" presName="hierChild2" presStyleCnt="0"/>
      <dgm:spPr/>
    </dgm:pt>
    <dgm:pt modelId="{F7BE3BCB-F30D-402E-A5DF-DDD5ECDBEC63}" type="pres">
      <dgm:prSet presAssocID="{6AC84403-7E16-415F-A7DF-8502CFC09B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2AA25A5-5021-4338-B953-0ADFF231012B}" type="pres">
      <dgm:prSet presAssocID="{AEABDD30-9757-495B-AA47-3FC30EC5DA28}" presName="hierRoot2" presStyleCnt="0"/>
      <dgm:spPr/>
    </dgm:pt>
    <dgm:pt modelId="{C14920B4-710F-46F4-9936-832F7DF06554}" type="pres">
      <dgm:prSet presAssocID="{AEABDD30-9757-495B-AA47-3FC30EC5DA28}" presName="composite2" presStyleCnt="0"/>
      <dgm:spPr/>
    </dgm:pt>
    <dgm:pt modelId="{100D26F8-DC1B-4BD5-8137-9AE123205257}" type="pres">
      <dgm:prSet presAssocID="{AEABDD30-9757-495B-AA47-3FC30EC5DA28}" presName="background2" presStyleLbl="node2" presStyleIdx="0" presStyleCnt="2"/>
      <dgm:spPr/>
    </dgm:pt>
    <dgm:pt modelId="{E06FFE53-4F60-4C03-9481-EA6FB419365F}" type="pres">
      <dgm:prSet presAssocID="{AEABDD30-9757-495B-AA47-3FC30EC5DA28}" presName="text2" presStyleLbl="fgAcc2" presStyleIdx="0" presStyleCnt="2" custScaleX="304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5DA75-6C3B-4FC8-BC87-76F0AD088CDD}" type="pres">
      <dgm:prSet presAssocID="{AEABDD30-9757-495B-AA47-3FC30EC5DA28}" presName="hierChild3" presStyleCnt="0"/>
      <dgm:spPr/>
    </dgm:pt>
    <dgm:pt modelId="{DC2E1A8A-3CF3-4976-9DFC-221502A5E179}" type="pres">
      <dgm:prSet presAssocID="{F6BB1776-D7D9-41AC-9ACB-8865EC89A9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E6A4E96-A7EC-4A67-8BA4-7F783832C46A}" type="pres">
      <dgm:prSet presAssocID="{3EB18C7B-16F6-438E-808A-0580FE8B987B}" presName="hierRoot2" presStyleCnt="0"/>
      <dgm:spPr/>
    </dgm:pt>
    <dgm:pt modelId="{50D731B0-39C0-49F4-8C8A-96AB41F8DAD9}" type="pres">
      <dgm:prSet presAssocID="{3EB18C7B-16F6-438E-808A-0580FE8B987B}" presName="composite2" presStyleCnt="0"/>
      <dgm:spPr/>
    </dgm:pt>
    <dgm:pt modelId="{28DE220F-5A45-4D78-A9EC-59093CEDF068}" type="pres">
      <dgm:prSet presAssocID="{3EB18C7B-16F6-438E-808A-0580FE8B987B}" presName="background2" presStyleLbl="node2" presStyleIdx="1" presStyleCnt="2"/>
      <dgm:spPr/>
    </dgm:pt>
    <dgm:pt modelId="{C0A0173D-28D3-45D4-AB5F-944F3CB6AE4B}" type="pres">
      <dgm:prSet presAssocID="{3EB18C7B-16F6-438E-808A-0580FE8B987B}" presName="text2" presStyleLbl="fgAcc2" presStyleIdx="1" presStyleCnt="2" custScaleX="332448" custLinFactNeighborX="2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43873-86A5-42F5-B4DD-7D57ED0C7169}" type="pres">
      <dgm:prSet presAssocID="{3EB18C7B-16F6-438E-808A-0580FE8B987B}" presName="hierChild3" presStyleCnt="0"/>
      <dgm:spPr/>
    </dgm:pt>
  </dgm:ptLst>
  <dgm:cxnLst>
    <dgm:cxn modelId="{9A8996DB-1349-4C5C-8436-AF189731596E}" srcId="{FE4EFCB5-FE72-45A9-9400-84DB3E47449C}" destId="{283060E7-FBDF-4ADB-81E1-D3D98F34CDE0}" srcOrd="0" destOrd="0" parTransId="{955250F0-CDB3-476E-846B-08C474BC050A}" sibTransId="{B5EE14F1-8854-4C0E-8AEA-847E38E36F5A}"/>
    <dgm:cxn modelId="{271B73BE-3884-4C6C-82BB-739507B61840}" type="presOf" srcId="{AEABDD30-9757-495B-AA47-3FC30EC5DA28}" destId="{E06FFE53-4F60-4C03-9481-EA6FB419365F}" srcOrd="0" destOrd="0" presId="urn:microsoft.com/office/officeart/2005/8/layout/hierarchy1"/>
    <dgm:cxn modelId="{53F9E12F-ECC8-4FDC-A967-13CE42443671}" srcId="{283060E7-FBDF-4ADB-81E1-D3D98F34CDE0}" destId="{3EB18C7B-16F6-438E-808A-0580FE8B987B}" srcOrd="1" destOrd="0" parTransId="{F6BB1776-D7D9-41AC-9ACB-8865EC89A922}" sibTransId="{101949B8-77FE-47B8-AC71-86C3C52C3DE5}"/>
    <dgm:cxn modelId="{C223695B-A1DB-4E75-826C-ABA31D918120}" type="presOf" srcId="{6AC84403-7E16-415F-A7DF-8502CFC09BE9}" destId="{F7BE3BCB-F30D-402E-A5DF-DDD5ECDBEC63}" srcOrd="0" destOrd="0" presId="urn:microsoft.com/office/officeart/2005/8/layout/hierarchy1"/>
    <dgm:cxn modelId="{2F471FAB-3DC4-4DB8-B472-F7ABCAA43E9C}" type="presOf" srcId="{F6BB1776-D7D9-41AC-9ACB-8865EC89A922}" destId="{DC2E1A8A-3CF3-4976-9DFC-221502A5E179}" srcOrd="0" destOrd="0" presId="urn:microsoft.com/office/officeart/2005/8/layout/hierarchy1"/>
    <dgm:cxn modelId="{00EAEECE-1E38-4598-B407-D10C267B1F86}" srcId="{283060E7-FBDF-4ADB-81E1-D3D98F34CDE0}" destId="{AEABDD30-9757-495B-AA47-3FC30EC5DA28}" srcOrd="0" destOrd="0" parTransId="{6AC84403-7E16-415F-A7DF-8502CFC09BE9}" sibTransId="{2D7A51C5-3058-4C80-BB7C-C5CF9E0DC8F4}"/>
    <dgm:cxn modelId="{09306A4C-2411-4C40-B28B-A90CB666E392}" type="presOf" srcId="{FE4EFCB5-FE72-45A9-9400-84DB3E47449C}" destId="{14D077D4-5E61-4134-BC89-E405740E3767}" srcOrd="0" destOrd="0" presId="urn:microsoft.com/office/officeart/2005/8/layout/hierarchy1"/>
    <dgm:cxn modelId="{D3271109-F84D-444F-9FCB-41615BA9DBCF}" type="presOf" srcId="{283060E7-FBDF-4ADB-81E1-D3D98F34CDE0}" destId="{54435A7C-537A-4705-B754-6160809261FC}" srcOrd="0" destOrd="0" presId="urn:microsoft.com/office/officeart/2005/8/layout/hierarchy1"/>
    <dgm:cxn modelId="{DE8679E6-FCCE-4796-8E56-175908490353}" type="presOf" srcId="{3EB18C7B-16F6-438E-808A-0580FE8B987B}" destId="{C0A0173D-28D3-45D4-AB5F-944F3CB6AE4B}" srcOrd="0" destOrd="0" presId="urn:microsoft.com/office/officeart/2005/8/layout/hierarchy1"/>
    <dgm:cxn modelId="{504AE3E1-7F84-4AFC-938C-748EFD8F886F}" type="presParOf" srcId="{14D077D4-5E61-4134-BC89-E405740E3767}" destId="{1DD157F2-6C32-4581-8A53-BFCC4E9F3C82}" srcOrd="0" destOrd="0" presId="urn:microsoft.com/office/officeart/2005/8/layout/hierarchy1"/>
    <dgm:cxn modelId="{C66AE858-7CD7-4BA8-A9A1-2A0DB5E12150}" type="presParOf" srcId="{1DD157F2-6C32-4581-8A53-BFCC4E9F3C82}" destId="{2FD61DEB-1D1C-40CB-AA3C-088C53E1E34D}" srcOrd="0" destOrd="0" presId="urn:microsoft.com/office/officeart/2005/8/layout/hierarchy1"/>
    <dgm:cxn modelId="{DD9F27E7-EB30-48D7-9965-61B5688BF630}" type="presParOf" srcId="{2FD61DEB-1D1C-40CB-AA3C-088C53E1E34D}" destId="{021CA06E-FBA5-4CCE-93E1-57B9997EAC4D}" srcOrd="0" destOrd="0" presId="urn:microsoft.com/office/officeart/2005/8/layout/hierarchy1"/>
    <dgm:cxn modelId="{4F1F1AB6-3118-405E-B830-C3D6B29B470E}" type="presParOf" srcId="{2FD61DEB-1D1C-40CB-AA3C-088C53E1E34D}" destId="{54435A7C-537A-4705-B754-6160809261FC}" srcOrd="1" destOrd="0" presId="urn:microsoft.com/office/officeart/2005/8/layout/hierarchy1"/>
    <dgm:cxn modelId="{6CF24749-205F-4616-AF4E-6E08A06D22C9}" type="presParOf" srcId="{1DD157F2-6C32-4581-8A53-BFCC4E9F3C82}" destId="{94DA1AD9-6230-4537-A3A5-D7E85F517541}" srcOrd="1" destOrd="0" presId="urn:microsoft.com/office/officeart/2005/8/layout/hierarchy1"/>
    <dgm:cxn modelId="{07106A0C-8DD1-4659-8464-A1572E979A57}" type="presParOf" srcId="{94DA1AD9-6230-4537-A3A5-D7E85F517541}" destId="{F7BE3BCB-F30D-402E-A5DF-DDD5ECDBEC63}" srcOrd="0" destOrd="0" presId="urn:microsoft.com/office/officeart/2005/8/layout/hierarchy1"/>
    <dgm:cxn modelId="{3E9A1A0A-CB2A-459A-A3F5-00185F974BAD}" type="presParOf" srcId="{94DA1AD9-6230-4537-A3A5-D7E85F517541}" destId="{32AA25A5-5021-4338-B953-0ADFF231012B}" srcOrd="1" destOrd="0" presId="urn:microsoft.com/office/officeart/2005/8/layout/hierarchy1"/>
    <dgm:cxn modelId="{A2FCC5A5-77EA-4AAD-A5B0-85E2C4690C2B}" type="presParOf" srcId="{32AA25A5-5021-4338-B953-0ADFF231012B}" destId="{C14920B4-710F-46F4-9936-832F7DF06554}" srcOrd="0" destOrd="0" presId="urn:microsoft.com/office/officeart/2005/8/layout/hierarchy1"/>
    <dgm:cxn modelId="{25720768-C91C-4F9F-A079-B3071C2491C5}" type="presParOf" srcId="{C14920B4-710F-46F4-9936-832F7DF06554}" destId="{100D26F8-DC1B-4BD5-8137-9AE123205257}" srcOrd="0" destOrd="0" presId="urn:microsoft.com/office/officeart/2005/8/layout/hierarchy1"/>
    <dgm:cxn modelId="{8EAD274E-583C-4904-9CBD-544D2827101F}" type="presParOf" srcId="{C14920B4-710F-46F4-9936-832F7DF06554}" destId="{E06FFE53-4F60-4C03-9481-EA6FB419365F}" srcOrd="1" destOrd="0" presId="urn:microsoft.com/office/officeart/2005/8/layout/hierarchy1"/>
    <dgm:cxn modelId="{D66A1B54-41E1-4054-93D0-9CCFAD4ED1BB}" type="presParOf" srcId="{32AA25A5-5021-4338-B953-0ADFF231012B}" destId="{8DA5DA75-6C3B-4FC8-BC87-76F0AD088CDD}" srcOrd="1" destOrd="0" presId="urn:microsoft.com/office/officeart/2005/8/layout/hierarchy1"/>
    <dgm:cxn modelId="{6E9D9B9B-36A4-41A4-ADA2-24A70A5CE3B8}" type="presParOf" srcId="{94DA1AD9-6230-4537-A3A5-D7E85F517541}" destId="{DC2E1A8A-3CF3-4976-9DFC-221502A5E179}" srcOrd="2" destOrd="0" presId="urn:microsoft.com/office/officeart/2005/8/layout/hierarchy1"/>
    <dgm:cxn modelId="{4F082AF2-CF51-434B-9375-3F7B652F8CC3}" type="presParOf" srcId="{94DA1AD9-6230-4537-A3A5-D7E85F517541}" destId="{7E6A4E96-A7EC-4A67-8BA4-7F783832C46A}" srcOrd="3" destOrd="0" presId="urn:microsoft.com/office/officeart/2005/8/layout/hierarchy1"/>
    <dgm:cxn modelId="{037DB586-7932-4B3D-9C82-1BED6D42EB6B}" type="presParOf" srcId="{7E6A4E96-A7EC-4A67-8BA4-7F783832C46A}" destId="{50D731B0-39C0-49F4-8C8A-96AB41F8DAD9}" srcOrd="0" destOrd="0" presId="urn:microsoft.com/office/officeart/2005/8/layout/hierarchy1"/>
    <dgm:cxn modelId="{F07151A5-1098-4AE9-8234-36DF31F7EBD4}" type="presParOf" srcId="{50D731B0-39C0-49F4-8C8A-96AB41F8DAD9}" destId="{28DE220F-5A45-4D78-A9EC-59093CEDF068}" srcOrd="0" destOrd="0" presId="urn:microsoft.com/office/officeart/2005/8/layout/hierarchy1"/>
    <dgm:cxn modelId="{A59AC573-36DA-42F1-80CC-B2AF7794747A}" type="presParOf" srcId="{50D731B0-39C0-49F4-8C8A-96AB41F8DAD9}" destId="{C0A0173D-28D3-45D4-AB5F-944F3CB6AE4B}" srcOrd="1" destOrd="0" presId="urn:microsoft.com/office/officeart/2005/8/layout/hierarchy1"/>
    <dgm:cxn modelId="{DF415541-135A-4CB7-ACB1-966C84F28DE1}" type="presParOf" srcId="{7E6A4E96-A7EC-4A67-8BA4-7F783832C46A}" destId="{59F43873-86A5-42F5-B4DD-7D57ED0C71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A9CE8-1CBE-4F89-A406-77405AB1A477}">
      <dsp:nvSpPr>
        <dsp:cNvPr id="0" name=""/>
        <dsp:cNvSpPr/>
      </dsp:nvSpPr>
      <dsp:spPr>
        <a:xfrm>
          <a:off x="2617642" y="496651"/>
          <a:ext cx="3542994" cy="75371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prstTxWarp prst="textPlain">
            <a:avLst/>
          </a:prstTxWarp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1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sz="1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1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17642" y="590866"/>
        <a:ext cx="3260350" cy="565287"/>
      </dsp:txXfrm>
    </dsp:sp>
    <dsp:sp modelId="{B36B6B6E-23A0-4ED5-BB4F-2C14277DF0DF}">
      <dsp:nvSpPr>
        <dsp:cNvPr id="0" name=""/>
        <dsp:cNvSpPr/>
      </dsp:nvSpPr>
      <dsp:spPr>
        <a:xfrm>
          <a:off x="1069018" y="140749"/>
          <a:ext cx="1462332" cy="12981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2390" y="204121"/>
        <a:ext cx="1335588" cy="1171447"/>
      </dsp:txXfrm>
    </dsp:sp>
    <dsp:sp modelId="{5FB23B25-B6CF-49F1-B117-7CAFE1BC43DD}">
      <dsp:nvSpPr>
        <dsp:cNvPr id="0" name=""/>
        <dsp:cNvSpPr/>
      </dsp:nvSpPr>
      <dsp:spPr>
        <a:xfrm>
          <a:off x="2168282" y="1877549"/>
          <a:ext cx="4042401" cy="54762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prstTxWarp prst="textPlain">
            <a:avLst/>
          </a:prstTxWarp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68282" y="1946002"/>
        <a:ext cx="3837042" cy="410718"/>
      </dsp:txXfrm>
    </dsp:sp>
    <dsp:sp modelId="{098D1D90-BE3E-4F22-BBBB-7B7B092E0C0E}">
      <dsp:nvSpPr>
        <dsp:cNvPr id="0" name=""/>
        <dsp:cNvSpPr/>
      </dsp:nvSpPr>
      <dsp:spPr>
        <a:xfrm>
          <a:off x="932680" y="1527788"/>
          <a:ext cx="1235601" cy="124714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2997" y="1588105"/>
        <a:ext cx="1114967" cy="1126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E1A8A-3CF3-4976-9DFC-221502A5E179}">
      <dsp:nvSpPr>
        <dsp:cNvPr id="0" name=""/>
        <dsp:cNvSpPr/>
      </dsp:nvSpPr>
      <dsp:spPr>
        <a:xfrm>
          <a:off x="4034987" y="739363"/>
          <a:ext cx="2462889" cy="371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07"/>
              </a:lnTo>
              <a:lnTo>
                <a:pt x="2462889" y="249107"/>
              </a:lnTo>
              <a:lnTo>
                <a:pt x="2462889" y="3712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E3BCB-F30D-402E-A5DF-DDD5ECDBEC63}">
      <dsp:nvSpPr>
        <dsp:cNvPr id="0" name=""/>
        <dsp:cNvSpPr/>
      </dsp:nvSpPr>
      <dsp:spPr>
        <a:xfrm>
          <a:off x="2006879" y="739363"/>
          <a:ext cx="2028107" cy="371225"/>
        </a:xfrm>
        <a:custGeom>
          <a:avLst/>
          <a:gdLst/>
          <a:ahLst/>
          <a:cxnLst/>
          <a:rect l="0" t="0" r="0" b="0"/>
          <a:pathLst>
            <a:path>
              <a:moveTo>
                <a:pt x="2028107" y="0"/>
              </a:moveTo>
              <a:lnTo>
                <a:pt x="2028107" y="249107"/>
              </a:lnTo>
              <a:lnTo>
                <a:pt x="0" y="249107"/>
              </a:lnTo>
              <a:lnTo>
                <a:pt x="0" y="3712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CA06E-FBA5-4CCE-93E1-57B9997EAC4D}">
      <dsp:nvSpPr>
        <dsp:cNvPr id="0" name=""/>
        <dsp:cNvSpPr/>
      </dsp:nvSpPr>
      <dsp:spPr>
        <a:xfrm>
          <a:off x="1905484" y="161781"/>
          <a:ext cx="4259006" cy="577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435A7C-537A-4705-B754-6160809261FC}">
      <dsp:nvSpPr>
        <dsp:cNvPr id="0" name=""/>
        <dsp:cNvSpPr/>
      </dsp:nvSpPr>
      <dsp:spPr>
        <a:xfrm>
          <a:off x="2051951" y="300926"/>
          <a:ext cx="4259006" cy="577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দামের তুলনা </a:t>
          </a:r>
          <a:endParaRPr lang="en-US" sz="4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68868" y="317843"/>
        <a:ext cx="4225172" cy="543748"/>
      </dsp:txXfrm>
    </dsp:sp>
    <dsp:sp modelId="{100D26F8-DC1B-4BD5-8137-9AE123205257}">
      <dsp:nvSpPr>
        <dsp:cNvPr id="0" name=""/>
        <dsp:cNvSpPr/>
      </dsp:nvSpPr>
      <dsp:spPr>
        <a:xfrm>
          <a:off x="2909" y="1110589"/>
          <a:ext cx="4007940" cy="837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6FFE53-4F60-4C03-9481-EA6FB419365F}">
      <dsp:nvSpPr>
        <dsp:cNvPr id="0" name=""/>
        <dsp:cNvSpPr/>
      </dsp:nvSpPr>
      <dsp:spPr>
        <a:xfrm>
          <a:off x="149377" y="1249733"/>
          <a:ext cx="4007940" cy="837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 চেয়ে (২-১) বা,  ১টাকা বেশী । </a:t>
          </a:r>
          <a:endParaRPr lang="en-US" sz="2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894" y="1274250"/>
        <a:ext cx="3958906" cy="788029"/>
      </dsp:txXfrm>
    </dsp:sp>
    <dsp:sp modelId="{28DE220F-5A45-4D78-A9EC-59093CEDF068}">
      <dsp:nvSpPr>
        <dsp:cNvPr id="0" name=""/>
        <dsp:cNvSpPr/>
      </dsp:nvSpPr>
      <dsp:spPr>
        <a:xfrm>
          <a:off x="4306694" y="1110589"/>
          <a:ext cx="4382364" cy="837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0173D-28D3-45D4-AB5F-944F3CB6AE4B}">
      <dsp:nvSpPr>
        <dsp:cNvPr id="0" name=""/>
        <dsp:cNvSpPr/>
      </dsp:nvSpPr>
      <dsp:spPr>
        <a:xfrm>
          <a:off x="4453162" y="1249733"/>
          <a:ext cx="4382364" cy="837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দামের=  </a:t>
          </a:r>
          <a14:m xmlns:a14="http://schemas.microsoft.com/office/drawing/2010/main">
            <m:oMath xmlns:m="http://schemas.openxmlformats.org/officeDocument/2006/math">
              <m:box>
                <m:boxPr>
                  <m:ctrlPr>
                    <a:rPr lang="bn-BD" sz="2800" b="0" i="1" kern="1200" cap="none" spc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cs typeface="NikoshBAN" panose="02000000000000000000" pitchFamily="2" charset="0"/>
                    </a:rPr>
                  </m:ctrlPr>
                </m:boxPr>
                <m:e>
                  <m:argPr>
                    <m:argSz m:val="-1"/>
                  </m:argPr>
                  <m:f>
                    <m:fPr>
                      <m:ctrlPr>
                        <a:rPr lang="bn-BD" sz="28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</m:ctrlPr>
                    </m:fPr>
                    <m:num>
                      <m:r>
                        <a:rPr lang="bn-BD" sz="28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</m:num>
                    <m:den>
                      <m:r>
                        <a:rPr lang="bn-BD" sz="28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</m:den>
                  </m:f>
                </m:e>
              </m:box>
            </m:oMath>
          </a14:m>
          <a:r>
            <a:rPr lang="bn-BD" sz="28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= ২ গুণ </a:t>
          </a:r>
          <a:endParaRPr lang="en-US" sz="2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7679" y="1274250"/>
        <a:ext cx="4333330" cy="788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63243-A66D-4F26-A22F-EE64E98300D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8987-34B9-4B1B-BAD3-EB6149E3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0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বোর্ড ও অন্যান্য 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42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3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1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3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71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29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5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8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5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7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8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8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7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9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6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58726" y="328246"/>
            <a:ext cx="8440616" cy="6150632"/>
          </a:xfrm>
          <a:prstGeom prst="frame">
            <a:avLst>
              <a:gd name="adj1" fmla="val 1050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31775" cmpd="thinThick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4712" y="1389560"/>
            <a:ext cx="4249841" cy="735075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dirty="0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4000" dirty="0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sz="4000" dirty="0">
              <a:ln w="0"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3" y="2505075"/>
            <a:ext cx="6065794" cy="318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0046" y="1003809"/>
            <a:ext cx="73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608" y="3595123"/>
            <a:ext cx="7688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খ। প্রস্থ ও দৈর্ঘ্যের সম্ভাব্য মান বসিয়ে সারণিটি পূর্ণ কর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92237"/>
              </p:ext>
            </p:extLst>
          </p:nvPr>
        </p:nvGraphicFramePr>
        <p:xfrm>
          <a:off x="1534366" y="4175065"/>
          <a:ext cx="5861514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9831"/>
                <a:gridCol w="959831"/>
                <a:gridCol w="959831"/>
                <a:gridCol w="959831"/>
                <a:gridCol w="959831"/>
                <a:gridCol w="1062359"/>
              </a:tblGrid>
              <a:tr h="427068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প্রস্থ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7068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দৈর্ঘ্য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৪৯০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8941" y="5657671"/>
            <a:ext cx="863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গ। ভবনটির দৈর্ঘ্য ও প্রস্থের দ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ৈর্ঘ্যের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সমষ্টি ১০৮ মিটার হলে , ভবনটির দৈর্ঘ্য ও প্রস্থ নির্ণয় কর। 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08" y="2840715"/>
            <a:ext cx="8497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ক। ভবনটির দৈর্ঘ্য ও প্রস্থের অনুপাত কী ধরণের ব্যাখ্যা কর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128918"/>
            <a:ext cx="2877671" cy="9050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 flipH="1" flipV="1">
            <a:off x="1290918" y="1319494"/>
            <a:ext cx="5432611" cy="56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একাডেমিক ভবনটির প্রস্থ ও দৈর্ঘ্যের অনুপাত ২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bn-BD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9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12" y="2222522"/>
            <a:ext cx="1627094" cy="118919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331258" y="2479023"/>
            <a:ext cx="1855694" cy="1116105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 ৪২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6212709" y="2895878"/>
            <a:ext cx="1505901" cy="1031667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 ৭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4298" y="4378816"/>
            <a:ext cx="6825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সরল অনুপাত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4298" y="5025147"/>
            <a:ext cx="6825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২টি সমতুল অনুপাত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5132" y="5671478"/>
            <a:ext cx="6825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লঘু অনুপাত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7346" y="815941"/>
            <a:ext cx="2430131" cy="8789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54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5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54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6395" y="501899"/>
            <a:ext cx="4407876" cy="12988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1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6677" y="3116688"/>
            <a:ext cx="6027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ও ২য় রাশির অনুপাত তৈরি কর ;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২৫ ও ৩৫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১বছর ২মাস ও ৭মাস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সরলীকরণ কর; ১৫:21 ও ৪৫:৩৬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5318" y="228600"/>
            <a:ext cx="4531659" cy="1573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C00000"/>
                </a:solidFill>
              </a:rPr>
              <a:t>ধন্যবাদ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65" y="2244818"/>
            <a:ext cx="4518212" cy="449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943198" y="2187923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34166" y="2833684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752231" y="2833684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673" y="2833684"/>
            <a:ext cx="4160677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আনিছুর রহমান(সবুজ)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674" y="3403751"/>
            <a:ext cx="4160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 ) </a:t>
            </a:r>
            <a:endParaRPr lang="bn-IN" sz="2400" dirty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গোড়ল দাখিল মাদরাসা</a:t>
            </a:r>
            <a:r>
              <a:rPr lang="bn-I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কালীগঞ্জ,লালমনিরহাট।</a:t>
            </a:r>
          </a:p>
          <a:p>
            <a:r>
              <a:rPr lang="bn-IN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মোবাইল-০১৭২৩৩১৪১৩৮</a:t>
            </a:r>
          </a:p>
          <a:p>
            <a:r>
              <a:rPr lang="bn-IN" sz="2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মেইল-</a:t>
            </a:r>
            <a:r>
              <a:rPr lang="en-US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shabujnamuri@gmail.com</a:t>
            </a:r>
            <a:endParaRPr lang="en-US" sz="2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5712" y="2995049"/>
            <a:ext cx="3243077" cy="1620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14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1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1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46" y="384407"/>
            <a:ext cx="2022101" cy="21642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929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267" y="1676555"/>
            <a:ext cx="4359558" cy="2800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8514" y="4741053"/>
            <a:ext cx="8337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41665" t="-48936" r="-46443" b="-54800"/>
          <a:stretch/>
        </p:blipFill>
        <p:spPr>
          <a:xfrm>
            <a:off x="310041" y="1241730"/>
            <a:ext cx="8833959" cy="2894680"/>
          </a:xfrm>
          <a:prstGeom prst="star32">
            <a:avLst>
              <a:gd name="adj" fmla="val 31073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516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036" y="2588826"/>
            <a:ext cx="7833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1.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অনুপাত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কী তা বলতে পারবে ;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36" y="3604489"/>
            <a:ext cx="7624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2.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সরল  অনুপাত ব্যাখ্যা করতে  পারবে ;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036" y="4454495"/>
            <a:ext cx="7624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3.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সমতুল অনুপাত ব্যাখ্যা করতে  পারবে ;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744503"/>
            <a:ext cx="4132943" cy="84432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2881" y="377664"/>
            <a:ext cx="3558775" cy="1041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</a:rPr>
              <a:t>শিখনফল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9707615"/>
              </p:ext>
            </p:extLst>
          </p:nvPr>
        </p:nvGraphicFramePr>
        <p:xfrm>
          <a:off x="843865" y="143219"/>
          <a:ext cx="7143364" cy="277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3305110620"/>
                  </p:ext>
                </p:extLst>
              </p:nvPr>
            </p:nvGraphicFramePr>
            <p:xfrm>
              <a:off x="143220" y="3117772"/>
              <a:ext cx="8835527" cy="2236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3305110620"/>
                  </p:ext>
                </p:extLst>
              </p:nvPr>
            </p:nvGraphicFramePr>
            <p:xfrm>
              <a:off x="143220" y="3117772"/>
              <a:ext cx="8835527" cy="2236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517792" y="5938092"/>
            <a:ext cx="3032232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নয়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3012" y="5938092"/>
            <a:ext cx="2552836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60" y="1195155"/>
            <a:ext cx="3852299" cy="2750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8471" y="388107"/>
            <a:ext cx="271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65160" y="4367596"/>
            <a:ext cx="4027111" cy="965529"/>
          </a:xfrm>
          <a:prstGeom prst="roundRect">
            <a:avLst>
              <a:gd name="adj" fmla="val 5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 টি বর্গ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২০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বর্গ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575" y="3368856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1:2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1321" y="3368857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2:4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6" y="1322779"/>
            <a:ext cx="1905835" cy="1634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29" y="1471931"/>
            <a:ext cx="1513349" cy="1509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98" y="1385217"/>
            <a:ext cx="1493436" cy="15095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5814" y="3320305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4:8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2761488" y="1810791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5734665" y="1810791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51" y="5257799"/>
            <a:ext cx="3667686" cy="873459"/>
          </a:xfrm>
          <a:prstGeom prst="rect">
            <a:avLst/>
          </a:prstGeom>
          <a:ln w="920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74" y="5392270"/>
            <a:ext cx="2222032" cy="738987"/>
          </a:xfrm>
          <a:prstGeom prst="rect">
            <a:avLst/>
          </a:prstGeom>
          <a:ln w="889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TextBox 20"/>
          <p:cNvSpPr txBox="1"/>
          <p:nvPr/>
        </p:nvSpPr>
        <p:spPr>
          <a:xfrm>
            <a:off x="7704028" y="5217457"/>
            <a:ext cx="531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7519" y="322992"/>
            <a:ext cx="2821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সমতুল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 animBg="1"/>
      <p:bldP spid="13" grpId="0" animBg="1"/>
      <p:bldP spid="21" grpId="0"/>
      <p:bldP spid="21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198" y="1946963"/>
            <a:ext cx="1529405" cy="1632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91" y="2198447"/>
            <a:ext cx="966974" cy="1032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8838" y="1363320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079" y="606199"/>
            <a:ext cx="2286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লঘু অনুপাত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92" y="4705107"/>
            <a:ext cx="771178" cy="771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13" y="4806650"/>
            <a:ext cx="669635" cy="669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99" y="4824131"/>
            <a:ext cx="652153" cy="652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64" y="4763307"/>
            <a:ext cx="712977" cy="712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82" y="4824131"/>
            <a:ext cx="652153" cy="6521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45860" y="3841773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6079" y="3348226"/>
            <a:ext cx="2026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en-US" sz="44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44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বড় </a:t>
            </a:r>
            <a:endParaRPr lang="en-US" sz="44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7549" y="5539138"/>
            <a:ext cx="1645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60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0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৩ </a:t>
            </a:r>
            <a:endParaRPr lang="en-US" sz="60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0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262</Words>
  <Application>Microsoft Office PowerPoint</Application>
  <PresentationFormat>On-screen Show (4:3)</PresentationFormat>
  <Paragraphs>72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NikoshBAN</vt:lpstr>
      <vt:lpstr>Symbol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SHABUJ</cp:lastModifiedBy>
  <cp:revision>129</cp:revision>
  <dcterms:created xsi:type="dcterms:W3CDTF">2014-11-27T04:45:00Z</dcterms:created>
  <dcterms:modified xsi:type="dcterms:W3CDTF">2019-12-04T18:29:32Z</dcterms:modified>
</cp:coreProperties>
</file>