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7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63636" autoAdjust="0"/>
  </p:normalViewPr>
  <p:slideViewPr>
    <p:cSldViewPr>
      <p:cViewPr varScale="1">
        <p:scale>
          <a:sx n="86" d="100"/>
          <a:sy n="86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000416-0250-4993-99B7-85099878B25C}" type="datetimeFigureOut">
              <a:rPr lang="en-US" smtClean="0"/>
              <a:pPr/>
              <a:t>05-Dec-19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B00671-19D5-4343-AFA4-69D827EBC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mail-mohinuddin22333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47800" y="381000"/>
            <a:ext cx="5943600" cy="4419600"/>
            <a:chOff x="-1172308" y="-1064172"/>
            <a:chExt cx="9144000" cy="6858000"/>
          </a:xfrm>
        </p:grpSpPr>
        <p:pic>
          <p:nvPicPr>
            <p:cNvPr id="3" name="Picture 2" descr="67739104_2691572041069619_3443561158521389056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72308" y="-1064172"/>
              <a:ext cx="9144000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00400" y="1905001"/>
              <a:ext cx="2514600" cy="119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i="1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স্বাগতম</a:t>
              </a:r>
              <a:r>
                <a:rPr lang="bn-IN" sz="32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endParaRPr lang="en-US" sz="32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0600" y="152400"/>
            <a:ext cx="6710680" cy="5181600"/>
            <a:chOff x="990600" y="152400"/>
            <a:chExt cx="6710680" cy="5181600"/>
          </a:xfrm>
        </p:grpSpPr>
        <p:pic>
          <p:nvPicPr>
            <p:cNvPr id="5" name="Picture 4" descr="fe2a451ac5514ab1500cfdfe28b1f998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152400"/>
              <a:ext cx="3281680" cy="2590800"/>
            </a:xfrm>
            <a:prstGeom prst="rect">
              <a:avLst/>
            </a:prstGeom>
          </p:spPr>
        </p:pic>
        <p:pic>
          <p:nvPicPr>
            <p:cNvPr id="7" name="Picture 6" descr="316c5d571428f80d6b00ce47e892c12f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52400"/>
              <a:ext cx="3302000" cy="3048000"/>
            </a:xfrm>
            <a:prstGeom prst="rect">
              <a:avLst/>
            </a:prstGeom>
          </p:spPr>
        </p:pic>
        <p:pic>
          <p:nvPicPr>
            <p:cNvPr id="9" name="Picture 8" descr="hqdefaul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3200400"/>
              <a:ext cx="3352800" cy="2133600"/>
            </a:xfrm>
            <a:prstGeom prst="rect">
              <a:avLst/>
            </a:prstGeom>
          </p:spPr>
        </p:pic>
        <p:pic>
          <p:nvPicPr>
            <p:cNvPr id="11" name="Picture 10" descr="a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1" y="2819400"/>
              <a:ext cx="3276599" cy="25146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524000" y="5334000"/>
            <a:ext cx="579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তুমি যেন আপন মনে তাই 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ভয় পেয়েছ-ভাবছ,এলেম কোথা।’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আমি বলছি ভয় করোনা মা গো,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ওই দেখা যায় মরা নদীর স্রোতা।’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304800"/>
            <a:ext cx="7641336" cy="6096000"/>
            <a:chOff x="914400" y="304800"/>
            <a:chExt cx="7641336" cy="6096000"/>
          </a:xfrm>
        </p:grpSpPr>
        <p:sp>
          <p:nvSpPr>
            <p:cNvPr id="2" name="TextBox 1"/>
            <p:cNvSpPr txBox="1"/>
            <p:nvPr/>
          </p:nvSpPr>
          <p:spPr>
            <a:xfrm>
              <a:off x="1371600" y="304800"/>
              <a:ext cx="632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i="1" dirty="0" smtClean="0">
                  <a:latin typeface="Kalpurush" pitchFamily="2" charset="0"/>
                  <a:cs typeface="Kalpurush" pitchFamily="2" charset="0"/>
                </a:rPr>
                <a:t>চল আমরা নিজেরাই অনুশীলন করি  </a:t>
              </a:r>
              <a:endParaRPr lang="en-US" sz="3600" i="1" dirty="0">
                <a:latin typeface="Kalpurush" pitchFamily="2" charset="0"/>
                <a:cs typeface="Kalpurush" pitchFamily="2" charset="0"/>
              </a:endParaRPr>
            </a:p>
          </p:txBody>
        </p:sp>
        <p:pic>
          <p:nvPicPr>
            <p:cNvPr id="4" name="Picture 3" descr="26-8-218x15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143000"/>
              <a:ext cx="7641336" cy="5257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i="1" dirty="0" smtClean="0">
                <a:latin typeface="Kalpurush" pitchFamily="2" charset="0"/>
                <a:cs typeface="Kalpurush" pitchFamily="2" charset="0"/>
              </a:rPr>
              <a:t>মূল্যায়ন </a:t>
            </a:r>
            <a:endParaRPr lang="en-US" sz="4400" i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itchFamily="2" charset="0"/>
                <a:cs typeface="Kalpurush" pitchFamily="2" charset="0"/>
              </a:rPr>
              <a:t>(</a:t>
            </a:r>
            <a:r>
              <a:rPr lang="bn-IN" sz="4000" i="1" dirty="0" smtClean="0">
                <a:latin typeface="Kalpurush" pitchFamily="2" charset="0"/>
                <a:cs typeface="Kalpurush" pitchFamily="2" charset="0"/>
              </a:rPr>
              <a:t>১</a:t>
            </a:r>
            <a:r>
              <a:rPr lang="bn-IN" sz="4400" i="1" dirty="0" smtClean="0">
                <a:latin typeface="Kalpurush" pitchFamily="2" charset="0"/>
                <a:cs typeface="Kalpurush" pitchFamily="2" charset="0"/>
              </a:rPr>
              <a:t>)“বীরপুরুষ” কবিতাটির কবির নাম কি?  </a:t>
            </a:r>
            <a:endParaRPr lang="en-US" sz="4000" i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i="1" dirty="0" smtClean="0">
                <a:latin typeface="Kalpurush" pitchFamily="2" charset="0"/>
                <a:cs typeface="Kalpurush" pitchFamily="2" charset="0"/>
              </a:rPr>
              <a:t>উত্তরঃ-রবীন্দ্রনাথ ঠাকুর। </a:t>
            </a:r>
            <a:endParaRPr lang="en-US" sz="4800" i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itchFamily="2" charset="0"/>
                <a:cs typeface="Kalpurush" pitchFamily="2" charset="0"/>
              </a:rPr>
              <a:t>(</a:t>
            </a:r>
            <a:r>
              <a:rPr lang="bn-IN" sz="4000" i="1" dirty="0" smtClean="0">
                <a:latin typeface="Kalpurush" pitchFamily="2" charset="0"/>
                <a:cs typeface="Kalpurush" pitchFamily="2" charset="0"/>
              </a:rPr>
              <a:t>২) </a:t>
            </a:r>
            <a:r>
              <a:rPr lang="bn-IN" sz="4000" i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খোকা মাকে নিয়ে কোথায় যাচ্ছে ?</a:t>
            </a:r>
            <a:r>
              <a:rPr lang="bn-IN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733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i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উত্তরঃ খোকা মাকে নিয়ে অনেক দূরে যাচ্ছে ।  </a:t>
            </a:r>
            <a:endParaRPr lang="en-US" sz="3600" i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572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 smtClean="0">
                <a:latin typeface="Kalpurush" pitchFamily="2" charset="0"/>
                <a:cs typeface="Kalpurush" pitchFamily="2" charset="0"/>
              </a:rPr>
              <a:t>(৩) সূর্য কখন পাটে নামে? </a:t>
            </a:r>
            <a:endParaRPr lang="en-US" sz="4000" i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i="1" dirty="0" smtClean="0">
                <a:latin typeface="Kalpurush" pitchFamily="2" charset="0"/>
                <a:cs typeface="Kalpurush" pitchFamily="2" charset="0"/>
              </a:rPr>
              <a:t>   উত্তরঃ-সন্ধে হলে সূর্য পাটে ।  </a:t>
            </a:r>
            <a:endParaRPr lang="en-US" sz="3600" i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i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বাড়ীর কাজ </a:t>
            </a:r>
            <a:endParaRPr lang="en-US" sz="5400" i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066800"/>
            <a:ext cx="8610600" cy="5638800"/>
            <a:chOff x="990600" y="838200"/>
            <a:chExt cx="7848600" cy="5086350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38200"/>
              <a:ext cx="7848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i="1" dirty="0" smtClean="0"/>
                <a:t>আমরা কোথা যাচ্ছি কে তা জানে-------------------কী দূর্দশাই হতো না হলে !’ </a:t>
              </a:r>
              <a:endParaRPr lang="en-US" sz="2800" i="1" dirty="0"/>
            </a:p>
          </p:txBody>
        </p:sp>
        <p:pic>
          <p:nvPicPr>
            <p:cNvPr id="6" name="Picture 5" descr="20190407_13155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1676400"/>
              <a:ext cx="7628467" cy="42481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3285" y="304800"/>
            <a:ext cx="8916609" cy="6400800"/>
            <a:chOff x="163285" y="304800"/>
            <a:chExt cx="8916609" cy="5543550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304800"/>
              <a:ext cx="769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i="1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সবাইকে অনেক অনেক ধন্যবাদ </a:t>
              </a:r>
              <a:endParaRPr lang="en-US" sz="4000" b="1" i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pic>
          <p:nvPicPr>
            <p:cNvPr id="4" name="Picture 3" descr="67965595_2691571967736293_3344727673208307712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285" y="832757"/>
              <a:ext cx="8916609" cy="50155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i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শিক্ষক পরিচিতি </a:t>
            </a:r>
            <a:endParaRPr lang="en-US" sz="4400" i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685801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2000" b="1" i="1" dirty="0" smtClean="0">
                <a:latin typeface="Kalpurush" pitchFamily="2" charset="0"/>
                <a:cs typeface="Kalpurush" pitchFamily="2" charset="0"/>
              </a:rPr>
              <a:t>মোঃ মহিন উদ্দিন </a:t>
            </a:r>
          </a:p>
          <a:p>
            <a:pPr algn="ctr"/>
            <a:r>
              <a:rPr lang="bn-IN" sz="2000" i="1" dirty="0" smtClean="0">
                <a:latin typeface="Kalpurush" pitchFamily="2" charset="0"/>
                <a:cs typeface="Kalpurush" pitchFamily="2" charset="0"/>
              </a:rPr>
              <a:t>সহকারি শিক্ষক </a:t>
            </a:r>
          </a:p>
          <a:p>
            <a:pPr algn="ctr"/>
            <a:r>
              <a:rPr lang="bn-IN" sz="2000" i="1" dirty="0" smtClean="0">
                <a:latin typeface="Kalpurush" pitchFamily="2" charset="0"/>
                <a:cs typeface="Kalpurush" pitchFamily="2" charset="0"/>
              </a:rPr>
              <a:t>লালারগাঁও সরকারি প্রাথমিক বিদ্যালয়</a:t>
            </a:r>
          </a:p>
          <a:p>
            <a:pPr algn="ctr"/>
            <a:r>
              <a:rPr lang="bn-IN" sz="2000" i="1" dirty="0" smtClean="0">
                <a:latin typeface="Kalpurush" pitchFamily="2" charset="0"/>
                <a:cs typeface="Kalpurush" pitchFamily="2" charset="0"/>
              </a:rPr>
              <a:t>বিশ্বম্বরপুর,সুনামগঞ্জ।</a:t>
            </a:r>
          </a:p>
          <a:p>
            <a:pPr algn="ctr"/>
            <a:r>
              <a:rPr lang="bn-IN" sz="2000" i="1" dirty="0" smtClean="0">
                <a:latin typeface="Kalpurush" pitchFamily="2" charset="0"/>
                <a:cs typeface="Kalpurush" pitchFamily="2" charset="0"/>
              </a:rPr>
              <a:t>মোবাইল-০১৯১৫-২১৬৫৬১</a:t>
            </a:r>
            <a:endParaRPr lang="en-US" sz="2000" i="1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2000" i="1" dirty="0" smtClean="0">
                <a:latin typeface="Kalpurush" pitchFamily="2" charset="0"/>
                <a:cs typeface="Kalpurush" pitchFamily="2" charset="0"/>
                <a:hlinkClick r:id="rId2"/>
              </a:rPr>
              <a:t>Gmail-mohinuddin22333@gmail.com</a:t>
            </a:r>
            <a:r>
              <a:rPr lang="en-US" sz="2000" i="1" dirty="0" smtClean="0">
                <a:latin typeface="Kalpurush" pitchFamily="2" charset="0"/>
                <a:cs typeface="Kalpurush" pitchFamily="2" charset="0"/>
              </a:rPr>
              <a:t> </a:t>
            </a:r>
            <a:endParaRPr lang="bn-IN" sz="2400" i="1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20180530_135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3124200" cy="2343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200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i="1" dirty="0" smtClean="0">
                <a:latin typeface="Kalpurush" pitchFamily="2" charset="0"/>
                <a:cs typeface="Kalpurush" pitchFamily="2" charset="0"/>
              </a:rPr>
              <a:t>শিখনফলঃ</a:t>
            </a:r>
            <a:r>
              <a:rPr lang="bn-IN" sz="3200" dirty="0" smtClean="0">
                <a:latin typeface="Kalpurush" pitchFamily="2" charset="0"/>
                <a:cs typeface="Kalpurush" pitchFamily="2" charset="0"/>
              </a:rPr>
              <a:t>-</a:t>
            </a:r>
            <a:r>
              <a:rPr lang="bn-IN" sz="4800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2672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১</a:t>
            </a:r>
            <a:r>
              <a:rPr lang="bn-IN" sz="2400" i="1" dirty="0" smtClean="0">
                <a:latin typeface="Kalpurush" pitchFamily="2" charset="0"/>
                <a:cs typeface="Kalpurush" pitchFamily="2" charset="0"/>
              </a:rPr>
              <a:t>, শুদ্ধ উচ্চারনে প্রশ্ন করতে পারবে ও উত্তর দিতে পারবে।</a:t>
            </a:r>
          </a:p>
          <a:p>
            <a:r>
              <a:rPr lang="bn-IN" sz="2400" i="1" dirty="0" smtClean="0">
                <a:latin typeface="Kalpurush" pitchFamily="2" charset="0"/>
                <a:cs typeface="Kalpurush" pitchFamily="2" charset="0"/>
              </a:rPr>
              <a:t>২, বাক্য স্পষ্ট ও প্রমিত উচ্চারনে সাবলিলভাবে পড়তে পারবে।</a:t>
            </a:r>
          </a:p>
          <a:p>
            <a:r>
              <a:rPr lang="bn-IN" sz="3600" i="1" dirty="0" smtClean="0">
                <a:latin typeface="Kalpurush" pitchFamily="2" charset="0"/>
                <a:cs typeface="Kalpurush" pitchFamily="2" charset="0"/>
              </a:rPr>
              <a:t>  </a:t>
            </a:r>
            <a:endParaRPr lang="en-US" sz="4400" i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i="1" dirty="0" smtClean="0">
                <a:latin typeface="Kalpurush" pitchFamily="2" charset="0"/>
                <a:cs typeface="Kalpurush" pitchFamily="2" charset="0"/>
              </a:rPr>
              <a:t>পাঠ পরিচিতি </a:t>
            </a:r>
            <a:endParaRPr lang="en-US" sz="3600" b="1" i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i="1" dirty="0" smtClean="0">
                <a:latin typeface="Kalpurush" pitchFamily="2" charset="0"/>
                <a:cs typeface="Kalpurush" pitchFamily="2" charset="0"/>
              </a:rPr>
              <a:t>শ্রেণীঃ- ৪র্থ </a:t>
            </a:r>
          </a:p>
          <a:p>
            <a:pPr algn="ctr"/>
            <a:r>
              <a:rPr lang="bn-IN" sz="3200" b="1" i="1" dirty="0" smtClean="0">
                <a:latin typeface="Kalpurush" pitchFamily="2" charset="0"/>
                <a:cs typeface="Kalpurush" pitchFamily="2" charset="0"/>
              </a:rPr>
              <a:t>বিষয়ঃ বাংলা </a:t>
            </a:r>
          </a:p>
          <a:p>
            <a:pPr algn="ctr"/>
            <a:r>
              <a:rPr lang="bn-IN" sz="3200" b="1" i="1" dirty="0" smtClean="0">
                <a:latin typeface="Kalpurush" pitchFamily="2" charset="0"/>
                <a:cs typeface="Kalpurush" pitchFamily="2" charset="0"/>
              </a:rPr>
              <a:t>পাঠ- বীর পুরুষ </a:t>
            </a:r>
          </a:p>
          <a:p>
            <a:pPr algn="ctr"/>
            <a:r>
              <a:rPr lang="bn-IN" sz="3200" b="1" i="1" dirty="0" smtClean="0">
                <a:latin typeface="Kalpurush" pitchFamily="2" charset="0"/>
                <a:cs typeface="Kalpurush" pitchFamily="2" charset="0"/>
              </a:rPr>
              <a:t>পাঠ্যাংশসঃ-মনে করো----মরা নদীর স্রোতা।</a:t>
            </a:r>
          </a:p>
          <a:p>
            <a:pPr algn="ctr"/>
            <a:r>
              <a:rPr lang="bn-IN" sz="3200" b="1" i="1" dirty="0" smtClean="0">
                <a:latin typeface="Kalpurush" pitchFamily="2" charset="0"/>
                <a:cs typeface="Kalpurush" pitchFamily="2" charset="0"/>
              </a:rPr>
              <a:t>সময়ঃ ৪০ মিনিট</a:t>
            </a:r>
          </a:p>
          <a:p>
            <a:pPr algn="ctr"/>
            <a:r>
              <a:rPr lang="bn-IN" sz="3200" b="1" i="1" dirty="0" smtClean="0">
                <a:latin typeface="Kalpurush" pitchFamily="2" charset="0"/>
                <a:cs typeface="Kalpurush" pitchFamily="2" charset="0"/>
              </a:rPr>
              <a:t>তারিখঃ ২৬/০৮/২০১৯ ইং</a:t>
            </a:r>
          </a:p>
          <a:p>
            <a:pPr algn="ctr"/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i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চল আমরা কিছু ছবি দেখবো </a:t>
            </a:r>
            <a:endParaRPr lang="en-US" sz="3200" i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143000"/>
            <a:ext cx="4572000" cy="251125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1219200"/>
            <a:ext cx="9144000" cy="5638800"/>
            <a:chOff x="0" y="1085850"/>
            <a:chExt cx="9144000" cy="5638800"/>
          </a:xfrm>
        </p:grpSpPr>
        <p:pic>
          <p:nvPicPr>
            <p:cNvPr id="4" name="Picture 3" descr="index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85850"/>
              <a:ext cx="4191000" cy="2514600"/>
            </a:xfrm>
            <a:prstGeom prst="rect">
              <a:avLst/>
            </a:prstGeom>
          </p:spPr>
        </p:pic>
        <p:pic>
          <p:nvPicPr>
            <p:cNvPr id="10" name="Picture 9" descr="316c5d571428f80d6b00ce47e892c12f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3962400"/>
              <a:ext cx="4038600" cy="2743200"/>
            </a:xfrm>
            <a:prstGeom prst="rect">
              <a:avLst/>
            </a:prstGeom>
          </p:spPr>
        </p:pic>
        <p:pic>
          <p:nvPicPr>
            <p:cNvPr id="12" name="Picture 11" descr="hqdefault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200" y="4038600"/>
              <a:ext cx="4876800" cy="26860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 smtClean="0">
                <a:latin typeface="Kalpurush" pitchFamily="2" charset="0"/>
                <a:cs typeface="Kalpurush" pitchFamily="2" charset="0"/>
              </a:rPr>
              <a:t>পাঠ ঘোষণা </a:t>
            </a:r>
            <a:endParaRPr lang="en-US" sz="6000" b="1" i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i="1" dirty="0" smtClean="0">
                <a:latin typeface="Kalpurush" pitchFamily="2" charset="0"/>
                <a:cs typeface="Kalpurush" pitchFamily="2" charset="0"/>
              </a:rPr>
              <a:t>আজকের পাঠ</a:t>
            </a:r>
          </a:p>
          <a:p>
            <a:pPr algn="ctr"/>
            <a:r>
              <a:rPr lang="bn-IN" sz="7200" i="1" dirty="0" smtClean="0">
                <a:latin typeface="Kalpurush" pitchFamily="2" charset="0"/>
                <a:cs typeface="Kalpurush" pitchFamily="2" charset="0"/>
              </a:rPr>
              <a:t>কবিতাঃ-</a:t>
            </a:r>
            <a:r>
              <a:rPr lang="bn-IN" sz="7200" i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বীর পূরুষ</a:t>
            </a:r>
          </a:p>
          <a:p>
            <a:pPr algn="ctr"/>
            <a:r>
              <a:rPr lang="bn-IN" sz="7200" i="1" dirty="0" smtClean="0">
                <a:latin typeface="Kalpurush" pitchFamily="2" charset="0"/>
                <a:cs typeface="Kalpurush" pitchFamily="2" charset="0"/>
              </a:rPr>
              <a:t>কবি রবীন্দ্রনাথ ঠাকুর  </a:t>
            </a:r>
            <a:endParaRPr lang="en-US" sz="7200" i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304800"/>
            <a:ext cx="8196943" cy="4983480"/>
            <a:chOff x="228600" y="304800"/>
            <a:chExt cx="8196943" cy="4983480"/>
          </a:xfrm>
        </p:grpSpPr>
        <p:pic>
          <p:nvPicPr>
            <p:cNvPr id="3" name="Picture 2" descr="MUCAcasa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304800"/>
              <a:ext cx="4114800" cy="2514600"/>
            </a:xfrm>
            <a:prstGeom prst="rect">
              <a:avLst/>
            </a:prstGeom>
          </p:spPr>
        </p:pic>
        <p:pic>
          <p:nvPicPr>
            <p:cNvPr id="5" name="Picture 4" descr="a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3400" y="304800"/>
              <a:ext cx="4082143" cy="2514600"/>
            </a:xfrm>
            <a:prstGeom prst="rect">
              <a:avLst/>
            </a:prstGeom>
          </p:spPr>
        </p:pic>
        <p:pic>
          <p:nvPicPr>
            <p:cNvPr id="7" name="Picture 6" descr="114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2819400"/>
              <a:ext cx="4114800" cy="2468880"/>
            </a:xfrm>
            <a:prstGeom prst="rect">
              <a:avLst/>
            </a:prstGeom>
          </p:spPr>
        </p:pic>
      </p:grpSp>
      <p:pic>
        <p:nvPicPr>
          <p:cNvPr id="9" name="Picture 8" descr="premium-model-palki-500x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273" y="2819400"/>
            <a:ext cx="4045927" cy="25241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562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i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মনে করে যেন,বিদেশ ঘুরে </a:t>
            </a:r>
          </a:p>
          <a:p>
            <a:pPr algn="ctr"/>
            <a:r>
              <a:rPr lang="bn-IN" sz="3200" b="1" i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মাকে নিয়ে যাচ্ছি অনেক দূরে। </a:t>
            </a:r>
            <a:endParaRPr lang="en-US" sz="3200" b="1" i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7086600" cy="4918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0292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i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তুমি যাচ্ছ পাল্কিতে ,মা, চড়ে  </a:t>
            </a:r>
          </a:p>
          <a:p>
            <a:pPr algn="ctr"/>
            <a:r>
              <a:rPr lang="bn-IN" sz="3200" b="1" i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দরজা দুটো একটুকু ফাঁক করে,</a:t>
            </a:r>
            <a:endParaRPr lang="en-US" sz="3200" b="1" i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52400"/>
            <a:ext cx="8818384" cy="3352800"/>
            <a:chOff x="152400" y="152400"/>
            <a:chExt cx="8818384" cy="3352800"/>
          </a:xfrm>
        </p:grpSpPr>
        <p:pic>
          <p:nvPicPr>
            <p:cNvPr id="3" name="Picture 2" descr="premium-model-palki-500x50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28600"/>
              <a:ext cx="4757371" cy="3276600"/>
            </a:xfrm>
            <a:prstGeom prst="rect">
              <a:avLst/>
            </a:prstGeom>
          </p:spPr>
        </p:pic>
        <p:pic>
          <p:nvPicPr>
            <p:cNvPr id="5" name="Picture 4" descr="index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52400"/>
              <a:ext cx="4246384" cy="33528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33400" y="4572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i="1" dirty="0" smtClean="0">
                <a:latin typeface="Kalpurush" pitchFamily="2" charset="0"/>
                <a:cs typeface="Kalpurush" pitchFamily="2" charset="0"/>
              </a:rPr>
              <a:t>টগবগিয়ে তোমার পাশে পাশে।  </a:t>
            </a:r>
          </a:p>
          <a:p>
            <a:pPr algn="ctr"/>
            <a:r>
              <a:rPr lang="bn-IN" sz="3600" b="1" i="1" dirty="0" smtClean="0">
                <a:latin typeface="Kalpurush" pitchFamily="2" charset="0"/>
                <a:cs typeface="Kalpurush" pitchFamily="2" charset="0"/>
              </a:rPr>
              <a:t>রাস্থা থেকে ঘোড়ার খুরে খুরে </a:t>
            </a:r>
          </a:p>
          <a:p>
            <a:pPr algn="ctr"/>
            <a:r>
              <a:rPr lang="bn-IN" sz="3600" b="1" i="1" dirty="0" smtClean="0">
                <a:latin typeface="Kalpurush" pitchFamily="2" charset="0"/>
                <a:cs typeface="Kalpurush" pitchFamily="2" charset="0"/>
              </a:rPr>
              <a:t>রাঙ্গা দূলোয় মেঘ উড়িয়ে  আসে।।</a:t>
            </a:r>
            <a:endParaRPr lang="en-US" sz="3600" b="1" i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52401"/>
            <a:ext cx="8779933" cy="4724399"/>
            <a:chOff x="152400" y="152400"/>
            <a:chExt cx="8779933" cy="5339655"/>
          </a:xfrm>
        </p:grpSpPr>
        <p:pic>
          <p:nvPicPr>
            <p:cNvPr id="3" name="Picture 2" descr="indexq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4267200" cy="2397211"/>
            </a:xfrm>
            <a:prstGeom prst="rect">
              <a:avLst/>
            </a:prstGeom>
          </p:spPr>
        </p:pic>
        <p:pic>
          <p:nvPicPr>
            <p:cNvPr id="5" name="Picture 4" descr="indexqq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0" y="152400"/>
              <a:ext cx="4419600" cy="2419203"/>
            </a:xfrm>
            <a:prstGeom prst="rect">
              <a:avLst/>
            </a:prstGeom>
          </p:spPr>
        </p:pic>
        <p:pic>
          <p:nvPicPr>
            <p:cNvPr id="7" name="Picture 6" descr="dd0cfab100300eba709f0cebdce5358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2590800"/>
              <a:ext cx="4436533" cy="2895600"/>
            </a:xfrm>
            <a:prstGeom prst="rect">
              <a:avLst/>
            </a:prstGeom>
          </p:spPr>
        </p:pic>
        <p:pic>
          <p:nvPicPr>
            <p:cNvPr id="9" name="Picture 8" descr="B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2590800"/>
              <a:ext cx="4267200" cy="290125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990600" y="5042118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i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সন্ধ্যে হলে, সূর্য নামে পাট্‌</a:t>
            </a:r>
          </a:p>
          <a:p>
            <a:pPr algn="ctr"/>
            <a:r>
              <a:rPr lang="bn-IN" sz="2800" b="1" i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এলেম যেন জোড়াদিঘির মাঠে।</a:t>
            </a:r>
          </a:p>
          <a:p>
            <a:pPr algn="ctr"/>
            <a:r>
              <a:rPr lang="bn-IN" sz="2800" b="1" i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ধূ ধূ করে যে দিক-পানে চাই,</a:t>
            </a:r>
          </a:p>
          <a:p>
            <a:pPr algn="ctr"/>
            <a:r>
              <a:rPr lang="bn-IN" sz="2800" b="1" i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কোন খানে জনমানব নাই, </a:t>
            </a:r>
            <a:endParaRPr lang="en-US" sz="2800" b="1" i="1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172</TotalTime>
  <Words>232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Microsoft</cp:lastModifiedBy>
  <cp:revision>23</cp:revision>
  <dcterms:created xsi:type="dcterms:W3CDTF">2019-08-25T07:22:39Z</dcterms:created>
  <dcterms:modified xsi:type="dcterms:W3CDTF">2019-12-05T04:52:31Z</dcterms:modified>
</cp:coreProperties>
</file>