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0" r:id="rId3"/>
    <p:sldId id="289" r:id="rId4"/>
    <p:sldId id="284" r:id="rId5"/>
    <p:sldId id="274" r:id="rId6"/>
    <p:sldId id="280" r:id="rId7"/>
    <p:sldId id="259" r:id="rId8"/>
    <p:sldId id="281" r:id="rId9"/>
    <p:sldId id="282" r:id="rId10"/>
    <p:sldId id="283" r:id="rId11"/>
    <p:sldId id="261" r:id="rId12"/>
    <p:sldId id="262" r:id="rId13"/>
    <p:sldId id="263" r:id="rId14"/>
    <p:sldId id="264" r:id="rId15"/>
    <p:sldId id="287" r:id="rId16"/>
    <p:sldId id="267" r:id="rId17"/>
    <p:sldId id="288" r:id="rId18"/>
    <p:sldId id="269" r:id="rId19"/>
    <p:sldId id="272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88324" autoAdjust="0"/>
  </p:normalViewPr>
  <p:slideViewPr>
    <p:cSldViewPr snapToGrid="0">
      <p:cViewPr>
        <p:scale>
          <a:sx n="80" d="100"/>
          <a:sy n="80" d="100"/>
        </p:scale>
        <p:origin x="-112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প্রতিটি বক্সে সারি ও কলাম মধ্যে কি মিল রয়েছে ? (সারি ও কলাম সংখ্যা সমান )।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গুলো  কি কি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84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6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46265"/>
            <a:ext cx="8146472" cy="488178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1570" y="1116167"/>
            <a:ext cx="6308410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35834" y="3665398"/>
            <a:ext cx="7529499" cy="20067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728" y="1706998"/>
            <a:ext cx="8901109" cy="68580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180" y="1685925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89" y="171994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421" y="1689318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689" y="1685924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854" y="1700211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008" y="1717890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866" y="171788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155" y="1728786"/>
            <a:ext cx="84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587" y="1751667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5185" y="1728786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১০৯,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453" y="1746467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348" y="2957513"/>
            <a:ext cx="185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58" y="707888"/>
            <a:ext cx="76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বর্গসংখ্যাগুলো খুঁজে বের কর  </a:t>
            </a:r>
            <a:endParaRPr lang="en-US" sz="40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9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5646"/>
              </p:ext>
            </p:extLst>
          </p:nvPr>
        </p:nvGraphicFramePr>
        <p:xfrm>
          <a:off x="3331846" y="57148"/>
          <a:ext cx="5740717" cy="6743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985837"/>
                <a:gridCol w="1545721"/>
                <a:gridCol w="411666"/>
                <a:gridCol w="1028700"/>
                <a:gridCol w="1768793"/>
              </a:tblGrid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843467" y="657224"/>
            <a:ext cx="371474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8175" y="671513"/>
            <a:ext cx="242888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50636" y="5586415"/>
            <a:ext cx="257175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01038" y="5543551"/>
            <a:ext cx="185737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7755" y="1285876"/>
            <a:ext cx="37147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599" y="1271588"/>
            <a:ext cx="214312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2044" y="1900238"/>
            <a:ext cx="371474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43887" y="1900238"/>
            <a:ext cx="214312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7781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43887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7781" y="3128964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175" y="3100388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2068" y="3743327"/>
            <a:ext cx="214313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72463" y="370046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2060" y="4343401"/>
            <a:ext cx="25717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72462" y="4329112"/>
            <a:ext cx="20002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3493" y="4957764"/>
            <a:ext cx="250030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9604" y="4943477"/>
            <a:ext cx="207171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50650" y="6186489"/>
            <a:ext cx="18573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79604" y="6157914"/>
            <a:ext cx="16430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4333" y="698142"/>
            <a:ext cx="297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8567" y="3588248"/>
            <a:ext cx="331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2" y="5342575"/>
            <a:ext cx="2571748" cy="7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২,৩,৭,ও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41" y="258779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39" y="2567973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606" y="2567974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1238" y="25801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9168" y="2587797"/>
            <a:ext cx="62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4936" y="2633309"/>
            <a:ext cx="65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45562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 বা ৯ হলে ,এর বর্গসংখ্যার  একক স্থানীয় অঙ্ক ১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2102345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103" y="3631106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479" y="3631105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80" y="4230140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5511" y="4230140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479" y="3631105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200651" y="77152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75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111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3918" y="3631106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880" y="4230140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950" y="4230140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119" y="1957388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075" y="3629025"/>
            <a:ext cx="30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৫২৯ , ২২৫ ও ৯৬১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2" y="111872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2" y="220233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7" y="3462060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52" y="438538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552" y="5467951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5044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3738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11" y="2849411"/>
            <a:ext cx="3426249" cy="18411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24208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16" y="3557447"/>
            <a:ext cx="3426249" cy="236545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53738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69" y="5016848"/>
            <a:ext cx="3353091" cy="1841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5101" y="826337"/>
            <a:ext cx="7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6515101" y="907655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900" y="90765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986" y="139796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6672264" y="1424240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15063" y="139566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018" y="191224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6922296" y="1938520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5095" y="190994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0872" y="242422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322" y="1792987"/>
            <a:ext cx="3493311" cy="1847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519" y="92305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851" y="3139404"/>
            <a:ext cx="70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571" y="7799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1" y="4889503"/>
            <a:ext cx="7510923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006" y="223221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1948172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14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5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7" y="1828948"/>
            <a:ext cx="3865199" cy="321287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2171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302" y="1599895"/>
            <a:ext cx="4176122" cy="26580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412" y="1599895"/>
            <a:ext cx="4035902" cy="3346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49291" y="2403451"/>
            <a:ext cx="6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937" y="1898679"/>
            <a:ext cx="4474852" cy="9022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95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5888" y="2950226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130" y="1550829"/>
            <a:ext cx="3834716" cy="23288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626297" y="2928938"/>
            <a:ext cx="67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006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96917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924" y="1550829"/>
            <a:ext cx="4035902" cy="33469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530925" y="295022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5216" y="2980054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0527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3033" y="3363426"/>
            <a:ext cx="81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81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81" y="4898562"/>
            <a:ext cx="7955970" cy="18777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1898346" y="3922737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9144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575" y="1261970"/>
            <a:ext cx="4816257" cy="37798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7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5513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 smtClean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2595283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210" y="3515073"/>
            <a:ext cx="170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4" y="1151906"/>
            <a:ext cx="3728852" cy="646331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25" y="2066329"/>
            <a:ext cx="4156346" cy="3970318"/>
          </a:xfrm>
          <a:prstGeom prst="rect">
            <a:avLst/>
          </a:prstGeom>
          <a:ln w="412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মোঃআবু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তাহের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ডবলমুরিং,চট্টগ্রাম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মোবাইলঃ০১৮১৯৫১৩২৫২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taher.joramtal@gmail.com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521" y="2576991"/>
            <a:ext cx="4156346" cy="2308324"/>
          </a:xfrm>
          <a:prstGeom prst="rect">
            <a:avLst/>
          </a:prstGeom>
          <a:ln w="412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৭ম-শ্রেণি </a:t>
            </a:r>
          </a:p>
          <a:p>
            <a:pPr algn="ctr"/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2" y="629718"/>
            <a:ext cx="1371600" cy="1436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31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79803" y="598323"/>
            <a:ext cx="3371374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5" y="2245659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200039"/>
            <a:ext cx="5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নিচের কোন সংখ্যাটি পূর্ণ বর্গসংখ্যা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3" y="2830434"/>
            <a:ext cx="774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নেয়া যায় তা পূর্ণবর্গ সংখ্যা নয়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5077201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357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860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363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182" y="4963066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7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129552" y="2882228"/>
            <a:ext cx="76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দু’টিকে কোন ক্ষুদ্রতম সংখ্যা দ্বারা গুণ করলে গুণফল পূর্ণ বর্গসংখ্যা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2" y="4146252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063" y="4146251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5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" y="244807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89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" y="1698036"/>
            <a:ext cx="4911721" cy="327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" y="5829301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টাইলসগুলো ও খেলনার গুটিগুলোর আকৃতি কীরুপ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4" y="1698036"/>
            <a:ext cx="2979499" cy="32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623" y="1623622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860" y="143788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25560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147" y="938000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754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1267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8425" y="584617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6658" y="423199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425" y="501261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2983" y="1982116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0893" y="5279852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5522" y="6053757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 </a:t>
            </a:r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</a:t>
            </a:r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0893" y="5276158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হলে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বর্গটির ক্ষেত্রফল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0216" y="6073841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 </a:t>
            </a:r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4509" y="6066453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 এর বর্গমূল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61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57342"/>
            <a:ext cx="578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" y="3703673"/>
            <a:ext cx="65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 বর্গ সংখ্যার ধর্ম ব্যাখ্যা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" y="4350004"/>
            <a:ext cx="8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গুণনীয়কের সাহায্যে বর্গমূল নির্ণয়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" y="4996335"/>
            <a:ext cx="711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।  ভাগের সাহায্যে বর্গমূল নির্ণয় করতে পারবে 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127074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1270741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1270741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24540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245408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45408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3637423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3637423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637423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1510" y="947575"/>
            <a:ext cx="35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7063" y="947575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145" y="1861976"/>
            <a:ext cx="49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7063" y="2488566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5830" y="3362189"/>
            <a:ext cx="5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blipFill rotWithShape="0">
                <a:blip r:embed="rId4"/>
                <a:stretch>
                  <a:fillRect l="-6565" t="-14159" r="-1969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51376" y="4820764"/>
            <a:ext cx="27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240" y="5619384"/>
            <a:ext cx="707175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0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4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7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0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7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0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9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86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3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3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0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532" y="4947870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856" y="4947869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blipFill rotWithShape="0">
                <a:blip r:embed="rId3"/>
                <a:stretch>
                  <a:fillRect t="-7258" r="-3235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4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8825" y="2428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43575" y="2428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588" y="2617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9" y="12715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72149" y="12715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162" y="12904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blipFill rotWithShape="0">
                <a:blip r:embed="rId7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399" y="235981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72149" y="235981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162" y="237868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blipFill rotWithShape="0">
                <a:blip r:embed="rId9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28825" y="3702836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43575" y="3702836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8" y="37217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blipFill rotWithShape="0">
                <a:blip r:embed="rId11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57399" y="560307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72149" y="560307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5162" y="5621947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3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658</Words>
  <Application>Microsoft Office PowerPoint</Application>
  <PresentationFormat>On-screen Show (4:3)</PresentationFormat>
  <Paragraphs>238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225</cp:revision>
  <dcterms:created xsi:type="dcterms:W3CDTF">2014-12-27T08:25:03Z</dcterms:created>
  <dcterms:modified xsi:type="dcterms:W3CDTF">2019-12-05T16:27:07Z</dcterms:modified>
</cp:coreProperties>
</file>