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65" r:id="rId3"/>
    <p:sldId id="361" r:id="rId4"/>
    <p:sldId id="362" r:id="rId5"/>
    <p:sldId id="285" r:id="rId6"/>
    <p:sldId id="342" r:id="rId7"/>
    <p:sldId id="363" r:id="rId8"/>
    <p:sldId id="350" r:id="rId9"/>
    <p:sldId id="369" r:id="rId10"/>
    <p:sldId id="351" r:id="rId11"/>
    <p:sldId id="364" r:id="rId12"/>
    <p:sldId id="332" r:id="rId13"/>
    <p:sldId id="345" r:id="rId14"/>
    <p:sldId id="357" r:id="rId15"/>
    <p:sldId id="358" r:id="rId16"/>
    <p:sldId id="368" r:id="rId17"/>
    <p:sldId id="365" r:id="rId18"/>
    <p:sldId id="366" r:id="rId19"/>
    <p:sldId id="367" r:id="rId20"/>
    <p:sldId id="296" r:id="rId21"/>
    <p:sldId id="370" r:id="rId22"/>
    <p:sldId id="297" r:id="rId23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1" d="100"/>
          <a:sy n="61" d="100"/>
        </p:scale>
        <p:origin x="-918" y="-19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7" name="Picture 4" descr="Slide Pict-1 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115800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Content Placeholder 6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518160"/>
            <a:ext cx="4053840" cy="201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4922520"/>
            <a:ext cx="4053840" cy="208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ex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63521"/>
            <a:ext cx="4009820" cy="192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120640" y="381000"/>
            <a:ext cx="6945313" cy="70898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>
              <a:defRPr/>
            </a:pPr>
            <a:r>
              <a:rPr lang="bn-BD" sz="5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 </a:t>
            </a:r>
            <a:endParaRPr lang="en-US" sz="57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- কাজী নজরুল ইসলাম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 </a:t>
            </a: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সবুজ পাতার দেশে ফিরোজিয়া ফিঙে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গুল্মে পর্ণ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লতিকার কর্ণে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ঢল ঢল স্বর্ণে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ঝলমল দোলে দুল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পাতার দেশের পাখী বাঁধা হিয়া বোঁটাতে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গান তব শুনি সাঁঝে তব ফুটে ওঠাতে</a:t>
            </a:r>
            <a:r>
              <a:rPr lang="hi-IN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cs typeface="Vrind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19600" y="711621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040" y="1915160"/>
            <a:ext cx="5974080" cy="3799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838200" y="5715000"/>
            <a:ext cx="11201400" cy="15240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83763" indent="-783763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3763" indent="-783763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3763" indent="-783763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40867" indent="-440867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810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8" descr="imag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" y="1872267"/>
            <a:ext cx="5547360" cy="256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507480" y="2418080"/>
            <a:ext cx="522732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দেশে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9" descr="images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160" y="4145280"/>
            <a:ext cx="5334000" cy="293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4749800"/>
            <a:ext cx="522732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ফিরোজিয়া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ফিঙে-কুল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endParaRPr lang="en-US" sz="41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810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6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899920"/>
            <a:ext cx="5334000" cy="261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507480" y="2245360"/>
            <a:ext cx="469392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গুল্মে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পর্ণে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লতিকার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পর্ণে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04360"/>
            <a:ext cx="554736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93520" y="4836160"/>
            <a:ext cx="469392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স্বর্ণে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ঝলমল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দোলো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" y="1849525"/>
            <a:ext cx="522732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294120" y="2367685"/>
            <a:ext cx="490728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b="1" dirty="0">
                <a:latin typeface="NikoshBAN" pitchFamily="2" charset="0"/>
                <a:cs typeface="NikoshBAN" pitchFamily="2" charset="0"/>
              </a:rPr>
              <a:t>পৌ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ষের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শেষে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জাফরানি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বেশ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440" y="4526685"/>
            <a:ext cx="5300728" cy="28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0120" y="4958485"/>
            <a:ext cx="490728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b="1" dirty="0" err="1" smtClean="0"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4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মাচানের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দেশ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মশগুল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_1063_99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84680"/>
            <a:ext cx="5201918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202680" y="2604347"/>
            <a:ext cx="544068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শ্যামলী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সোনামুখ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খুকু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8" name="Picture 7" descr="suns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720" y="4302760"/>
            <a:ext cx="5440680" cy="293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5360" y="5425440"/>
            <a:ext cx="5440680" cy="1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আলুথালু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দুকুরে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304800"/>
            <a:ext cx="9829800" cy="143764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" descr="master 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828800"/>
            <a:ext cx="5440680" cy="275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87440" y="2204606"/>
            <a:ext cx="480060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হায়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ভালবাসি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মাটি-মা’য়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pic>
        <p:nvPicPr>
          <p:cNvPr id="8" name="Picture 6" descr="index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520" y="4614452"/>
            <a:ext cx="5440680" cy="282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4899758"/>
            <a:ext cx="6187440" cy="2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অলকায়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পথ-ভুল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" y="228600"/>
            <a:ext cx="12252960" cy="7315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038600" y="685800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05000"/>
            <a:ext cx="4233211" cy="3034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1219200" y="5638800"/>
            <a:ext cx="10668000" cy="13716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ctr"/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       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2" name="Picture 11" descr="5462_Sea_Wallpapers_54621280_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21920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4191000" y="531974"/>
            <a:ext cx="3581400" cy="76342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1882" tIns="50941" rIns="101882" bIns="5094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E:\New Accounting -9\indexDalio 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857624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lowchart: Alternate Process 14"/>
          <p:cNvSpPr/>
          <p:nvPr/>
        </p:nvSpPr>
        <p:spPr>
          <a:xfrm>
            <a:off x="1143000" y="5791200"/>
            <a:ext cx="11049000" cy="15240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ফুল” কবিতায় কোন বিষয়টি ফুটে উঠেছে?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 সাথে “ঝিঙে ফুল” কবিতার কোন সম্পর্কটি ফুটে উঠেছে?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4" name="Picture 13" descr="5424_Sea_Wallpapers_54241024_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21920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4495800" y="716340"/>
            <a:ext cx="3048000" cy="848362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1882" tIns="50941" rIns="101882" bIns="5094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7590" y="609600"/>
            <a:ext cx="344917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066800" y="5562600"/>
            <a:ext cx="99822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40867" indent="-440867"/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কত সালে জন্ম গ্রহণ করেন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কবিতায় কবি কিসের গান গাওয়ার কথা বলেছেন?</a:t>
            </a:r>
            <a:endParaRPr lang="en-US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জন্য কোন কাব্যগ্রন্থটি কবি </a:t>
            </a:r>
            <a:r>
              <a:rPr lang="bn-IN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ইসলামের</a:t>
            </a:r>
            <a:r>
              <a:rPr lang="bn-BD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কর্তৃক রচিত?</a:t>
            </a:r>
            <a:endParaRPr lang="en-US" sz="32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H:\class-6-all-textbooks-free-download-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2057400" cy="2312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4114800"/>
            <a:ext cx="5288280" cy="30921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</a:p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</a:t>
            </a:r>
            <a:endParaRPr lang="en-US" sz="36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 </a:t>
            </a:r>
            <a:endParaRPr lang="en-US" sz="36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19600" y="549027"/>
            <a:ext cx="2971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85800" y="3810000"/>
            <a:ext cx="5943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চিনামূড়া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এল.এ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ন.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দাউদকান্দি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০1687-072523</a:t>
            </a:r>
            <a:endParaRPr lang="bn-BD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GB" sz="2400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GB" sz="2400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GB" sz="2400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manikdas0086@gmail.com</a:t>
            </a:r>
            <a:endParaRPr lang="en-US" sz="2400" u="sng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E:\Manik sir\MS Word Files\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95400"/>
            <a:ext cx="1905000" cy="211655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5760720" cy="367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40480" y="51816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6019800"/>
            <a:ext cx="10058400" cy="72748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marL="457200" indent="-457200" algn="ctr"/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কবিতার </a:t>
            </a:r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</a:t>
            </a:r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86200"/>
            <a:ext cx="3352800" cy="193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06796"/>
            <a:ext cx="3352800" cy="192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ocess 5"/>
          <p:cNvSpPr/>
          <p:nvPr/>
        </p:nvSpPr>
        <p:spPr>
          <a:xfrm>
            <a:off x="838200" y="1524000"/>
            <a:ext cx="6553200" cy="2590799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ফয়সাল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লেখাপড়ায়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ফয়সালের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ফয়সাল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কোলাহল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পুর্ণ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685800"/>
            <a:ext cx="699262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196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1816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অলকায়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6019800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ফয়সাল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2115800" cy="701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0" name="Round Single Corner Rectangle 4"/>
          <p:cNvSpPr/>
          <p:nvPr/>
        </p:nvSpPr>
        <p:spPr>
          <a:xfrm>
            <a:off x="1447800" y="914400"/>
            <a:ext cx="10439400" cy="657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026920" y="474980"/>
            <a:ext cx="8534400" cy="5613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6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1"/>
            <a:ext cx="516509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index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0"/>
            <a:ext cx="522732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index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4160" y="1066800"/>
            <a:ext cx="5120640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index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" y="3886200"/>
            <a:ext cx="512064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676400" y="6629400"/>
            <a:ext cx="9402992" cy="56134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Content Placeholder 6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259080"/>
            <a:ext cx="11948160" cy="725424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Flowchart: Alternate Process 4"/>
          <p:cNvSpPr/>
          <p:nvPr/>
        </p:nvSpPr>
        <p:spPr>
          <a:xfrm>
            <a:off x="1828800" y="6019800"/>
            <a:ext cx="9525000" cy="11430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5105400"/>
            <a:ext cx="34290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33528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1" y="348072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ঝিঙে ফুল কি তা বলতে পারবে 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5" name="Picture 4" descr="Picture1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"/>
            <a:ext cx="12268200" cy="725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ular Callout 5"/>
          <p:cNvSpPr/>
          <p:nvPr/>
        </p:nvSpPr>
        <p:spPr>
          <a:xfrm>
            <a:off x="1828800" y="6248400"/>
            <a:ext cx="8610600" cy="704487"/>
          </a:xfrm>
          <a:prstGeom prst="wedgeRectCallout">
            <a:avLst>
              <a:gd name="adj1" fmla="val -1102"/>
              <a:gd name="adj2" fmla="val 53853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40080" y="4577080"/>
          <a:ext cx="11056937" cy="1295400"/>
        </p:xfrm>
        <a:graphic>
          <a:graphicData uri="http://schemas.openxmlformats.org/presentationml/2006/ole">
            <p:oleObj spid="_x0000_s1026" name="Packager Shell Object" showAsIcon="1" r:id="rId4" imgW="4737960" imgH="685800" progId="Package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4" descr="index666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21695" y="304800"/>
            <a:ext cx="12251305" cy="7162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1" descr="Wallpaper04935"/>
          <p:cNvSpPr>
            <a:spLocks noChangeArrowheads="1"/>
          </p:cNvSpPr>
          <p:nvPr/>
        </p:nvSpPr>
        <p:spPr bwMode="auto">
          <a:xfrm>
            <a:off x="3824922" y="914399"/>
            <a:ext cx="3185478" cy="674583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-1612i3\Desktop\uyuiyui\Image- Kuli\artworks-000080610799-3jsnb0-t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067800" y="3048000"/>
            <a:ext cx="2651760" cy="1882129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8686800" y="5105400"/>
            <a:ext cx="3416300" cy="69098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853441" y="2286000"/>
            <a:ext cx="6085205" cy="53283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১১ই জ্যৈষ্ঠ১৩০৬বাং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২5শে মে’১৮৯৯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838200" y="3048000"/>
            <a:ext cx="5831840" cy="8141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 নাম কাজী ফকির আহমেদ</a:t>
            </a:r>
          </a:p>
          <a:p>
            <a:pPr algn="ctr"/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নাম জাহেদা খাতুন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/>
          <p:cNvSpPr>
            <a:spLocks noChangeArrowheads="1"/>
          </p:cNvSpPr>
          <p:nvPr/>
        </p:nvSpPr>
        <p:spPr bwMode="auto">
          <a:xfrm>
            <a:off x="762000" y="4114800"/>
            <a:ext cx="5831840" cy="10166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নাম দুখু মিয়া</a:t>
            </a:r>
            <a:endParaRPr lang="en-US" sz="4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endParaRPr lang="en-US" sz="2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838200" y="5410200"/>
            <a:ext cx="5776277" cy="10166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২9শে আগস্ট’১৯৭</a:t>
            </a:r>
            <a:r>
              <a:rPr lang="bn-BD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ঢাকায় শেষ নিৰশ্বাস ত্যাগ করেন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8869681" y="381000"/>
            <a:ext cx="2407919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723005"/>
            <a:ext cx="211994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826703" y="609600"/>
            <a:ext cx="2702560" cy="150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75961" y="723005"/>
            <a:ext cx="26822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952999" y="1983537"/>
            <a:ext cx="1952309" cy="1091757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মাচান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3236" y="1905000"/>
            <a:ext cx="2342887" cy="142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814560" y="1983537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মাচা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পাটাতন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3" t="7056" r="13861" b="20527"/>
          <a:stretch/>
        </p:blipFill>
        <p:spPr>
          <a:xfrm>
            <a:off x="2327122" y="2667000"/>
            <a:ext cx="1405514" cy="173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814077"/>
            <a:ext cx="2544505" cy="142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810000" y="3048000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হৃদয়</a:t>
            </a:r>
            <a:endParaRPr lang="en-US" sz="2800" b="1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447800" y="5966477"/>
            <a:ext cx="195230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ফিরোজিয়া</a:t>
            </a:r>
            <a:endParaRPr lang="en-US" sz="3200" dirty="0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324600" y="6042677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ফিরোজা রঙের</a:t>
            </a:r>
            <a:endParaRPr lang="en-US" sz="2800" dirty="0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57200" y="2895600"/>
            <a:ext cx="195230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হিয়া</a:t>
            </a:r>
            <a:endParaRPr lang="en-US" sz="32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3" t="28522" r="24982" b="28139"/>
          <a:stretch/>
        </p:blipFill>
        <p:spPr>
          <a:xfrm>
            <a:off x="6612553" y="4035114"/>
            <a:ext cx="2391941" cy="160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9144000" y="4267200"/>
            <a:ext cx="2606040" cy="1091757"/>
          </a:xfrm>
          <a:prstGeom prst="leftArrow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ঝোপঝাড়ে </a:t>
            </a:r>
            <a:endParaRPr lang="en-US" sz="2800" b="1" dirty="0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267200" y="4267200"/>
            <a:ext cx="2119949" cy="1214034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গুল্মে পর্ণে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7" grpId="0" animBg="1"/>
      <p:bldP spid="38" grpId="0" animBg="1"/>
      <p:bldP spid="41" grpId="0" animBg="1"/>
      <p:bldP spid="42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2268200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ndex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153400" y="609599"/>
            <a:ext cx="3886200" cy="2910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8534400" y="3505200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Untitled-2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09600" y="3505200"/>
            <a:ext cx="4353181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Alternate Process 13"/>
          <p:cNvSpPr/>
          <p:nvPr/>
        </p:nvSpPr>
        <p:spPr>
          <a:xfrm>
            <a:off x="990600" y="6620510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512</Words>
  <Application>Microsoft Office PowerPoint</Application>
  <PresentationFormat>Custom</PresentationFormat>
  <Paragraphs>111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Chinamura</cp:lastModifiedBy>
  <cp:revision>381</cp:revision>
  <dcterms:created xsi:type="dcterms:W3CDTF">2015-03-29T01:14:49Z</dcterms:created>
  <dcterms:modified xsi:type="dcterms:W3CDTF">2019-12-05T05:35:26Z</dcterms:modified>
</cp:coreProperties>
</file>