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71" r:id="rId5"/>
    <p:sldId id="260" r:id="rId6"/>
    <p:sldId id="262" r:id="rId7"/>
    <p:sldId id="263" r:id="rId8"/>
    <p:sldId id="264" r:id="rId9"/>
    <p:sldId id="265" r:id="rId10"/>
    <p:sldId id="269" r:id="rId11"/>
    <p:sldId id="266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A2089D-616D-466F-B41D-8771151C1552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0A9597-6E35-4421-BA14-74027B6F2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44769" y="533400"/>
            <a:ext cx="7813431" cy="22860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57200" y="3048000"/>
            <a:ext cx="8229600" cy="3733800"/>
          </a:xfrm>
          <a:prstGeom prst="flowChartAlternateProcess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ফুলেল</a:t>
            </a:r>
            <a:r>
              <a:rPr lang="en-US" sz="8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38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381000"/>
            <a:ext cx="304800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610600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রোকেয়াকে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নারীমুক্তির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অগ্রদুত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3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4200" y="228600"/>
            <a:ext cx="25146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মুল্যায়নঃ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3600"/>
            <a:ext cx="7848600" cy="4114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(ক) ২টি (খ)৩টি  (গ)৪টি (ঘ)৫টি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42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762000"/>
            <a:ext cx="23622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00100" y="3048000"/>
            <a:ext cx="64008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3048000"/>
            <a:ext cx="62728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25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76600" y="381000"/>
            <a:ext cx="25908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" y="3200400"/>
            <a:ext cx="89916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স্বামী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রোকেয়াকে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পড়াশুনার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উৎসাহিত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করেছিলেন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0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81000"/>
            <a:ext cx="32004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1143000" y="1981200"/>
            <a:ext cx="7162800" cy="4191000"/>
          </a:xfrm>
          <a:prstGeom prst="flowChartMagneticDisk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849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  <p:sndAc>
          <p:stSnd>
            <p:snd r:embed="rId4" name="applause.wav"/>
          </p:stSnd>
        </p:sndAc>
      </p:transition>
    </mc:Choice>
    <mc:Fallback>
      <p:transition spd="slow">
        <p:circl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228600"/>
            <a:ext cx="5334000" cy="1371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90800" y="2743200"/>
            <a:ext cx="5867400" cy="3505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2743200"/>
            <a:ext cx="5791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নুরুল আমিন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চিনামূড়া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দাউদকান্দি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০১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৮১১১৪৮৬১০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SC055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25908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6990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00200" y="228600"/>
            <a:ext cx="6096000" cy="1371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3048000" y="1600200"/>
            <a:ext cx="3886200" cy="1066800"/>
          </a:xfrm>
          <a:prstGeom prst="round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৭ম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1600200" y="2895600"/>
            <a:ext cx="6400800" cy="838200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গদ্যাংশ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200400" y="4038600"/>
            <a:ext cx="2971800" cy="7620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৭ম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2895600" y="5105400"/>
            <a:ext cx="3962400" cy="13716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৪৫মিনিট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97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81000"/>
            <a:ext cx="5638800" cy="44958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04930" y="5266923"/>
            <a:ext cx="6858000" cy="129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উপেরর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2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533400"/>
            <a:ext cx="3657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2115" y="1813775"/>
            <a:ext cx="7543800" cy="3810000"/>
          </a:xfrm>
          <a:prstGeom prst="rect">
            <a:avLst/>
          </a:prstGeom>
          <a:scene3d>
            <a:camera prst="obliqueBottom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32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763000" cy="3124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02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218404"/>
            <a:ext cx="3886200" cy="8483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1219200"/>
            <a:ext cx="3733800" cy="25146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43434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সেলিনা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১৯৪৭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রাজশাহীতে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পরিচালক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দায়িত্বরত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ছিলেন।তাঁর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জলোচ্ছ্বাস,হাঙর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গ্রেনেড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ইত্যাদি।তিনি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পুরস্কার,ফিলিপ্স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18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19200" y="533400"/>
            <a:ext cx="6781800" cy="1447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362200"/>
            <a:ext cx="8001000" cy="2819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সেলিনা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তাঁহার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ঊল্লেখযোগ্য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82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00330" y="838200"/>
            <a:ext cx="3886200" cy="25146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ame Side Corner Rectangle 2"/>
          <p:cNvSpPr/>
          <p:nvPr/>
        </p:nvSpPr>
        <p:spPr>
          <a:xfrm>
            <a:off x="381000" y="3429000"/>
            <a:ext cx="8610600" cy="32004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জহির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শেখার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উৎসাহিত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উর্দু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পারদর্শী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বাংগালী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অভিভাকদের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।’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আঞ্জুমানের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খাওফাতিনে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ই্লাম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’’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সংগতঠন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রোকেয়াকে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অগ্রদুত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152400"/>
            <a:ext cx="25908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উপস্থাপনা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7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669</TotalTime>
  <Words>261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Chinamura</cp:lastModifiedBy>
  <cp:revision>57</cp:revision>
  <dcterms:created xsi:type="dcterms:W3CDTF">2014-03-14T09:13:15Z</dcterms:created>
  <dcterms:modified xsi:type="dcterms:W3CDTF">2017-07-24T04:04:23Z</dcterms:modified>
</cp:coreProperties>
</file>