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869"/>
    <a:srgbClr val="9CF76F"/>
    <a:srgbClr val="FF66FF"/>
    <a:srgbClr val="FDD7FA"/>
    <a:srgbClr val="D7FDDE"/>
    <a:srgbClr val="FFFFFF"/>
    <a:srgbClr val="FF99CC"/>
    <a:srgbClr val="0000CC"/>
    <a:srgbClr val="1FF533"/>
    <a:srgbClr val="F2B06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838200" y="228600"/>
            <a:ext cx="6781800" cy="13716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69596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1000" y="1143000"/>
            <a:ext cx="8763000" cy="5486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প্রমশনের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চেস্টা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ছেলেও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শপ্তম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শেনীতে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শুনেই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উঠলেন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ফারাসি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পড়াতেন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ফারাসি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ফারাসি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লেখেন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ফারাসি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ভাইকে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40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উঠলেন</a:t>
            </a:r>
            <a:r>
              <a:rPr lang="en-US" sz="3600" dirty="0" smtClean="0">
                <a:solidFill>
                  <a:srgbClr val="FDD7FA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DD7FA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1752600" y="533400"/>
            <a:ext cx="6172200" cy="8382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52400" y="1524000"/>
            <a:ext cx="8610600" cy="5181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উঠলেন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ফারাসি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0" y="457200"/>
            <a:ext cx="9144000" cy="6400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শুনা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প্রমোশন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পেয়েছিল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খাটুনির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9CF76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2286000" y="609600"/>
            <a:ext cx="4724400" cy="99060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62000" y="1828800"/>
            <a:ext cx="7391400" cy="4572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9CF76F"/>
                </a:solidFill>
                <a:latin typeface="Book Antiqua"/>
                <a:cs typeface="NikoshBAN" pitchFamily="2" charset="0"/>
              </a:rPr>
              <a:t>→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খাটুনির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9CF76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1524000" y="609600"/>
            <a:ext cx="4876800" cy="68580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0" y="1447800"/>
            <a:ext cx="9144000" cy="54102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4000" dirty="0" smtClean="0">
                <a:latin typeface="Book Antiqua"/>
                <a:cs typeface="NikoshBAN" pitchFamily="2" charset="0"/>
              </a:rPr>
              <a:t>→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উঠলেন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1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1"/>
            <a:r>
              <a:rPr lang="en-US" sz="4000" dirty="0" smtClean="0">
                <a:latin typeface="Book Antiqua"/>
                <a:cs typeface="NikoshBAN" pitchFamily="2" charset="0"/>
              </a:rPr>
              <a:t>→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প্রমোশন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1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2209800" y="304800"/>
            <a:ext cx="4495800" cy="99060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0" y="1752600"/>
            <a:ext cx="8915400" cy="472440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5AF869"/>
                </a:solidFill>
                <a:latin typeface="Book Antiqua"/>
              </a:rPr>
              <a:t>► </a:t>
            </a:r>
            <a:r>
              <a:rPr lang="en-US" sz="4000" dirty="0" err="1" smtClean="0">
                <a:solidFill>
                  <a:srgbClr val="5AF869"/>
                </a:solidFill>
                <a:latin typeface="Book Antiqua"/>
              </a:rPr>
              <a:t>আদু</a:t>
            </a:r>
            <a:r>
              <a:rPr lang="en-US" sz="4000" dirty="0" smtClean="0">
                <a:solidFill>
                  <a:srgbClr val="5AF869"/>
                </a:solidFill>
                <a:latin typeface="Book Antiqua"/>
              </a:rPr>
              <a:t> </a:t>
            </a:r>
            <a:r>
              <a:rPr lang="en-US" sz="4000" dirty="0" err="1" smtClean="0">
                <a:solidFill>
                  <a:srgbClr val="5AF869"/>
                </a:solidFill>
                <a:latin typeface="Book Antiqua"/>
              </a:rPr>
              <a:t>ভাই</a:t>
            </a:r>
            <a:r>
              <a:rPr lang="en-US" sz="4000" dirty="0" smtClean="0">
                <a:solidFill>
                  <a:srgbClr val="5AF869"/>
                </a:solidFill>
                <a:latin typeface="Book Antiqua"/>
              </a:rPr>
              <a:t> </a:t>
            </a:r>
            <a:r>
              <a:rPr lang="en-US" sz="4000" dirty="0" err="1" smtClean="0">
                <a:solidFill>
                  <a:srgbClr val="5AF869"/>
                </a:solidFill>
                <a:latin typeface="Book Antiqua"/>
              </a:rPr>
              <a:t>গল্পের</a:t>
            </a:r>
            <a:r>
              <a:rPr lang="en-US" sz="4000" dirty="0" smtClean="0">
                <a:solidFill>
                  <a:srgbClr val="5AF869"/>
                </a:solidFill>
                <a:latin typeface="Book Antiqua"/>
              </a:rPr>
              <a:t> </a:t>
            </a:r>
            <a:r>
              <a:rPr lang="en-US" sz="4000" dirty="0" err="1" smtClean="0">
                <a:solidFill>
                  <a:srgbClr val="5AF869"/>
                </a:solidFill>
                <a:latin typeface="Book Antiqua"/>
              </a:rPr>
              <a:t>স্বারমর্ম</a:t>
            </a:r>
            <a:r>
              <a:rPr lang="en-US" sz="4000" dirty="0" smtClean="0">
                <a:solidFill>
                  <a:srgbClr val="5AF869"/>
                </a:solidFill>
                <a:latin typeface="Book Antiqua"/>
              </a:rPr>
              <a:t> </a:t>
            </a:r>
            <a:r>
              <a:rPr lang="en-US" sz="4000" dirty="0" err="1" smtClean="0">
                <a:solidFill>
                  <a:srgbClr val="5AF869"/>
                </a:solidFill>
                <a:latin typeface="Book Antiqua"/>
              </a:rPr>
              <a:t>খাতায়</a:t>
            </a:r>
            <a:r>
              <a:rPr lang="en-US" sz="4000" dirty="0" smtClean="0">
                <a:solidFill>
                  <a:srgbClr val="5AF869"/>
                </a:solidFill>
                <a:latin typeface="Book Antiqua"/>
              </a:rPr>
              <a:t> </a:t>
            </a:r>
            <a:r>
              <a:rPr lang="en-US" sz="4000" dirty="0" err="1" smtClean="0">
                <a:solidFill>
                  <a:srgbClr val="5AF869"/>
                </a:solidFill>
                <a:latin typeface="Book Antiqua"/>
              </a:rPr>
              <a:t>লিখে</a:t>
            </a:r>
            <a:r>
              <a:rPr lang="en-US" sz="4000" dirty="0" smtClean="0">
                <a:solidFill>
                  <a:srgbClr val="5AF869"/>
                </a:solidFill>
                <a:latin typeface="Book Antiqua"/>
              </a:rPr>
              <a:t> </a:t>
            </a:r>
            <a:r>
              <a:rPr lang="en-US" sz="4000" dirty="0" err="1" smtClean="0">
                <a:solidFill>
                  <a:srgbClr val="5AF869"/>
                </a:solidFill>
                <a:latin typeface="Book Antiqua"/>
              </a:rPr>
              <a:t>আনবে</a:t>
            </a:r>
            <a:r>
              <a:rPr lang="en-US" sz="3600" dirty="0" smtClean="0">
                <a:latin typeface="Book Antiqua"/>
              </a:rPr>
              <a:t>।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828800" y="0"/>
            <a:ext cx="5105400" cy="9906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1828800" y="1219200"/>
            <a:ext cx="5181600" cy="220980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হাফেয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581400"/>
            <a:ext cx="51054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00200" y="381000"/>
            <a:ext cx="5791200" cy="1143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0" y="1752600"/>
            <a:ext cx="9144000" cy="464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সাদেকুল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মিরাজ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 (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লাউপাড়া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সৈকত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লাউপাড়া,তালতলি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19200" y="1752600"/>
            <a:ext cx="6858000" cy="4038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lowchart: Or 4"/>
          <p:cNvSpPr/>
          <p:nvPr/>
        </p:nvSpPr>
        <p:spPr>
          <a:xfrm>
            <a:off x="1905000" y="152400"/>
            <a:ext cx="5334000" cy="838200"/>
          </a:xfrm>
          <a:prstGeom prst="flowChar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4600" y="304800"/>
            <a:ext cx="4648200" cy="121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→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6417782" cy="3886200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762000" y="5638800"/>
            <a:ext cx="8001000" cy="990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057400" y="685800"/>
            <a:ext cx="5029200" cy="19812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38400"/>
            <a:ext cx="7467600" cy="3733799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514600" y="0"/>
            <a:ext cx="3810000" cy="609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828800" y="609600"/>
            <a:ext cx="48768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2B06E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F2B06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2B06E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2B06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2B06E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F2B06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2B06E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F2B06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2B06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lay 3"/>
          <p:cNvSpPr/>
          <p:nvPr/>
        </p:nvSpPr>
        <p:spPr>
          <a:xfrm>
            <a:off x="0" y="1752600"/>
            <a:ext cx="9144000" cy="4343400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/>
          </a:p>
          <a:p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ভাইর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পুরিস্কার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পেতেন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819400" y="609600"/>
            <a:ext cx="4267200" cy="6858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99CC"/>
                </a:solidFill>
              </a:rPr>
              <a:t> </a:t>
            </a:r>
            <a:r>
              <a:rPr lang="en-US" sz="4000" dirty="0" err="1" smtClean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শব্দার্থগুলো</a:t>
            </a:r>
            <a:r>
              <a:rPr lang="en-US" sz="4000" dirty="0" smtClean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dirty="0" smtClean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4000" dirty="0">
              <a:solidFill>
                <a:srgbClr val="FF99CC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828800"/>
          <a:ext cx="8686800" cy="420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4343400"/>
                <a:gridCol w="2171700"/>
              </a:tblGrid>
              <a:tr h="6985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</a:t>
                      </a:r>
                      <a:r>
                        <a:rPr lang="en-US" sz="3600" dirty="0" err="1" smtClean="0"/>
                        <a:t>শব্দ</a:t>
                      </a:r>
                      <a:endParaRPr lang="en-US" sz="36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/>
                        <a:t>      </a:t>
                      </a:r>
                      <a:r>
                        <a:rPr lang="en-US" sz="3600" dirty="0" err="1" smtClean="0"/>
                        <a:t>অর্থ</a:t>
                      </a:r>
                      <a:r>
                        <a:rPr lang="en-US" sz="3600" baseline="0" dirty="0" smtClean="0"/>
                        <a:t> </a:t>
                      </a:r>
                      <a:endParaRPr lang="en-US" sz="3600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তাচ্ছিল্য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তুচ্ছ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জ্ঞান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ভূমন্ডল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পৃথিবী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ফ্যাকাশে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বিবর্ণ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সংস্রব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থিসিস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নিবন্ধ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371600" y="838200"/>
            <a:ext cx="5029200" cy="10668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2438400"/>
            <a:ext cx="9372600" cy="4114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তাচ্ছিল্য</a:t>
            </a:r>
            <a:endParaRPr lang="en-US" sz="4000" dirty="0" smtClean="0">
              <a:solidFill>
                <a:srgbClr val="5AF86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4000" dirty="0" err="1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ফ্যাকাশে</a:t>
            </a:r>
            <a:endParaRPr lang="en-US" sz="4000" dirty="0" smtClean="0">
              <a:solidFill>
                <a:srgbClr val="5AF86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সংস্রব</a:t>
            </a:r>
            <a:endParaRPr lang="en-US" sz="4000" dirty="0" smtClean="0">
              <a:solidFill>
                <a:srgbClr val="5AF86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dirty="0" err="1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dirty="0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5AF869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 smtClean="0">
              <a:solidFill>
                <a:srgbClr val="5AF86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438400"/>
            <a:ext cx="4343400" cy="2667000"/>
          </a:xfrm>
          <a:prstGeom prst="rect">
            <a:avLst/>
          </a:prstGeom>
        </p:spPr>
      </p:pic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62200"/>
            <a:ext cx="3810000" cy="274319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514600" y="0"/>
            <a:ext cx="3657600" cy="1295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5105400"/>
            <a:ext cx="8382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আদু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প্রমশনের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চেস্টা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348</TotalTime>
  <Words>372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plae</dc:creator>
  <cp:lastModifiedBy>plae</cp:lastModifiedBy>
  <cp:revision>136</cp:revision>
  <dcterms:created xsi:type="dcterms:W3CDTF">2006-08-16T00:00:00Z</dcterms:created>
  <dcterms:modified xsi:type="dcterms:W3CDTF">2019-12-04T18:52:10Z</dcterms:modified>
</cp:coreProperties>
</file>