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4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1" r:id="rId15"/>
    <p:sldId id="272" r:id="rId16"/>
    <p:sldId id="273" r:id="rId17"/>
    <p:sldId id="275" r:id="rId18"/>
    <p:sldId id="276" r:id="rId19"/>
    <p:sldId id="277" r:id="rId20"/>
    <p:sldId id="278" r:id="rId21"/>
    <p:sldId id="279" r:id="rId22"/>
    <p:sldId id="2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558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526DFC-67F4-43E2-8434-6261929972B4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6EC1E1-D44C-4791-BCBF-431C55A22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77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70DF6-7284-4E2E-91AE-910FCE49EBE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989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70DF6-7284-4E2E-91AE-910FCE49EBE0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8434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70DF6-7284-4E2E-91AE-910FCE49EBE0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3957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70DF6-7284-4E2E-91AE-910FCE49EBE0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2491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70DF6-7284-4E2E-91AE-910FCE49EBE0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8025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70DF6-7284-4E2E-91AE-910FCE49EBE0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7957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70DF6-7284-4E2E-91AE-910FCE49EBE0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582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70DF6-7284-4E2E-91AE-910FCE49EBE0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144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70DF6-7284-4E2E-91AE-910FCE49EBE0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731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70DF6-7284-4E2E-91AE-910FCE49EBE0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832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1759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70DF6-7284-4E2E-91AE-910FCE49EBE0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040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70DF6-7284-4E2E-91AE-910FCE49EBE0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055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70DF6-7284-4E2E-91AE-910FCE49EBE0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248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70DF6-7284-4E2E-91AE-910FCE49EBE0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605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03F1-F95A-4ABA-8A74-9D84062F39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3977-023F-4192-AA99-25068F2A99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542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03F1-F95A-4ABA-8A74-9D84062F39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3977-023F-4192-AA99-25068F2A99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70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03F1-F95A-4ABA-8A74-9D84062F39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3977-023F-4192-AA99-25068F2A99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629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E40A3-B189-426B-9562-0969DFE8F9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B8400-D1F5-4453-B5BE-AAC92C717E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290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E40A3-B189-426B-9562-0969DFE8F9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B8400-D1F5-4453-B5BE-AAC92C717E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988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E40A3-B189-426B-9562-0969DFE8F9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B8400-D1F5-4453-B5BE-AAC92C717E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919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E40A3-B189-426B-9562-0969DFE8F9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B8400-D1F5-4453-B5BE-AAC92C717E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265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E40A3-B189-426B-9562-0969DFE8F9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B8400-D1F5-4453-B5BE-AAC92C717E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072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E40A3-B189-426B-9562-0969DFE8F9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B8400-D1F5-4453-B5BE-AAC92C717E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0442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E40A3-B189-426B-9562-0969DFE8F9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B8400-D1F5-4453-B5BE-AAC92C717E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4082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E40A3-B189-426B-9562-0969DFE8F9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B8400-D1F5-4453-B5BE-AAC92C717E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875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03F1-F95A-4ABA-8A74-9D84062F39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3977-023F-4192-AA99-25068F2A99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2662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E40A3-B189-426B-9562-0969DFE8F9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B8400-D1F5-4453-B5BE-AAC92C717E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8038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E40A3-B189-426B-9562-0969DFE8F9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B8400-D1F5-4453-B5BE-AAC92C717E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3716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E40A3-B189-426B-9562-0969DFE8F9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B8400-D1F5-4453-B5BE-AAC92C717E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6467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bg>
      <p:bgPr>
        <a:solidFill>
          <a:srgbClr val="4D4A56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7" descr="organic-02.png"/>
          <p:cNvPicPr preferRelativeResize="0"/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7"/>
          <p:cNvSpPr/>
          <p:nvPr/>
        </p:nvSpPr>
        <p:spPr>
          <a:xfrm>
            <a:off x="2754833" y="953811"/>
            <a:ext cx="8795600" cy="5214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44" name="Google Shape;44;p7"/>
          <p:cNvSpPr/>
          <p:nvPr/>
        </p:nvSpPr>
        <p:spPr>
          <a:xfrm>
            <a:off x="539967" y="588189"/>
            <a:ext cx="2640400" cy="2640400"/>
          </a:xfrm>
          <a:prstGeom prst="rect">
            <a:avLst/>
          </a:prstGeom>
          <a:solidFill>
            <a:srgbClr val="ECC1C8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712813" y="721572"/>
            <a:ext cx="2151200" cy="11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3676967" y="1498600"/>
            <a:ext cx="3600800" cy="41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7494537" y="1498600"/>
            <a:ext cx="3600800" cy="41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398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03F1-F95A-4ABA-8A74-9D84062F39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3977-023F-4192-AA99-25068F2A99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03F1-F95A-4ABA-8A74-9D84062F39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3977-023F-4192-AA99-25068F2A99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231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03F1-F95A-4ABA-8A74-9D84062F39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3977-023F-4192-AA99-25068F2A99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723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03F1-F95A-4ABA-8A74-9D84062F39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3977-023F-4192-AA99-25068F2A99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434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03F1-F95A-4ABA-8A74-9D84062F39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3977-023F-4192-AA99-25068F2A99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830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03F1-F95A-4ABA-8A74-9D84062F39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3977-023F-4192-AA99-25068F2A99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21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03F1-F95A-4ABA-8A74-9D84062F39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3977-023F-4192-AA99-25068F2A99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730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D03F1-F95A-4ABA-8A74-9D84062F39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A3977-023F-4192-AA99-25068F2A99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566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E40A3-B189-426B-9562-0969DFE8F9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B8400-D1F5-4453-B5BE-AAC92C717E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608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microsoft.com/office/2007/relationships/hdphoto" Target="../media/hdphoto1.wdp"/><Relationship Id="rId7" Type="http://schemas.openxmlformats.org/officeDocument/2006/relationships/image" Target="../media/image11.jpg"/><Relationship Id="rId12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5.jpg"/><Relationship Id="rId5" Type="http://schemas.openxmlformats.org/officeDocument/2006/relationships/image" Target="../media/image9.jp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7.jpg"/><Relationship Id="rId3" Type="http://schemas.microsoft.com/office/2007/relationships/hdphoto" Target="../media/hdphoto1.wdp"/><Relationship Id="rId7" Type="http://schemas.openxmlformats.org/officeDocument/2006/relationships/image" Target="../media/image22.jpg"/><Relationship Id="rId12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11" Type="http://schemas.openxmlformats.org/officeDocument/2006/relationships/image" Target="../media/image26.jpg"/><Relationship Id="rId5" Type="http://schemas.openxmlformats.org/officeDocument/2006/relationships/image" Target="../media/image20.jpg"/><Relationship Id="rId15" Type="http://schemas.openxmlformats.org/officeDocument/2006/relationships/image" Target="../media/image29.jpg"/><Relationship Id="rId10" Type="http://schemas.openxmlformats.org/officeDocument/2006/relationships/image" Target="../media/image25.jpg"/><Relationship Id="rId4" Type="http://schemas.openxmlformats.org/officeDocument/2006/relationships/image" Target="../media/image19.jpg"/><Relationship Id="rId9" Type="http://schemas.openxmlformats.org/officeDocument/2006/relationships/image" Target="../media/image24.jpg"/><Relationship Id="rId1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microsoft.com/office/2007/relationships/hdphoto" Target="../media/hdphoto1.wdp"/><Relationship Id="rId7" Type="http://schemas.openxmlformats.org/officeDocument/2006/relationships/image" Target="../media/image35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g"/><Relationship Id="rId10" Type="http://schemas.openxmlformats.org/officeDocument/2006/relationships/image" Target="../media/image16.png"/><Relationship Id="rId4" Type="http://schemas.openxmlformats.org/officeDocument/2006/relationships/image" Target="../media/image32.jpg"/><Relationship Id="rId9" Type="http://schemas.openxmlformats.org/officeDocument/2006/relationships/image" Target="../media/image37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>
                <a:alpha val="41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>
            <a:extLst>
              <a:ext uri="{FF2B5EF4-FFF2-40B4-BE49-F238E27FC236}">
                <a16:creationId xmlns:a16="http://schemas.microsoft.com/office/drawing/2014/main" xmlns="" id="{214FF202-918F-460A-9165-E4A3D359968D}"/>
              </a:ext>
            </a:extLst>
          </p:cNvPr>
          <p:cNvSpPr/>
          <p:nvPr/>
        </p:nvSpPr>
        <p:spPr>
          <a:xfrm>
            <a:off x="365031" y="244451"/>
            <a:ext cx="11521440" cy="6217920"/>
          </a:xfrm>
          <a:prstGeom prst="frame">
            <a:avLst>
              <a:gd name="adj1" fmla="val 71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825" y="900113"/>
            <a:ext cx="10301288" cy="49586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0170" y="1569491"/>
            <a:ext cx="609244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99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19900" b="1" dirty="0" err="1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গতম</a:t>
            </a:r>
            <a:endParaRPr lang="en-US" sz="19900" b="1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80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>
                <a:alpha val="41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04342EB-A725-470F-BE55-7C2E2E2896B0}"/>
              </a:ext>
            </a:extLst>
          </p:cNvPr>
          <p:cNvSpPr/>
          <p:nvPr/>
        </p:nvSpPr>
        <p:spPr>
          <a:xfrm>
            <a:off x="2149977" y="589770"/>
            <a:ext cx="7787379" cy="4546349"/>
          </a:xfrm>
          <a:prstGeom prst="rect">
            <a:avLst/>
          </a:prstGeom>
          <a:solidFill>
            <a:schemeClr val="tx1">
              <a:lumMod val="50000"/>
              <a:lumOff val="50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prstClr val="white"/>
                </a:solidFill>
              </a:rPr>
              <a:t> </a:t>
            </a: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9F605053-B7F4-4F72-B669-26003748BC05}"/>
              </a:ext>
            </a:extLst>
          </p:cNvPr>
          <p:cNvGrpSpPr/>
          <p:nvPr/>
        </p:nvGrpSpPr>
        <p:grpSpPr>
          <a:xfrm>
            <a:off x="10316735" y="589770"/>
            <a:ext cx="190677" cy="1555544"/>
            <a:chOff x="11314245" y="1214139"/>
            <a:chExt cx="190677" cy="1555544"/>
          </a:xfrm>
        </p:grpSpPr>
        <p:cxnSp>
          <p:nvCxnSpPr>
            <p:cNvPr id="7" name="Straight Connector 6">
              <a:extLst>
                <a:ext uri="{FF2B5EF4-FFF2-40B4-BE49-F238E27FC236}">
                  <a16:creationId xmlns="" xmlns:a16="http://schemas.microsoft.com/office/drawing/2014/main" id="{39CBD2C8-5E2E-488E-ACCD-7CECA5874BE4}"/>
                </a:ext>
              </a:extLst>
            </p:cNvPr>
            <p:cNvCxnSpPr/>
            <p:nvPr/>
          </p:nvCxnSpPr>
          <p:spPr>
            <a:xfrm>
              <a:off x="11409584" y="1214139"/>
              <a:ext cx="0" cy="12900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rapezoid 7">
              <a:extLst>
                <a:ext uri="{FF2B5EF4-FFF2-40B4-BE49-F238E27FC236}">
                  <a16:creationId xmlns="" xmlns:a16="http://schemas.microsoft.com/office/drawing/2014/main" id="{2A60D558-7080-4147-BCB3-59B6E43CCA58}"/>
                </a:ext>
              </a:extLst>
            </p:cNvPr>
            <p:cNvSpPr/>
            <p:nvPr/>
          </p:nvSpPr>
          <p:spPr>
            <a:xfrm flipH="1">
              <a:off x="11314245" y="2460218"/>
              <a:ext cx="190677" cy="309465"/>
            </a:xfrm>
            <a:prstGeom prst="trapezoid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CBC84B68-1216-4217-86B8-D1FE0B1070ED}"/>
              </a:ext>
            </a:extLst>
          </p:cNvPr>
          <p:cNvGrpSpPr/>
          <p:nvPr/>
        </p:nvGrpSpPr>
        <p:grpSpPr>
          <a:xfrm>
            <a:off x="1582275" y="615729"/>
            <a:ext cx="190677" cy="1555544"/>
            <a:chOff x="11314245" y="1214139"/>
            <a:chExt cx="190677" cy="1555544"/>
          </a:xfrm>
        </p:grpSpPr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177B40EB-189C-4FC7-AED7-AC6EE0639269}"/>
                </a:ext>
              </a:extLst>
            </p:cNvPr>
            <p:cNvCxnSpPr/>
            <p:nvPr/>
          </p:nvCxnSpPr>
          <p:spPr>
            <a:xfrm>
              <a:off x="11409584" y="1214139"/>
              <a:ext cx="0" cy="12900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rapezoid 10">
              <a:extLst>
                <a:ext uri="{FF2B5EF4-FFF2-40B4-BE49-F238E27FC236}">
                  <a16:creationId xmlns="" xmlns:a16="http://schemas.microsoft.com/office/drawing/2014/main" id="{843F8807-6142-4089-8226-80A22EC2E2DA}"/>
                </a:ext>
              </a:extLst>
            </p:cNvPr>
            <p:cNvSpPr/>
            <p:nvPr/>
          </p:nvSpPr>
          <p:spPr>
            <a:xfrm flipH="1">
              <a:off x="11314245" y="2460218"/>
              <a:ext cx="190677" cy="309465"/>
            </a:xfrm>
            <a:prstGeom prst="trapezoid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4892C2DF-4CF7-4597-AB18-9C5C77551B7B}"/>
              </a:ext>
            </a:extLst>
          </p:cNvPr>
          <p:cNvSpPr/>
          <p:nvPr/>
        </p:nvSpPr>
        <p:spPr>
          <a:xfrm flipH="1">
            <a:off x="5902830" y="1198875"/>
            <a:ext cx="310139" cy="636974"/>
          </a:xfrm>
          <a:prstGeom prst="ellipse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928BF63-3DDF-4CD4-8E56-065E2A5DD1D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6600" l="0" r="99254">
                        <a14:foregroundMark x1="0" y1="56600" x2="0" y2="56200"/>
                        <a14:foregroundMark x1="4478" y1="32200" x2="4478" y2="32200"/>
                        <a14:foregroundMark x1="7836" y1="6800" x2="7836" y2="6800"/>
                        <a14:foregroundMark x1="40672" y1="60200" x2="40672" y2="60200"/>
                        <a14:foregroundMark x1="92910" y1="54600" x2="92910" y2="54600"/>
                        <a14:foregroundMark x1="43284" y1="96600" x2="43284" y2="96600"/>
                        <a14:foregroundMark x1="99254" y1="50200" x2="99254" y2="50200"/>
                        <a14:foregroundMark x1="28358" y1="3000" x2="28358" y2="3000"/>
                        <a14:foregroundMark x1="89179" y1="59600" x2="89179" y2="59600"/>
                        <a14:foregroundMark x1="88060" y1="62200" x2="88060" y2="62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168233">
            <a:off x="5585793" y="1072055"/>
            <a:ext cx="838187" cy="156378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989E9B06-AE33-4D94-99F6-1D0847D11748}"/>
              </a:ext>
            </a:extLst>
          </p:cNvPr>
          <p:cNvSpPr/>
          <p:nvPr/>
        </p:nvSpPr>
        <p:spPr>
          <a:xfrm>
            <a:off x="2460571" y="965062"/>
            <a:ext cx="7166190" cy="3808601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1EA131F6-3059-4325-BE01-6FA1C32FA922}"/>
              </a:ext>
            </a:extLst>
          </p:cNvPr>
          <p:cNvSpPr/>
          <p:nvPr/>
        </p:nvSpPr>
        <p:spPr>
          <a:xfrm>
            <a:off x="2460571" y="965062"/>
            <a:ext cx="7166190" cy="3808601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30C1C1FD-AE39-453C-BA5E-D80A3A913610}"/>
              </a:ext>
            </a:extLst>
          </p:cNvPr>
          <p:cNvSpPr/>
          <p:nvPr/>
        </p:nvSpPr>
        <p:spPr>
          <a:xfrm>
            <a:off x="2460571" y="965062"/>
            <a:ext cx="7166190" cy="3808601"/>
          </a:xfrm>
          <a:prstGeom prst="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D7FA000D-D57E-4F78-9EBE-426C46C27AB8}"/>
              </a:ext>
            </a:extLst>
          </p:cNvPr>
          <p:cNvSpPr/>
          <p:nvPr/>
        </p:nvSpPr>
        <p:spPr>
          <a:xfrm>
            <a:off x="2460571" y="965062"/>
            <a:ext cx="7166190" cy="3808601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79905AB8-561D-4A4C-8121-710D1F6A5FFA}"/>
              </a:ext>
            </a:extLst>
          </p:cNvPr>
          <p:cNvSpPr/>
          <p:nvPr/>
        </p:nvSpPr>
        <p:spPr>
          <a:xfrm>
            <a:off x="2460571" y="965062"/>
            <a:ext cx="7166190" cy="3808601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1182D54D-0196-4645-AF0B-5377EA5ABBEB}"/>
              </a:ext>
            </a:extLst>
          </p:cNvPr>
          <p:cNvSpPr/>
          <p:nvPr/>
        </p:nvSpPr>
        <p:spPr>
          <a:xfrm>
            <a:off x="2460571" y="965062"/>
            <a:ext cx="7166190" cy="3808601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B68B1456-140A-48D4-A754-8BAED97F2489}"/>
              </a:ext>
            </a:extLst>
          </p:cNvPr>
          <p:cNvSpPr/>
          <p:nvPr/>
        </p:nvSpPr>
        <p:spPr>
          <a:xfrm>
            <a:off x="2460571" y="965062"/>
            <a:ext cx="7166190" cy="3808601"/>
          </a:xfrm>
          <a:prstGeom prst="rect">
            <a:avLst/>
          </a:prstGeom>
          <a:blipFill dpi="0"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9D862563-A8EC-48DD-96DA-93E3268997E9}"/>
              </a:ext>
            </a:extLst>
          </p:cNvPr>
          <p:cNvSpPr/>
          <p:nvPr/>
        </p:nvSpPr>
        <p:spPr>
          <a:xfrm>
            <a:off x="2421791" y="965062"/>
            <a:ext cx="7166190" cy="3808601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D8012B13-D456-4363-9AC2-5C7F78F68BCB}"/>
              </a:ext>
            </a:extLst>
          </p:cNvPr>
          <p:cNvGrpSpPr/>
          <p:nvPr/>
        </p:nvGrpSpPr>
        <p:grpSpPr>
          <a:xfrm>
            <a:off x="1673563" y="441373"/>
            <a:ext cx="8740206" cy="392622"/>
            <a:chOff x="1593634" y="925003"/>
            <a:chExt cx="8740206" cy="392622"/>
          </a:xfrm>
        </p:grpSpPr>
        <p:grpSp>
          <p:nvGrpSpPr>
            <p:cNvPr id="24" name="Group 23">
              <a:extLst>
                <a:ext uri="{FF2B5EF4-FFF2-40B4-BE49-F238E27FC236}">
                  <a16:creationId xmlns="" xmlns:a16="http://schemas.microsoft.com/office/drawing/2014/main" id="{00E35E5F-BE3C-48AA-93D1-9F921D3299A8}"/>
                </a:ext>
              </a:extLst>
            </p:cNvPr>
            <p:cNvGrpSpPr/>
            <p:nvPr/>
          </p:nvGrpSpPr>
          <p:grpSpPr>
            <a:xfrm>
              <a:off x="9952334" y="939640"/>
              <a:ext cx="381506" cy="377985"/>
              <a:chOff x="10829879" y="1452201"/>
              <a:chExt cx="381506" cy="377985"/>
            </a:xfrm>
          </p:grpSpPr>
          <p:sp>
            <p:nvSpPr>
              <p:cNvPr id="29" name="Trapezoid 28">
                <a:extLst>
                  <a:ext uri="{FF2B5EF4-FFF2-40B4-BE49-F238E27FC236}">
                    <a16:creationId xmlns="" xmlns:a16="http://schemas.microsoft.com/office/drawing/2014/main" id="{272E9606-E297-4BF1-96D1-54F0FC53552E}"/>
                  </a:ext>
                </a:extLst>
              </p:cNvPr>
              <p:cNvSpPr/>
              <p:nvPr/>
            </p:nvSpPr>
            <p:spPr>
              <a:xfrm rot="5400000" flipH="1">
                <a:off x="11013812" y="1535322"/>
                <a:ext cx="212676" cy="182471"/>
              </a:xfrm>
              <a:prstGeom prst="trapezoid">
                <a:avLst/>
              </a:prstGeom>
              <a:gradFill>
                <a:gsLst>
                  <a:gs pos="5000">
                    <a:schemeClr val="tx1">
                      <a:lumMod val="50000"/>
                      <a:lumOff val="50000"/>
                    </a:schemeClr>
                  </a:gs>
                  <a:gs pos="36000">
                    <a:schemeClr val="bg1">
                      <a:lumMod val="95000"/>
                    </a:schemeClr>
                  </a:gs>
                  <a:gs pos="96000">
                    <a:schemeClr val="tx1">
                      <a:lumMod val="50000"/>
                      <a:lumOff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="" xmlns:a16="http://schemas.microsoft.com/office/drawing/2014/main" id="{FBFE51B9-D14A-4A05-921A-8FCAFE074B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829879" y="1452201"/>
                <a:ext cx="243861" cy="377985"/>
              </a:xfrm>
              <a:prstGeom prst="rect">
                <a:avLst/>
              </a:prstGeom>
            </p:spPr>
          </p:pic>
        </p:grpSp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5C3F8C35-39AF-4C7C-9B42-BB2910776F91}"/>
                </a:ext>
              </a:extLst>
            </p:cNvPr>
            <p:cNvSpPr/>
            <p:nvPr/>
          </p:nvSpPr>
          <p:spPr>
            <a:xfrm>
              <a:off x="1980439" y="930227"/>
              <a:ext cx="7961296" cy="375292"/>
            </a:xfrm>
            <a:prstGeom prst="rect">
              <a:avLst/>
            </a:prstGeom>
            <a:gradFill flip="none" rotWithShape="1">
              <a:gsLst>
                <a:gs pos="13000">
                  <a:schemeClr val="tx1">
                    <a:lumMod val="65000"/>
                    <a:lumOff val="35000"/>
                  </a:schemeClr>
                </a:gs>
                <a:gs pos="50000">
                  <a:schemeClr val="accent3">
                    <a:lumMod val="45000"/>
                    <a:lumOff val="5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="" xmlns:a16="http://schemas.microsoft.com/office/drawing/2014/main" id="{C63D1DB8-04C6-4D9A-A52C-A88BD597BF5D}"/>
                </a:ext>
              </a:extLst>
            </p:cNvPr>
            <p:cNvGrpSpPr/>
            <p:nvPr/>
          </p:nvGrpSpPr>
          <p:grpSpPr>
            <a:xfrm flipH="1">
              <a:off x="1593634" y="925003"/>
              <a:ext cx="381506" cy="377985"/>
              <a:chOff x="10829879" y="1452201"/>
              <a:chExt cx="381506" cy="377985"/>
            </a:xfrm>
          </p:grpSpPr>
          <p:sp>
            <p:nvSpPr>
              <p:cNvPr id="27" name="Trapezoid 26">
                <a:extLst>
                  <a:ext uri="{FF2B5EF4-FFF2-40B4-BE49-F238E27FC236}">
                    <a16:creationId xmlns="" xmlns:a16="http://schemas.microsoft.com/office/drawing/2014/main" id="{C4F541CB-11DF-4B05-8D5B-955C2A51358C}"/>
                  </a:ext>
                </a:extLst>
              </p:cNvPr>
              <p:cNvSpPr/>
              <p:nvPr/>
            </p:nvSpPr>
            <p:spPr>
              <a:xfrm rot="5400000" flipH="1">
                <a:off x="11013812" y="1535322"/>
                <a:ext cx="212676" cy="182471"/>
              </a:xfrm>
              <a:prstGeom prst="trapezoid">
                <a:avLst/>
              </a:prstGeom>
              <a:gradFill>
                <a:gsLst>
                  <a:gs pos="5000">
                    <a:schemeClr val="tx1">
                      <a:lumMod val="50000"/>
                      <a:lumOff val="50000"/>
                    </a:schemeClr>
                  </a:gs>
                  <a:gs pos="36000">
                    <a:schemeClr val="bg1">
                      <a:lumMod val="95000"/>
                    </a:schemeClr>
                  </a:gs>
                  <a:gs pos="96000">
                    <a:schemeClr val="tx1">
                      <a:lumMod val="50000"/>
                      <a:lumOff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28" name="Picture 27">
                <a:extLst>
                  <a:ext uri="{FF2B5EF4-FFF2-40B4-BE49-F238E27FC236}">
                    <a16:creationId xmlns="" xmlns:a16="http://schemas.microsoft.com/office/drawing/2014/main" id="{A6F0EE80-B82C-40E8-AE7C-CEF4A30408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829879" y="1452201"/>
                <a:ext cx="243861" cy="377985"/>
              </a:xfrm>
              <a:prstGeom prst="rect">
                <a:avLst/>
              </a:prstGeom>
            </p:spPr>
          </p:pic>
        </p:grpSp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19802FE4-7069-42B0-B931-C13320C01751}"/>
              </a:ext>
            </a:extLst>
          </p:cNvPr>
          <p:cNvGrpSpPr/>
          <p:nvPr/>
        </p:nvGrpSpPr>
        <p:grpSpPr>
          <a:xfrm>
            <a:off x="1673563" y="824596"/>
            <a:ext cx="8740206" cy="392622"/>
            <a:chOff x="1593634" y="925003"/>
            <a:chExt cx="8740206" cy="392622"/>
          </a:xfrm>
        </p:grpSpPr>
        <p:sp>
          <p:nvSpPr>
            <p:cNvPr id="33" name="Rectangle 32">
              <a:extLst>
                <a:ext uri="{FF2B5EF4-FFF2-40B4-BE49-F238E27FC236}">
                  <a16:creationId xmlns="" xmlns:a16="http://schemas.microsoft.com/office/drawing/2014/main" id="{42B18FB6-93FA-45E0-802E-CAF5922861A5}"/>
                </a:ext>
              </a:extLst>
            </p:cNvPr>
            <p:cNvSpPr/>
            <p:nvPr/>
          </p:nvSpPr>
          <p:spPr>
            <a:xfrm>
              <a:off x="1980439" y="930227"/>
              <a:ext cx="7961296" cy="375292"/>
            </a:xfrm>
            <a:prstGeom prst="rect">
              <a:avLst/>
            </a:prstGeom>
            <a:gradFill flip="none" rotWithShape="1">
              <a:gsLst>
                <a:gs pos="13000">
                  <a:schemeClr val="tx1">
                    <a:lumMod val="65000"/>
                    <a:lumOff val="35000"/>
                  </a:schemeClr>
                </a:gs>
                <a:gs pos="50000">
                  <a:schemeClr val="accent3">
                    <a:lumMod val="45000"/>
                    <a:lumOff val="5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="" xmlns:a16="http://schemas.microsoft.com/office/drawing/2014/main" id="{4A0D024E-693F-4AEE-B343-AE19482FC365}"/>
                </a:ext>
              </a:extLst>
            </p:cNvPr>
            <p:cNvGrpSpPr/>
            <p:nvPr/>
          </p:nvGrpSpPr>
          <p:grpSpPr>
            <a:xfrm>
              <a:off x="9952334" y="939640"/>
              <a:ext cx="381506" cy="377985"/>
              <a:chOff x="10829879" y="1452201"/>
              <a:chExt cx="381506" cy="377985"/>
            </a:xfrm>
          </p:grpSpPr>
          <p:sp>
            <p:nvSpPr>
              <p:cNvPr id="38" name="Trapezoid 37">
                <a:extLst>
                  <a:ext uri="{FF2B5EF4-FFF2-40B4-BE49-F238E27FC236}">
                    <a16:creationId xmlns="" xmlns:a16="http://schemas.microsoft.com/office/drawing/2014/main" id="{21E9867D-533D-4F22-B1F7-BC278885469A}"/>
                  </a:ext>
                </a:extLst>
              </p:cNvPr>
              <p:cNvSpPr/>
              <p:nvPr/>
            </p:nvSpPr>
            <p:spPr>
              <a:xfrm rot="5400000" flipH="1">
                <a:off x="11013812" y="1535322"/>
                <a:ext cx="212676" cy="182471"/>
              </a:xfrm>
              <a:prstGeom prst="trapezoid">
                <a:avLst/>
              </a:prstGeom>
              <a:gradFill>
                <a:gsLst>
                  <a:gs pos="5000">
                    <a:schemeClr val="tx1">
                      <a:lumMod val="50000"/>
                      <a:lumOff val="50000"/>
                    </a:schemeClr>
                  </a:gs>
                  <a:gs pos="36000">
                    <a:schemeClr val="bg1">
                      <a:lumMod val="95000"/>
                    </a:schemeClr>
                  </a:gs>
                  <a:gs pos="96000">
                    <a:schemeClr val="tx1">
                      <a:lumMod val="50000"/>
                      <a:lumOff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39" name="Picture 38">
                <a:extLst>
                  <a:ext uri="{FF2B5EF4-FFF2-40B4-BE49-F238E27FC236}">
                    <a16:creationId xmlns="" xmlns:a16="http://schemas.microsoft.com/office/drawing/2014/main" id="{FD859CCA-6C5C-4CC0-967C-C9D476959B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829879" y="1452201"/>
                <a:ext cx="243861" cy="377985"/>
              </a:xfrm>
              <a:prstGeom prst="rect">
                <a:avLst/>
              </a:prstGeom>
            </p:spPr>
          </p:pic>
        </p:grpSp>
        <p:grpSp>
          <p:nvGrpSpPr>
            <p:cNvPr id="35" name="Group 34">
              <a:extLst>
                <a:ext uri="{FF2B5EF4-FFF2-40B4-BE49-F238E27FC236}">
                  <a16:creationId xmlns="" xmlns:a16="http://schemas.microsoft.com/office/drawing/2014/main" id="{B5EEC18F-8E78-4A40-8996-758312A2C285}"/>
                </a:ext>
              </a:extLst>
            </p:cNvPr>
            <p:cNvGrpSpPr/>
            <p:nvPr/>
          </p:nvGrpSpPr>
          <p:grpSpPr>
            <a:xfrm flipH="1">
              <a:off x="1593634" y="925003"/>
              <a:ext cx="381506" cy="377985"/>
              <a:chOff x="10829879" y="1452201"/>
              <a:chExt cx="381506" cy="377985"/>
            </a:xfrm>
          </p:grpSpPr>
          <p:sp>
            <p:nvSpPr>
              <p:cNvPr id="36" name="Trapezoid 35">
                <a:extLst>
                  <a:ext uri="{FF2B5EF4-FFF2-40B4-BE49-F238E27FC236}">
                    <a16:creationId xmlns="" xmlns:a16="http://schemas.microsoft.com/office/drawing/2014/main" id="{94CE3EB1-01A9-4472-BB58-FD93B656DE2B}"/>
                  </a:ext>
                </a:extLst>
              </p:cNvPr>
              <p:cNvSpPr/>
              <p:nvPr/>
            </p:nvSpPr>
            <p:spPr>
              <a:xfrm rot="5400000" flipH="1">
                <a:off x="11013812" y="1535322"/>
                <a:ext cx="212676" cy="182471"/>
              </a:xfrm>
              <a:prstGeom prst="trapezoid">
                <a:avLst/>
              </a:prstGeom>
              <a:gradFill>
                <a:gsLst>
                  <a:gs pos="5000">
                    <a:schemeClr val="tx1">
                      <a:lumMod val="50000"/>
                      <a:lumOff val="50000"/>
                    </a:schemeClr>
                  </a:gs>
                  <a:gs pos="36000">
                    <a:schemeClr val="bg1">
                      <a:lumMod val="95000"/>
                    </a:schemeClr>
                  </a:gs>
                  <a:gs pos="96000">
                    <a:schemeClr val="tx1">
                      <a:lumMod val="50000"/>
                      <a:lumOff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37" name="Picture 36">
                <a:extLst>
                  <a:ext uri="{FF2B5EF4-FFF2-40B4-BE49-F238E27FC236}">
                    <a16:creationId xmlns="" xmlns:a16="http://schemas.microsoft.com/office/drawing/2014/main" id="{BED9AE15-C04C-4AEE-A160-A7D893FA9B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829879" y="1452201"/>
                <a:ext cx="243861" cy="377985"/>
              </a:xfrm>
              <a:prstGeom prst="rect">
                <a:avLst/>
              </a:prstGeom>
            </p:spPr>
          </p:pic>
        </p:grpSp>
      </p:grp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CEC73BC2-7A86-47AF-BDB7-26C28C461FBC}"/>
              </a:ext>
            </a:extLst>
          </p:cNvPr>
          <p:cNvSpPr/>
          <p:nvPr/>
        </p:nvSpPr>
        <p:spPr>
          <a:xfrm>
            <a:off x="1122553" y="5348873"/>
            <a:ext cx="9946894" cy="93022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বান্দরবানে আছে বাংলাদেশের সর্বোচ্চ পাহড়ের চূড়া তাজিংডং।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CEC73BC2-7A86-47AF-BDB7-26C28C461FBC}"/>
              </a:ext>
            </a:extLst>
          </p:cNvPr>
          <p:cNvSpPr/>
          <p:nvPr/>
        </p:nvSpPr>
        <p:spPr>
          <a:xfrm>
            <a:off x="2342452" y="5348873"/>
            <a:ext cx="7507097" cy="93022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বান্দরবানে আছে দর্শনীয় চিম্বুক পাহাড়ের চূড়া।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CEC73BC2-7A86-47AF-BDB7-26C28C461FBC}"/>
              </a:ext>
            </a:extLst>
          </p:cNvPr>
          <p:cNvSpPr/>
          <p:nvPr/>
        </p:nvSpPr>
        <p:spPr>
          <a:xfrm>
            <a:off x="3419126" y="5348873"/>
            <a:ext cx="5353748" cy="93022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এখানেই </a:t>
            </a:r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আছে দর্শনীয় </a:t>
            </a:r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বগা লেক।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CEC73BC2-7A86-47AF-BDB7-26C28C461FBC}"/>
              </a:ext>
            </a:extLst>
          </p:cNvPr>
          <p:cNvSpPr/>
          <p:nvPr/>
        </p:nvSpPr>
        <p:spPr>
          <a:xfrm>
            <a:off x="2242963" y="5348873"/>
            <a:ext cx="7706074" cy="93022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মিলনছড়িতে আছে শৈলপ্রবাত নামে পাহাড়ি ঝর্ণা।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CEC73BC2-7A86-47AF-BDB7-26C28C461FBC}"/>
              </a:ext>
            </a:extLst>
          </p:cNvPr>
          <p:cNvSpPr/>
          <p:nvPr/>
        </p:nvSpPr>
        <p:spPr>
          <a:xfrm>
            <a:off x="2359932" y="5367195"/>
            <a:ext cx="7706074" cy="93022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বান্দরবান শহর জুড়ে আছে অসংখ্য বৌদ্ধ মন্দির।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CEC73BC2-7A86-47AF-BDB7-26C28C461FBC}"/>
              </a:ext>
            </a:extLst>
          </p:cNvPr>
          <p:cNvSpPr/>
          <p:nvPr/>
        </p:nvSpPr>
        <p:spPr>
          <a:xfrm>
            <a:off x="2395363" y="5370645"/>
            <a:ext cx="7706074" cy="93022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স্থানীয় ভাষায় এই মন্দিরগুলোকে বলে কিয়াং।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Frame 47">
            <a:extLst>
              <a:ext uri="{FF2B5EF4-FFF2-40B4-BE49-F238E27FC236}">
                <a16:creationId xmlns:a16="http://schemas.microsoft.com/office/drawing/2014/main" xmlns="" id="{214FF202-918F-460A-9165-E4A3D359968D}"/>
              </a:ext>
            </a:extLst>
          </p:cNvPr>
          <p:cNvSpPr/>
          <p:nvPr/>
        </p:nvSpPr>
        <p:spPr>
          <a:xfrm>
            <a:off x="365031" y="244451"/>
            <a:ext cx="11521440" cy="6217920"/>
          </a:xfrm>
          <a:prstGeom prst="frame">
            <a:avLst>
              <a:gd name="adj1" fmla="val 71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97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94 -0.05139 L -0.01276 0.5925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3219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animMotion origin="layout" path="M 5E-6 -4.81481E-6 L -0.01264 0.5882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" y="2939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9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9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59259E-6 L -0.00091 0.60023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5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>
                <a:alpha val="41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440" y="676737"/>
            <a:ext cx="4035160" cy="529902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94440" y="682673"/>
            <a:ext cx="4035160" cy="529309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xmlns="" id="{214FF202-918F-460A-9165-E4A3D359968D}"/>
              </a:ext>
            </a:extLst>
          </p:cNvPr>
          <p:cNvSpPr/>
          <p:nvPr/>
        </p:nvSpPr>
        <p:spPr>
          <a:xfrm>
            <a:off x="365031" y="244451"/>
            <a:ext cx="11521440" cy="6217920"/>
          </a:xfrm>
          <a:prstGeom prst="frame">
            <a:avLst>
              <a:gd name="adj1" fmla="val 71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0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>
                <a:alpha val="41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905" b="80301" l="82751" r="100000">
                        <a14:backgroundMark x1="93706" y1="77129" x2="85781" y2="85309"/>
                        <a14:backgroundMark x1="91608" y1="73289" x2="92308" y2="87646"/>
                        <a14:backgroundMark x1="86014" y1="59265" x2="82051" y2="53923"/>
                        <a14:backgroundMark x1="86946" y1="53923" x2="84149" y2="489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477" t="46567" b="18607"/>
          <a:stretch/>
        </p:blipFill>
        <p:spPr>
          <a:xfrm>
            <a:off x="7484970" y="3212627"/>
            <a:ext cx="744630" cy="18546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5850" y="4236303"/>
            <a:ext cx="2000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রাঙামাটি</a:t>
            </a:r>
            <a:endParaRPr lang="en-US" sz="4800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440" y="676737"/>
            <a:ext cx="4035160" cy="52990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97824" y="2479738"/>
            <a:ext cx="42240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রাঙ্গামাটি বাংলাদেশে</a:t>
            </a:r>
            <a:r>
              <a:rPr lang="en-US" sz="40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bn-IN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পাহাড়ি জেলা।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991181" y="2641350"/>
            <a:ext cx="776648" cy="725721"/>
          </a:xfrm>
          <a:prstGeom prst="ellipse">
            <a:avLst/>
          </a:prstGeom>
          <a:solidFill>
            <a:srgbClr val="FF0000"/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xmlns="" id="{214FF202-918F-460A-9165-E4A3D359968D}"/>
              </a:ext>
            </a:extLst>
          </p:cNvPr>
          <p:cNvSpPr/>
          <p:nvPr/>
        </p:nvSpPr>
        <p:spPr>
          <a:xfrm>
            <a:off x="365031" y="244451"/>
            <a:ext cx="11521440" cy="6217920"/>
          </a:xfrm>
          <a:prstGeom prst="frame">
            <a:avLst>
              <a:gd name="adj1" fmla="val 71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86875" y="2171961"/>
            <a:ext cx="36713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এখন আমরা রাঙামাটির দর্শনীয় এলাকা সম্পর্কে জানব।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003748" y="2672765"/>
            <a:ext cx="675030" cy="725721"/>
          </a:xfrm>
          <a:prstGeom prst="ellipse">
            <a:avLst/>
          </a:prstGeom>
          <a:solidFill>
            <a:srgbClr val="FF0000"/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96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4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1644 L -0.50221 -0.2787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64" y="-1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8" grpId="1"/>
      <p:bldP spid="9" grpId="0" animBg="1"/>
      <p:bldP spid="9" grpId="1" animBg="1"/>
      <p:bldP spid="13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>
                <a:alpha val="41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6F30F8A2-4F46-49C9-8CFC-138E3F466EB3}"/>
              </a:ext>
            </a:extLst>
          </p:cNvPr>
          <p:cNvSpPr/>
          <p:nvPr/>
        </p:nvSpPr>
        <p:spPr>
          <a:xfrm>
            <a:off x="0" y="16102"/>
            <a:ext cx="12191999" cy="924553"/>
          </a:xfrm>
          <a:prstGeom prst="rect">
            <a:avLst/>
          </a:prstGeom>
          <a:solidFill>
            <a:srgbClr val="CDE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04342EB-A725-470F-BE55-7C2E2E2896B0}"/>
              </a:ext>
            </a:extLst>
          </p:cNvPr>
          <p:cNvSpPr/>
          <p:nvPr/>
        </p:nvSpPr>
        <p:spPr>
          <a:xfrm>
            <a:off x="2149977" y="589770"/>
            <a:ext cx="7787379" cy="4546349"/>
          </a:xfrm>
          <a:prstGeom prst="rect">
            <a:avLst/>
          </a:prstGeom>
          <a:solidFill>
            <a:schemeClr val="tx1">
              <a:lumMod val="50000"/>
              <a:lumOff val="50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prstClr val="white"/>
                </a:solidFill>
              </a:rPr>
              <a:t> </a:t>
            </a: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9F605053-B7F4-4F72-B669-26003748BC05}"/>
              </a:ext>
            </a:extLst>
          </p:cNvPr>
          <p:cNvGrpSpPr/>
          <p:nvPr/>
        </p:nvGrpSpPr>
        <p:grpSpPr>
          <a:xfrm>
            <a:off x="10316735" y="589770"/>
            <a:ext cx="190677" cy="1555544"/>
            <a:chOff x="11314245" y="1214139"/>
            <a:chExt cx="190677" cy="1555544"/>
          </a:xfrm>
        </p:grpSpPr>
        <p:cxnSp>
          <p:nvCxnSpPr>
            <p:cNvPr id="7" name="Straight Connector 6">
              <a:extLst>
                <a:ext uri="{FF2B5EF4-FFF2-40B4-BE49-F238E27FC236}">
                  <a16:creationId xmlns="" xmlns:a16="http://schemas.microsoft.com/office/drawing/2014/main" id="{39CBD2C8-5E2E-488E-ACCD-7CECA5874BE4}"/>
                </a:ext>
              </a:extLst>
            </p:cNvPr>
            <p:cNvCxnSpPr/>
            <p:nvPr/>
          </p:nvCxnSpPr>
          <p:spPr>
            <a:xfrm>
              <a:off x="11409584" y="1214139"/>
              <a:ext cx="0" cy="12900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rapezoid 7">
              <a:extLst>
                <a:ext uri="{FF2B5EF4-FFF2-40B4-BE49-F238E27FC236}">
                  <a16:creationId xmlns="" xmlns:a16="http://schemas.microsoft.com/office/drawing/2014/main" id="{2A60D558-7080-4147-BCB3-59B6E43CCA58}"/>
                </a:ext>
              </a:extLst>
            </p:cNvPr>
            <p:cNvSpPr/>
            <p:nvPr/>
          </p:nvSpPr>
          <p:spPr>
            <a:xfrm flipH="1">
              <a:off x="11314245" y="2460218"/>
              <a:ext cx="190677" cy="309465"/>
            </a:xfrm>
            <a:prstGeom prst="trapezoid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CBC84B68-1216-4217-86B8-D1FE0B1070ED}"/>
              </a:ext>
            </a:extLst>
          </p:cNvPr>
          <p:cNvGrpSpPr/>
          <p:nvPr/>
        </p:nvGrpSpPr>
        <p:grpSpPr>
          <a:xfrm>
            <a:off x="1582275" y="615729"/>
            <a:ext cx="190677" cy="1555544"/>
            <a:chOff x="11314245" y="1214139"/>
            <a:chExt cx="190677" cy="1555544"/>
          </a:xfrm>
        </p:grpSpPr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177B40EB-189C-4FC7-AED7-AC6EE0639269}"/>
                </a:ext>
              </a:extLst>
            </p:cNvPr>
            <p:cNvCxnSpPr/>
            <p:nvPr/>
          </p:nvCxnSpPr>
          <p:spPr>
            <a:xfrm>
              <a:off x="11409584" y="1214139"/>
              <a:ext cx="0" cy="12900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rapezoid 10">
              <a:extLst>
                <a:ext uri="{FF2B5EF4-FFF2-40B4-BE49-F238E27FC236}">
                  <a16:creationId xmlns="" xmlns:a16="http://schemas.microsoft.com/office/drawing/2014/main" id="{843F8807-6142-4089-8226-80A22EC2E2DA}"/>
                </a:ext>
              </a:extLst>
            </p:cNvPr>
            <p:cNvSpPr/>
            <p:nvPr/>
          </p:nvSpPr>
          <p:spPr>
            <a:xfrm flipH="1">
              <a:off x="11314245" y="2460218"/>
              <a:ext cx="190677" cy="309465"/>
            </a:xfrm>
            <a:prstGeom prst="trapezoid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4892C2DF-4CF7-4597-AB18-9C5C77551B7B}"/>
              </a:ext>
            </a:extLst>
          </p:cNvPr>
          <p:cNvSpPr/>
          <p:nvPr/>
        </p:nvSpPr>
        <p:spPr>
          <a:xfrm flipH="1">
            <a:off x="5902830" y="1198875"/>
            <a:ext cx="310139" cy="636974"/>
          </a:xfrm>
          <a:prstGeom prst="ellipse">
            <a:avLst/>
          </a:prstGeom>
          <a:noFill/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928BF63-3DDF-4CD4-8E56-065E2A5DD1D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6600" l="0" r="99254">
                        <a14:foregroundMark x1="0" y1="56600" x2="0" y2="56200"/>
                        <a14:foregroundMark x1="4478" y1="32200" x2="4478" y2="32200"/>
                        <a14:foregroundMark x1="7836" y1="6800" x2="7836" y2="6800"/>
                        <a14:foregroundMark x1="40672" y1="60200" x2="40672" y2="60200"/>
                        <a14:foregroundMark x1="92910" y1="54600" x2="92910" y2="54600"/>
                        <a14:foregroundMark x1="43284" y1="96600" x2="43284" y2="96600"/>
                        <a14:foregroundMark x1="99254" y1="50200" x2="99254" y2="50200"/>
                        <a14:foregroundMark x1="28358" y1="3000" x2="28358" y2="3000"/>
                        <a14:foregroundMark x1="89179" y1="59600" x2="89179" y2="59600"/>
                        <a14:foregroundMark x1="88060" y1="62200" x2="88060" y2="62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168233">
            <a:off x="5585793" y="1072055"/>
            <a:ext cx="838187" cy="1563781"/>
          </a:xfrm>
          <a:prstGeom prst="rect">
            <a:avLst/>
          </a:prstGeom>
          <a:noFill/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989E9B06-AE33-4D94-99F6-1D0847D11748}"/>
              </a:ext>
            </a:extLst>
          </p:cNvPr>
          <p:cNvSpPr/>
          <p:nvPr/>
        </p:nvSpPr>
        <p:spPr>
          <a:xfrm>
            <a:off x="2460571" y="965062"/>
            <a:ext cx="7166190" cy="3808601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1EA131F6-3059-4325-BE01-6FA1C32FA922}"/>
              </a:ext>
            </a:extLst>
          </p:cNvPr>
          <p:cNvSpPr/>
          <p:nvPr/>
        </p:nvSpPr>
        <p:spPr>
          <a:xfrm>
            <a:off x="2460571" y="965062"/>
            <a:ext cx="7166190" cy="3808601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30C1C1FD-AE39-453C-BA5E-D80A3A913610}"/>
              </a:ext>
            </a:extLst>
          </p:cNvPr>
          <p:cNvSpPr/>
          <p:nvPr/>
        </p:nvSpPr>
        <p:spPr>
          <a:xfrm>
            <a:off x="2460571" y="965062"/>
            <a:ext cx="7166190" cy="3808601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D7FA000D-D57E-4F78-9EBE-426C46C27AB8}"/>
              </a:ext>
            </a:extLst>
          </p:cNvPr>
          <p:cNvSpPr/>
          <p:nvPr/>
        </p:nvSpPr>
        <p:spPr>
          <a:xfrm>
            <a:off x="2460571" y="965062"/>
            <a:ext cx="7166190" cy="3808601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79905AB8-561D-4A4C-8121-710D1F6A5FFA}"/>
              </a:ext>
            </a:extLst>
          </p:cNvPr>
          <p:cNvSpPr/>
          <p:nvPr/>
        </p:nvSpPr>
        <p:spPr>
          <a:xfrm>
            <a:off x="2460571" y="965062"/>
            <a:ext cx="7166190" cy="3808601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1182D54D-0196-4645-AF0B-5377EA5ABBEB}"/>
              </a:ext>
            </a:extLst>
          </p:cNvPr>
          <p:cNvSpPr/>
          <p:nvPr/>
        </p:nvSpPr>
        <p:spPr>
          <a:xfrm>
            <a:off x="2460571" y="965062"/>
            <a:ext cx="7166190" cy="3808601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B68B1456-140A-48D4-A754-8BAED97F2489}"/>
              </a:ext>
            </a:extLst>
          </p:cNvPr>
          <p:cNvSpPr/>
          <p:nvPr/>
        </p:nvSpPr>
        <p:spPr>
          <a:xfrm>
            <a:off x="2460571" y="965062"/>
            <a:ext cx="7166190" cy="3808601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9D862563-A8EC-48DD-96DA-93E3268997E9}"/>
              </a:ext>
            </a:extLst>
          </p:cNvPr>
          <p:cNvSpPr/>
          <p:nvPr/>
        </p:nvSpPr>
        <p:spPr>
          <a:xfrm>
            <a:off x="2460571" y="965062"/>
            <a:ext cx="7166190" cy="3808601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D8012B13-D456-4363-9AC2-5C7F78F68BCB}"/>
              </a:ext>
            </a:extLst>
          </p:cNvPr>
          <p:cNvGrpSpPr/>
          <p:nvPr/>
        </p:nvGrpSpPr>
        <p:grpSpPr>
          <a:xfrm>
            <a:off x="1673563" y="441373"/>
            <a:ext cx="8740206" cy="392622"/>
            <a:chOff x="1593634" y="925003"/>
            <a:chExt cx="8740206" cy="392622"/>
          </a:xfrm>
        </p:grpSpPr>
        <p:grpSp>
          <p:nvGrpSpPr>
            <p:cNvPr id="24" name="Group 23">
              <a:extLst>
                <a:ext uri="{FF2B5EF4-FFF2-40B4-BE49-F238E27FC236}">
                  <a16:creationId xmlns="" xmlns:a16="http://schemas.microsoft.com/office/drawing/2014/main" id="{00E35E5F-BE3C-48AA-93D1-9F921D3299A8}"/>
                </a:ext>
              </a:extLst>
            </p:cNvPr>
            <p:cNvGrpSpPr/>
            <p:nvPr/>
          </p:nvGrpSpPr>
          <p:grpSpPr>
            <a:xfrm>
              <a:off x="9952334" y="939640"/>
              <a:ext cx="381506" cy="377985"/>
              <a:chOff x="10829879" y="1452201"/>
              <a:chExt cx="381506" cy="377985"/>
            </a:xfrm>
          </p:grpSpPr>
          <p:sp>
            <p:nvSpPr>
              <p:cNvPr id="29" name="Trapezoid 28">
                <a:extLst>
                  <a:ext uri="{FF2B5EF4-FFF2-40B4-BE49-F238E27FC236}">
                    <a16:creationId xmlns="" xmlns:a16="http://schemas.microsoft.com/office/drawing/2014/main" id="{272E9606-E297-4BF1-96D1-54F0FC53552E}"/>
                  </a:ext>
                </a:extLst>
              </p:cNvPr>
              <p:cNvSpPr/>
              <p:nvPr/>
            </p:nvSpPr>
            <p:spPr>
              <a:xfrm rot="5400000" flipH="1">
                <a:off x="11013812" y="1535322"/>
                <a:ext cx="212676" cy="182471"/>
              </a:xfrm>
              <a:prstGeom prst="trapezoid">
                <a:avLst/>
              </a:prstGeom>
              <a:gradFill>
                <a:gsLst>
                  <a:gs pos="5000">
                    <a:schemeClr val="tx1">
                      <a:lumMod val="50000"/>
                      <a:lumOff val="50000"/>
                    </a:schemeClr>
                  </a:gs>
                  <a:gs pos="36000">
                    <a:schemeClr val="bg1">
                      <a:lumMod val="95000"/>
                    </a:schemeClr>
                  </a:gs>
                  <a:gs pos="96000">
                    <a:schemeClr val="tx1">
                      <a:lumMod val="50000"/>
                      <a:lumOff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="" xmlns:a16="http://schemas.microsoft.com/office/drawing/2014/main" id="{FBFE51B9-D14A-4A05-921A-8FCAFE074B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829879" y="1452201"/>
                <a:ext cx="243861" cy="377985"/>
              </a:xfrm>
              <a:prstGeom prst="rect">
                <a:avLst/>
              </a:prstGeom>
            </p:spPr>
          </p:pic>
        </p:grpSp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5C3F8C35-39AF-4C7C-9B42-BB2910776F91}"/>
                </a:ext>
              </a:extLst>
            </p:cNvPr>
            <p:cNvSpPr/>
            <p:nvPr/>
          </p:nvSpPr>
          <p:spPr>
            <a:xfrm>
              <a:off x="1980439" y="930227"/>
              <a:ext cx="7961296" cy="375292"/>
            </a:xfrm>
            <a:prstGeom prst="rect">
              <a:avLst/>
            </a:prstGeom>
            <a:gradFill flip="none" rotWithShape="1">
              <a:gsLst>
                <a:gs pos="13000">
                  <a:schemeClr val="tx1">
                    <a:lumMod val="65000"/>
                    <a:lumOff val="35000"/>
                  </a:schemeClr>
                </a:gs>
                <a:gs pos="50000">
                  <a:schemeClr val="accent3">
                    <a:lumMod val="45000"/>
                    <a:lumOff val="5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="" xmlns:a16="http://schemas.microsoft.com/office/drawing/2014/main" id="{C63D1DB8-04C6-4D9A-A52C-A88BD597BF5D}"/>
                </a:ext>
              </a:extLst>
            </p:cNvPr>
            <p:cNvGrpSpPr/>
            <p:nvPr/>
          </p:nvGrpSpPr>
          <p:grpSpPr>
            <a:xfrm flipH="1">
              <a:off x="1593634" y="925003"/>
              <a:ext cx="381506" cy="377985"/>
              <a:chOff x="10829879" y="1452201"/>
              <a:chExt cx="381506" cy="377985"/>
            </a:xfrm>
          </p:grpSpPr>
          <p:sp>
            <p:nvSpPr>
              <p:cNvPr id="27" name="Trapezoid 26">
                <a:extLst>
                  <a:ext uri="{FF2B5EF4-FFF2-40B4-BE49-F238E27FC236}">
                    <a16:creationId xmlns="" xmlns:a16="http://schemas.microsoft.com/office/drawing/2014/main" id="{C4F541CB-11DF-4B05-8D5B-955C2A51358C}"/>
                  </a:ext>
                </a:extLst>
              </p:cNvPr>
              <p:cNvSpPr/>
              <p:nvPr/>
            </p:nvSpPr>
            <p:spPr>
              <a:xfrm rot="5400000" flipH="1">
                <a:off x="11013812" y="1535322"/>
                <a:ext cx="212676" cy="182471"/>
              </a:xfrm>
              <a:prstGeom prst="trapezoid">
                <a:avLst/>
              </a:prstGeom>
              <a:gradFill>
                <a:gsLst>
                  <a:gs pos="5000">
                    <a:schemeClr val="tx1">
                      <a:lumMod val="50000"/>
                      <a:lumOff val="50000"/>
                    </a:schemeClr>
                  </a:gs>
                  <a:gs pos="36000">
                    <a:schemeClr val="bg1">
                      <a:lumMod val="95000"/>
                    </a:schemeClr>
                  </a:gs>
                  <a:gs pos="96000">
                    <a:schemeClr val="tx1">
                      <a:lumMod val="50000"/>
                      <a:lumOff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28" name="Picture 27">
                <a:extLst>
                  <a:ext uri="{FF2B5EF4-FFF2-40B4-BE49-F238E27FC236}">
                    <a16:creationId xmlns="" xmlns:a16="http://schemas.microsoft.com/office/drawing/2014/main" id="{A6F0EE80-B82C-40E8-AE7C-CEF4A30408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829879" y="1452201"/>
                <a:ext cx="243861" cy="377985"/>
              </a:xfrm>
              <a:prstGeom prst="rect">
                <a:avLst/>
              </a:prstGeom>
            </p:spPr>
          </p:pic>
        </p:grpSp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19802FE4-7069-42B0-B931-C13320C01751}"/>
              </a:ext>
            </a:extLst>
          </p:cNvPr>
          <p:cNvGrpSpPr/>
          <p:nvPr/>
        </p:nvGrpSpPr>
        <p:grpSpPr>
          <a:xfrm>
            <a:off x="1673563" y="824596"/>
            <a:ext cx="8740206" cy="392622"/>
            <a:chOff x="1593634" y="925003"/>
            <a:chExt cx="8740206" cy="392622"/>
          </a:xfrm>
        </p:grpSpPr>
        <p:sp>
          <p:nvSpPr>
            <p:cNvPr id="33" name="Rectangle 32">
              <a:extLst>
                <a:ext uri="{FF2B5EF4-FFF2-40B4-BE49-F238E27FC236}">
                  <a16:creationId xmlns="" xmlns:a16="http://schemas.microsoft.com/office/drawing/2014/main" id="{42B18FB6-93FA-45E0-802E-CAF5922861A5}"/>
                </a:ext>
              </a:extLst>
            </p:cNvPr>
            <p:cNvSpPr/>
            <p:nvPr/>
          </p:nvSpPr>
          <p:spPr>
            <a:xfrm>
              <a:off x="1980439" y="930227"/>
              <a:ext cx="7961296" cy="375292"/>
            </a:xfrm>
            <a:prstGeom prst="rect">
              <a:avLst/>
            </a:prstGeom>
            <a:gradFill flip="none" rotWithShape="1">
              <a:gsLst>
                <a:gs pos="13000">
                  <a:schemeClr val="tx1">
                    <a:lumMod val="65000"/>
                    <a:lumOff val="35000"/>
                  </a:schemeClr>
                </a:gs>
                <a:gs pos="50000">
                  <a:schemeClr val="accent3">
                    <a:lumMod val="45000"/>
                    <a:lumOff val="5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="" xmlns:a16="http://schemas.microsoft.com/office/drawing/2014/main" id="{4A0D024E-693F-4AEE-B343-AE19482FC365}"/>
                </a:ext>
              </a:extLst>
            </p:cNvPr>
            <p:cNvGrpSpPr/>
            <p:nvPr/>
          </p:nvGrpSpPr>
          <p:grpSpPr>
            <a:xfrm>
              <a:off x="9952334" y="939640"/>
              <a:ext cx="381506" cy="377985"/>
              <a:chOff x="10829879" y="1452201"/>
              <a:chExt cx="381506" cy="377985"/>
            </a:xfrm>
          </p:grpSpPr>
          <p:sp>
            <p:nvSpPr>
              <p:cNvPr id="38" name="Trapezoid 37">
                <a:extLst>
                  <a:ext uri="{FF2B5EF4-FFF2-40B4-BE49-F238E27FC236}">
                    <a16:creationId xmlns="" xmlns:a16="http://schemas.microsoft.com/office/drawing/2014/main" id="{21E9867D-533D-4F22-B1F7-BC278885469A}"/>
                  </a:ext>
                </a:extLst>
              </p:cNvPr>
              <p:cNvSpPr/>
              <p:nvPr/>
            </p:nvSpPr>
            <p:spPr>
              <a:xfrm rot="5400000" flipH="1">
                <a:off x="11013812" y="1535322"/>
                <a:ext cx="212676" cy="182471"/>
              </a:xfrm>
              <a:prstGeom prst="trapezoid">
                <a:avLst/>
              </a:prstGeom>
              <a:gradFill>
                <a:gsLst>
                  <a:gs pos="5000">
                    <a:schemeClr val="tx1">
                      <a:lumMod val="50000"/>
                      <a:lumOff val="50000"/>
                    </a:schemeClr>
                  </a:gs>
                  <a:gs pos="36000">
                    <a:schemeClr val="bg1">
                      <a:lumMod val="95000"/>
                    </a:schemeClr>
                  </a:gs>
                  <a:gs pos="96000">
                    <a:schemeClr val="tx1">
                      <a:lumMod val="50000"/>
                      <a:lumOff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39" name="Picture 38">
                <a:extLst>
                  <a:ext uri="{FF2B5EF4-FFF2-40B4-BE49-F238E27FC236}">
                    <a16:creationId xmlns="" xmlns:a16="http://schemas.microsoft.com/office/drawing/2014/main" id="{FD859CCA-6C5C-4CC0-967C-C9D476959B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829879" y="1452201"/>
                <a:ext cx="243861" cy="377985"/>
              </a:xfrm>
              <a:prstGeom prst="rect">
                <a:avLst/>
              </a:prstGeom>
            </p:spPr>
          </p:pic>
        </p:grpSp>
        <p:grpSp>
          <p:nvGrpSpPr>
            <p:cNvPr id="35" name="Group 34">
              <a:extLst>
                <a:ext uri="{FF2B5EF4-FFF2-40B4-BE49-F238E27FC236}">
                  <a16:creationId xmlns="" xmlns:a16="http://schemas.microsoft.com/office/drawing/2014/main" id="{B5EEC18F-8E78-4A40-8996-758312A2C285}"/>
                </a:ext>
              </a:extLst>
            </p:cNvPr>
            <p:cNvGrpSpPr/>
            <p:nvPr/>
          </p:nvGrpSpPr>
          <p:grpSpPr>
            <a:xfrm flipH="1">
              <a:off x="1593634" y="925003"/>
              <a:ext cx="381506" cy="377985"/>
              <a:chOff x="10829879" y="1452201"/>
              <a:chExt cx="381506" cy="377985"/>
            </a:xfrm>
          </p:grpSpPr>
          <p:sp>
            <p:nvSpPr>
              <p:cNvPr id="36" name="Trapezoid 35">
                <a:extLst>
                  <a:ext uri="{FF2B5EF4-FFF2-40B4-BE49-F238E27FC236}">
                    <a16:creationId xmlns="" xmlns:a16="http://schemas.microsoft.com/office/drawing/2014/main" id="{94CE3EB1-01A9-4472-BB58-FD93B656DE2B}"/>
                  </a:ext>
                </a:extLst>
              </p:cNvPr>
              <p:cNvSpPr/>
              <p:nvPr/>
            </p:nvSpPr>
            <p:spPr>
              <a:xfrm rot="5400000" flipH="1">
                <a:off x="11013812" y="1535322"/>
                <a:ext cx="212676" cy="182471"/>
              </a:xfrm>
              <a:prstGeom prst="trapezoid">
                <a:avLst/>
              </a:prstGeom>
              <a:gradFill>
                <a:gsLst>
                  <a:gs pos="5000">
                    <a:schemeClr val="tx1">
                      <a:lumMod val="50000"/>
                      <a:lumOff val="50000"/>
                    </a:schemeClr>
                  </a:gs>
                  <a:gs pos="36000">
                    <a:schemeClr val="bg1">
                      <a:lumMod val="95000"/>
                    </a:schemeClr>
                  </a:gs>
                  <a:gs pos="96000">
                    <a:schemeClr val="tx1">
                      <a:lumMod val="50000"/>
                      <a:lumOff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37" name="Picture 36">
                <a:extLst>
                  <a:ext uri="{FF2B5EF4-FFF2-40B4-BE49-F238E27FC236}">
                    <a16:creationId xmlns="" xmlns:a16="http://schemas.microsoft.com/office/drawing/2014/main" id="{BED9AE15-C04C-4AEE-A160-A7D893FA9B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829879" y="1452201"/>
                <a:ext cx="243861" cy="377985"/>
              </a:xfrm>
              <a:prstGeom prst="rect">
                <a:avLst/>
              </a:prstGeom>
            </p:spPr>
          </p:pic>
        </p:grpSp>
      </p:grp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CEC73BC2-7A86-47AF-BDB7-26C28C461FBC}"/>
              </a:ext>
            </a:extLst>
          </p:cNvPr>
          <p:cNvSpPr/>
          <p:nvPr/>
        </p:nvSpPr>
        <p:spPr>
          <a:xfrm>
            <a:off x="2626698" y="5398045"/>
            <a:ext cx="6938605" cy="93022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রাঙামাটির পাশ দিয়ে বয়ে গেছে কাপ্তাই হ্রদ।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CEC73BC2-7A86-47AF-BDB7-26C28C461FBC}"/>
              </a:ext>
            </a:extLst>
          </p:cNvPr>
          <p:cNvSpPr/>
          <p:nvPr/>
        </p:nvSpPr>
        <p:spPr>
          <a:xfrm>
            <a:off x="1646601" y="5398045"/>
            <a:ext cx="8866094" cy="93022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রাঙামাটি সবুজ পাহাড়,বন আর লেক ঘেরা সুন্দর জায়গা।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CEC73BC2-7A86-47AF-BDB7-26C28C461FBC}"/>
              </a:ext>
            </a:extLst>
          </p:cNvPr>
          <p:cNvSpPr/>
          <p:nvPr/>
        </p:nvSpPr>
        <p:spPr>
          <a:xfrm>
            <a:off x="2922605" y="5398045"/>
            <a:ext cx="6314087" cy="93022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রাঙামাটি একটি জনপ্রিয় অবকাশ কেন্দ্র।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CEC73BC2-7A86-47AF-BDB7-26C28C461FBC}"/>
              </a:ext>
            </a:extLst>
          </p:cNvPr>
          <p:cNvSpPr/>
          <p:nvPr/>
        </p:nvSpPr>
        <p:spPr>
          <a:xfrm>
            <a:off x="4231585" y="5452379"/>
            <a:ext cx="3688289" cy="93022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হ্রদের পানিতে মাছ ধরা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CEC73BC2-7A86-47AF-BDB7-26C28C461FBC}"/>
              </a:ext>
            </a:extLst>
          </p:cNvPr>
          <p:cNvSpPr/>
          <p:nvPr/>
        </p:nvSpPr>
        <p:spPr>
          <a:xfrm>
            <a:off x="3743629" y="5452379"/>
            <a:ext cx="4339784" cy="93022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বিভিন্ন স্থানে ঘুরে বেড়ানো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CEC73BC2-7A86-47AF-BDB7-26C28C461FBC}"/>
              </a:ext>
            </a:extLst>
          </p:cNvPr>
          <p:cNvSpPr/>
          <p:nvPr/>
        </p:nvSpPr>
        <p:spPr>
          <a:xfrm>
            <a:off x="2476726" y="5452379"/>
            <a:ext cx="6873590" cy="93022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আর গোসল করার জন্য রাঙামাটি জনপ্রিয়।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CEC73BC2-7A86-47AF-BDB7-26C28C461FBC}"/>
              </a:ext>
            </a:extLst>
          </p:cNvPr>
          <p:cNvSpPr/>
          <p:nvPr/>
        </p:nvSpPr>
        <p:spPr>
          <a:xfrm>
            <a:off x="1117033" y="5409520"/>
            <a:ext cx="9592977" cy="93022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চাকমা, মারমা ও অন্যান্য ক্ষুদ্র নৃ-গোষ্ঠীর বাসস্থান রাঙামাটি।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CEC73BC2-7A86-47AF-BDB7-26C28C461FBC}"/>
              </a:ext>
            </a:extLst>
          </p:cNvPr>
          <p:cNvSpPr/>
          <p:nvPr/>
        </p:nvSpPr>
        <p:spPr>
          <a:xfrm>
            <a:off x="1241186" y="5409520"/>
            <a:ext cx="9344671" cy="93022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বিভিন্ন ক্ষুদ্র নৃ-গোষ্ঠীর হাতে বানানো পোশাক পাওয়া যায়।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CEC73BC2-7A86-47AF-BDB7-26C28C461FBC}"/>
              </a:ext>
            </a:extLst>
          </p:cNvPr>
          <p:cNvSpPr/>
          <p:nvPr/>
        </p:nvSpPr>
        <p:spPr>
          <a:xfrm>
            <a:off x="2237228" y="5409520"/>
            <a:ext cx="7352586" cy="93022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রাঙামাটিতে হাতির দাঁতের গয়না পাওয়া যায়।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CEC73BC2-7A86-47AF-BDB7-26C28C461FBC}"/>
              </a:ext>
            </a:extLst>
          </p:cNvPr>
          <p:cNvSpPr/>
          <p:nvPr/>
        </p:nvSpPr>
        <p:spPr>
          <a:xfrm>
            <a:off x="2460571" y="5409520"/>
            <a:ext cx="6905900" cy="93022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রাঙামাটিতে </a:t>
            </a:r>
            <a:r>
              <a:rPr lang="bn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 নৃ-গোষ্ঠীর </a:t>
            </a:r>
            <a:r>
              <a:rPr lang="bn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জাদুঘর আছে।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9D862563-A8EC-48DD-96DA-93E3268997E9}"/>
              </a:ext>
            </a:extLst>
          </p:cNvPr>
          <p:cNvSpPr/>
          <p:nvPr/>
        </p:nvSpPr>
        <p:spPr>
          <a:xfrm>
            <a:off x="2460571" y="965062"/>
            <a:ext cx="7166190" cy="3808601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9D862563-A8EC-48DD-96DA-93E3268997E9}"/>
              </a:ext>
            </a:extLst>
          </p:cNvPr>
          <p:cNvSpPr/>
          <p:nvPr/>
        </p:nvSpPr>
        <p:spPr>
          <a:xfrm>
            <a:off x="2460571" y="965062"/>
            <a:ext cx="7166190" cy="3808601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9D862563-A8EC-48DD-96DA-93E3268997E9}"/>
              </a:ext>
            </a:extLst>
          </p:cNvPr>
          <p:cNvSpPr/>
          <p:nvPr/>
        </p:nvSpPr>
        <p:spPr>
          <a:xfrm>
            <a:off x="2460571" y="965062"/>
            <a:ext cx="7166190" cy="3808601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Frame 52">
            <a:extLst>
              <a:ext uri="{FF2B5EF4-FFF2-40B4-BE49-F238E27FC236}">
                <a16:creationId xmlns:a16="http://schemas.microsoft.com/office/drawing/2014/main" xmlns="" id="{214FF202-918F-460A-9165-E4A3D359968D}"/>
              </a:ext>
            </a:extLst>
          </p:cNvPr>
          <p:cNvSpPr/>
          <p:nvPr/>
        </p:nvSpPr>
        <p:spPr>
          <a:xfrm>
            <a:off x="365031" y="244451"/>
            <a:ext cx="11521440" cy="6217920"/>
          </a:xfrm>
          <a:prstGeom prst="frame">
            <a:avLst>
              <a:gd name="adj1" fmla="val 71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93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94 -0.05139 L -0.01276 0.59259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3219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-0.01264 0.5882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" y="2939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9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9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59259E-6 L -0.00091 0.60023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00"/>
                            </p:stCondLst>
                            <p:childTnLst>
                              <p:par>
                                <p:cTn id="2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2" grpId="0" animBg="1"/>
      <p:bldP spid="52" grpId="1" animBg="1"/>
      <p:bldP spid="54" grpId="0" animBg="1"/>
      <p:bldP spid="54" grpId="1" animBg="1"/>
      <p:bldP spid="5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>
                <a:alpha val="41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>
            <a:extLst>
              <a:ext uri="{FF2B5EF4-FFF2-40B4-BE49-F238E27FC236}">
                <a16:creationId xmlns:a16="http://schemas.microsoft.com/office/drawing/2014/main" xmlns="" id="{214FF202-918F-460A-9165-E4A3D359968D}"/>
              </a:ext>
            </a:extLst>
          </p:cNvPr>
          <p:cNvSpPr/>
          <p:nvPr/>
        </p:nvSpPr>
        <p:spPr>
          <a:xfrm>
            <a:off x="365031" y="244451"/>
            <a:ext cx="11521440" cy="6217920"/>
          </a:xfrm>
          <a:prstGeom prst="frame">
            <a:avLst>
              <a:gd name="adj1" fmla="val 71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440" y="676077"/>
            <a:ext cx="4035160" cy="530562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194440" y="682673"/>
            <a:ext cx="4035160" cy="529309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2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>
                <a:alpha val="41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6000" l="10448" r="92537"/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4"/>
          <a:stretch/>
        </p:blipFill>
        <p:spPr>
          <a:xfrm>
            <a:off x="7088299" y="1804857"/>
            <a:ext cx="1141301" cy="8552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440" y="676077"/>
            <a:ext cx="4035160" cy="5305623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xmlns="" id="{214FF202-918F-460A-9165-E4A3D359968D}"/>
              </a:ext>
            </a:extLst>
          </p:cNvPr>
          <p:cNvSpPr/>
          <p:nvPr/>
        </p:nvSpPr>
        <p:spPr>
          <a:xfrm>
            <a:off x="365031" y="244451"/>
            <a:ext cx="11521440" cy="6217920"/>
          </a:xfrm>
          <a:prstGeom prst="frame">
            <a:avLst>
              <a:gd name="adj1" fmla="val 71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7521" y="3913490"/>
            <a:ext cx="2000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সিলেট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5676" y="2761874"/>
            <a:ext cx="47952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সিলেট বাংলাদেশের উত্তর পূর্বের একটি জেলা।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319028" y="3060732"/>
            <a:ext cx="776648" cy="725721"/>
          </a:xfrm>
          <a:prstGeom prst="ellipse">
            <a:avLst/>
          </a:prstGeom>
          <a:solidFill>
            <a:srgbClr val="FF0000"/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5676" y="2713161"/>
            <a:ext cx="54503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সিলেট </a:t>
            </a:r>
            <a:r>
              <a:rPr lang="bn-IN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বিভাগের উত্তরে </a:t>
            </a:r>
            <a:r>
              <a:rPr lang="bn-IN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হিমালয় পাহাড়ের</a:t>
            </a:r>
            <a:r>
              <a:rPr lang="bn-IN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পাদদেশে জাফলং অবস্থিত।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319028" y="3089497"/>
            <a:ext cx="776648" cy="725721"/>
          </a:xfrm>
          <a:prstGeom prst="ellipse">
            <a:avLst/>
          </a:prstGeom>
          <a:solidFill>
            <a:srgbClr val="FF0000"/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82587" y="3129191"/>
            <a:ext cx="5563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এখন আমরা জাফলং সম্পর্কে জানব।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356065" y="3089497"/>
            <a:ext cx="776648" cy="725721"/>
          </a:xfrm>
          <a:prstGeom prst="ellipse">
            <a:avLst/>
          </a:prstGeom>
          <a:solidFill>
            <a:srgbClr val="FF0000"/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53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4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1527 L -0.44219 -0.00347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09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0" grpId="1"/>
      <p:bldP spid="11" grpId="0" animBg="1"/>
      <p:bldP spid="11" grpId="1" animBg="1"/>
      <p:bldP spid="9" grpId="0"/>
      <p:bldP spid="9" grpId="1"/>
      <p:bldP spid="12" grpId="0" animBg="1"/>
      <p:bldP spid="12" grpId="1" animBg="1"/>
      <p:bldP spid="13" grpId="0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>
                <a:alpha val="41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04342EB-A725-470F-BE55-7C2E2E2896B0}"/>
              </a:ext>
            </a:extLst>
          </p:cNvPr>
          <p:cNvSpPr/>
          <p:nvPr/>
        </p:nvSpPr>
        <p:spPr>
          <a:xfrm>
            <a:off x="2149977" y="589770"/>
            <a:ext cx="7787379" cy="4546349"/>
          </a:xfrm>
          <a:prstGeom prst="rect">
            <a:avLst/>
          </a:prstGeom>
          <a:solidFill>
            <a:schemeClr val="tx1">
              <a:lumMod val="50000"/>
              <a:lumOff val="50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prstClr val="white"/>
                </a:solidFill>
              </a:rPr>
              <a:t> </a:t>
            </a: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9F605053-B7F4-4F72-B669-26003748BC05}"/>
              </a:ext>
            </a:extLst>
          </p:cNvPr>
          <p:cNvGrpSpPr/>
          <p:nvPr/>
        </p:nvGrpSpPr>
        <p:grpSpPr>
          <a:xfrm>
            <a:off x="10316735" y="589770"/>
            <a:ext cx="190677" cy="1555544"/>
            <a:chOff x="11314245" y="1214139"/>
            <a:chExt cx="190677" cy="1555544"/>
          </a:xfrm>
        </p:grpSpPr>
        <p:cxnSp>
          <p:nvCxnSpPr>
            <p:cNvPr id="7" name="Straight Connector 6">
              <a:extLst>
                <a:ext uri="{FF2B5EF4-FFF2-40B4-BE49-F238E27FC236}">
                  <a16:creationId xmlns="" xmlns:a16="http://schemas.microsoft.com/office/drawing/2014/main" id="{39CBD2C8-5E2E-488E-ACCD-7CECA5874BE4}"/>
                </a:ext>
              </a:extLst>
            </p:cNvPr>
            <p:cNvCxnSpPr/>
            <p:nvPr/>
          </p:nvCxnSpPr>
          <p:spPr>
            <a:xfrm>
              <a:off x="11409584" y="1214139"/>
              <a:ext cx="0" cy="12900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rapezoid 7">
              <a:extLst>
                <a:ext uri="{FF2B5EF4-FFF2-40B4-BE49-F238E27FC236}">
                  <a16:creationId xmlns="" xmlns:a16="http://schemas.microsoft.com/office/drawing/2014/main" id="{2A60D558-7080-4147-BCB3-59B6E43CCA58}"/>
                </a:ext>
              </a:extLst>
            </p:cNvPr>
            <p:cNvSpPr/>
            <p:nvPr/>
          </p:nvSpPr>
          <p:spPr>
            <a:xfrm flipH="1">
              <a:off x="11314245" y="2460218"/>
              <a:ext cx="190677" cy="309465"/>
            </a:xfrm>
            <a:prstGeom prst="trapezoid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CBC84B68-1216-4217-86B8-D1FE0B1070ED}"/>
              </a:ext>
            </a:extLst>
          </p:cNvPr>
          <p:cNvGrpSpPr/>
          <p:nvPr/>
        </p:nvGrpSpPr>
        <p:grpSpPr>
          <a:xfrm>
            <a:off x="1582275" y="615729"/>
            <a:ext cx="190677" cy="1555544"/>
            <a:chOff x="11314245" y="1214139"/>
            <a:chExt cx="190677" cy="1555544"/>
          </a:xfrm>
        </p:grpSpPr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177B40EB-189C-4FC7-AED7-AC6EE0639269}"/>
                </a:ext>
              </a:extLst>
            </p:cNvPr>
            <p:cNvCxnSpPr/>
            <p:nvPr/>
          </p:nvCxnSpPr>
          <p:spPr>
            <a:xfrm>
              <a:off x="11409584" y="1214139"/>
              <a:ext cx="0" cy="12900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rapezoid 10">
              <a:extLst>
                <a:ext uri="{FF2B5EF4-FFF2-40B4-BE49-F238E27FC236}">
                  <a16:creationId xmlns="" xmlns:a16="http://schemas.microsoft.com/office/drawing/2014/main" id="{843F8807-6142-4089-8226-80A22EC2E2DA}"/>
                </a:ext>
              </a:extLst>
            </p:cNvPr>
            <p:cNvSpPr/>
            <p:nvPr/>
          </p:nvSpPr>
          <p:spPr>
            <a:xfrm flipH="1">
              <a:off x="11314245" y="2460218"/>
              <a:ext cx="190677" cy="309465"/>
            </a:xfrm>
            <a:prstGeom prst="trapezoid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4892C2DF-4CF7-4597-AB18-9C5C77551B7B}"/>
              </a:ext>
            </a:extLst>
          </p:cNvPr>
          <p:cNvSpPr/>
          <p:nvPr/>
        </p:nvSpPr>
        <p:spPr>
          <a:xfrm flipH="1">
            <a:off x="5902830" y="1198875"/>
            <a:ext cx="310139" cy="636974"/>
          </a:xfrm>
          <a:prstGeom prst="ellipse">
            <a:avLst/>
          </a:prstGeom>
          <a:noFill/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928BF63-3DDF-4CD4-8E56-065E2A5DD1D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6600" l="0" r="99254">
                        <a14:foregroundMark x1="0" y1="56600" x2="0" y2="56200"/>
                        <a14:foregroundMark x1="4478" y1="32200" x2="4478" y2="32200"/>
                        <a14:foregroundMark x1="7836" y1="6800" x2="7836" y2="6800"/>
                        <a14:foregroundMark x1="40672" y1="60200" x2="40672" y2="60200"/>
                        <a14:foregroundMark x1="92910" y1="54600" x2="92910" y2="54600"/>
                        <a14:foregroundMark x1="43284" y1="96600" x2="43284" y2="96600"/>
                        <a14:foregroundMark x1="99254" y1="50200" x2="99254" y2="50200"/>
                        <a14:foregroundMark x1="28358" y1="3000" x2="28358" y2="3000"/>
                        <a14:foregroundMark x1="89179" y1="59600" x2="89179" y2="59600"/>
                        <a14:foregroundMark x1="88060" y1="62200" x2="88060" y2="62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168233">
            <a:off x="5585793" y="1072055"/>
            <a:ext cx="838187" cy="1563781"/>
          </a:xfrm>
          <a:prstGeom prst="rect">
            <a:avLst/>
          </a:prstGeom>
          <a:noFill/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989E9B06-AE33-4D94-99F6-1D0847D11748}"/>
              </a:ext>
            </a:extLst>
          </p:cNvPr>
          <p:cNvSpPr/>
          <p:nvPr/>
        </p:nvSpPr>
        <p:spPr>
          <a:xfrm>
            <a:off x="2460082" y="965062"/>
            <a:ext cx="7166190" cy="3808601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D7FA000D-D57E-4F78-9EBE-426C46C27AB8}"/>
              </a:ext>
            </a:extLst>
          </p:cNvPr>
          <p:cNvSpPr/>
          <p:nvPr/>
        </p:nvSpPr>
        <p:spPr>
          <a:xfrm>
            <a:off x="2460082" y="965062"/>
            <a:ext cx="7166190" cy="3808601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79905AB8-561D-4A4C-8121-710D1F6A5FFA}"/>
              </a:ext>
            </a:extLst>
          </p:cNvPr>
          <p:cNvSpPr/>
          <p:nvPr/>
        </p:nvSpPr>
        <p:spPr>
          <a:xfrm>
            <a:off x="2460082" y="965062"/>
            <a:ext cx="7166190" cy="3808601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1182D54D-0196-4645-AF0B-5377EA5ABBEB}"/>
              </a:ext>
            </a:extLst>
          </p:cNvPr>
          <p:cNvSpPr/>
          <p:nvPr/>
        </p:nvSpPr>
        <p:spPr>
          <a:xfrm>
            <a:off x="2460082" y="965062"/>
            <a:ext cx="7166190" cy="3808601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B68B1456-140A-48D4-A754-8BAED97F2489}"/>
              </a:ext>
            </a:extLst>
          </p:cNvPr>
          <p:cNvSpPr/>
          <p:nvPr/>
        </p:nvSpPr>
        <p:spPr>
          <a:xfrm>
            <a:off x="2460082" y="965062"/>
            <a:ext cx="7166190" cy="3808601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9D862563-A8EC-48DD-96DA-93E3268997E9}"/>
              </a:ext>
            </a:extLst>
          </p:cNvPr>
          <p:cNvSpPr/>
          <p:nvPr/>
        </p:nvSpPr>
        <p:spPr>
          <a:xfrm>
            <a:off x="2460082" y="965062"/>
            <a:ext cx="7166190" cy="3808601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D8012B13-D456-4363-9AC2-5C7F78F68BCB}"/>
              </a:ext>
            </a:extLst>
          </p:cNvPr>
          <p:cNvGrpSpPr/>
          <p:nvPr/>
        </p:nvGrpSpPr>
        <p:grpSpPr>
          <a:xfrm>
            <a:off x="1673563" y="441373"/>
            <a:ext cx="8740206" cy="392622"/>
            <a:chOff x="1593634" y="925003"/>
            <a:chExt cx="8740206" cy="392622"/>
          </a:xfrm>
        </p:grpSpPr>
        <p:grpSp>
          <p:nvGrpSpPr>
            <p:cNvPr id="24" name="Group 23">
              <a:extLst>
                <a:ext uri="{FF2B5EF4-FFF2-40B4-BE49-F238E27FC236}">
                  <a16:creationId xmlns="" xmlns:a16="http://schemas.microsoft.com/office/drawing/2014/main" id="{00E35E5F-BE3C-48AA-93D1-9F921D3299A8}"/>
                </a:ext>
              </a:extLst>
            </p:cNvPr>
            <p:cNvGrpSpPr/>
            <p:nvPr/>
          </p:nvGrpSpPr>
          <p:grpSpPr>
            <a:xfrm>
              <a:off x="9952334" y="939640"/>
              <a:ext cx="381506" cy="377985"/>
              <a:chOff x="10829879" y="1452201"/>
              <a:chExt cx="381506" cy="377985"/>
            </a:xfrm>
          </p:grpSpPr>
          <p:sp>
            <p:nvSpPr>
              <p:cNvPr id="29" name="Trapezoid 28">
                <a:extLst>
                  <a:ext uri="{FF2B5EF4-FFF2-40B4-BE49-F238E27FC236}">
                    <a16:creationId xmlns="" xmlns:a16="http://schemas.microsoft.com/office/drawing/2014/main" id="{272E9606-E297-4BF1-96D1-54F0FC53552E}"/>
                  </a:ext>
                </a:extLst>
              </p:cNvPr>
              <p:cNvSpPr/>
              <p:nvPr/>
            </p:nvSpPr>
            <p:spPr>
              <a:xfrm rot="5400000" flipH="1">
                <a:off x="11013812" y="1535322"/>
                <a:ext cx="212676" cy="182471"/>
              </a:xfrm>
              <a:prstGeom prst="trapezoid">
                <a:avLst/>
              </a:prstGeom>
              <a:gradFill>
                <a:gsLst>
                  <a:gs pos="5000">
                    <a:schemeClr val="tx1">
                      <a:lumMod val="50000"/>
                      <a:lumOff val="50000"/>
                    </a:schemeClr>
                  </a:gs>
                  <a:gs pos="36000">
                    <a:schemeClr val="bg1">
                      <a:lumMod val="95000"/>
                    </a:schemeClr>
                  </a:gs>
                  <a:gs pos="96000">
                    <a:schemeClr val="tx1">
                      <a:lumMod val="50000"/>
                      <a:lumOff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="" xmlns:a16="http://schemas.microsoft.com/office/drawing/2014/main" id="{FBFE51B9-D14A-4A05-921A-8FCAFE074B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829879" y="1452201"/>
                <a:ext cx="243861" cy="377985"/>
              </a:xfrm>
              <a:prstGeom prst="rect">
                <a:avLst/>
              </a:prstGeom>
            </p:spPr>
          </p:pic>
        </p:grpSp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5C3F8C35-39AF-4C7C-9B42-BB2910776F91}"/>
                </a:ext>
              </a:extLst>
            </p:cNvPr>
            <p:cNvSpPr/>
            <p:nvPr/>
          </p:nvSpPr>
          <p:spPr>
            <a:xfrm>
              <a:off x="1980439" y="930227"/>
              <a:ext cx="7961296" cy="375292"/>
            </a:xfrm>
            <a:prstGeom prst="rect">
              <a:avLst/>
            </a:prstGeom>
            <a:gradFill flip="none" rotWithShape="1">
              <a:gsLst>
                <a:gs pos="13000">
                  <a:schemeClr val="tx1">
                    <a:lumMod val="65000"/>
                    <a:lumOff val="35000"/>
                  </a:schemeClr>
                </a:gs>
                <a:gs pos="50000">
                  <a:schemeClr val="accent3">
                    <a:lumMod val="45000"/>
                    <a:lumOff val="5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="" xmlns:a16="http://schemas.microsoft.com/office/drawing/2014/main" id="{C63D1DB8-04C6-4D9A-A52C-A88BD597BF5D}"/>
                </a:ext>
              </a:extLst>
            </p:cNvPr>
            <p:cNvGrpSpPr/>
            <p:nvPr/>
          </p:nvGrpSpPr>
          <p:grpSpPr>
            <a:xfrm flipH="1">
              <a:off x="1593634" y="925003"/>
              <a:ext cx="381506" cy="377985"/>
              <a:chOff x="10829879" y="1452201"/>
              <a:chExt cx="381506" cy="377985"/>
            </a:xfrm>
          </p:grpSpPr>
          <p:sp>
            <p:nvSpPr>
              <p:cNvPr id="27" name="Trapezoid 26">
                <a:extLst>
                  <a:ext uri="{FF2B5EF4-FFF2-40B4-BE49-F238E27FC236}">
                    <a16:creationId xmlns="" xmlns:a16="http://schemas.microsoft.com/office/drawing/2014/main" id="{C4F541CB-11DF-4B05-8D5B-955C2A51358C}"/>
                  </a:ext>
                </a:extLst>
              </p:cNvPr>
              <p:cNvSpPr/>
              <p:nvPr/>
            </p:nvSpPr>
            <p:spPr>
              <a:xfrm rot="5400000" flipH="1">
                <a:off x="11013812" y="1535322"/>
                <a:ext cx="212676" cy="182471"/>
              </a:xfrm>
              <a:prstGeom prst="trapezoid">
                <a:avLst/>
              </a:prstGeom>
              <a:gradFill>
                <a:gsLst>
                  <a:gs pos="5000">
                    <a:schemeClr val="tx1">
                      <a:lumMod val="50000"/>
                      <a:lumOff val="50000"/>
                    </a:schemeClr>
                  </a:gs>
                  <a:gs pos="36000">
                    <a:schemeClr val="bg1">
                      <a:lumMod val="95000"/>
                    </a:schemeClr>
                  </a:gs>
                  <a:gs pos="96000">
                    <a:schemeClr val="tx1">
                      <a:lumMod val="50000"/>
                      <a:lumOff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28" name="Picture 27">
                <a:extLst>
                  <a:ext uri="{FF2B5EF4-FFF2-40B4-BE49-F238E27FC236}">
                    <a16:creationId xmlns="" xmlns:a16="http://schemas.microsoft.com/office/drawing/2014/main" id="{A6F0EE80-B82C-40E8-AE7C-CEF4A30408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829879" y="1452201"/>
                <a:ext cx="243861" cy="377985"/>
              </a:xfrm>
              <a:prstGeom prst="rect">
                <a:avLst/>
              </a:prstGeom>
            </p:spPr>
          </p:pic>
        </p:grpSp>
      </p:grp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CEC73BC2-7A86-47AF-BDB7-26C28C461FBC}"/>
              </a:ext>
            </a:extLst>
          </p:cNvPr>
          <p:cNvSpPr/>
          <p:nvPr/>
        </p:nvSpPr>
        <p:spPr>
          <a:xfrm>
            <a:off x="2626699" y="5350049"/>
            <a:ext cx="6288702" cy="93022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জাফলং খাসী ক্ষুদ্র নৃগোষ্ঠীর আবাসস্থল।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CEC73BC2-7A86-47AF-BDB7-26C28C461FBC}"/>
              </a:ext>
            </a:extLst>
          </p:cNvPr>
          <p:cNvSpPr/>
          <p:nvPr/>
        </p:nvSpPr>
        <p:spPr>
          <a:xfrm>
            <a:off x="2771078" y="5350049"/>
            <a:ext cx="6763240" cy="99438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পাহাড়ি পাথর সংগ্রহ করে বিক্রি করে স্থানীয় অনেক মানুষ জীবিকা নির্বাহ করে।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CEC73BC2-7A86-47AF-BDB7-26C28C461FBC}"/>
              </a:ext>
            </a:extLst>
          </p:cNvPr>
          <p:cNvSpPr/>
          <p:nvPr/>
        </p:nvSpPr>
        <p:spPr>
          <a:xfrm>
            <a:off x="1372115" y="5350049"/>
            <a:ext cx="9681707" cy="93022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জাফলংয়ে মারি নদী থেকে বয়ে আনে অনেক পাহাড়ি পাথর।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CEC73BC2-7A86-47AF-BDB7-26C28C461FBC}"/>
              </a:ext>
            </a:extLst>
          </p:cNvPr>
          <p:cNvSpPr/>
          <p:nvPr/>
        </p:nvSpPr>
        <p:spPr>
          <a:xfrm>
            <a:off x="3348911" y="5350049"/>
            <a:ext cx="5728114" cy="93022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জাফলং পাহাড় ঘেরা এক সবুজ বন।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CEC73BC2-7A86-47AF-BDB7-26C28C461FBC}"/>
              </a:ext>
            </a:extLst>
          </p:cNvPr>
          <p:cNvSpPr/>
          <p:nvPr/>
        </p:nvSpPr>
        <p:spPr>
          <a:xfrm>
            <a:off x="2771078" y="5350049"/>
            <a:ext cx="6467615" cy="93022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জাফলং প্রাকৃতিক সৌন্দর্যের নীলাভূমি।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19802FE4-7069-42B0-B931-C13320C01751}"/>
              </a:ext>
            </a:extLst>
          </p:cNvPr>
          <p:cNvGrpSpPr/>
          <p:nvPr/>
        </p:nvGrpSpPr>
        <p:grpSpPr>
          <a:xfrm>
            <a:off x="1673563" y="824596"/>
            <a:ext cx="8740206" cy="392622"/>
            <a:chOff x="1593634" y="925003"/>
            <a:chExt cx="8740206" cy="392622"/>
          </a:xfrm>
        </p:grpSpPr>
        <p:sp>
          <p:nvSpPr>
            <p:cNvPr id="33" name="Rectangle 32">
              <a:extLst>
                <a:ext uri="{FF2B5EF4-FFF2-40B4-BE49-F238E27FC236}">
                  <a16:creationId xmlns="" xmlns:a16="http://schemas.microsoft.com/office/drawing/2014/main" id="{42B18FB6-93FA-45E0-802E-CAF5922861A5}"/>
                </a:ext>
              </a:extLst>
            </p:cNvPr>
            <p:cNvSpPr/>
            <p:nvPr/>
          </p:nvSpPr>
          <p:spPr>
            <a:xfrm>
              <a:off x="1980439" y="930227"/>
              <a:ext cx="7961296" cy="375292"/>
            </a:xfrm>
            <a:prstGeom prst="rect">
              <a:avLst/>
            </a:prstGeom>
            <a:gradFill flip="none" rotWithShape="1">
              <a:gsLst>
                <a:gs pos="13000">
                  <a:schemeClr val="tx1">
                    <a:lumMod val="65000"/>
                    <a:lumOff val="35000"/>
                  </a:schemeClr>
                </a:gs>
                <a:gs pos="50000">
                  <a:schemeClr val="accent3">
                    <a:lumMod val="45000"/>
                    <a:lumOff val="5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="" xmlns:a16="http://schemas.microsoft.com/office/drawing/2014/main" id="{4A0D024E-693F-4AEE-B343-AE19482FC365}"/>
                </a:ext>
              </a:extLst>
            </p:cNvPr>
            <p:cNvGrpSpPr/>
            <p:nvPr/>
          </p:nvGrpSpPr>
          <p:grpSpPr>
            <a:xfrm>
              <a:off x="9952334" y="939640"/>
              <a:ext cx="381506" cy="377985"/>
              <a:chOff x="10829879" y="1452201"/>
              <a:chExt cx="381506" cy="377985"/>
            </a:xfrm>
          </p:grpSpPr>
          <p:sp>
            <p:nvSpPr>
              <p:cNvPr id="38" name="Trapezoid 37">
                <a:extLst>
                  <a:ext uri="{FF2B5EF4-FFF2-40B4-BE49-F238E27FC236}">
                    <a16:creationId xmlns="" xmlns:a16="http://schemas.microsoft.com/office/drawing/2014/main" id="{21E9867D-533D-4F22-B1F7-BC278885469A}"/>
                  </a:ext>
                </a:extLst>
              </p:cNvPr>
              <p:cNvSpPr/>
              <p:nvPr/>
            </p:nvSpPr>
            <p:spPr>
              <a:xfrm rot="5400000" flipH="1">
                <a:off x="11013812" y="1535322"/>
                <a:ext cx="212676" cy="182471"/>
              </a:xfrm>
              <a:prstGeom prst="trapezoid">
                <a:avLst/>
              </a:prstGeom>
              <a:gradFill>
                <a:gsLst>
                  <a:gs pos="5000">
                    <a:schemeClr val="tx1">
                      <a:lumMod val="50000"/>
                      <a:lumOff val="50000"/>
                    </a:schemeClr>
                  </a:gs>
                  <a:gs pos="36000">
                    <a:schemeClr val="bg1">
                      <a:lumMod val="95000"/>
                    </a:schemeClr>
                  </a:gs>
                  <a:gs pos="96000">
                    <a:schemeClr val="tx1">
                      <a:lumMod val="50000"/>
                      <a:lumOff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39" name="Picture 38">
                <a:extLst>
                  <a:ext uri="{FF2B5EF4-FFF2-40B4-BE49-F238E27FC236}">
                    <a16:creationId xmlns="" xmlns:a16="http://schemas.microsoft.com/office/drawing/2014/main" id="{FD859CCA-6C5C-4CC0-967C-C9D476959B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829879" y="1452201"/>
                <a:ext cx="243861" cy="377985"/>
              </a:xfrm>
              <a:prstGeom prst="rect">
                <a:avLst/>
              </a:prstGeom>
            </p:spPr>
          </p:pic>
        </p:grpSp>
        <p:grpSp>
          <p:nvGrpSpPr>
            <p:cNvPr id="35" name="Group 34">
              <a:extLst>
                <a:ext uri="{FF2B5EF4-FFF2-40B4-BE49-F238E27FC236}">
                  <a16:creationId xmlns="" xmlns:a16="http://schemas.microsoft.com/office/drawing/2014/main" id="{B5EEC18F-8E78-4A40-8996-758312A2C285}"/>
                </a:ext>
              </a:extLst>
            </p:cNvPr>
            <p:cNvGrpSpPr/>
            <p:nvPr/>
          </p:nvGrpSpPr>
          <p:grpSpPr>
            <a:xfrm flipH="1">
              <a:off x="1593634" y="925003"/>
              <a:ext cx="381506" cy="377985"/>
              <a:chOff x="10829879" y="1452201"/>
              <a:chExt cx="381506" cy="377985"/>
            </a:xfrm>
          </p:grpSpPr>
          <p:sp>
            <p:nvSpPr>
              <p:cNvPr id="36" name="Trapezoid 35">
                <a:extLst>
                  <a:ext uri="{FF2B5EF4-FFF2-40B4-BE49-F238E27FC236}">
                    <a16:creationId xmlns="" xmlns:a16="http://schemas.microsoft.com/office/drawing/2014/main" id="{94CE3EB1-01A9-4472-BB58-FD93B656DE2B}"/>
                  </a:ext>
                </a:extLst>
              </p:cNvPr>
              <p:cNvSpPr/>
              <p:nvPr/>
            </p:nvSpPr>
            <p:spPr>
              <a:xfrm rot="5400000" flipH="1">
                <a:off x="11013812" y="1535322"/>
                <a:ext cx="212676" cy="182471"/>
              </a:xfrm>
              <a:prstGeom prst="trapezoid">
                <a:avLst/>
              </a:prstGeom>
              <a:gradFill>
                <a:gsLst>
                  <a:gs pos="5000">
                    <a:schemeClr val="tx1">
                      <a:lumMod val="50000"/>
                      <a:lumOff val="50000"/>
                    </a:schemeClr>
                  </a:gs>
                  <a:gs pos="36000">
                    <a:schemeClr val="bg1">
                      <a:lumMod val="95000"/>
                    </a:schemeClr>
                  </a:gs>
                  <a:gs pos="96000">
                    <a:schemeClr val="tx1">
                      <a:lumMod val="50000"/>
                      <a:lumOff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37" name="Picture 36">
                <a:extLst>
                  <a:ext uri="{FF2B5EF4-FFF2-40B4-BE49-F238E27FC236}">
                    <a16:creationId xmlns="" xmlns:a16="http://schemas.microsoft.com/office/drawing/2014/main" id="{BED9AE15-C04C-4AEE-A160-A7D893FA9B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829879" y="1452201"/>
                <a:ext cx="243861" cy="377985"/>
              </a:xfrm>
              <a:prstGeom prst="rect">
                <a:avLst/>
              </a:prstGeom>
            </p:spPr>
          </p:pic>
        </p:grpSp>
      </p:grpSp>
      <p:sp>
        <p:nvSpPr>
          <p:cNvPr id="40" name="Frame 39">
            <a:extLst>
              <a:ext uri="{FF2B5EF4-FFF2-40B4-BE49-F238E27FC236}">
                <a16:creationId xmlns:a16="http://schemas.microsoft.com/office/drawing/2014/main" xmlns="" id="{214FF202-918F-460A-9165-E4A3D359968D}"/>
              </a:ext>
            </a:extLst>
          </p:cNvPr>
          <p:cNvSpPr/>
          <p:nvPr/>
        </p:nvSpPr>
        <p:spPr>
          <a:xfrm>
            <a:off x="365031" y="244451"/>
            <a:ext cx="11521440" cy="6217920"/>
          </a:xfrm>
          <a:prstGeom prst="frame">
            <a:avLst>
              <a:gd name="adj1" fmla="val 71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57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94 -0.05139 L -0.01276 0.5925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3219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-0.01264 0.5882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" y="2939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9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9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59259E-6 L -0.00091 0.60023 " pathEditMode="relative" rAng="0" ptsTypes="AA">
                                      <p:cBhvr>
                                        <p:cTn id="21" dur="9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5" grpId="0" animBg="1"/>
      <p:bldP spid="15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42" grpId="0" animBg="1"/>
      <p:bldP spid="42" grpId="1" animBg="1"/>
      <p:bldP spid="44" grpId="0" animBg="1"/>
      <p:bldP spid="44" grpId="1" animBg="1"/>
      <p:bldP spid="43" grpId="0" animBg="1"/>
      <p:bldP spid="43" grpId="1" animBg="1"/>
      <p:bldP spid="45" grpId="0" animBg="1"/>
      <p:bldP spid="45" grpId="1" animBg="1"/>
      <p:bldP spid="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>
                <a:alpha val="41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3136023" y="2767281"/>
            <a:ext cx="5919955" cy="1323439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bn-IN" sz="4000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বিশ্বপরিচয়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৫৮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kern="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240" y="623876"/>
            <a:ext cx="4189519" cy="545907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6" name="Frame 45">
            <a:extLst>
              <a:ext uri="{FF2B5EF4-FFF2-40B4-BE49-F238E27FC236}">
                <a16:creationId xmlns:a16="http://schemas.microsoft.com/office/drawing/2014/main" xmlns="" id="{214FF202-918F-460A-9165-E4A3D359968D}"/>
              </a:ext>
            </a:extLst>
          </p:cNvPr>
          <p:cNvSpPr/>
          <p:nvPr/>
        </p:nvSpPr>
        <p:spPr>
          <a:xfrm>
            <a:off x="365031" y="244451"/>
            <a:ext cx="11521440" cy="6217920"/>
          </a:xfrm>
          <a:prstGeom prst="frame">
            <a:avLst>
              <a:gd name="adj1" fmla="val 71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55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>
                <a:alpha val="41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3757930" y="1156495"/>
            <a:ext cx="4754880" cy="1645920"/>
            <a:chOff x="3466898" y="1451123"/>
            <a:chExt cx="4676139" cy="1767910"/>
          </a:xfrm>
        </p:grpSpPr>
        <p:sp>
          <p:nvSpPr>
            <p:cNvPr id="17" name="Freeform 16"/>
            <p:cNvSpPr/>
            <p:nvPr/>
          </p:nvSpPr>
          <p:spPr>
            <a:xfrm>
              <a:off x="3466898" y="1519137"/>
              <a:ext cx="4676139" cy="1699896"/>
            </a:xfrm>
            <a:custGeom>
              <a:avLst/>
              <a:gdLst>
                <a:gd name="connsiteX0" fmla="*/ 0 w 4676139"/>
                <a:gd name="connsiteY0" fmla="*/ 0 h 1028296"/>
                <a:gd name="connsiteX1" fmla="*/ 4161991 w 4676139"/>
                <a:gd name="connsiteY1" fmla="*/ 0 h 1028296"/>
                <a:gd name="connsiteX2" fmla="*/ 4676139 w 4676139"/>
                <a:gd name="connsiteY2" fmla="*/ 514148 h 1028296"/>
                <a:gd name="connsiteX3" fmla="*/ 4161991 w 4676139"/>
                <a:gd name="connsiteY3" fmla="*/ 1028296 h 1028296"/>
                <a:gd name="connsiteX4" fmla="*/ 0 w 4676139"/>
                <a:gd name="connsiteY4" fmla="*/ 1028296 h 1028296"/>
                <a:gd name="connsiteX5" fmla="*/ 0 w 4676139"/>
                <a:gd name="connsiteY5" fmla="*/ 0 h 102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6139" h="1028296">
                  <a:moveTo>
                    <a:pt x="4676139" y="1028295"/>
                  </a:moveTo>
                  <a:lnTo>
                    <a:pt x="514148" y="1028295"/>
                  </a:lnTo>
                  <a:lnTo>
                    <a:pt x="0" y="514148"/>
                  </a:lnTo>
                  <a:lnTo>
                    <a:pt x="514148" y="1"/>
                  </a:lnTo>
                  <a:lnTo>
                    <a:pt x="4676139" y="1"/>
                  </a:lnTo>
                  <a:lnTo>
                    <a:pt x="4676139" y="1028295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10524" tIns="179071" rIns="334264" bIns="179071" numCol="1" spcCol="1270" anchor="ctr" anchorCtr="0">
              <a:noAutofit/>
            </a:bodyPr>
            <a:lstStyle/>
            <a:p>
              <a:pPr algn="ctr" defTabSz="2089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700">
                <a:solidFill>
                  <a:prstClr val="white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954736" y="1451123"/>
              <a:ext cx="170046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বান্দরবান</a:t>
              </a:r>
              <a:r>
                <a:rPr lang="bn-IN" sz="4000" dirty="0">
                  <a:solidFill>
                    <a:prstClr val="black"/>
                  </a:solidFill>
                </a:rPr>
                <a:t> </a:t>
              </a:r>
              <a:endParaRPr lang="en-US" sz="4000" dirty="0">
                <a:solidFill>
                  <a:prstClr val="black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342507" y="1964362"/>
              <a:ext cx="30970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b="1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</a:p>
            <a:p>
              <a:r>
                <a:rPr lang="bn-IN" b="1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</a:p>
            <a:p>
              <a:r>
                <a:rPr lang="bn-IN" b="1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bn-IN" b="1" dirty="0">
                  <a:solidFill>
                    <a:prstClr val="black"/>
                  </a:solidFill>
                </a:rPr>
                <a:t> 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40" name="Flowchart: Alternate Process 39"/>
          <p:cNvSpPr/>
          <p:nvPr/>
        </p:nvSpPr>
        <p:spPr>
          <a:xfrm>
            <a:off x="618983" y="431637"/>
            <a:ext cx="10954033" cy="652921"/>
          </a:xfrm>
          <a:prstGeom prst="flowChartAlternateProcess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দলনেতার</a:t>
            </a:r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খাতায়</a:t>
            </a:r>
            <a:r>
              <a:rPr lang="bn-IN" sz="40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 স্থানটি সম্পর্কে ৩টি বাক্য </a:t>
            </a:r>
            <a:r>
              <a:rPr lang="en-US" sz="40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prstClr val="black">
                  <a:lumMod val="95000"/>
                  <a:lumOff val="500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3044579" y="1701121"/>
            <a:ext cx="1031566" cy="1028296"/>
            <a:chOff x="2952750" y="1797917"/>
            <a:chExt cx="1031566" cy="1028296"/>
          </a:xfrm>
        </p:grpSpPr>
        <p:sp>
          <p:nvSpPr>
            <p:cNvPr id="41" name="Oval 40"/>
            <p:cNvSpPr/>
            <p:nvPr/>
          </p:nvSpPr>
          <p:spPr>
            <a:xfrm>
              <a:off x="2952750" y="1797917"/>
              <a:ext cx="1028296" cy="1028296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1" name="TextBox 50"/>
            <p:cNvSpPr txBox="1"/>
            <p:nvPr/>
          </p:nvSpPr>
          <p:spPr>
            <a:xfrm flipH="1">
              <a:off x="3022748" y="2019678"/>
              <a:ext cx="9615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দল-১</a:t>
              </a:r>
              <a:endPara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3757928" y="2833748"/>
            <a:ext cx="4754880" cy="1645920"/>
            <a:chOff x="3466898" y="1451123"/>
            <a:chExt cx="4676139" cy="1767910"/>
          </a:xfrm>
        </p:grpSpPr>
        <p:sp>
          <p:nvSpPr>
            <p:cNvPr id="71" name="Freeform 70"/>
            <p:cNvSpPr/>
            <p:nvPr/>
          </p:nvSpPr>
          <p:spPr>
            <a:xfrm>
              <a:off x="3466898" y="1519137"/>
              <a:ext cx="4676139" cy="1699896"/>
            </a:xfrm>
            <a:custGeom>
              <a:avLst/>
              <a:gdLst>
                <a:gd name="connsiteX0" fmla="*/ 0 w 4676139"/>
                <a:gd name="connsiteY0" fmla="*/ 0 h 1028296"/>
                <a:gd name="connsiteX1" fmla="*/ 4161991 w 4676139"/>
                <a:gd name="connsiteY1" fmla="*/ 0 h 1028296"/>
                <a:gd name="connsiteX2" fmla="*/ 4676139 w 4676139"/>
                <a:gd name="connsiteY2" fmla="*/ 514148 h 1028296"/>
                <a:gd name="connsiteX3" fmla="*/ 4161991 w 4676139"/>
                <a:gd name="connsiteY3" fmla="*/ 1028296 h 1028296"/>
                <a:gd name="connsiteX4" fmla="*/ 0 w 4676139"/>
                <a:gd name="connsiteY4" fmla="*/ 1028296 h 1028296"/>
                <a:gd name="connsiteX5" fmla="*/ 0 w 4676139"/>
                <a:gd name="connsiteY5" fmla="*/ 0 h 102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6139" h="1028296">
                  <a:moveTo>
                    <a:pt x="4676139" y="1028295"/>
                  </a:moveTo>
                  <a:lnTo>
                    <a:pt x="514148" y="1028295"/>
                  </a:lnTo>
                  <a:lnTo>
                    <a:pt x="0" y="514148"/>
                  </a:lnTo>
                  <a:lnTo>
                    <a:pt x="514148" y="1"/>
                  </a:lnTo>
                  <a:lnTo>
                    <a:pt x="4676139" y="1"/>
                  </a:lnTo>
                  <a:lnTo>
                    <a:pt x="4676139" y="1028295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10524" tIns="179071" rIns="334264" bIns="179071" numCol="1" spcCol="1270" anchor="ctr" anchorCtr="0">
              <a:noAutofit/>
            </a:bodyPr>
            <a:lstStyle/>
            <a:p>
              <a:pPr algn="ctr" defTabSz="2089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700">
                <a:solidFill>
                  <a:prstClr val="white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018904" y="1451123"/>
              <a:ext cx="157212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রাঙামাটি</a:t>
              </a:r>
              <a:r>
                <a:rPr lang="bn-IN" sz="4000" dirty="0">
                  <a:solidFill>
                    <a:prstClr val="black"/>
                  </a:solidFill>
                </a:rPr>
                <a:t> </a:t>
              </a:r>
              <a:endParaRPr lang="en-US" sz="4000" dirty="0">
                <a:solidFill>
                  <a:prstClr val="black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342507" y="1964362"/>
              <a:ext cx="30970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b="1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</a:p>
            <a:p>
              <a:r>
                <a:rPr lang="bn-IN" b="1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</a:p>
            <a:p>
              <a:r>
                <a:rPr lang="bn-IN" b="1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bn-IN" b="1" dirty="0">
                  <a:solidFill>
                    <a:prstClr val="black"/>
                  </a:solidFill>
                </a:rPr>
                <a:t> 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3044579" y="3218254"/>
            <a:ext cx="1031566" cy="1028296"/>
            <a:chOff x="2952750" y="1797917"/>
            <a:chExt cx="1031566" cy="1028296"/>
          </a:xfrm>
        </p:grpSpPr>
        <p:sp>
          <p:nvSpPr>
            <p:cNvPr id="75" name="Oval 74"/>
            <p:cNvSpPr/>
            <p:nvPr/>
          </p:nvSpPr>
          <p:spPr>
            <a:xfrm>
              <a:off x="2952750" y="1797917"/>
              <a:ext cx="1028296" cy="1028296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6" name="TextBox 75"/>
            <p:cNvSpPr txBox="1"/>
            <p:nvPr/>
          </p:nvSpPr>
          <p:spPr>
            <a:xfrm flipH="1">
              <a:off x="3022748" y="2019678"/>
              <a:ext cx="9615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দল-২</a:t>
              </a:r>
              <a:endPara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3757928" y="4493306"/>
            <a:ext cx="4754880" cy="1645920"/>
            <a:chOff x="3466898" y="1451123"/>
            <a:chExt cx="4676139" cy="1767910"/>
          </a:xfrm>
        </p:grpSpPr>
        <p:sp>
          <p:nvSpPr>
            <p:cNvPr id="78" name="Freeform 77"/>
            <p:cNvSpPr/>
            <p:nvPr/>
          </p:nvSpPr>
          <p:spPr>
            <a:xfrm>
              <a:off x="3466898" y="1519137"/>
              <a:ext cx="4676139" cy="1699896"/>
            </a:xfrm>
            <a:custGeom>
              <a:avLst/>
              <a:gdLst>
                <a:gd name="connsiteX0" fmla="*/ 0 w 4676139"/>
                <a:gd name="connsiteY0" fmla="*/ 0 h 1028296"/>
                <a:gd name="connsiteX1" fmla="*/ 4161991 w 4676139"/>
                <a:gd name="connsiteY1" fmla="*/ 0 h 1028296"/>
                <a:gd name="connsiteX2" fmla="*/ 4676139 w 4676139"/>
                <a:gd name="connsiteY2" fmla="*/ 514148 h 1028296"/>
                <a:gd name="connsiteX3" fmla="*/ 4161991 w 4676139"/>
                <a:gd name="connsiteY3" fmla="*/ 1028296 h 1028296"/>
                <a:gd name="connsiteX4" fmla="*/ 0 w 4676139"/>
                <a:gd name="connsiteY4" fmla="*/ 1028296 h 1028296"/>
                <a:gd name="connsiteX5" fmla="*/ 0 w 4676139"/>
                <a:gd name="connsiteY5" fmla="*/ 0 h 102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6139" h="1028296">
                  <a:moveTo>
                    <a:pt x="4676139" y="1028295"/>
                  </a:moveTo>
                  <a:lnTo>
                    <a:pt x="514148" y="1028295"/>
                  </a:lnTo>
                  <a:lnTo>
                    <a:pt x="0" y="514148"/>
                  </a:lnTo>
                  <a:lnTo>
                    <a:pt x="514148" y="1"/>
                  </a:lnTo>
                  <a:lnTo>
                    <a:pt x="4676139" y="1"/>
                  </a:lnTo>
                  <a:lnTo>
                    <a:pt x="4676139" y="1028295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10524" tIns="179071" rIns="334264" bIns="179071" numCol="1" spcCol="1270" anchor="ctr" anchorCtr="0">
              <a:noAutofit/>
            </a:bodyPr>
            <a:lstStyle/>
            <a:p>
              <a:pPr algn="ctr" defTabSz="2089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700">
                <a:solidFill>
                  <a:prstClr val="white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114540" y="1451123"/>
              <a:ext cx="13808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জাফলং</a:t>
              </a:r>
              <a:r>
                <a:rPr lang="bn-IN" sz="4000" dirty="0">
                  <a:solidFill>
                    <a:prstClr val="black"/>
                  </a:solidFill>
                </a:rPr>
                <a:t> </a:t>
              </a:r>
              <a:endParaRPr lang="en-US" sz="4000" dirty="0">
                <a:solidFill>
                  <a:prstClr val="black"/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342507" y="1964362"/>
              <a:ext cx="30970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b="1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</a:p>
            <a:p>
              <a:r>
                <a:rPr lang="bn-IN" b="1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</a:p>
            <a:p>
              <a:r>
                <a:rPr lang="bn-IN" b="1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bn-IN" b="1" dirty="0">
                  <a:solidFill>
                    <a:prstClr val="black"/>
                  </a:solidFill>
                </a:rPr>
                <a:t> 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3041309" y="4822826"/>
            <a:ext cx="1031566" cy="1028296"/>
            <a:chOff x="2952750" y="1797917"/>
            <a:chExt cx="1031566" cy="1028296"/>
          </a:xfrm>
        </p:grpSpPr>
        <p:sp>
          <p:nvSpPr>
            <p:cNvPr id="82" name="Oval 81"/>
            <p:cNvSpPr/>
            <p:nvPr/>
          </p:nvSpPr>
          <p:spPr>
            <a:xfrm>
              <a:off x="2952750" y="1797917"/>
              <a:ext cx="1028296" cy="102829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3" name="TextBox 82"/>
            <p:cNvSpPr txBox="1"/>
            <p:nvPr/>
          </p:nvSpPr>
          <p:spPr>
            <a:xfrm flipH="1">
              <a:off x="3022748" y="2019678"/>
              <a:ext cx="9615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দল-৩</a:t>
              </a:r>
              <a:endPara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4" name="Frame 23">
            <a:extLst>
              <a:ext uri="{FF2B5EF4-FFF2-40B4-BE49-F238E27FC236}">
                <a16:creationId xmlns:a16="http://schemas.microsoft.com/office/drawing/2014/main" xmlns="" id="{214FF202-918F-460A-9165-E4A3D359968D}"/>
              </a:ext>
            </a:extLst>
          </p:cNvPr>
          <p:cNvSpPr/>
          <p:nvPr/>
        </p:nvSpPr>
        <p:spPr>
          <a:xfrm>
            <a:off x="365031" y="244451"/>
            <a:ext cx="11521440" cy="6217920"/>
          </a:xfrm>
          <a:prstGeom prst="frame">
            <a:avLst>
              <a:gd name="adj1" fmla="val 71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16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>
                <a:alpha val="41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2021307" y="2394088"/>
            <a:ext cx="8343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প্রশ্নগুলো মনোযোগ দিয়ে শুন এবং উত্তর জানা থাকলে হাত তুলবে।</a:t>
            </a:r>
            <a:endParaRPr lang="en-US" sz="6000" kern="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20154" y="2040145"/>
            <a:ext cx="7239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সর্বোচ্চ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পাহাড়ের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চূড়ার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956134" y="2040145"/>
            <a:ext cx="1748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তাজিনডং </a:t>
            </a:r>
            <a:endParaRPr lang="bn-IN" sz="4000" kern="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20154" y="3055204"/>
            <a:ext cx="6589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হাতির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দাতের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গহনা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466849" y="2993649"/>
            <a:ext cx="22378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রাঙামাটিতে  </a:t>
            </a:r>
            <a:endParaRPr lang="bn-IN" sz="4400" kern="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20154" y="4069378"/>
            <a:ext cx="9264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হিমালয়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পাহাড়ের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পাদদেশে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দর্শ</a:t>
            </a:r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নী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য়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স্থানটি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084470" y="4038601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IN" sz="4800" b="1" kern="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196764" y="4007823"/>
            <a:ext cx="15079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জাফলং  </a:t>
            </a:r>
            <a:endParaRPr lang="bn-IN" sz="4400" kern="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xmlns="" id="{214FF202-918F-460A-9165-E4A3D359968D}"/>
              </a:ext>
            </a:extLst>
          </p:cNvPr>
          <p:cNvSpPr/>
          <p:nvPr/>
        </p:nvSpPr>
        <p:spPr>
          <a:xfrm>
            <a:off x="365031" y="244451"/>
            <a:ext cx="11521440" cy="6217920"/>
          </a:xfrm>
          <a:prstGeom prst="frame">
            <a:avLst>
              <a:gd name="adj1" fmla="val 71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84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>
                <a:alpha val="41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>
            <a:extLst>
              <a:ext uri="{FF2B5EF4-FFF2-40B4-BE49-F238E27FC236}">
                <a16:creationId xmlns:a16="http://schemas.microsoft.com/office/drawing/2014/main" xmlns="" id="{214FF202-918F-460A-9165-E4A3D359968D}"/>
              </a:ext>
            </a:extLst>
          </p:cNvPr>
          <p:cNvSpPr/>
          <p:nvPr/>
        </p:nvSpPr>
        <p:spPr>
          <a:xfrm>
            <a:off x="365031" y="244451"/>
            <a:ext cx="11521440" cy="6217920"/>
          </a:xfrm>
          <a:prstGeom prst="frame">
            <a:avLst>
              <a:gd name="adj1" fmla="val 71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780" y="718990"/>
            <a:ext cx="4828847" cy="494819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25751" y="1126160"/>
            <a:ext cx="4828845" cy="4133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রাজেশ </a:t>
            </a:r>
            <a:r>
              <a:rPr lang="bn-IN" sz="7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মজুমদার</a:t>
            </a:r>
            <a:endParaRPr lang="en-US" sz="7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bn-IN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এনায়েত নগর সঃ প্রাঃ বিঃ</a:t>
            </a:r>
          </a:p>
          <a:p>
            <a:pPr algn="ctr"/>
            <a:r>
              <a:rPr lang="bn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দাগনভূঞা, ফেনী।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53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>
                <a:alpha val="41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100560" y="896916"/>
            <a:ext cx="102412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দর্শনীয়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স্থানের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আকর্ষণ</a:t>
            </a:r>
            <a:r>
              <a:rPr lang="bn-IN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ontent Placeholder 1"/>
          <p:cNvSpPr txBox="1">
            <a:spLocks/>
          </p:cNvSpPr>
          <p:nvPr/>
        </p:nvSpPr>
        <p:spPr>
          <a:xfrm>
            <a:off x="2379169" y="2159508"/>
            <a:ext cx="2570022" cy="2404872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l">
              <a:buFont typeface="Arial" pitchFamily="34" charset="0"/>
              <a:buAutoNum type="arabicPeriod"/>
            </a:pPr>
            <a:r>
              <a:rPr lang="en-US" sz="44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বান্দরবান</a:t>
            </a:r>
            <a:endParaRPr lang="bn-IN" sz="4400" dirty="0" smtClean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IN" sz="4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২.</a:t>
            </a:r>
            <a:r>
              <a:rPr lang="en-US" sz="44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রাঙামাটি</a:t>
            </a:r>
            <a:endParaRPr lang="en-US" sz="4400" dirty="0">
              <a:solidFill>
                <a:prstClr val="white"/>
              </a:solidFill>
            </a:endParaRPr>
          </a:p>
          <a:p>
            <a:pPr algn="l"/>
            <a:r>
              <a:rPr lang="bn-IN" sz="4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44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জাফলং</a:t>
            </a:r>
            <a:endParaRPr lang="bn-IN" sz="44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44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6865597" y="2159508"/>
            <a:ext cx="3383872" cy="2404871"/>
          </a:xfrm>
          <a:prstGeom prst="rect">
            <a:avLst/>
          </a:prstGeom>
          <a:solidFill>
            <a:schemeClr val="tx1"/>
          </a:solidFill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4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মারি</a:t>
            </a:r>
            <a:r>
              <a:rPr lang="en-US" sz="4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নদী</a:t>
            </a:r>
            <a:endParaRPr lang="bn-IN" sz="4800" dirty="0" smtClean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খ. বগা লেক</a:t>
            </a:r>
          </a:p>
          <a:p>
            <a:r>
              <a:rPr lang="bn-IN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IN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IN" sz="4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কাপ্তাই </a:t>
            </a:r>
            <a:r>
              <a:rPr lang="bn-IN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লেক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811269" y="2451207"/>
            <a:ext cx="2122180" cy="829665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684185" y="3307542"/>
            <a:ext cx="2317116" cy="832086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517409" y="2507283"/>
            <a:ext cx="2416040" cy="1632345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ame 30">
            <a:extLst>
              <a:ext uri="{FF2B5EF4-FFF2-40B4-BE49-F238E27FC236}">
                <a16:creationId xmlns:a16="http://schemas.microsoft.com/office/drawing/2014/main" xmlns="" id="{214FF202-918F-460A-9165-E4A3D359968D}"/>
              </a:ext>
            </a:extLst>
          </p:cNvPr>
          <p:cNvSpPr/>
          <p:nvPr/>
        </p:nvSpPr>
        <p:spPr>
          <a:xfrm>
            <a:off x="365031" y="244451"/>
            <a:ext cx="11521440" cy="6217920"/>
          </a:xfrm>
          <a:prstGeom prst="frame">
            <a:avLst>
              <a:gd name="adj1" fmla="val 71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29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19" grpId="0" build="p" animBg="1"/>
      <p:bldP spid="20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>
                <a:alpha val="41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xmlns="" id="{567B0AC2-756A-4F77-A235-88D63C14A990}"/>
              </a:ext>
            </a:extLst>
          </p:cNvPr>
          <p:cNvSpPr>
            <a:spLocks/>
          </p:cNvSpPr>
          <p:nvPr/>
        </p:nvSpPr>
        <p:spPr bwMode="auto">
          <a:xfrm>
            <a:off x="4262438" y="4151313"/>
            <a:ext cx="169863" cy="144463"/>
          </a:xfrm>
          <a:custGeom>
            <a:avLst/>
            <a:gdLst>
              <a:gd name="T0" fmla="*/ 213 w 213"/>
              <a:gd name="T1" fmla="*/ 0 h 182"/>
              <a:gd name="T2" fmla="*/ 213 w 213"/>
              <a:gd name="T3" fmla="*/ 69 h 182"/>
              <a:gd name="T4" fmla="*/ 50 w 213"/>
              <a:gd name="T5" fmla="*/ 182 h 182"/>
              <a:gd name="T6" fmla="*/ 0 w 213"/>
              <a:gd name="T7" fmla="*/ 144 h 182"/>
              <a:gd name="T8" fmla="*/ 213 w 213"/>
              <a:gd name="T9" fmla="*/ 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3" h="182">
                <a:moveTo>
                  <a:pt x="213" y="0"/>
                </a:moveTo>
                <a:lnTo>
                  <a:pt x="213" y="69"/>
                </a:lnTo>
                <a:lnTo>
                  <a:pt x="50" y="182"/>
                </a:lnTo>
                <a:lnTo>
                  <a:pt x="0" y="144"/>
                </a:lnTo>
                <a:lnTo>
                  <a:pt x="213" y="0"/>
                </a:lnTo>
                <a:close/>
              </a:path>
            </a:pathLst>
          </a:custGeom>
          <a:solidFill>
            <a:srgbClr val="0F0E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xmlns="" id="{435E9EA5-107D-4F0D-B59E-8C22449ABCB9}"/>
              </a:ext>
            </a:extLst>
          </p:cNvPr>
          <p:cNvSpPr>
            <a:spLocks/>
          </p:cNvSpPr>
          <p:nvPr/>
        </p:nvSpPr>
        <p:spPr bwMode="auto">
          <a:xfrm>
            <a:off x="655638" y="4230688"/>
            <a:ext cx="87313" cy="88900"/>
          </a:xfrm>
          <a:custGeom>
            <a:avLst/>
            <a:gdLst>
              <a:gd name="T0" fmla="*/ 0 w 110"/>
              <a:gd name="T1" fmla="*/ 0 h 112"/>
              <a:gd name="T2" fmla="*/ 0 w 110"/>
              <a:gd name="T3" fmla="*/ 65 h 112"/>
              <a:gd name="T4" fmla="*/ 104 w 110"/>
              <a:gd name="T5" fmla="*/ 112 h 112"/>
              <a:gd name="T6" fmla="*/ 110 w 110"/>
              <a:gd name="T7" fmla="*/ 45 h 112"/>
              <a:gd name="T8" fmla="*/ 0 w 110"/>
              <a:gd name="T9" fmla="*/ 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" h="112">
                <a:moveTo>
                  <a:pt x="0" y="0"/>
                </a:moveTo>
                <a:lnTo>
                  <a:pt x="0" y="65"/>
                </a:lnTo>
                <a:lnTo>
                  <a:pt x="104" y="112"/>
                </a:lnTo>
                <a:lnTo>
                  <a:pt x="110" y="45"/>
                </a:lnTo>
                <a:lnTo>
                  <a:pt x="0" y="0"/>
                </a:lnTo>
                <a:close/>
              </a:path>
            </a:pathLst>
          </a:custGeom>
          <a:solidFill>
            <a:srgbClr val="0F0E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xmlns="" id="{231562F6-8B52-44A5-BEB4-19C3488D9495}"/>
              </a:ext>
            </a:extLst>
          </p:cNvPr>
          <p:cNvSpPr>
            <a:spLocks/>
          </p:cNvSpPr>
          <p:nvPr/>
        </p:nvSpPr>
        <p:spPr bwMode="auto">
          <a:xfrm>
            <a:off x="657226" y="3427413"/>
            <a:ext cx="3773488" cy="1708150"/>
          </a:xfrm>
          <a:custGeom>
            <a:avLst/>
            <a:gdLst>
              <a:gd name="T0" fmla="*/ 0 w 4753"/>
              <a:gd name="T1" fmla="*/ 1011 h 2151"/>
              <a:gd name="T2" fmla="*/ 2831 w 4753"/>
              <a:gd name="T3" fmla="*/ 2151 h 2151"/>
              <a:gd name="T4" fmla="*/ 4753 w 4753"/>
              <a:gd name="T5" fmla="*/ 918 h 2151"/>
              <a:gd name="T6" fmla="*/ 1826 w 4753"/>
              <a:gd name="T7" fmla="*/ 0 h 2151"/>
              <a:gd name="T8" fmla="*/ 0 w 4753"/>
              <a:gd name="T9" fmla="*/ 1011 h 2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53" h="2151">
                <a:moveTo>
                  <a:pt x="0" y="1011"/>
                </a:moveTo>
                <a:lnTo>
                  <a:pt x="2831" y="2151"/>
                </a:lnTo>
                <a:lnTo>
                  <a:pt x="4753" y="918"/>
                </a:lnTo>
                <a:lnTo>
                  <a:pt x="1826" y="0"/>
                </a:lnTo>
                <a:lnTo>
                  <a:pt x="0" y="1011"/>
                </a:lnTo>
                <a:close/>
              </a:path>
            </a:pathLst>
          </a:custGeom>
          <a:solidFill>
            <a:srgbClr val="450E00"/>
          </a:solidFill>
          <a:ln w="7938">
            <a:solidFill>
              <a:srgbClr val="40404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1">
            <a:extLst>
              <a:ext uri="{FF2B5EF4-FFF2-40B4-BE49-F238E27FC236}">
                <a16:creationId xmlns:a16="http://schemas.microsoft.com/office/drawing/2014/main" xmlns="" id="{BB480AB1-D898-46AE-9755-877A31DF78B9}"/>
              </a:ext>
            </a:extLst>
          </p:cNvPr>
          <p:cNvSpPr>
            <a:spLocks/>
          </p:cNvSpPr>
          <p:nvPr/>
        </p:nvSpPr>
        <p:spPr bwMode="auto">
          <a:xfrm>
            <a:off x="2847976" y="2635251"/>
            <a:ext cx="1290638" cy="2293938"/>
          </a:xfrm>
          <a:custGeom>
            <a:avLst/>
            <a:gdLst>
              <a:gd name="T0" fmla="*/ 5 w 1627"/>
              <a:gd name="T1" fmla="*/ 2890 h 2890"/>
              <a:gd name="T2" fmla="*/ 1627 w 1627"/>
              <a:gd name="T3" fmla="*/ 1882 h 2890"/>
              <a:gd name="T4" fmla="*/ 1627 w 1627"/>
              <a:gd name="T5" fmla="*/ 0 h 2890"/>
              <a:gd name="T6" fmla="*/ 0 w 1627"/>
              <a:gd name="T7" fmla="*/ 808 h 2890"/>
              <a:gd name="T8" fmla="*/ 5 w 1627"/>
              <a:gd name="T9" fmla="*/ 2890 h 2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7" h="2890">
                <a:moveTo>
                  <a:pt x="5" y="2890"/>
                </a:moveTo>
                <a:lnTo>
                  <a:pt x="1627" y="1882"/>
                </a:lnTo>
                <a:lnTo>
                  <a:pt x="1627" y="0"/>
                </a:lnTo>
                <a:lnTo>
                  <a:pt x="0" y="808"/>
                </a:lnTo>
                <a:lnTo>
                  <a:pt x="5" y="2890"/>
                </a:lnTo>
                <a:close/>
              </a:path>
            </a:pathLst>
          </a:custGeom>
          <a:solidFill>
            <a:srgbClr val="F2F1F0"/>
          </a:solidFill>
          <a:ln w="7938">
            <a:solidFill>
              <a:srgbClr val="40404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2">
            <a:extLst>
              <a:ext uri="{FF2B5EF4-FFF2-40B4-BE49-F238E27FC236}">
                <a16:creationId xmlns:a16="http://schemas.microsoft.com/office/drawing/2014/main" xmlns="" id="{2CE4D56E-0B69-4DD6-9FDC-4A4E6C01BD24}"/>
              </a:ext>
            </a:extLst>
          </p:cNvPr>
          <p:cNvSpPr>
            <a:spLocks/>
          </p:cNvSpPr>
          <p:nvPr/>
        </p:nvSpPr>
        <p:spPr bwMode="auto">
          <a:xfrm>
            <a:off x="939801" y="2128838"/>
            <a:ext cx="1914525" cy="2801938"/>
          </a:xfrm>
          <a:custGeom>
            <a:avLst/>
            <a:gdLst>
              <a:gd name="T0" fmla="*/ 0 w 2412"/>
              <a:gd name="T1" fmla="*/ 2620 h 3529"/>
              <a:gd name="T2" fmla="*/ 2402 w 2412"/>
              <a:gd name="T3" fmla="*/ 3529 h 3529"/>
              <a:gd name="T4" fmla="*/ 2412 w 2412"/>
              <a:gd name="T5" fmla="*/ 1609 h 3529"/>
              <a:gd name="T6" fmla="*/ 866 w 2412"/>
              <a:gd name="T7" fmla="*/ 0 h 3529"/>
              <a:gd name="T8" fmla="*/ 0 w 2412"/>
              <a:gd name="T9" fmla="*/ 792 h 3529"/>
              <a:gd name="T10" fmla="*/ 0 w 2412"/>
              <a:gd name="T11" fmla="*/ 2620 h 3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12" h="3529">
                <a:moveTo>
                  <a:pt x="0" y="2620"/>
                </a:moveTo>
                <a:lnTo>
                  <a:pt x="2402" y="3529"/>
                </a:lnTo>
                <a:lnTo>
                  <a:pt x="2412" y="1609"/>
                </a:lnTo>
                <a:lnTo>
                  <a:pt x="866" y="0"/>
                </a:lnTo>
                <a:lnTo>
                  <a:pt x="0" y="792"/>
                </a:lnTo>
                <a:lnTo>
                  <a:pt x="0" y="2620"/>
                </a:lnTo>
                <a:close/>
              </a:path>
            </a:pathLst>
          </a:custGeom>
          <a:solidFill>
            <a:srgbClr val="F2F1F0"/>
          </a:solidFill>
          <a:ln w="7938">
            <a:solidFill>
              <a:srgbClr val="40404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Freeform 23">
            <a:extLst>
              <a:ext uri="{FF2B5EF4-FFF2-40B4-BE49-F238E27FC236}">
                <a16:creationId xmlns:a16="http://schemas.microsoft.com/office/drawing/2014/main" xmlns="" id="{0C4199A9-D7C3-48A7-82CF-66377C37EBD2}"/>
              </a:ext>
            </a:extLst>
          </p:cNvPr>
          <p:cNvSpPr>
            <a:spLocks/>
          </p:cNvSpPr>
          <p:nvPr/>
        </p:nvSpPr>
        <p:spPr bwMode="auto">
          <a:xfrm>
            <a:off x="2120901" y="3455988"/>
            <a:ext cx="420688" cy="869950"/>
          </a:xfrm>
          <a:custGeom>
            <a:avLst/>
            <a:gdLst>
              <a:gd name="T0" fmla="*/ 2 w 529"/>
              <a:gd name="T1" fmla="*/ 0 h 1097"/>
              <a:gd name="T2" fmla="*/ 0 w 529"/>
              <a:gd name="T3" fmla="*/ 912 h 1097"/>
              <a:gd name="T4" fmla="*/ 520 w 529"/>
              <a:gd name="T5" fmla="*/ 1097 h 1097"/>
              <a:gd name="T6" fmla="*/ 529 w 529"/>
              <a:gd name="T7" fmla="*/ 146 h 1097"/>
              <a:gd name="T8" fmla="*/ 2 w 529"/>
              <a:gd name="T9" fmla="*/ 0 h 10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9" h="1097">
                <a:moveTo>
                  <a:pt x="2" y="0"/>
                </a:moveTo>
                <a:lnTo>
                  <a:pt x="0" y="912"/>
                </a:lnTo>
                <a:lnTo>
                  <a:pt x="520" y="1097"/>
                </a:lnTo>
                <a:lnTo>
                  <a:pt x="529" y="146"/>
                </a:lnTo>
                <a:lnTo>
                  <a:pt x="2" y="0"/>
                </a:lnTo>
                <a:close/>
              </a:path>
            </a:pathLst>
          </a:custGeom>
          <a:solidFill>
            <a:srgbClr val="BBBBBB"/>
          </a:solidFill>
          <a:ln w="7938">
            <a:solidFill>
              <a:srgbClr val="40404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Freeform 24">
            <a:extLst>
              <a:ext uri="{FF2B5EF4-FFF2-40B4-BE49-F238E27FC236}">
                <a16:creationId xmlns:a16="http://schemas.microsoft.com/office/drawing/2014/main" xmlns="" id="{727C5C66-7721-4F18-83D8-CB639F6745CA}"/>
              </a:ext>
            </a:extLst>
          </p:cNvPr>
          <p:cNvSpPr>
            <a:spLocks/>
          </p:cNvSpPr>
          <p:nvPr/>
        </p:nvSpPr>
        <p:spPr bwMode="auto">
          <a:xfrm>
            <a:off x="744538" y="2133601"/>
            <a:ext cx="863600" cy="744538"/>
          </a:xfrm>
          <a:custGeom>
            <a:avLst/>
            <a:gdLst>
              <a:gd name="T0" fmla="*/ 0 w 1087"/>
              <a:gd name="T1" fmla="*/ 940 h 940"/>
              <a:gd name="T2" fmla="*/ 280 w 1087"/>
              <a:gd name="T3" fmla="*/ 758 h 940"/>
              <a:gd name="T4" fmla="*/ 1087 w 1087"/>
              <a:gd name="T5" fmla="*/ 29 h 940"/>
              <a:gd name="T6" fmla="*/ 1066 w 1087"/>
              <a:gd name="T7" fmla="*/ 0 h 940"/>
              <a:gd name="T8" fmla="*/ 0 w 1087"/>
              <a:gd name="T9" fmla="*/ 940 h 9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7" h="940">
                <a:moveTo>
                  <a:pt x="0" y="940"/>
                </a:moveTo>
                <a:lnTo>
                  <a:pt x="280" y="758"/>
                </a:lnTo>
                <a:lnTo>
                  <a:pt x="1087" y="29"/>
                </a:lnTo>
                <a:lnTo>
                  <a:pt x="1066" y="0"/>
                </a:lnTo>
                <a:lnTo>
                  <a:pt x="0" y="940"/>
                </a:lnTo>
                <a:close/>
              </a:path>
            </a:pathLst>
          </a:custGeom>
          <a:solidFill>
            <a:srgbClr val="891818"/>
          </a:solidFill>
          <a:ln w="7938">
            <a:solidFill>
              <a:srgbClr val="15151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Freeform 25">
            <a:extLst>
              <a:ext uri="{FF2B5EF4-FFF2-40B4-BE49-F238E27FC236}">
                <a16:creationId xmlns:a16="http://schemas.microsoft.com/office/drawing/2014/main" xmlns="" id="{4332124A-73AB-4B6C-AB66-73E047448869}"/>
              </a:ext>
            </a:extLst>
          </p:cNvPr>
          <p:cNvSpPr>
            <a:spLocks/>
          </p:cNvSpPr>
          <p:nvPr/>
        </p:nvSpPr>
        <p:spPr bwMode="auto">
          <a:xfrm>
            <a:off x="1644651" y="1444626"/>
            <a:ext cx="2755900" cy="2062163"/>
          </a:xfrm>
          <a:custGeom>
            <a:avLst/>
            <a:gdLst>
              <a:gd name="T0" fmla="*/ 1291 w 3474"/>
              <a:gd name="T1" fmla="*/ 2598 h 2598"/>
              <a:gd name="T2" fmla="*/ 3399 w 3474"/>
              <a:gd name="T3" fmla="*/ 1507 h 2598"/>
              <a:gd name="T4" fmla="*/ 3474 w 3474"/>
              <a:gd name="T5" fmla="*/ 1427 h 2598"/>
              <a:gd name="T6" fmla="*/ 3344 w 3474"/>
              <a:gd name="T7" fmla="*/ 1348 h 2598"/>
              <a:gd name="T8" fmla="*/ 3377 w 3474"/>
              <a:gd name="T9" fmla="*/ 1317 h 2598"/>
              <a:gd name="T10" fmla="*/ 3255 w 3474"/>
              <a:gd name="T11" fmla="*/ 1233 h 2598"/>
              <a:gd name="T12" fmla="*/ 3284 w 3474"/>
              <a:gd name="T13" fmla="*/ 1199 h 2598"/>
              <a:gd name="T14" fmla="*/ 3150 w 3474"/>
              <a:gd name="T15" fmla="*/ 1120 h 2598"/>
              <a:gd name="T16" fmla="*/ 3188 w 3474"/>
              <a:gd name="T17" fmla="*/ 1094 h 2598"/>
              <a:gd name="T18" fmla="*/ 3054 w 3474"/>
              <a:gd name="T19" fmla="*/ 1010 h 2598"/>
              <a:gd name="T20" fmla="*/ 3095 w 3474"/>
              <a:gd name="T21" fmla="*/ 981 h 2598"/>
              <a:gd name="T22" fmla="*/ 2966 w 3474"/>
              <a:gd name="T23" fmla="*/ 896 h 2598"/>
              <a:gd name="T24" fmla="*/ 3004 w 3474"/>
              <a:gd name="T25" fmla="*/ 872 h 2598"/>
              <a:gd name="T26" fmla="*/ 2869 w 3474"/>
              <a:gd name="T27" fmla="*/ 783 h 2598"/>
              <a:gd name="T28" fmla="*/ 2911 w 3474"/>
              <a:gd name="T29" fmla="*/ 745 h 2598"/>
              <a:gd name="T30" fmla="*/ 2776 w 3474"/>
              <a:gd name="T31" fmla="*/ 668 h 2598"/>
              <a:gd name="T32" fmla="*/ 2815 w 3474"/>
              <a:gd name="T33" fmla="*/ 639 h 2598"/>
              <a:gd name="T34" fmla="*/ 2680 w 3474"/>
              <a:gd name="T35" fmla="*/ 555 h 2598"/>
              <a:gd name="T36" fmla="*/ 2714 w 3474"/>
              <a:gd name="T37" fmla="*/ 517 h 2598"/>
              <a:gd name="T38" fmla="*/ 2575 w 3474"/>
              <a:gd name="T39" fmla="*/ 445 h 2598"/>
              <a:gd name="T40" fmla="*/ 2613 w 3474"/>
              <a:gd name="T41" fmla="*/ 416 h 2598"/>
              <a:gd name="T42" fmla="*/ 2487 w 3474"/>
              <a:gd name="T43" fmla="*/ 344 h 2598"/>
              <a:gd name="T44" fmla="*/ 2516 w 3474"/>
              <a:gd name="T45" fmla="*/ 310 h 2598"/>
              <a:gd name="T46" fmla="*/ 2386 w 3474"/>
              <a:gd name="T47" fmla="*/ 223 h 2598"/>
              <a:gd name="T48" fmla="*/ 2419 w 3474"/>
              <a:gd name="T49" fmla="*/ 202 h 2598"/>
              <a:gd name="T50" fmla="*/ 2285 w 3474"/>
              <a:gd name="T51" fmla="*/ 109 h 2598"/>
              <a:gd name="T52" fmla="*/ 2323 w 3474"/>
              <a:gd name="T53" fmla="*/ 87 h 2598"/>
              <a:gd name="T54" fmla="*/ 2192 w 3474"/>
              <a:gd name="T55" fmla="*/ 0 h 2598"/>
              <a:gd name="T56" fmla="*/ 0 w 3474"/>
              <a:gd name="T57" fmla="*/ 808 h 2598"/>
              <a:gd name="T58" fmla="*/ 1291 w 3474"/>
              <a:gd name="T59" fmla="*/ 2598 h 2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474" h="2598">
                <a:moveTo>
                  <a:pt x="1291" y="2598"/>
                </a:moveTo>
                <a:lnTo>
                  <a:pt x="3399" y="1507"/>
                </a:lnTo>
                <a:lnTo>
                  <a:pt x="3474" y="1427"/>
                </a:lnTo>
                <a:lnTo>
                  <a:pt x="3344" y="1348"/>
                </a:lnTo>
                <a:lnTo>
                  <a:pt x="3377" y="1317"/>
                </a:lnTo>
                <a:lnTo>
                  <a:pt x="3255" y="1233"/>
                </a:lnTo>
                <a:lnTo>
                  <a:pt x="3284" y="1199"/>
                </a:lnTo>
                <a:lnTo>
                  <a:pt x="3150" y="1120"/>
                </a:lnTo>
                <a:lnTo>
                  <a:pt x="3188" y="1094"/>
                </a:lnTo>
                <a:lnTo>
                  <a:pt x="3054" y="1010"/>
                </a:lnTo>
                <a:lnTo>
                  <a:pt x="3095" y="981"/>
                </a:lnTo>
                <a:lnTo>
                  <a:pt x="2966" y="896"/>
                </a:lnTo>
                <a:lnTo>
                  <a:pt x="3004" y="872"/>
                </a:lnTo>
                <a:lnTo>
                  <a:pt x="2869" y="783"/>
                </a:lnTo>
                <a:lnTo>
                  <a:pt x="2911" y="745"/>
                </a:lnTo>
                <a:lnTo>
                  <a:pt x="2776" y="668"/>
                </a:lnTo>
                <a:lnTo>
                  <a:pt x="2815" y="639"/>
                </a:lnTo>
                <a:lnTo>
                  <a:pt x="2680" y="555"/>
                </a:lnTo>
                <a:lnTo>
                  <a:pt x="2714" y="517"/>
                </a:lnTo>
                <a:lnTo>
                  <a:pt x="2575" y="445"/>
                </a:lnTo>
                <a:lnTo>
                  <a:pt x="2613" y="416"/>
                </a:lnTo>
                <a:lnTo>
                  <a:pt x="2487" y="344"/>
                </a:lnTo>
                <a:lnTo>
                  <a:pt x="2516" y="310"/>
                </a:lnTo>
                <a:lnTo>
                  <a:pt x="2386" y="223"/>
                </a:lnTo>
                <a:lnTo>
                  <a:pt x="2419" y="202"/>
                </a:lnTo>
                <a:lnTo>
                  <a:pt x="2285" y="109"/>
                </a:lnTo>
                <a:lnTo>
                  <a:pt x="2323" y="87"/>
                </a:lnTo>
                <a:lnTo>
                  <a:pt x="2192" y="0"/>
                </a:lnTo>
                <a:lnTo>
                  <a:pt x="0" y="808"/>
                </a:lnTo>
                <a:lnTo>
                  <a:pt x="1291" y="2598"/>
                </a:lnTo>
                <a:close/>
              </a:path>
            </a:pathLst>
          </a:custGeom>
          <a:solidFill>
            <a:srgbClr val="891818"/>
          </a:solidFill>
          <a:ln w="7938">
            <a:solidFill>
              <a:srgbClr val="080808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Line 28">
            <a:extLst>
              <a:ext uri="{FF2B5EF4-FFF2-40B4-BE49-F238E27FC236}">
                <a16:creationId xmlns:a16="http://schemas.microsoft.com/office/drawing/2014/main" xmlns="" id="{87E463C6-2D31-45F8-83CC-3CBE65D5C69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33613" y="2068513"/>
            <a:ext cx="1693863" cy="773113"/>
          </a:xfrm>
          <a:prstGeom prst="line">
            <a:avLst/>
          </a:prstGeom>
          <a:noFill/>
          <a:ln w="14288">
            <a:solidFill>
              <a:srgbClr val="04040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Line 29">
            <a:extLst>
              <a:ext uri="{FF2B5EF4-FFF2-40B4-BE49-F238E27FC236}">
                <a16:creationId xmlns:a16="http://schemas.microsoft.com/office/drawing/2014/main" xmlns="" id="{2FE1CCD9-5258-484E-86F5-65D7F7198C2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49476" y="1971676"/>
            <a:ext cx="1701800" cy="760413"/>
          </a:xfrm>
          <a:prstGeom prst="line">
            <a:avLst/>
          </a:prstGeom>
          <a:noFill/>
          <a:ln w="14288">
            <a:solidFill>
              <a:srgbClr val="04040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4" name="Line 30">
            <a:extLst>
              <a:ext uri="{FF2B5EF4-FFF2-40B4-BE49-F238E27FC236}">
                <a16:creationId xmlns:a16="http://schemas.microsoft.com/office/drawing/2014/main" xmlns="" id="{5DF76407-27E3-49BE-A88D-04737AD987F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11401" y="2162176"/>
            <a:ext cx="1690688" cy="790575"/>
          </a:xfrm>
          <a:prstGeom prst="line">
            <a:avLst/>
          </a:prstGeom>
          <a:noFill/>
          <a:ln w="14288">
            <a:solidFill>
              <a:srgbClr val="04040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Line 31">
            <a:extLst>
              <a:ext uri="{FF2B5EF4-FFF2-40B4-BE49-F238E27FC236}">
                <a16:creationId xmlns:a16="http://schemas.microsoft.com/office/drawing/2014/main" xmlns="" id="{52DDB158-2696-4B7D-9129-29683C1C508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63751" y="1881188"/>
            <a:ext cx="1714500" cy="746125"/>
          </a:xfrm>
          <a:prstGeom prst="line">
            <a:avLst/>
          </a:prstGeom>
          <a:noFill/>
          <a:ln w="14288">
            <a:solidFill>
              <a:srgbClr val="04040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6" name="Line 32">
            <a:extLst>
              <a:ext uri="{FF2B5EF4-FFF2-40B4-BE49-F238E27FC236}">
                <a16:creationId xmlns:a16="http://schemas.microsoft.com/office/drawing/2014/main" xmlns="" id="{24D949A1-6046-4649-83DE-7978A5EE069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90776" y="2249488"/>
            <a:ext cx="1687513" cy="803275"/>
          </a:xfrm>
          <a:prstGeom prst="line">
            <a:avLst/>
          </a:prstGeom>
          <a:noFill/>
          <a:ln w="14288">
            <a:solidFill>
              <a:srgbClr val="04040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Line 35">
            <a:extLst>
              <a:ext uri="{FF2B5EF4-FFF2-40B4-BE49-F238E27FC236}">
                <a16:creationId xmlns:a16="http://schemas.microsoft.com/office/drawing/2014/main" xmlns="" id="{D6EC30F9-0548-47D5-8A99-6CD5653874E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43176" y="2430463"/>
            <a:ext cx="1687513" cy="830263"/>
          </a:xfrm>
          <a:prstGeom prst="line">
            <a:avLst/>
          </a:prstGeom>
          <a:noFill/>
          <a:ln w="14288">
            <a:solidFill>
              <a:srgbClr val="04040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8" name="Line 38">
            <a:extLst>
              <a:ext uri="{FF2B5EF4-FFF2-40B4-BE49-F238E27FC236}">
                <a16:creationId xmlns:a16="http://schemas.microsoft.com/office/drawing/2014/main" xmlns="" id="{DCDD6226-9814-4CD4-B758-FFF9D70A702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44663" y="1535113"/>
            <a:ext cx="1712913" cy="660400"/>
          </a:xfrm>
          <a:prstGeom prst="line">
            <a:avLst/>
          </a:prstGeom>
          <a:noFill/>
          <a:ln w="14288">
            <a:solidFill>
              <a:srgbClr val="04040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Line 40">
            <a:extLst>
              <a:ext uri="{FF2B5EF4-FFF2-40B4-BE49-F238E27FC236}">
                <a16:creationId xmlns:a16="http://schemas.microsoft.com/office/drawing/2014/main" xmlns="" id="{94DFCC9C-AF31-415E-91F2-00C5FFB499F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51126" y="2584451"/>
            <a:ext cx="1743075" cy="8985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0" name="Line 41">
            <a:extLst>
              <a:ext uri="{FF2B5EF4-FFF2-40B4-BE49-F238E27FC236}">
                <a16:creationId xmlns:a16="http://schemas.microsoft.com/office/drawing/2014/main" xmlns="" id="{30A95215-EBBC-4E53-A438-AF36BA8667E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51126" y="2584451"/>
            <a:ext cx="1743075" cy="898525"/>
          </a:xfrm>
          <a:prstGeom prst="line">
            <a:avLst/>
          </a:prstGeom>
          <a:noFill/>
          <a:ln w="7938">
            <a:solidFill>
              <a:srgbClr val="0B0B0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Freeform 42">
            <a:extLst>
              <a:ext uri="{FF2B5EF4-FFF2-40B4-BE49-F238E27FC236}">
                <a16:creationId xmlns:a16="http://schemas.microsoft.com/office/drawing/2014/main" xmlns="" id="{43D514E4-1C90-4DFF-9FC7-3E0BD8B50BF3}"/>
              </a:ext>
            </a:extLst>
          </p:cNvPr>
          <p:cNvSpPr>
            <a:spLocks/>
          </p:cNvSpPr>
          <p:nvPr/>
        </p:nvSpPr>
        <p:spPr bwMode="auto">
          <a:xfrm>
            <a:off x="3314701" y="3216276"/>
            <a:ext cx="403225" cy="1025525"/>
          </a:xfrm>
          <a:custGeom>
            <a:avLst/>
            <a:gdLst>
              <a:gd name="T0" fmla="*/ 0 w 508"/>
              <a:gd name="T1" fmla="*/ 262 h 1293"/>
              <a:gd name="T2" fmla="*/ 8 w 508"/>
              <a:gd name="T3" fmla="*/ 1293 h 1293"/>
              <a:gd name="T4" fmla="*/ 504 w 508"/>
              <a:gd name="T5" fmla="*/ 997 h 1293"/>
              <a:gd name="T6" fmla="*/ 508 w 508"/>
              <a:gd name="T7" fmla="*/ 0 h 1293"/>
              <a:gd name="T8" fmla="*/ 0 w 508"/>
              <a:gd name="T9" fmla="*/ 262 h 1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8" h="1293">
                <a:moveTo>
                  <a:pt x="0" y="262"/>
                </a:moveTo>
                <a:lnTo>
                  <a:pt x="8" y="1293"/>
                </a:lnTo>
                <a:lnTo>
                  <a:pt x="504" y="997"/>
                </a:lnTo>
                <a:lnTo>
                  <a:pt x="508" y="0"/>
                </a:lnTo>
                <a:lnTo>
                  <a:pt x="0" y="262"/>
                </a:lnTo>
                <a:close/>
              </a:path>
            </a:pathLst>
          </a:custGeom>
          <a:solidFill>
            <a:srgbClr val="D8D8D8"/>
          </a:solidFill>
          <a:ln w="6350">
            <a:solidFill>
              <a:srgbClr val="40404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2" name="Freeform 43">
            <a:extLst>
              <a:ext uri="{FF2B5EF4-FFF2-40B4-BE49-F238E27FC236}">
                <a16:creationId xmlns:a16="http://schemas.microsoft.com/office/drawing/2014/main" xmlns="" id="{61B6F053-2C27-4422-BBEB-A00BF31757A8}"/>
              </a:ext>
            </a:extLst>
          </p:cNvPr>
          <p:cNvSpPr>
            <a:spLocks/>
          </p:cNvSpPr>
          <p:nvPr/>
        </p:nvSpPr>
        <p:spPr bwMode="auto">
          <a:xfrm>
            <a:off x="3322638" y="3241676"/>
            <a:ext cx="392113" cy="942975"/>
          </a:xfrm>
          <a:custGeom>
            <a:avLst/>
            <a:gdLst>
              <a:gd name="T0" fmla="*/ 434 w 495"/>
              <a:gd name="T1" fmla="*/ 0 h 1187"/>
              <a:gd name="T2" fmla="*/ 432 w 495"/>
              <a:gd name="T3" fmla="*/ 878 h 1187"/>
              <a:gd name="T4" fmla="*/ 495 w 495"/>
              <a:gd name="T5" fmla="*/ 901 h 1187"/>
              <a:gd name="T6" fmla="*/ 0 w 495"/>
              <a:gd name="T7" fmla="*/ 1187 h 1187"/>
              <a:gd name="T8" fmla="*/ 0 w 495"/>
              <a:gd name="T9" fmla="*/ 1100 h 1187"/>
              <a:gd name="T10" fmla="*/ 435 w 495"/>
              <a:gd name="T11" fmla="*/ 869 h 1187"/>
              <a:gd name="T12" fmla="*/ 432 w 495"/>
              <a:gd name="T13" fmla="*/ 869 h 1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95" h="1187">
                <a:moveTo>
                  <a:pt x="434" y="0"/>
                </a:moveTo>
                <a:lnTo>
                  <a:pt x="432" y="878"/>
                </a:lnTo>
                <a:lnTo>
                  <a:pt x="495" y="901"/>
                </a:lnTo>
                <a:lnTo>
                  <a:pt x="0" y="1187"/>
                </a:lnTo>
                <a:lnTo>
                  <a:pt x="0" y="1100"/>
                </a:lnTo>
                <a:lnTo>
                  <a:pt x="435" y="869"/>
                </a:lnTo>
                <a:lnTo>
                  <a:pt x="432" y="86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Freeform 44">
            <a:extLst>
              <a:ext uri="{FF2B5EF4-FFF2-40B4-BE49-F238E27FC236}">
                <a16:creationId xmlns:a16="http://schemas.microsoft.com/office/drawing/2014/main" xmlns="" id="{7B9F4566-4610-4373-BC3D-354834CACEA1}"/>
              </a:ext>
            </a:extLst>
          </p:cNvPr>
          <p:cNvSpPr>
            <a:spLocks/>
          </p:cNvSpPr>
          <p:nvPr/>
        </p:nvSpPr>
        <p:spPr bwMode="auto">
          <a:xfrm>
            <a:off x="3322638" y="3241676"/>
            <a:ext cx="392113" cy="942975"/>
          </a:xfrm>
          <a:custGeom>
            <a:avLst/>
            <a:gdLst>
              <a:gd name="T0" fmla="*/ 434 w 495"/>
              <a:gd name="T1" fmla="*/ 0 h 1187"/>
              <a:gd name="T2" fmla="*/ 432 w 495"/>
              <a:gd name="T3" fmla="*/ 878 h 1187"/>
              <a:gd name="T4" fmla="*/ 495 w 495"/>
              <a:gd name="T5" fmla="*/ 901 h 1187"/>
              <a:gd name="T6" fmla="*/ 0 w 495"/>
              <a:gd name="T7" fmla="*/ 1187 h 1187"/>
              <a:gd name="T8" fmla="*/ 0 w 495"/>
              <a:gd name="T9" fmla="*/ 1100 h 1187"/>
              <a:gd name="T10" fmla="*/ 435 w 495"/>
              <a:gd name="T11" fmla="*/ 869 h 1187"/>
              <a:gd name="T12" fmla="*/ 432 w 495"/>
              <a:gd name="T13" fmla="*/ 869 h 1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95" h="1187">
                <a:moveTo>
                  <a:pt x="434" y="0"/>
                </a:moveTo>
                <a:lnTo>
                  <a:pt x="432" y="878"/>
                </a:lnTo>
                <a:lnTo>
                  <a:pt x="495" y="901"/>
                </a:lnTo>
                <a:lnTo>
                  <a:pt x="0" y="1187"/>
                </a:lnTo>
                <a:lnTo>
                  <a:pt x="0" y="1100"/>
                </a:lnTo>
                <a:lnTo>
                  <a:pt x="435" y="869"/>
                </a:lnTo>
                <a:lnTo>
                  <a:pt x="432" y="869"/>
                </a:lnTo>
              </a:path>
            </a:pathLst>
          </a:custGeom>
          <a:noFill/>
          <a:ln w="4763">
            <a:solidFill>
              <a:srgbClr val="4040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4" name="Freeform 45">
            <a:extLst>
              <a:ext uri="{FF2B5EF4-FFF2-40B4-BE49-F238E27FC236}">
                <a16:creationId xmlns:a16="http://schemas.microsoft.com/office/drawing/2014/main" xmlns="" id="{AA0A0063-3EBD-453B-BCDA-ABC2B7C1091B}"/>
              </a:ext>
            </a:extLst>
          </p:cNvPr>
          <p:cNvSpPr>
            <a:spLocks/>
          </p:cNvSpPr>
          <p:nvPr/>
        </p:nvSpPr>
        <p:spPr bwMode="auto">
          <a:xfrm>
            <a:off x="3317876" y="3246438"/>
            <a:ext cx="349250" cy="866775"/>
          </a:xfrm>
          <a:custGeom>
            <a:avLst/>
            <a:gdLst>
              <a:gd name="T0" fmla="*/ 0 w 441"/>
              <a:gd name="T1" fmla="*/ 225 h 1091"/>
              <a:gd name="T2" fmla="*/ 441 w 441"/>
              <a:gd name="T3" fmla="*/ 0 h 1091"/>
              <a:gd name="T4" fmla="*/ 435 w 441"/>
              <a:gd name="T5" fmla="*/ 865 h 1091"/>
              <a:gd name="T6" fmla="*/ 9 w 441"/>
              <a:gd name="T7" fmla="*/ 1091 h 1091"/>
              <a:gd name="T8" fmla="*/ 0 w 441"/>
              <a:gd name="T9" fmla="*/ 225 h 10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1" h="1091">
                <a:moveTo>
                  <a:pt x="0" y="225"/>
                </a:moveTo>
                <a:lnTo>
                  <a:pt x="441" y="0"/>
                </a:lnTo>
                <a:lnTo>
                  <a:pt x="435" y="865"/>
                </a:lnTo>
                <a:lnTo>
                  <a:pt x="9" y="1091"/>
                </a:lnTo>
                <a:lnTo>
                  <a:pt x="0" y="225"/>
                </a:lnTo>
                <a:close/>
              </a:path>
            </a:pathLst>
          </a:custGeom>
          <a:solidFill>
            <a:srgbClr val="5AB0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5" name="Freeform 46">
            <a:extLst>
              <a:ext uri="{FF2B5EF4-FFF2-40B4-BE49-F238E27FC236}">
                <a16:creationId xmlns:a16="http://schemas.microsoft.com/office/drawing/2014/main" xmlns="" id="{403253DF-7A16-49BA-B6FF-7489C1F92E31}"/>
              </a:ext>
            </a:extLst>
          </p:cNvPr>
          <p:cNvSpPr>
            <a:spLocks/>
          </p:cNvSpPr>
          <p:nvPr/>
        </p:nvSpPr>
        <p:spPr bwMode="auto">
          <a:xfrm>
            <a:off x="2174876" y="3470276"/>
            <a:ext cx="358775" cy="795338"/>
          </a:xfrm>
          <a:custGeom>
            <a:avLst/>
            <a:gdLst>
              <a:gd name="T0" fmla="*/ 12 w 453"/>
              <a:gd name="T1" fmla="*/ 0 h 1002"/>
              <a:gd name="T2" fmla="*/ 0 w 453"/>
              <a:gd name="T3" fmla="*/ 855 h 1002"/>
              <a:gd name="T4" fmla="*/ 453 w 453"/>
              <a:gd name="T5" fmla="*/ 1002 h 10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53" h="1002">
                <a:moveTo>
                  <a:pt x="12" y="0"/>
                </a:moveTo>
                <a:lnTo>
                  <a:pt x="0" y="855"/>
                </a:lnTo>
                <a:lnTo>
                  <a:pt x="453" y="100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6" name="Freeform 47">
            <a:extLst>
              <a:ext uri="{FF2B5EF4-FFF2-40B4-BE49-F238E27FC236}">
                <a16:creationId xmlns:a16="http://schemas.microsoft.com/office/drawing/2014/main" xmlns="" id="{7CF415CD-4B12-49FF-ACDA-EA91E617268D}"/>
              </a:ext>
            </a:extLst>
          </p:cNvPr>
          <p:cNvSpPr>
            <a:spLocks/>
          </p:cNvSpPr>
          <p:nvPr/>
        </p:nvSpPr>
        <p:spPr bwMode="auto">
          <a:xfrm>
            <a:off x="2174876" y="3470276"/>
            <a:ext cx="358775" cy="795338"/>
          </a:xfrm>
          <a:custGeom>
            <a:avLst/>
            <a:gdLst>
              <a:gd name="T0" fmla="*/ 12 w 453"/>
              <a:gd name="T1" fmla="*/ 0 h 1002"/>
              <a:gd name="T2" fmla="*/ 0 w 453"/>
              <a:gd name="T3" fmla="*/ 855 h 1002"/>
              <a:gd name="T4" fmla="*/ 453 w 453"/>
              <a:gd name="T5" fmla="*/ 1002 h 10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53" h="1002">
                <a:moveTo>
                  <a:pt x="12" y="0"/>
                </a:moveTo>
                <a:lnTo>
                  <a:pt x="0" y="855"/>
                </a:lnTo>
                <a:lnTo>
                  <a:pt x="453" y="1002"/>
                </a:lnTo>
              </a:path>
            </a:pathLst>
          </a:custGeom>
          <a:noFill/>
          <a:ln w="7938">
            <a:solidFill>
              <a:srgbClr val="4040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7" name="Line 48">
            <a:extLst>
              <a:ext uri="{FF2B5EF4-FFF2-40B4-BE49-F238E27FC236}">
                <a16:creationId xmlns:a16="http://schemas.microsoft.com/office/drawing/2014/main" xmlns="" id="{083A8507-EED7-48EF-8566-0A5B67D51FB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25663" y="4148138"/>
            <a:ext cx="49213" cy="269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8" name="Line 49">
            <a:extLst>
              <a:ext uri="{FF2B5EF4-FFF2-40B4-BE49-F238E27FC236}">
                <a16:creationId xmlns:a16="http://schemas.microsoft.com/office/drawing/2014/main" xmlns="" id="{B7C82E1A-8752-4AD9-92E2-400C8457EE6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25663" y="4148138"/>
            <a:ext cx="49213" cy="26988"/>
          </a:xfrm>
          <a:prstGeom prst="line">
            <a:avLst/>
          </a:prstGeom>
          <a:noFill/>
          <a:ln w="7938">
            <a:solidFill>
              <a:srgbClr val="4040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9" name="Freeform 50">
            <a:extLst>
              <a:ext uri="{FF2B5EF4-FFF2-40B4-BE49-F238E27FC236}">
                <a16:creationId xmlns:a16="http://schemas.microsoft.com/office/drawing/2014/main" xmlns="" id="{21ABA26C-91B0-458F-B63E-018FC2959781}"/>
              </a:ext>
            </a:extLst>
          </p:cNvPr>
          <p:cNvSpPr>
            <a:spLocks/>
          </p:cNvSpPr>
          <p:nvPr/>
        </p:nvSpPr>
        <p:spPr bwMode="auto">
          <a:xfrm>
            <a:off x="1290638" y="3213101"/>
            <a:ext cx="439738" cy="1290638"/>
          </a:xfrm>
          <a:custGeom>
            <a:avLst/>
            <a:gdLst>
              <a:gd name="T0" fmla="*/ 555 w 555"/>
              <a:gd name="T1" fmla="*/ 1627 h 1627"/>
              <a:gd name="T2" fmla="*/ 546 w 555"/>
              <a:gd name="T3" fmla="*/ 161 h 1627"/>
              <a:gd name="T4" fmla="*/ 4 w 555"/>
              <a:gd name="T5" fmla="*/ 0 h 1627"/>
              <a:gd name="T6" fmla="*/ 0 w 555"/>
              <a:gd name="T7" fmla="*/ 1415 h 1627"/>
              <a:gd name="T8" fmla="*/ 555 w 555"/>
              <a:gd name="T9" fmla="*/ 1627 h 1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5" h="1627">
                <a:moveTo>
                  <a:pt x="555" y="1627"/>
                </a:moveTo>
                <a:lnTo>
                  <a:pt x="546" y="161"/>
                </a:lnTo>
                <a:lnTo>
                  <a:pt x="4" y="0"/>
                </a:lnTo>
                <a:lnTo>
                  <a:pt x="0" y="1415"/>
                </a:lnTo>
                <a:lnTo>
                  <a:pt x="555" y="1627"/>
                </a:lnTo>
                <a:close/>
              </a:path>
            </a:pathLst>
          </a:custGeom>
          <a:solidFill>
            <a:srgbClr val="CACACA"/>
          </a:solidFill>
          <a:ln w="7938">
            <a:solidFill>
              <a:srgbClr val="40404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0" name="Freeform 51">
            <a:extLst>
              <a:ext uri="{FF2B5EF4-FFF2-40B4-BE49-F238E27FC236}">
                <a16:creationId xmlns:a16="http://schemas.microsoft.com/office/drawing/2014/main" xmlns="" id="{984CBC81-9FC7-4ADF-8471-52CF1E27D085}"/>
              </a:ext>
            </a:extLst>
          </p:cNvPr>
          <p:cNvSpPr>
            <a:spLocks/>
          </p:cNvSpPr>
          <p:nvPr/>
        </p:nvSpPr>
        <p:spPr bwMode="auto">
          <a:xfrm>
            <a:off x="1158876" y="4206876"/>
            <a:ext cx="571500" cy="398463"/>
          </a:xfrm>
          <a:custGeom>
            <a:avLst/>
            <a:gdLst>
              <a:gd name="T0" fmla="*/ 232 w 722"/>
              <a:gd name="T1" fmla="*/ 0 h 502"/>
              <a:gd name="T2" fmla="*/ 722 w 722"/>
              <a:gd name="T3" fmla="*/ 185 h 502"/>
              <a:gd name="T4" fmla="*/ 722 w 722"/>
              <a:gd name="T5" fmla="*/ 394 h 502"/>
              <a:gd name="T6" fmla="*/ 574 w 722"/>
              <a:gd name="T7" fmla="*/ 502 h 502"/>
              <a:gd name="T8" fmla="*/ 0 w 722"/>
              <a:gd name="T9" fmla="*/ 280 h 502"/>
              <a:gd name="T10" fmla="*/ 0 w 722"/>
              <a:gd name="T11" fmla="*/ 201 h 502"/>
              <a:gd name="T12" fmla="*/ 72 w 722"/>
              <a:gd name="T13" fmla="*/ 166 h 502"/>
              <a:gd name="T14" fmla="*/ 72 w 722"/>
              <a:gd name="T15" fmla="*/ 77 h 502"/>
              <a:gd name="T16" fmla="*/ 232 w 722"/>
              <a:gd name="T17" fmla="*/ 0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2" h="502">
                <a:moveTo>
                  <a:pt x="232" y="0"/>
                </a:moveTo>
                <a:lnTo>
                  <a:pt x="722" y="185"/>
                </a:lnTo>
                <a:lnTo>
                  <a:pt x="722" y="394"/>
                </a:lnTo>
                <a:lnTo>
                  <a:pt x="574" y="502"/>
                </a:lnTo>
                <a:lnTo>
                  <a:pt x="0" y="280"/>
                </a:lnTo>
                <a:lnTo>
                  <a:pt x="0" y="201"/>
                </a:lnTo>
                <a:lnTo>
                  <a:pt x="72" y="166"/>
                </a:lnTo>
                <a:lnTo>
                  <a:pt x="72" y="77"/>
                </a:lnTo>
                <a:lnTo>
                  <a:pt x="232" y="0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40404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1" name="Line 52">
            <a:extLst>
              <a:ext uri="{FF2B5EF4-FFF2-40B4-BE49-F238E27FC236}">
                <a16:creationId xmlns:a16="http://schemas.microsoft.com/office/drawing/2014/main" xmlns="" id="{1ED3A608-CA4F-4F26-B9BE-A826CA7CD3F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08138" y="4540251"/>
            <a:ext cx="3175" cy="682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" name="Line 53">
            <a:extLst>
              <a:ext uri="{FF2B5EF4-FFF2-40B4-BE49-F238E27FC236}">
                <a16:creationId xmlns:a16="http://schemas.microsoft.com/office/drawing/2014/main" xmlns="" id="{D2B7DB5D-502C-4B73-9C7B-4E73EE99D1D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08138" y="4540251"/>
            <a:ext cx="3175" cy="68263"/>
          </a:xfrm>
          <a:prstGeom prst="line">
            <a:avLst/>
          </a:prstGeom>
          <a:noFill/>
          <a:ln w="7938">
            <a:solidFill>
              <a:srgbClr val="4040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" name="Freeform 54">
            <a:extLst>
              <a:ext uri="{FF2B5EF4-FFF2-40B4-BE49-F238E27FC236}">
                <a16:creationId xmlns:a16="http://schemas.microsoft.com/office/drawing/2014/main" xmlns="" id="{509D7649-5CC4-431E-A4E5-DEC36E1F7281}"/>
              </a:ext>
            </a:extLst>
          </p:cNvPr>
          <p:cNvSpPr>
            <a:spLocks/>
          </p:cNvSpPr>
          <p:nvPr/>
        </p:nvSpPr>
        <p:spPr bwMode="auto">
          <a:xfrm>
            <a:off x="1212851" y="4267201"/>
            <a:ext cx="457200" cy="236538"/>
          </a:xfrm>
          <a:custGeom>
            <a:avLst/>
            <a:gdLst>
              <a:gd name="T0" fmla="*/ 0 w 575"/>
              <a:gd name="T1" fmla="*/ 0 h 297"/>
              <a:gd name="T2" fmla="*/ 575 w 575"/>
              <a:gd name="T3" fmla="*/ 208 h 297"/>
              <a:gd name="T4" fmla="*/ 575 w 575"/>
              <a:gd name="T5" fmla="*/ 297 h 297"/>
              <a:gd name="T6" fmla="*/ 0 w 575"/>
              <a:gd name="T7" fmla="*/ 93 h 297"/>
              <a:gd name="T8" fmla="*/ 0 w 575"/>
              <a:gd name="T9" fmla="*/ 0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5" h="297">
                <a:moveTo>
                  <a:pt x="0" y="0"/>
                </a:moveTo>
                <a:lnTo>
                  <a:pt x="575" y="208"/>
                </a:lnTo>
                <a:lnTo>
                  <a:pt x="575" y="297"/>
                </a:lnTo>
                <a:lnTo>
                  <a:pt x="0" y="93"/>
                </a:lnTo>
                <a:lnTo>
                  <a:pt x="0" y="0"/>
                </a:lnTo>
                <a:close/>
              </a:path>
            </a:pathLst>
          </a:custGeom>
          <a:solidFill>
            <a:srgbClr val="DDDCDC"/>
          </a:solidFill>
          <a:ln w="7938">
            <a:solidFill>
              <a:srgbClr val="40404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4" name="Line 55">
            <a:extLst>
              <a:ext uri="{FF2B5EF4-FFF2-40B4-BE49-F238E27FC236}">
                <a16:creationId xmlns:a16="http://schemas.microsoft.com/office/drawing/2014/main" xmlns="" id="{B031DFE8-DAAF-4D2A-B9B8-742A008C03B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63701" y="4400551"/>
            <a:ext cx="65088" cy="3175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5" name="Line 56">
            <a:extLst>
              <a:ext uri="{FF2B5EF4-FFF2-40B4-BE49-F238E27FC236}">
                <a16:creationId xmlns:a16="http://schemas.microsoft.com/office/drawing/2014/main" xmlns="" id="{BD15111C-D39C-48B3-A8CD-AF7FB88D384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63701" y="4400551"/>
            <a:ext cx="65088" cy="31750"/>
          </a:xfrm>
          <a:prstGeom prst="line">
            <a:avLst/>
          </a:prstGeom>
          <a:noFill/>
          <a:ln w="7938">
            <a:solidFill>
              <a:srgbClr val="4040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6" name="Freeform 57">
            <a:extLst>
              <a:ext uri="{FF2B5EF4-FFF2-40B4-BE49-F238E27FC236}">
                <a16:creationId xmlns:a16="http://schemas.microsoft.com/office/drawing/2014/main" xmlns="" id="{085552C5-5C6A-46A0-BA32-865123EC6260}"/>
              </a:ext>
            </a:extLst>
          </p:cNvPr>
          <p:cNvSpPr>
            <a:spLocks/>
          </p:cNvSpPr>
          <p:nvPr/>
        </p:nvSpPr>
        <p:spPr bwMode="auto">
          <a:xfrm>
            <a:off x="1160463" y="4332288"/>
            <a:ext cx="509588" cy="203200"/>
          </a:xfrm>
          <a:custGeom>
            <a:avLst/>
            <a:gdLst>
              <a:gd name="T0" fmla="*/ 0 w 641"/>
              <a:gd name="T1" fmla="*/ 38 h 255"/>
              <a:gd name="T2" fmla="*/ 571 w 641"/>
              <a:gd name="T3" fmla="*/ 255 h 255"/>
              <a:gd name="T4" fmla="*/ 641 w 641"/>
              <a:gd name="T5" fmla="*/ 216 h 255"/>
              <a:gd name="T6" fmla="*/ 69 w 641"/>
              <a:gd name="T7" fmla="*/ 0 h 255"/>
              <a:gd name="T8" fmla="*/ 0 w 641"/>
              <a:gd name="T9" fmla="*/ 38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1" h="255">
                <a:moveTo>
                  <a:pt x="0" y="38"/>
                </a:moveTo>
                <a:lnTo>
                  <a:pt x="571" y="255"/>
                </a:lnTo>
                <a:lnTo>
                  <a:pt x="641" y="216"/>
                </a:lnTo>
                <a:lnTo>
                  <a:pt x="69" y="0"/>
                </a:lnTo>
                <a:lnTo>
                  <a:pt x="0" y="38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40404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7" name="Freeform 58">
            <a:extLst>
              <a:ext uri="{FF2B5EF4-FFF2-40B4-BE49-F238E27FC236}">
                <a16:creationId xmlns:a16="http://schemas.microsoft.com/office/drawing/2014/main" xmlns="" id="{4C640347-9548-4B3B-B105-5F962E60F910}"/>
              </a:ext>
            </a:extLst>
          </p:cNvPr>
          <p:cNvSpPr>
            <a:spLocks/>
          </p:cNvSpPr>
          <p:nvPr/>
        </p:nvSpPr>
        <p:spPr bwMode="auto">
          <a:xfrm>
            <a:off x="1344613" y="3232151"/>
            <a:ext cx="385763" cy="1122363"/>
          </a:xfrm>
          <a:custGeom>
            <a:avLst/>
            <a:gdLst>
              <a:gd name="T0" fmla="*/ 3 w 487"/>
              <a:gd name="T1" fmla="*/ 1224 h 1415"/>
              <a:gd name="T2" fmla="*/ 0 w 487"/>
              <a:gd name="T3" fmla="*/ 0 h 1415"/>
              <a:gd name="T4" fmla="*/ 472 w 487"/>
              <a:gd name="T5" fmla="*/ 139 h 1415"/>
              <a:gd name="T6" fmla="*/ 487 w 487"/>
              <a:gd name="T7" fmla="*/ 1415 h 1415"/>
              <a:gd name="T8" fmla="*/ 3 w 487"/>
              <a:gd name="T9" fmla="*/ 1224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7" h="1415">
                <a:moveTo>
                  <a:pt x="3" y="1224"/>
                </a:moveTo>
                <a:lnTo>
                  <a:pt x="0" y="0"/>
                </a:lnTo>
                <a:lnTo>
                  <a:pt x="472" y="139"/>
                </a:lnTo>
                <a:lnTo>
                  <a:pt x="487" y="1415"/>
                </a:lnTo>
                <a:lnTo>
                  <a:pt x="3" y="1224"/>
                </a:lnTo>
                <a:close/>
              </a:path>
            </a:pathLst>
          </a:custGeom>
          <a:solidFill>
            <a:srgbClr val="CA731B"/>
          </a:solidFill>
          <a:ln w="7938">
            <a:solidFill>
              <a:srgbClr val="40404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8" name="Line 59">
            <a:extLst>
              <a:ext uri="{FF2B5EF4-FFF2-40B4-BE49-F238E27FC236}">
                <a16:creationId xmlns:a16="http://schemas.microsoft.com/office/drawing/2014/main" xmlns="" id="{C8B5F903-8A5F-43CF-B87F-604FF57AAF6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12926" y="1627188"/>
            <a:ext cx="1724025" cy="673100"/>
          </a:xfrm>
          <a:prstGeom prst="line">
            <a:avLst/>
          </a:prstGeom>
          <a:noFill/>
          <a:ln w="14288">
            <a:solidFill>
              <a:srgbClr val="04040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9" name="Freeform 64">
            <a:extLst>
              <a:ext uri="{FF2B5EF4-FFF2-40B4-BE49-F238E27FC236}">
                <a16:creationId xmlns:a16="http://schemas.microsoft.com/office/drawing/2014/main" xmlns="" id="{5178598D-5D6A-4AFC-B840-9586304560DE}"/>
              </a:ext>
            </a:extLst>
          </p:cNvPr>
          <p:cNvSpPr>
            <a:spLocks/>
          </p:cNvSpPr>
          <p:nvPr/>
        </p:nvSpPr>
        <p:spPr bwMode="auto">
          <a:xfrm>
            <a:off x="1574801" y="1395413"/>
            <a:ext cx="1811338" cy="696913"/>
          </a:xfrm>
          <a:custGeom>
            <a:avLst/>
            <a:gdLst>
              <a:gd name="T0" fmla="*/ 72 w 2282"/>
              <a:gd name="T1" fmla="*/ 880 h 880"/>
              <a:gd name="T2" fmla="*/ 2282 w 2282"/>
              <a:gd name="T3" fmla="*/ 57 h 880"/>
              <a:gd name="T4" fmla="*/ 2253 w 2282"/>
              <a:gd name="T5" fmla="*/ 32 h 880"/>
              <a:gd name="T6" fmla="*/ 2217 w 2282"/>
              <a:gd name="T7" fmla="*/ 6 h 880"/>
              <a:gd name="T8" fmla="*/ 2194 w 2282"/>
              <a:gd name="T9" fmla="*/ 3 h 880"/>
              <a:gd name="T10" fmla="*/ 2180 w 2282"/>
              <a:gd name="T11" fmla="*/ 0 h 880"/>
              <a:gd name="T12" fmla="*/ 0 w 2282"/>
              <a:gd name="T13" fmla="*/ 799 h 880"/>
              <a:gd name="T14" fmla="*/ 6 w 2282"/>
              <a:gd name="T15" fmla="*/ 799 h 880"/>
              <a:gd name="T16" fmla="*/ 38 w 2282"/>
              <a:gd name="T17" fmla="*/ 805 h 880"/>
              <a:gd name="T18" fmla="*/ 50 w 2282"/>
              <a:gd name="T19" fmla="*/ 817 h 880"/>
              <a:gd name="T20" fmla="*/ 67 w 2282"/>
              <a:gd name="T21" fmla="*/ 857 h 880"/>
              <a:gd name="T22" fmla="*/ 72 w 2282"/>
              <a:gd name="T23" fmla="*/ 880 h 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282" h="880">
                <a:moveTo>
                  <a:pt x="72" y="880"/>
                </a:moveTo>
                <a:lnTo>
                  <a:pt x="2282" y="57"/>
                </a:lnTo>
                <a:lnTo>
                  <a:pt x="2253" y="32"/>
                </a:lnTo>
                <a:lnTo>
                  <a:pt x="2217" y="6"/>
                </a:lnTo>
                <a:lnTo>
                  <a:pt x="2194" y="3"/>
                </a:lnTo>
                <a:lnTo>
                  <a:pt x="2180" y="0"/>
                </a:lnTo>
                <a:lnTo>
                  <a:pt x="0" y="799"/>
                </a:lnTo>
                <a:lnTo>
                  <a:pt x="6" y="799"/>
                </a:lnTo>
                <a:lnTo>
                  <a:pt x="38" y="805"/>
                </a:lnTo>
                <a:lnTo>
                  <a:pt x="50" y="817"/>
                </a:lnTo>
                <a:lnTo>
                  <a:pt x="67" y="857"/>
                </a:lnTo>
                <a:lnTo>
                  <a:pt x="72" y="880"/>
                </a:lnTo>
                <a:close/>
              </a:path>
            </a:pathLst>
          </a:custGeom>
          <a:solidFill>
            <a:srgbClr val="CA8564"/>
          </a:solidFill>
          <a:ln w="6350">
            <a:solidFill>
              <a:srgbClr val="500A0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0" name="Line 65">
            <a:extLst>
              <a:ext uri="{FF2B5EF4-FFF2-40B4-BE49-F238E27FC236}">
                <a16:creationId xmlns:a16="http://schemas.microsoft.com/office/drawing/2014/main" xmlns="" id="{37226297-D5EE-4F9E-BFA6-2E35FF26A07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00238" y="1717676"/>
            <a:ext cx="1720850" cy="692150"/>
          </a:xfrm>
          <a:prstGeom prst="line">
            <a:avLst/>
          </a:prstGeom>
          <a:noFill/>
          <a:ln w="14288">
            <a:solidFill>
              <a:srgbClr val="04040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1" name="Freeform 66">
            <a:extLst>
              <a:ext uri="{FF2B5EF4-FFF2-40B4-BE49-F238E27FC236}">
                <a16:creationId xmlns:a16="http://schemas.microsoft.com/office/drawing/2014/main" xmlns="" id="{58E137FF-C22A-4CE5-93E8-EDAE6B9B1E59}"/>
              </a:ext>
            </a:extLst>
          </p:cNvPr>
          <p:cNvSpPr>
            <a:spLocks/>
          </p:cNvSpPr>
          <p:nvPr/>
        </p:nvSpPr>
        <p:spPr bwMode="auto">
          <a:xfrm>
            <a:off x="704851" y="2035176"/>
            <a:ext cx="1992313" cy="1468438"/>
          </a:xfrm>
          <a:custGeom>
            <a:avLst/>
            <a:gdLst>
              <a:gd name="T0" fmla="*/ 46 w 2511"/>
              <a:gd name="T1" fmla="*/ 1062 h 1850"/>
              <a:gd name="T2" fmla="*/ 1121 w 2511"/>
              <a:gd name="T3" fmla="*/ 118 h 1850"/>
              <a:gd name="T4" fmla="*/ 2465 w 2511"/>
              <a:gd name="T5" fmla="*/ 1850 h 1850"/>
              <a:gd name="T6" fmla="*/ 2511 w 2511"/>
              <a:gd name="T7" fmla="*/ 1799 h 1850"/>
              <a:gd name="T8" fmla="*/ 1143 w 2511"/>
              <a:gd name="T9" fmla="*/ 0 h 1850"/>
              <a:gd name="T10" fmla="*/ 0 w 2511"/>
              <a:gd name="T11" fmla="*/ 1007 h 1850"/>
              <a:gd name="T12" fmla="*/ 46 w 2511"/>
              <a:gd name="T13" fmla="*/ 1062 h 1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11" h="1850">
                <a:moveTo>
                  <a:pt x="46" y="1062"/>
                </a:moveTo>
                <a:lnTo>
                  <a:pt x="1121" y="118"/>
                </a:lnTo>
                <a:lnTo>
                  <a:pt x="2465" y="1850"/>
                </a:lnTo>
                <a:lnTo>
                  <a:pt x="2511" y="1799"/>
                </a:lnTo>
                <a:lnTo>
                  <a:pt x="1143" y="0"/>
                </a:lnTo>
                <a:lnTo>
                  <a:pt x="0" y="1007"/>
                </a:lnTo>
                <a:lnTo>
                  <a:pt x="46" y="1062"/>
                </a:lnTo>
                <a:close/>
              </a:path>
            </a:pathLst>
          </a:custGeom>
          <a:solidFill>
            <a:srgbClr val="891818"/>
          </a:solidFill>
          <a:ln w="7938">
            <a:solidFill>
              <a:srgbClr val="40404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2" name="Line 69">
            <a:extLst>
              <a:ext uri="{FF2B5EF4-FFF2-40B4-BE49-F238E27FC236}">
                <a16:creationId xmlns:a16="http://schemas.microsoft.com/office/drawing/2014/main" xmlns="" id="{313A856C-CF7D-4387-AE07-C8B0F3EC947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81201" y="1801813"/>
            <a:ext cx="1709738" cy="722313"/>
          </a:xfrm>
          <a:prstGeom prst="line">
            <a:avLst/>
          </a:prstGeom>
          <a:noFill/>
          <a:ln w="14288">
            <a:solidFill>
              <a:srgbClr val="04040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3" name="Line 70">
            <a:extLst>
              <a:ext uri="{FF2B5EF4-FFF2-40B4-BE49-F238E27FC236}">
                <a16:creationId xmlns:a16="http://schemas.microsoft.com/office/drawing/2014/main" xmlns="" id="{7EDEA133-0089-4AB8-A9D2-D55C043EAEC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81163" y="1441451"/>
            <a:ext cx="1606550" cy="593725"/>
          </a:xfrm>
          <a:prstGeom prst="line">
            <a:avLst/>
          </a:prstGeom>
          <a:noFill/>
          <a:ln w="15875">
            <a:solidFill>
              <a:srgbClr val="BB2C0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4" name="Freeform 72">
            <a:extLst>
              <a:ext uri="{FF2B5EF4-FFF2-40B4-BE49-F238E27FC236}">
                <a16:creationId xmlns:a16="http://schemas.microsoft.com/office/drawing/2014/main" xmlns="" id="{DDAC6757-6FEA-4BE3-990E-A34010EBA3AF}"/>
              </a:ext>
            </a:extLst>
          </p:cNvPr>
          <p:cNvSpPr>
            <a:spLocks/>
          </p:cNvSpPr>
          <p:nvPr/>
        </p:nvSpPr>
        <p:spPr bwMode="auto">
          <a:xfrm>
            <a:off x="704851" y="2035176"/>
            <a:ext cx="1992313" cy="1468438"/>
          </a:xfrm>
          <a:custGeom>
            <a:avLst/>
            <a:gdLst>
              <a:gd name="T0" fmla="*/ 46 w 2511"/>
              <a:gd name="T1" fmla="*/ 1062 h 1850"/>
              <a:gd name="T2" fmla="*/ 1121 w 2511"/>
              <a:gd name="T3" fmla="*/ 118 h 1850"/>
              <a:gd name="T4" fmla="*/ 2465 w 2511"/>
              <a:gd name="T5" fmla="*/ 1850 h 1850"/>
              <a:gd name="T6" fmla="*/ 2511 w 2511"/>
              <a:gd name="T7" fmla="*/ 1799 h 1850"/>
              <a:gd name="T8" fmla="*/ 1143 w 2511"/>
              <a:gd name="T9" fmla="*/ 0 h 1850"/>
              <a:gd name="T10" fmla="*/ 0 w 2511"/>
              <a:gd name="T11" fmla="*/ 1007 h 1850"/>
              <a:gd name="T12" fmla="*/ 46 w 2511"/>
              <a:gd name="T13" fmla="*/ 1062 h 1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11" h="1850">
                <a:moveTo>
                  <a:pt x="46" y="1062"/>
                </a:moveTo>
                <a:lnTo>
                  <a:pt x="1121" y="118"/>
                </a:lnTo>
                <a:lnTo>
                  <a:pt x="2465" y="1850"/>
                </a:lnTo>
                <a:lnTo>
                  <a:pt x="2511" y="1799"/>
                </a:lnTo>
                <a:lnTo>
                  <a:pt x="1143" y="0"/>
                </a:lnTo>
                <a:lnTo>
                  <a:pt x="0" y="1007"/>
                </a:lnTo>
                <a:lnTo>
                  <a:pt x="46" y="1062"/>
                </a:lnTo>
                <a:close/>
              </a:path>
            </a:pathLst>
          </a:custGeom>
          <a:solidFill>
            <a:srgbClr val="CA8564"/>
          </a:solidFill>
          <a:ln w="7938">
            <a:solidFill>
              <a:srgbClr val="0B0B0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5" name="Freeform 73">
            <a:extLst>
              <a:ext uri="{FF2B5EF4-FFF2-40B4-BE49-F238E27FC236}">
                <a16:creationId xmlns:a16="http://schemas.microsoft.com/office/drawing/2014/main" xmlns="" id="{09AE0665-1843-44AD-BC38-27A13064CF95}"/>
              </a:ext>
            </a:extLst>
          </p:cNvPr>
          <p:cNvSpPr>
            <a:spLocks/>
          </p:cNvSpPr>
          <p:nvPr/>
        </p:nvSpPr>
        <p:spPr bwMode="auto">
          <a:xfrm>
            <a:off x="1368426" y="3698876"/>
            <a:ext cx="34925" cy="130175"/>
          </a:xfrm>
          <a:custGeom>
            <a:avLst/>
            <a:gdLst>
              <a:gd name="T0" fmla="*/ 15 w 42"/>
              <a:gd name="T1" fmla="*/ 1 h 162"/>
              <a:gd name="T2" fmla="*/ 27 w 42"/>
              <a:gd name="T3" fmla="*/ 6 h 162"/>
              <a:gd name="T4" fmla="*/ 33 w 42"/>
              <a:gd name="T5" fmla="*/ 9 h 162"/>
              <a:gd name="T6" fmla="*/ 41 w 42"/>
              <a:gd name="T7" fmla="*/ 21 h 162"/>
              <a:gd name="T8" fmla="*/ 42 w 42"/>
              <a:gd name="T9" fmla="*/ 29 h 162"/>
              <a:gd name="T10" fmla="*/ 42 w 42"/>
              <a:gd name="T11" fmla="*/ 151 h 162"/>
              <a:gd name="T12" fmla="*/ 41 w 42"/>
              <a:gd name="T13" fmla="*/ 157 h 162"/>
              <a:gd name="T14" fmla="*/ 33 w 42"/>
              <a:gd name="T15" fmla="*/ 162 h 162"/>
              <a:gd name="T16" fmla="*/ 27 w 42"/>
              <a:gd name="T17" fmla="*/ 160 h 162"/>
              <a:gd name="T18" fmla="*/ 15 w 42"/>
              <a:gd name="T19" fmla="*/ 156 h 162"/>
              <a:gd name="T20" fmla="*/ 9 w 42"/>
              <a:gd name="T21" fmla="*/ 153 h 162"/>
              <a:gd name="T22" fmla="*/ 1 w 42"/>
              <a:gd name="T23" fmla="*/ 141 h 162"/>
              <a:gd name="T24" fmla="*/ 0 w 42"/>
              <a:gd name="T25" fmla="*/ 133 h 162"/>
              <a:gd name="T26" fmla="*/ 0 w 42"/>
              <a:gd name="T27" fmla="*/ 12 h 162"/>
              <a:gd name="T28" fmla="*/ 1 w 42"/>
              <a:gd name="T29" fmla="*/ 6 h 162"/>
              <a:gd name="T30" fmla="*/ 9 w 42"/>
              <a:gd name="T31" fmla="*/ 0 h 162"/>
              <a:gd name="T32" fmla="*/ 15 w 42"/>
              <a:gd name="T33" fmla="*/ 1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2" h="162">
                <a:moveTo>
                  <a:pt x="15" y="1"/>
                </a:moveTo>
                <a:lnTo>
                  <a:pt x="27" y="6"/>
                </a:lnTo>
                <a:lnTo>
                  <a:pt x="33" y="9"/>
                </a:lnTo>
                <a:lnTo>
                  <a:pt x="41" y="21"/>
                </a:lnTo>
                <a:lnTo>
                  <a:pt x="42" y="29"/>
                </a:lnTo>
                <a:lnTo>
                  <a:pt x="42" y="151"/>
                </a:lnTo>
                <a:lnTo>
                  <a:pt x="41" y="157"/>
                </a:lnTo>
                <a:lnTo>
                  <a:pt x="33" y="162"/>
                </a:lnTo>
                <a:lnTo>
                  <a:pt x="27" y="160"/>
                </a:lnTo>
                <a:lnTo>
                  <a:pt x="15" y="156"/>
                </a:lnTo>
                <a:lnTo>
                  <a:pt x="9" y="153"/>
                </a:lnTo>
                <a:lnTo>
                  <a:pt x="1" y="141"/>
                </a:lnTo>
                <a:lnTo>
                  <a:pt x="0" y="133"/>
                </a:lnTo>
                <a:lnTo>
                  <a:pt x="0" y="12"/>
                </a:lnTo>
                <a:lnTo>
                  <a:pt x="1" y="6"/>
                </a:lnTo>
                <a:lnTo>
                  <a:pt x="9" y="0"/>
                </a:lnTo>
                <a:lnTo>
                  <a:pt x="15" y="1"/>
                </a:lnTo>
                <a:close/>
              </a:path>
            </a:pathLst>
          </a:custGeom>
          <a:solidFill>
            <a:srgbClr val="AAAE80"/>
          </a:solidFill>
          <a:ln w="6350">
            <a:solidFill>
              <a:srgbClr val="2418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6" name="Freeform 74">
            <a:extLst>
              <a:ext uri="{FF2B5EF4-FFF2-40B4-BE49-F238E27FC236}">
                <a16:creationId xmlns:a16="http://schemas.microsoft.com/office/drawing/2014/main" xmlns="" id="{2424D957-4F31-43BE-B4AD-4C294014B480}"/>
              </a:ext>
            </a:extLst>
          </p:cNvPr>
          <p:cNvSpPr>
            <a:spLocks/>
          </p:cNvSpPr>
          <p:nvPr/>
        </p:nvSpPr>
        <p:spPr bwMode="auto">
          <a:xfrm>
            <a:off x="1355726" y="3744913"/>
            <a:ext cx="103188" cy="39688"/>
          </a:xfrm>
          <a:custGeom>
            <a:avLst/>
            <a:gdLst>
              <a:gd name="T0" fmla="*/ 127 w 130"/>
              <a:gd name="T1" fmla="*/ 47 h 49"/>
              <a:gd name="T2" fmla="*/ 117 w 130"/>
              <a:gd name="T3" fmla="*/ 49 h 49"/>
              <a:gd name="T4" fmla="*/ 105 w 130"/>
              <a:gd name="T5" fmla="*/ 46 h 49"/>
              <a:gd name="T6" fmla="*/ 8 w 130"/>
              <a:gd name="T7" fmla="*/ 9 h 49"/>
              <a:gd name="T8" fmla="*/ 3 w 130"/>
              <a:gd name="T9" fmla="*/ 8 h 49"/>
              <a:gd name="T10" fmla="*/ 0 w 130"/>
              <a:gd name="T11" fmla="*/ 3 h 49"/>
              <a:gd name="T12" fmla="*/ 3 w 130"/>
              <a:gd name="T13" fmla="*/ 2 h 49"/>
              <a:gd name="T14" fmla="*/ 12 w 130"/>
              <a:gd name="T15" fmla="*/ 0 h 49"/>
              <a:gd name="T16" fmla="*/ 24 w 130"/>
              <a:gd name="T17" fmla="*/ 3 h 49"/>
              <a:gd name="T18" fmla="*/ 122 w 130"/>
              <a:gd name="T19" fmla="*/ 40 h 49"/>
              <a:gd name="T20" fmla="*/ 127 w 130"/>
              <a:gd name="T21" fmla="*/ 41 h 49"/>
              <a:gd name="T22" fmla="*/ 130 w 130"/>
              <a:gd name="T23" fmla="*/ 46 h 49"/>
              <a:gd name="T24" fmla="*/ 127 w 130"/>
              <a:gd name="T25" fmla="*/ 47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0" h="49">
                <a:moveTo>
                  <a:pt x="127" y="47"/>
                </a:moveTo>
                <a:lnTo>
                  <a:pt x="117" y="49"/>
                </a:lnTo>
                <a:lnTo>
                  <a:pt x="105" y="46"/>
                </a:lnTo>
                <a:lnTo>
                  <a:pt x="8" y="9"/>
                </a:lnTo>
                <a:lnTo>
                  <a:pt x="3" y="8"/>
                </a:lnTo>
                <a:lnTo>
                  <a:pt x="0" y="3"/>
                </a:lnTo>
                <a:lnTo>
                  <a:pt x="3" y="2"/>
                </a:lnTo>
                <a:lnTo>
                  <a:pt x="12" y="0"/>
                </a:lnTo>
                <a:lnTo>
                  <a:pt x="24" y="3"/>
                </a:lnTo>
                <a:lnTo>
                  <a:pt x="122" y="40"/>
                </a:lnTo>
                <a:lnTo>
                  <a:pt x="127" y="41"/>
                </a:lnTo>
                <a:lnTo>
                  <a:pt x="130" y="46"/>
                </a:lnTo>
                <a:lnTo>
                  <a:pt x="127" y="47"/>
                </a:lnTo>
                <a:close/>
              </a:path>
            </a:pathLst>
          </a:custGeom>
          <a:solidFill>
            <a:srgbClr val="AAAE80"/>
          </a:solidFill>
          <a:ln w="3175">
            <a:solidFill>
              <a:srgbClr val="2418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7" name="Freeform 75">
            <a:extLst>
              <a:ext uri="{FF2B5EF4-FFF2-40B4-BE49-F238E27FC236}">
                <a16:creationId xmlns:a16="http://schemas.microsoft.com/office/drawing/2014/main" xmlns="" id="{D82AEBFF-74FB-46CE-AA38-79B6A8789923}"/>
              </a:ext>
            </a:extLst>
          </p:cNvPr>
          <p:cNvSpPr>
            <a:spLocks/>
          </p:cNvSpPr>
          <p:nvPr/>
        </p:nvSpPr>
        <p:spPr bwMode="auto">
          <a:xfrm>
            <a:off x="1158876" y="4365626"/>
            <a:ext cx="449263" cy="234950"/>
          </a:xfrm>
          <a:custGeom>
            <a:avLst/>
            <a:gdLst>
              <a:gd name="T0" fmla="*/ 0 w 564"/>
              <a:gd name="T1" fmla="*/ 0 h 295"/>
              <a:gd name="T2" fmla="*/ 564 w 564"/>
              <a:gd name="T3" fmla="*/ 212 h 295"/>
              <a:gd name="T4" fmla="*/ 563 w 564"/>
              <a:gd name="T5" fmla="*/ 295 h 295"/>
              <a:gd name="T6" fmla="*/ 0 w 564"/>
              <a:gd name="T7" fmla="*/ 75 h 295"/>
              <a:gd name="T8" fmla="*/ 0 w 564"/>
              <a:gd name="T9" fmla="*/ 0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4" h="295">
                <a:moveTo>
                  <a:pt x="0" y="0"/>
                </a:moveTo>
                <a:lnTo>
                  <a:pt x="564" y="212"/>
                </a:lnTo>
                <a:lnTo>
                  <a:pt x="563" y="295"/>
                </a:lnTo>
                <a:lnTo>
                  <a:pt x="0" y="75"/>
                </a:lnTo>
                <a:lnTo>
                  <a:pt x="0" y="0"/>
                </a:lnTo>
                <a:close/>
              </a:path>
            </a:pathLst>
          </a:custGeom>
          <a:solidFill>
            <a:srgbClr val="DD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8" name="Freeform 76">
            <a:extLst>
              <a:ext uri="{FF2B5EF4-FFF2-40B4-BE49-F238E27FC236}">
                <a16:creationId xmlns:a16="http://schemas.microsoft.com/office/drawing/2014/main" xmlns="" id="{E00C117C-3222-43D6-9980-872209FCFCF4}"/>
              </a:ext>
            </a:extLst>
          </p:cNvPr>
          <p:cNvSpPr>
            <a:spLocks/>
          </p:cNvSpPr>
          <p:nvPr/>
        </p:nvSpPr>
        <p:spPr bwMode="auto">
          <a:xfrm>
            <a:off x="939801" y="2160588"/>
            <a:ext cx="765175" cy="788988"/>
          </a:xfrm>
          <a:custGeom>
            <a:avLst/>
            <a:gdLst>
              <a:gd name="T0" fmla="*/ 0 w 966"/>
              <a:gd name="T1" fmla="*/ 753 h 996"/>
              <a:gd name="T2" fmla="*/ 848 w 966"/>
              <a:gd name="T3" fmla="*/ 0 h 996"/>
              <a:gd name="T4" fmla="*/ 966 w 966"/>
              <a:gd name="T5" fmla="*/ 145 h 996"/>
              <a:gd name="T6" fmla="*/ 3 w 966"/>
              <a:gd name="T7" fmla="*/ 996 h 996"/>
              <a:gd name="T8" fmla="*/ 0 w 966"/>
              <a:gd name="T9" fmla="*/ 75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6" h="996">
                <a:moveTo>
                  <a:pt x="0" y="753"/>
                </a:moveTo>
                <a:lnTo>
                  <a:pt x="848" y="0"/>
                </a:lnTo>
                <a:lnTo>
                  <a:pt x="966" y="145"/>
                </a:lnTo>
                <a:lnTo>
                  <a:pt x="3" y="996"/>
                </a:lnTo>
                <a:lnTo>
                  <a:pt x="0" y="753"/>
                </a:lnTo>
                <a:close/>
              </a:path>
            </a:pathLst>
          </a:custGeom>
          <a:solidFill>
            <a:srgbClr val="7D7D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9" name="Freeform 77">
            <a:extLst>
              <a:ext uri="{FF2B5EF4-FFF2-40B4-BE49-F238E27FC236}">
                <a16:creationId xmlns:a16="http://schemas.microsoft.com/office/drawing/2014/main" xmlns="" id="{A24C4AE4-D8E3-4BB8-BC2B-C2332BCC1CC6}"/>
              </a:ext>
            </a:extLst>
          </p:cNvPr>
          <p:cNvSpPr>
            <a:spLocks/>
          </p:cNvSpPr>
          <p:nvPr/>
        </p:nvSpPr>
        <p:spPr bwMode="auto">
          <a:xfrm>
            <a:off x="2178051" y="3476626"/>
            <a:ext cx="358775" cy="782638"/>
          </a:xfrm>
          <a:custGeom>
            <a:avLst/>
            <a:gdLst>
              <a:gd name="T0" fmla="*/ 10 w 453"/>
              <a:gd name="T1" fmla="*/ 0 h 985"/>
              <a:gd name="T2" fmla="*/ 453 w 453"/>
              <a:gd name="T3" fmla="*/ 124 h 985"/>
              <a:gd name="T4" fmla="*/ 442 w 453"/>
              <a:gd name="T5" fmla="*/ 985 h 985"/>
              <a:gd name="T6" fmla="*/ 0 w 453"/>
              <a:gd name="T7" fmla="*/ 846 h 985"/>
              <a:gd name="T8" fmla="*/ 10 w 453"/>
              <a:gd name="T9" fmla="*/ 0 h 9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3" h="985">
                <a:moveTo>
                  <a:pt x="10" y="0"/>
                </a:moveTo>
                <a:lnTo>
                  <a:pt x="453" y="124"/>
                </a:lnTo>
                <a:lnTo>
                  <a:pt x="442" y="985"/>
                </a:lnTo>
                <a:lnTo>
                  <a:pt x="0" y="846"/>
                </a:lnTo>
                <a:lnTo>
                  <a:pt x="10" y="0"/>
                </a:lnTo>
                <a:close/>
              </a:path>
            </a:pathLst>
          </a:custGeom>
          <a:solidFill>
            <a:srgbClr val="5AB0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0" name="Freeform 78">
            <a:extLst>
              <a:ext uri="{FF2B5EF4-FFF2-40B4-BE49-F238E27FC236}">
                <a16:creationId xmlns:a16="http://schemas.microsoft.com/office/drawing/2014/main" xmlns="" id="{CEACEAD7-B413-4BBD-8370-16BA7119EBD6}"/>
              </a:ext>
            </a:extLst>
          </p:cNvPr>
          <p:cNvSpPr>
            <a:spLocks/>
          </p:cNvSpPr>
          <p:nvPr/>
        </p:nvSpPr>
        <p:spPr bwMode="auto">
          <a:xfrm>
            <a:off x="2125663" y="4152901"/>
            <a:ext cx="406400" cy="169863"/>
          </a:xfrm>
          <a:custGeom>
            <a:avLst/>
            <a:gdLst>
              <a:gd name="T0" fmla="*/ 60 w 513"/>
              <a:gd name="T1" fmla="*/ 0 h 215"/>
              <a:gd name="T2" fmla="*/ 513 w 513"/>
              <a:gd name="T3" fmla="*/ 146 h 215"/>
              <a:gd name="T4" fmla="*/ 511 w 513"/>
              <a:gd name="T5" fmla="*/ 215 h 215"/>
              <a:gd name="T6" fmla="*/ 0 w 513"/>
              <a:gd name="T7" fmla="*/ 31 h 215"/>
              <a:gd name="T8" fmla="*/ 60 w 513"/>
              <a:gd name="T9" fmla="*/ 0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3" h="215">
                <a:moveTo>
                  <a:pt x="60" y="0"/>
                </a:moveTo>
                <a:lnTo>
                  <a:pt x="513" y="146"/>
                </a:lnTo>
                <a:lnTo>
                  <a:pt x="511" y="215"/>
                </a:lnTo>
                <a:lnTo>
                  <a:pt x="0" y="31"/>
                </a:lnTo>
                <a:lnTo>
                  <a:pt x="60" y="0"/>
                </a:lnTo>
                <a:close/>
              </a:path>
            </a:pathLst>
          </a:custGeom>
          <a:solidFill>
            <a:srgbClr val="C17F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1" name="Freeform 94">
            <a:extLst>
              <a:ext uri="{FF2B5EF4-FFF2-40B4-BE49-F238E27FC236}">
                <a16:creationId xmlns:a16="http://schemas.microsoft.com/office/drawing/2014/main" xmlns="" id="{BF054967-7E73-4E99-9B4A-2440184B3441}"/>
              </a:ext>
            </a:extLst>
          </p:cNvPr>
          <p:cNvSpPr>
            <a:spLocks/>
          </p:cNvSpPr>
          <p:nvPr/>
        </p:nvSpPr>
        <p:spPr bwMode="auto">
          <a:xfrm>
            <a:off x="1574801" y="1395413"/>
            <a:ext cx="1811338" cy="696913"/>
          </a:xfrm>
          <a:custGeom>
            <a:avLst/>
            <a:gdLst>
              <a:gd name="T0" fmla="*/ 72 w 2282"/>
              <a:gd name="T1" fmla="*/ 880 h 880"/>
              <a:gd name="T2" fmla="*/ 2282 w 2282"/>
              <a:gd name="T3" fmla="*/ 57 h 880"/>
              <a:gd name="T4" fmla="*/ 2253 w 2282"/>
              <a:gd name="T5" fmla="*/ 32 h 880"/>
              <a:gd name="T6" fmla="*/ 2217 w 2282"/>
              <a:gd name="T7" fmla="*/ 6 h 880"/>
              <a:gd name="T8" fmla="*/ 2194 w 2282"/>
              <a:gd name="T9" fmla="*/ 3 h 880"/>
              <a:gd name="T10" fmla="*/ 2180 w 2282"/>
              <a:gd name="T11" fmla="*/ 0 h 880"/>
              <a:gd name="T12" fmla="*/ 310 w 2282"/>
              <a:gd name="T13" fmla="*/ 686 h 880"/>
              <a:gd name="T14" fmla="*/ 0 w 2282"/>
              <a:gd name="T15" fmla="*/ 799 h 880"/>
              <a:gd name="T16" fmla="*/ 6 w 2282"/>
              <a:gd name="T17" fmla="*/ 799 h 880"/>
              <a:gd name="T18" fmla="*/ 38 w 2282"/>
              <a:gd name="T19" fmla="*/ 805 h 880"/>
              <a:gd name="T20" fmla="*/ 52 w 2282"/>
              <a:gd name="T21" fmla="*/ 817 h 880"/>
              <a:gd name="T22" fmla="*/ 67 w 2282"/>
              <a:gd name="T23" fmla="*/ 857 h 880"/>
              <a:gd name="T24" fmla="*/ 72 w 2282"/>
              <a:gd name="T25" fmla="*/ 880 h 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82" h="880">
                <a:moveTo>
                  <a:pt x="72" y="880"/>
                </a:moveTo>
                <a:lnTo>
                  <a:pt x="2282" y="57"/>
                </a:lnTo>
                <a:lnTo>
                  <a:pt x="2253" y="32"/>
                </a:lnTo>
                <a:lnTo>
                  <a:pt x="2217" y="6"/>
                </a:lnTo>
                <a:lnTo>
                  <a:pt x="2194" y="3"/>
                </a:lnTo>
                <a:lnTo>
                  <a:pt x="2180" y="0"/>
                </a:lnTo>
                <a:lnTo>
                  <a:pt x="310" y="686"/>
                </a:lnTo>
                <a:lnTo>
                  <a:pt x="0" y="799"/>
                </a:lnTo>
                <a:lnTo>
                  <a:pt x="6" y="799"/>
                </a:lnTo>
                <a:lnTo>
                  <a:pt x="38" y="805"/>
                </a:lnTo>
                <a:lnTo>
                  <a:pt x="52" y="817"/>
                </a:lnTo>
                <a:lnTo>
                  <a:pt x="67" y="857"/>
                </a:lnTo>
                <a:lnTo>
                  <a:pt x="72" y="880"/>
                </a:lnTo>
                <a:close/>
              </a:path>
            </a:pathLst>
          </a:custGeom>
          <a:solidFill>
            <a:srgbClr val="8D3216"/>
          </a:solidFill>
          <a:ln w="7938">
            <a:solidFill>
              <a:srgbClr val="02020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2" name="Freeform 96">
            <a:extLst>
              <a:ext uri="{FF2B5EF4-FFF2-40B4-BE49-F238E27FC236}">
                <a16:creationId xmlns:a16="http://schemas.microsoft.com/office/drawing/2014/main" xmlns="" id="{B04BB9B9-83D4-480D-B649-5089ABA6BE23}"/>
              </a:ext>
            </a:extLst>
          </p:cNvPr>
          <p:cNvSpPr>
            <a:spLocks/>
          </p:cNvSpPr>
          <p:nvPr/>
        </p:nvSpPr>
        <p:spPr bwMode="auto">
          <a:xfrm>
            <a:off x="2854326" y="2759076"/>
            <a:ext cx="1279525" cy="889000"/>
          </a:xfrm>
          <a:custGeom>
            <a:avLst/>
            <a:gdLst>
              <a:gd name="T0" fmla="*/ 0 w 1612"/>
              <a:gd name="T1" fmla="*/ 817 h 1120"/>
              <a:gd name="T2" fmla="*/ 1612 w 1612"/>
              <a:gd name="T3" fmla="*/ 0 h 1120"/>
              <a:gd name="T4" fmla="*/ 1612 w 1612"/>
              <a:gd name="T5" fmla="*/ 303 h 1120"/>
              <a:gd name="T6" fmla="*/ 16 w 1612"/>
              <a:gd name="T7" fmla="*/ 1120 h 1120"/>
              <a:gd name="T8" fmla="*/ 0 w 1612"/>
              <a:gd name="T9" fmla="*/ 817 h 1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2" h="1120">
                <a:moveTo>
                  <a:pt x="0" y="817"/>
                </a:moveTo>
                <a:lnTo>
                  <a:pt x="1612" y="0"/>
                </a:lnTo>
                <a:lnTo>
                  <a:pt x="1612" y="303"/>
                </a:lnTo>
                <a:lnTo>
                  <a:pt x="16" y="1120"/>
                </a:lnTo>
                <a:lnTo>
                  <a:pt x="0" y="817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3" name="Freeform 97">
            <a:extLst>
              <a:ext uri="{FF2B5EF4-FFF2-40B4-BE49-F238E27FC236}">
                <a16:creationId xmlns:a16="http://schemas.microsoft.com/office/drawing/2014/main" xmlns="" id="{F1AB8B9A-4810-41C5-B227-460480B40D92}"/>
              </a:ext>
            </a:extLst>
          </p:cNvPr>
          <p:cNvSpPr>
            <a:spLocks/>
          </p:cNvSpPr>
          <p:nvPr/>
        </p:nvSpPr>
        <p:spPr bwMode="auto">
          <a:xfrm>
            <a:off x="2852738" y="3787776"/>
            <a:ext cx="1287463" cy="1130300"/>
          </a:xfrm>
          <a:custGeom>
            <a:avLst/>
            <a:gdLst>
              <a:gd name="T0" fmla="*/ 0 w 1622"/>
              <a:gd name="T1" fmla="*/ 959 h 1422"/>
              <a:gd name="T2" fmla="*/ 1622 w 1622"/>
              <a:gd name="T3" fmla="*/ 0 h 1422"/>
              <a:gd name="T4" fmla="*/ 1614 w 1622"/>
              <a:gd name="T5" fmla="*/ 481 h 1422"/>
              <a:gd name="T6" fmla="*/ 2 w 1622"/>
              <a:gd name="T7" fmla="*/ 1422 h 1422"/>
              <a:gd name="T8" fmla="*/ 0 w 1622"/>
              <a:gd name="T9" fmla="*/ 959 h 1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2" h="1422">
                <a:moveTo>
                  <a:pt x="0" y="959"/>
                </a:moveTo>
                <a:lnTo>
                  <a:pt x="1622" y="0"/>
                </a:lnTo>
                <a:lnTo>
                  <a:pt x="1614" y="481"/>
                </a:lnTo>
                <a:lnTo>
                  <a:pt x="2" y="1422"/>
                </a:lnTo>
                <a:lnTo>
                  <a:pt x="0" y="959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4" name="Line 98">
            <a:extLst>
              <a:ext uri="{FF2B5EF4-FFF2-40B4-BE49-F238E27FC236}">
                <a16:creationId xmlns:a16="http://schemas.microsoft.com/office/drawing/2014/main" xmlns="" id="{66CFE164-19BF-47D5-A92D-740EB836BF0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60626" y="2335213"/>
            <a:ext cx="1693863" cy="817563"/>
          </a:xfrm>
          <a:prstGeom prst="line">
            <a:avLst/>
          </a:prstGeom>
          <a:noFill/>
          <a:ln w="14288">
            <a:solidFill>
              <a:srgbClr val="04040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5" name="Line 99">
            <a:extLst>
              <a:ext uri="{FF2B5EF4-FFF2-40B4-BE49-F238E27FC236}">
                <a16:creationId xmlns:a16="http://schemas.microsoft.com/office/drawing/2014/main" xmlns="" id="{40689306-B9DF-46A5-95FB-1DAC4563862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20963" y="2524126"/>
            <a:ext cx="1687513" cy="828675"/>
          </a:xfrm>
          <a:prstGeom prst="line">
            <a:avLst/>
          </a:prstGeom>
          <a:noFill/>
          <a:ln w="14288">
            <a:solidFill>
              <a:srgbClr val="04040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6" name="Line 302">
            <a:extLst>
              <a:ext uri="{FF2B5EF4-FFF2-40B4-BE49-F238E27FC236}">
                <a16:creationId xmlns:a16="http://schemas.microsoft.com/office/drawing/2014/main" xmlns="" id="{3DF313EB-FDEB-4537-8F65-2ED35F95A0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6401" y="1468438"/>
            <a:ext cx="1519238" cy="557213"/>
          </a:xfrm>
          <a:prstGeom prst="line">
            <a:avLst/>
          </a:prstGeom>
          <a:noFill/>
          <a:ln w="15875">
            <a:solidFill>
              <a:srgbClr val="3D0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7" name="Line 303">
            <a:extLst>
              <a:ext uri="{FF2B5EF4-FFF2-40B4-BE49-F238E27FC236}">
                <a16:creationId xmlns:a16="http://schemas.microsoft.com/office/drawing/2014/main" xmlns="" id="{1DDCD8FB-2714-4C84-82A9-2DC9E6FF01B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03538" y="5140325"/>
            <a:ext cx="1588" cy="58738"/>
          </a:xfrm>
          <a:prstGeom prst="line">
            <a:avLst/>
          </a:prstGeom>
          <a:noFill/>
          <a:ln w="6350">
            <a:solidFill>
              <a:srgbClr val="47474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8" name="Freeform 304">
            <a:extLst>
              <a:ext uri="{FF2B5EF4-FFF2-40B4-BE49-F238E27FC236}">
                <a16:creationId xmlns:a16="http://schemas.microsoft.com/office/drawing/2014/main" xmlns="" id="{56AD0FB8-2026-4080-9E7A-2244B97F7D72}"/>
              </a:ext>
            </a:extLst>
          </p:cNvPr>
          <p:cNvSpPr>
            <a:spLocks/>
          </p:cNvSpPr>
          <p:nvPr/>
        </p:nvSpPr>
        <p:spPr bwMode="auto">
          <a:xfrm>
            <a:off x="2346326" y="3524250"/>
            <a:ext cx="1588" cy="677863"/>
          </a:xfrm>
          <a:custGeom>
            <a:avLst/>
            <a:gdLst>
              <a:gd name="T0" fmla="*/ 3 w 3"/>
              <a:gd name="T1" fmla="*/ 0 h 853"/>
              <a:gd name="T2" fmla="*/ 0 w 3"/>
              <a:gd name="T3" fmla="*/ 846 h 853"/>
              <a:gd name="T4" fmla="*/ 0 w 3"/>
              <a:gd name="T5" fmla="*/ 853 h 8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853">
                <a:moveTo>
                  <a:pt x="3" y="0"/>
                </a:moveTo>
                <a:lnTo>
                  <a:pt x="0" y="846"/>
                </a:lnTo>
                <a:lnTo>
                  <a:pt x="0" y="853"/>
                </a:lnTo>
              </a:path>
            </a:pathLst>
          </a:custGeom>
          <a:noFill/>
          <a:ln w="28575">
            <a:solidFill>
              <a:srgbClr val="5D260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9" name="Line 305">
            <a:extLst>
              <a:ext uri="{FF2B5EF4-FFF2-40B4-BE49-F238E27FC236}">
                <a16:creationId xmlns:a16="http://schemas.microsoft.com/office/drawing/2014/main" xmlns="" id="{9D25124C-4998-42E8-9F47-A381D49C8B7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179638" y="3817938"/>
            <a:ext cx="349250" cy="93663"/>
          </a:xfrm>
          <a:prstGeom prst="line">
            <a:avLst/>
          </a:prstGeom>
          <a:noFill/>
          <a:ln w="28575">
            <a:solidFill>
              <a:srgbClr val="5D260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0" name="Freeform 306">
            <a:extLst>
              <a:ext uri="{FF2B5EF4-FFF2-40B4-BE49-F238E27FC236}">
                <a16:creationId xmlns:a16="http://schemas.microsoft.com/office/drawing/2014/main" xmlns="" id="{00E70A30-CCE9-4C25-9718-F7A5316DE8DF}"/>
              </a:ext>
            </a:extLst>
          </p:cNvPr>
          <p:cNvSpPr>
            <a:spLocks/>
          </p:cNvSpPr>
          <p:nvPr/>
        </p:nvSpPr>
        <p:spPr bwMode="auto">
          <a:xfrm>
            <a:off x="3490913" y="3336925"/>
            <a:ext cx="0" cy="687388"/>
          </a:xfrm>
          <a:custGeom>
            <a:avLst/>
            <a:gdLst>
              <a:gd name="T0" fmla="*/ 2 w 2"/>
              <a:gd name="T1" fmla="*/ 0 h 868"/>
              <a:gd name="T2" fmla="*/ 0 w 2"/>
              <a:gd name="T3" fmla="*/ 848 h 868"/>
              <a:gd name="T4" fmla="*/ 0 w 2"/>
              <a:gd name="T5" fmla="*/ 868 h 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868">
                <a:moveTo>
                  <a:pt x="2" y="0"/>
                </a:moveTo>
                <a:lnTo>
                  <a:pt x="0" y="848"/>
                </a:lnTo>
                <a:lnTo>
                  <a:pt x="0" y="868"/>
                </a:lnTo>
              </a:path>
            </a:pathLst>
          </a:custGeom>
          <a:noFill/>
          <a:ln w="28575">
            <a:solidFill>
              <a:srgbClr val="5D260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1" name="Line 307">
            <a:extLst>
              <a:ext uri="{FF2B5EF4-FFF2-40B4-BE49-F238E27FC236}">
                <a16:creationId xmlns:a16="http://schemas.microsoft.com/office/drawing/2014/main" xmlns="" id="{8280949A-47A5-4BF6-B0F9-4BAF95B7DA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25813" y="3611563"/>
            <a:ext cx="333375" cy="169863"/>
          </a:xfrm>
          <a:prstGeom prst="line">
            <a:avLst/>
          </a:prstGeom>
          <a:noFill/>
          <a:ln w="28575">
            <a:solidFill>
              <a:srgbClr val="5D260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3916EB37-C814-4D41-B3D8-22F81328B29C}"/>
              </a:ext>
            </a:extLst>
          </p:cNvPr>
          <p:cNvSpPr/>
          <p:nvPr/>
        </p:nvSpPr>
        <p:spPr>
          <a:xfrm>
            <a:off x="4845051" y="2635251"/>
            <a:ext cx="3563796" cy="1107996"/>
          </a:xfrm>
          <a:prstGeom prst="rect">
            <a:avLst/>
          </a:prstGeom>
          <a:ln>
            <a:noFill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বাড়ির</a:t>
            </a:r>
            <a:r>
              <a:rPr lang="bn-BD" sz="6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কাজ</a:t>
            </a:r>
            <a:endParaRPr lang="en-US" sz="66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A63FFA2D-636E-42D4-91B8-955FC2626CC3}"/>
              </a:ext>
            </a:extLst>
          </p:cNvPr>
          <p:cNvSpPr/>
          <p:nvPr/>
        </p:nvSpPr>
        <p:spPr>
          <a:xfrm>
            <a:off x="4394201" y="3629905"/>
            <a:ext cx="6712468" cy="2582862"/>
          </a:xfrm>
          <a:prstGeom prst="rect">
            <a:avLst/>
          </a:prstGeom>
        </p:spPr>
        <p:txBody>
          <a:bodyPr wrap="square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n-IN" sz="4000" dirty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আগামি বন্ধে তুমি বাংলাদেশের যে দর্শনীয় স্থান ভ্রমন করতে চাও</a:t>
            </a:r>
            <a:r>
              <a:rPr lang="en-US" sz="4000" dirty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 স্থানের আকর্ষণ গুলোর নাম লিখ</a:t>
            </a:r>
            <a:r>
              <a:rPr lang="en-US" sz="4000" dirty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dirty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(কমপক্ষে </a:t>
            </a:r>
            <a:r>
              <a:rPr lang="bn-IN" sz="4000" dirty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dirty="0" err="1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BD" sz="4000" dirty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4000" dirty="0">
              <a:ln w="11430">
                <a:solidFill>
                  <a:prstClr val="black"/>
                </a:solidFill>
              </a:ln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F6E8EEF2-E19E-4C28-815A-7709243F98D9}"/>
              </a:ext>
            </a:extLst>
          </p:cNvPr>
          <p:cNvSpPr txBox="1"/>
          <p:nvPr/>
        </p:nvSpPr>
        <p:spPr>
          <a:xfrm>
            <a:off x="4002147" y="1734637"/>
            <a:ext cx="7951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9600" dirty="0">
                <a:solidFill>
                  <a:prstClr val="black"/>
                </a:solidFill>
                <a:latin typeface="AnandapatraEMJ" pitchFamily="2" charset="0"/>
                <a:cs typeface="Ekushey Godhuli" panose="03080603080002020207" pitchFamily="66"/>
              </a:rPr>
              <a:t>ধ 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08D96901-BA28-4C35-ABB7-C796B3280908}"/>
              </a:ext>
            </a:extLst>
          </p:cNvPr>
          <p:cNvSpPr txBox="1"/>
          <p:nvPr/>
        </p:nvSpPr>
        <p:spPr>
          <a:xfrm>
            <a:off x="4704513" y="1734637"/>
            <a:ext cx="7951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9600" dirty="0">
                <a:solidFill>
                  <a:prstClr val="black"/>
                </a:solidFill>
                <a:latin typeface="AnandapatraEMJ" pitchFamily="2" charset="0"/>
                <a:cs typeface="Ekushey Godhuli" panose="03080603080002020207" pitchFamily="66"/>
              </a:rPr>
              <a:t>ন</a:t>
            </a:r>
            <a:r>
              <a:rPr lang="bn-BD" sz="9600" dirty="0">
                <a:solidFill>
                  <a:prstClr val="black"/>
                </a:solidFill>
                <a:latin typeface="AnandapatraEMJ" pitchFamily="2" charset="0"/>
                <a:cs typeface="Ekushey Godhuli" panose="03080603080002020207" pitchFamily="66"/>
              </a:rPr>
              <a:t>্</a:t>
            </a:r>
            <a:r>
              <a:rPr lang="en-US" sz="9600" dirty="0">
                <a:solidFill>
                  <a:prstClr val="black"/>
                </a:solidFill>
                <a:latin typeface="AnandapatraEMJ" pitchFamily="2" charset="0"/>
                <a:cs typeface="Ekushey Godhuli" panose="03080603080002020207" pitchFamily="66"/>
              </a:rPr>
              <a:t>য 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FE4A74C8-7D5F-4C01-8515-FA4410DD2FE9}"/>
              </a:ext>
            </a:extLst>
          </p:cNvPr>
          <p:cNvSpPr txBox="1"/>
          <p:nvPr/>
        </p:nvSpPr>
        <p:spPr>
          <a:xfrm>
            <a:off x="6997139" y="1734637"/>
            <a:ext cx="7951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bn-BD" sz="9600" dirty="0">
                <a:solidFill>
                  <a:prstClr val="black"/>
                </a:solidFill>
                <a:latin typeface="AnandapatraEMJ" pitchFamily="2" charset="0"/>
                <a:cs typeface="Ekushey Godhuli" panose="03080603080002020207" pitchFamily="66"/>
              </a:rPr>
              <a:t>দ</a:t>
            </a:r>
            <a:r>
              <a:rPr lang="en-US" sz="9600" dirty="0">
                <a:solidFill>
                  <a:prstClr val="black"/>
                </a:solidFill>
                <a:latin typeface="AnandapatraEMJ" pitchFamily="2" charset="0"/>
                <a:cs typeface="Ekushey Godhuli" panose="03080603080002020207" pitchFamily="66"/>
              </a:rPr>
              <a:t> 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50F50CE8-0661-4D65-9D28-26B5E929A432}"/>
              </a:ext>
            </a:extLst>
          </p:cNvPr>
          <p:cNvSpPr txBox="1"/>
          <p:nvPr/>
        </p:nvSpPr>
        <p:spPr>
          <a:xfrm>
            <a:off x="5804443" y="1734637"/>
            <a:ext cx="7951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9600" dirty="0" err="1">
                <a:solidFill>
                  <a:prstClr val="black"/>
                </a:solidFill>
                <a:latin typeface="AnandapatraEMJ" pitchFamily="2" charset="0"/>
                <a:cs typeface="Ekushey Godhuli" panose="03080603080002020207" pitchFamily="66"/>
              </a:rPr>
              <a:t>বা</a:t>
            </a:r>
            <a:r>
              <a:rPr lang="en-US" sz="9600" dirty="0">
                <a:solidFill>
                  <a:prstClr val="black"/>
                </a:solidFill>
                <a:latin typeface="AnandapatraEMJ" pitchFamily="2" charset="0"/>
                <a:cs typeface="Ekushey Godhuli" panose="03080603080002020207" pitchFamily="66"/>
              </a:rPr>
              <a:t> 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BEF41554-27DA-471E-ACD6-0AEFD2CF8468}"/>
              </a:ext>
            </a:extLst>
          </p:cNvPr>
          <p:cNvSpPr txBox="1"/>
          <p:nvPr/>
        </p:nvSpPr>
        <p:spPr>
          <a:xfrm>
            <a:off x="4079350" y="2435624"/>
            <a:ext cx="7951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9600" dirty="0">
                <a:solidFill>
                  <a:prstClr val="black"/>
                </a:solidFill>
                <a:latin typeface="AnandapatraEMJ" pitchFamily="2" charset="0"/>
                <a:cs typeface="Ekushey Godhuli" panose="03080603080002020207" pitchFamily="66"/>
              </a:rPr>
              <a:t>স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9D4B891F-383D-4F87-9249-7F536F1CA1D7}"/>
              </a:ext>
            </a:extLst>
          </p:cNvPr>
          <p:cNvSpPr txBox="1"/>
          <p:nvPr/>
        </p:nvSpPr>
        <p:spPr>
          <a:xfrm>
            <a:off x="4989788" y="2435624"/>
            <a:ext cx="7951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9600" dirty="0" err="1">
                <a:solidFill>
                  <a:prstClr val="black"/>
                </a:solidFill>
                <a:latin typeface="AnandapatraEMJ" pitchFamily="2" charset="0"/>
                <a:cs typeface="Ekushey Godhuli" panose="03080603080002020207" pitchFamily="66"/>
              </a:rPr>
              <a:t>বা</a:t>
            </a:r>
            <a:r>
              <a:rPr lang="en-US" sz="9600" dirty="0">
                <a:solidFill>
                  <a:prstClr val="black"/>
                </a:solidFill>
                <a:latin typeface="AnandapatraEMJ" pitchFamily="2" charset="0"/>
                <a:cs typeface="Ekushey Godhuli" panose="03080603080002020207" pitchFamily="66"/>
              </a:rPr>
              <a:t> 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9444C23D-2710-45CD-8D7E-1F6F226E59D8}"/>
              </a:ext>
            </a:extLst>
          </p:cNvPr>
          <p:cNvSpPr txBox="1"/>
          <p:nvPr/>
        </p:nvSpPr>
        <p:spPr>
          <a:xfrm>
            <a:off x="6718696" y="2435624"/>
            <a:ext cx="7951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bn-BD" sz="9600" dirty="0">
                <a:solidFill>
                  <a:prstClr val="black"/>
                </a:solidFill>
                <a:latin typeface="AnandapatraEMJ" pitchFamily="2" charset="0"/>
                <a:cs typeface="Ekushey Godhuli" panose="03080603080002020207" pitchFamily="66"/>
              </a:rPr>
              <a:t>ক</a:t>
            </a:r>
            <a:r>
              <a:rPr lang="en-US" sz="9600" dirty="0">
                <a:solidFill>
                  <a:prstClr val="black"/>
                </a:solidFill>
                <a:latin typeface="AnandapatraEMJ" pitchFamily="2" charset="0"/>
                <a:cs typeface="Ekushey Godhuli" panose="03080603080002020207" pitchFamily="66"/>
              </a:rPr>
              <a:t>ে 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9E7CB532-3406-46BF-825A-ED2615C86B7B}"/>
              </a:ext>
            </a:extLst>
          </p:cNvPr>
          <p:cNvSpPr txBox="1"/>
          <p:nvPr/>
        </p:nvSpPr>
        <p:spPr>
          <a:xfrm>
            <a:off x="6072902" y="2435624"/>
            <a:ext cx="7951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9600" dirty="0">
                <a:solidFill>
                  <a:prstClr val="black"/>
                </a:solidFill>
                <a:latin typeface="AnandapatraEMJ" pitchFamily="2" charset="0"/>
                <a:cs typeface="Ekushey Godhuli" panose="03080603080002020207" pitchFamily="66"/>
              </a:rPr>
              <a:t>ই </a:t>
            </a:r>
          </a:p>
        </p:txBody>
      </p:sp>
      <p:sp>
        <p:nvSpPr>
          <p:cNvPr id="82" name="Frame 81">
            <a:extLst>
              <a:ext uri="{FF2B5EF4-FFF2-40B4-BE49-F238E27FC236}">
                <a16:creationId xmlns:a16="http://schemas.microsoft.com/office/drawing/2014/main" xmlns="" id="{214FF202-918F-460A-9165-E4A3D359968D}"/>
              </a:ext>
            </a:extLst>
          </p:cNvPr>
          <p:cNvSpPr/>
          <p:nvPr/>
        </p:nvSpPr>
        <p:spPr>
          <a:xfrm>
            <a:off x="365031" y="244451"/>
            <a:ext cx="11521440" cy="6217920"/>
          </a:xfrm>
          <a:prstGeom prst="frame">
            <a:avLst>
              <a:gd name="adj1" fmla="val 71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11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"/>
                            </p:stCondLst>
                            <p:childTnLst>
                              <p:par>
                                <p:cTn id="1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700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13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900"/>
                            </p:stCondLst>
                            <p:childTnLst>
                              <p:par>
                                <p:cTn id="1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100"/>
                            </p:stCondLst>
                            <p:childTnLst>
                              <p:par>
                                <p:cTn id="131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200"/>
                            </p:stCondLst>
                            <p:childTnLst>
                              <p:par>
                                <p:cTn id="1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300"/>
                            </p:stCondLst>
                            <p:childTnLst>
                              <p:par>
                                <p:cTn id="143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400"/>
                            </p:stCondLst>
                            <p:childTnLst>
                              <p:par>
                                <p:cTn id="1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600"/>
                            </p:stCondLst>
                            <p:childTnLst>
                              <p:par>
                                <p:cTn id="1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700"/>
                            </p:stCondLst>
                            <p:childTnLst>
                              <p:par>
                                <p:cTn id="167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800"/>
                            </p:stCondLst>
                            <p:childTnLst>
                              <p:par>
                                <p:cTn id="1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900"/>
                            </p:stCondLst>
                            <p:childTnLst>
                              <p:par>
                                <p:cTn id="1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000"/>
                            </p:stCondLst>
                            <p:childTnLst>
                              <p:par>
                                <p:cTn id="18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100"/>
                            </p:stCondLst>
                            <p:childTnLst>
                              <p:par>
                                <p:cTn id="1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3200"/>
                            </p:stCondLst>
                            <p:childTnLst>
                              <p:par>
                                <p:cTn id="19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3300"/>
                            </p:stCondLst>
                            <p:childTnLst>
                              <p:par>
                                <p:cTn id="20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3400"/>
                            </p:stCondLst>
                            <p:childTnLst>
                              <p:par>
                                <p:cTn id="20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3500"/>
                            </p:stCondLst>
                            <p:childTnLst>
                              <p:par>
                                <p:cTn id="2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3600"/>
                            </p:stCondLst>
                            <p:childTnLst>
                              <p:par>
                                <p:cTn id="2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700"/>
                            </p:stCondLst>
                            <p:childTnLst>
                              <p:par>
                                <p:cTn id="2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3800"/>
                            </p:stCondLst>
                            <p:childTnLst>
                              <p:par>
                                <p:cTn id="2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3900"/>
                            </p:stCondLst>
                            <p:childTnLst>
                              <p:par>
                                <p:cTn id="2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4000"/>
                            </p:stCondLst>
                            <p:childTnLst>
                              <p:par>
                                <p:cTn id="2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4100"/>
                            </p:stCondLst>
                            <p:childTnLst>
                              <p:par>
                                <p:cTn id="2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1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4200"/>
                            </p:stCondLst>
                            <p:childTnLst>
                              <p:par>
                                <p:cTn id="2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4300"/>
                            </p:stCondLst>
                            <p:childTnLst>
                              <p:par>
                                <p:cTn id="2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1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1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4400"/>
                            </p:stCondLst>
                            <p:childTnLst>
                              <p:par>
                                <p:cTn id="2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1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1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4500"/>
                            </p:stCondLst>
                            <p:childTnLst>
                              <p:par>
                                <p:cTn id="2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1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4600"/>
                            </p:stCondLst>
                            <p:childTnLst>
                              <p:par>
                                <p:cTn id="2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1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4" dur="1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4700"/>
                            </p:stCondLst>
                            <p:childTnLst>
                              <p:par>
                                <p:cTn id="2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1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0" dur="1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4800"/>
                            </p:stCondLst>
                            <p:childTnLst>
                              <p:par>
                                <p:cTn id="29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1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1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4900"/>
                            </p:stCondLst>
                            <p:childTnLst>
                              <p:par>
                                <p:cTn id="29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1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2" dur="1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5000"/>
                            </p:stCondLst>
                            <p:childTnLst>
                              <p:par>
                                <p:cTn id="30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1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1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5100"/>
                            </p:stCondLst>
                            <p:childTnLst>
                              <p:par>
                                <p:cTn id="3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1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4" dur="1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5200"/>
                            </p:stCondLst>
                            <p:childTnLst>
                              <p:par>
                                <p:cTn id="3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1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0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5300"/>
                            </p:stCondLst>
                            <p:childTnLst>
                              <p:par>
                                <p:cTn id="3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1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6" dur="1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5400"/>
                            </p:stCondLst>
                            <p:childTnLst>
                              <p:par>
                                <p:cTn id="3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1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2" dur="1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1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8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5600"/>
                            </p:stCondLst>
                            <p:childTnLst>
                              <p:par>
                                <p:cTn id="3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1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4" dur="1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5700"/>
                            </p:stCondLst>
                            <p:childTnLst>
                              <p:par>
                                <p:cTn id="3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1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0" dur="1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1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5800"/>
                            </p:stCondLst>
                            <p:childTnLst>
                              <p:par>
                                <p:cTn id="3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5" dur="1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1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3" fill="hold">
                      <p:stCondLst>
                        <p:cond delay="indefinite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8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8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2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>
                            <p:stCondLst>
                              <p:cond delay="500"/>
                            </p:stCondLst>
                            <p:childTnLst>
                              <p:par>
                                <p:cTn id="49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9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96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2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250"/>
                            </p:stCondLst>
                            <p:childTnLst>
                              <p:par>
                                <p:cTn id="50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0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04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2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1750"/>
                            </p:stCondLst>
                            <p:childTnLst>
                              <p:par>
                                <p:cTn id="50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1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12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4" dur="2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>
                            <p:stCondLst>
                              <p:cond delay="2500"/>
                            </p:stCondLst>
                            <p:childTnLst>
                              <p:par>
                                <p:cTn id="51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1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20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2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4" presetID="42" presetClass="pat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5E-6 -4.44444E-6 L 2.5E-6 0.1926 " pathEditMode="relative" rAng="0" ptsTypes="AA">
                                      <p:cBhvr>
                                        <p:cTn id="52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3500"/>
                            </p:stCondLst>
                            <p:childTnLst>
                              <p:par>
                                <p:cTn id="527" presetID="32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9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0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1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2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4001"/>
                            </p:stCondLst>
                            <p:childTnLst>
                              <p:par>
                                <p:cTn id="53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6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7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8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9" dur="2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1" presetID="42" presetClass="pat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125E-6 -4.44444E-6 L 3.125E-6 0.1926 " pathEditMode="relative" rAng="0" ptsTypes="AA">
                                      <p:cBhvr>
                                        <p:cTn id="54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3" fill="hold">
                            <p:stCondLst>
                              <p:cond delay="5001"/>
                            </p:stCondLst>
                            <p:childTnLst>
                              <p:par>
                                <p:cTn id="54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46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7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9" dur="2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1" presetID="32" presetClass="emph" presetSubtype="0" fill="hold" grpId="2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3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4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5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6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7" presetID="42" presetClass="pat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04167E-6 -4.44444E-6 L 1.04167E-6 0.1926 " pathEditMode="relative" rAng="0" ptsTypes="AA">
                                      <p:cBhvr>
                                        <p:cTn id="55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9" fill="hold">
                            <p:stCondLst>
                              <p:cond delay="6002"/>
                            </p:stCondLst>
                            <p:childTnLst>
                              <p:par>
                                <p:cTn id="560" presetID="32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2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3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4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5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6" fill="hold">
                            <p:stCondLst>
                              <p:cond delay="6503"/>
                            </p:stCondLst>
                            <p:childTnLst>
                              <p:par>
                                <p:cTn id="56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6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70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2" dur="2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4" presetID="42" presetClass="pat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75E-6 -4.44444E-6 L -3.75E-6 0.1926 " pathEditMode="relative" rAng="0" ptsTypes="AA">
                                      <p:cBhvr>
                                        <p:cTn id="57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6" fill="hold">
                            <p:stCondLst>
                              <p:cond delay="7503"/>
                            </p:stCondLst>
                            <p:childTnLst>
                              <p:par>
                                <p:cTn id="577" presetID="32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5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/>
      <p:bldP spid="29" grpId="1"/>
      <p:bldP spid="30" grpId="0" animBg="1"/>
      <p:bldP spid="30" grpId="1" animBg="1"/>
      <p:bldP spid="31" grpId="0" animBg="1"/>
      <p:bldP spid="31" grpId="1" animBg="1"/>
      <p:bldP spid="32" grpId="0"/>
      <p:bldP spid="32" grpId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 animBg="1"/>
      <p:bldP spid="36" grpId="1" animBg="1"/>
      <p:bldP spid="37" grpId="0"/>
      <p:bldP spid="37" grpId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/>
      <p:bldP spid="41" grpId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/>
      <p:bldP spid="72" grpId="1"/>
      <p:bldP spid="73" grpId="0"/>
      <p:bldP spid="73" grpId="1"/>
      <p:bldP spid="74" grpId="0"/>
      <p:bldP spid="75" grpId="0"/>
      <p:bldP spid="76" grpId="0"/>
      <p:bldP spid="77" grpId="0"/>
      <p:bldP spid="78" grpId="0"/>
      <p:bldP spid="78" grpId="1"/>
      <p:bldP spid="78" grpId="2"/>
      <p:bldP spid="79" grpId="0"/>
      <p:bldP spid="79" grpId="1"/>
      <p:bldP spid="79" grpId="2"/>
      <p:bldP spid="80" grpId="0"/>
      <p:bldP spid="80" grpId="1"/>
      <p:bldP spid="80" grpId="2"/>
      <p:bldP spid="81" grpId="0"/>
      <p:bldP spid="81" grpId="1"/>
      <p:bldP spid="81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>
                <a:alpha val="41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>
            <a:extLst>
              <a:ext uri="{FF2B5EF4-FFF2-40B4-BE49-F238E27FC236}">
                <a16:creationId xmlns:a16="http://schemas.microsoft.com/office/drawing/2014/main" xmlns="" id="{214FF202-918F-460A-9165-E4A3D359968D}"/>
              </a:ext>
            </a:extLst>
          </p:cNvPr>
          <p:cNvSpPr/>
          <p:nvPr/>
        </p:nvSpPr>
        <p:spPr>
          <a:xfrm>
            <a:off x="365031" y="244451"/>
            <a:ext cx="11521440" cy="6217920"/>
          </a:xfrm>
          <a:prstGeom prst="frame">
            <a:avLst>
              <a:gd name="adj1" fmla="val 71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29748" y="1168135"/>
            <a:ext cx="603241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54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bn-IN" sz="54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ণিঃ </a:t>
            </a:r>
            <a:r>
              <a:rPr lang="en-US" sz="5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endParaRPr lang="bn-BD" sz="5400" dirty="0">
              <a:solidFill>
                <a:prstClr val="black">
                  <a:lumMod val="95000"/>
                  <a:lumOff val="5000"/>
                </a:prstClr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5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5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rgbClr val="F79646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000" b="1" dirty="0" err="1">
                <a:solidFill>
                  <a:srgbClr val="F79646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4000" b="1" dirty="0">
                <a:solidFill>
                  <a:srgbClr val="F79646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solidFill>
                  <a:srgbClr val="F79646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000" b="1" dirty="0" err="1">
                <a:solidFill>
                  <a:srgbClr val="F79646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bn-BD" sz="4000" b="1" dirty="0">
              <a:solidFill>
                <a:srgbClr val="F79646">
                  <a:lumMod val="50000"/>
                </a:srgbClr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5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IN" sz="5400" dirty="0">
                <a:solidFill>
                  <a:srgbClr val="C0504D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১১</a:t>
            </a:r>
            <a:endParaRPr lang="bn-BD" sz="5400" dirty="0">
              <a:solidFill>
                <a:srgbClr val="C0504D">
                  <a:lumMod val="75000"/>
                </a:srgbClr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5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bn-IN" sz="5400" dirty="0">
                <a:solidFill>
                  <a:srgbClr val="70AD47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দর্শনীয় পাহাড়ি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এলাকা।</a:t>
            </a:r>
            <a:endParaRPr lang="bn-BD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5400" dirty="0">
                <a:solidFill>
                  <a:srgbClr val="70AD47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            </a:t>
            </a:r>
            <a:endParaRPr lang="en-US" sz="5400" dirty="0">
              <a:solidFill>
                <a:srgbClr val="70AD47">
                  <a:lumMod val="75000"/>
                </a:srgb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CAD8CA02-BFD2-4279-B9F8-104F4A989283}"/>
              </a:ext>
            </a:extLst>
          </p:cNvPr>
          <p:cNvSpPr/>
          <p:nvPr/>
        </p:nvSpPr>
        <p:spPr>
          <a:xfrm>
            <a:off x="4973781" y="2234074"/>
            <a:ext cx="2244437" cy="1332131"/>
          </a:xfrm>
          <a:prstGeom prst="ellipse">
            <a:avLst/>
          </a:prstGeom>
          <a:solidFill>
            <a:schemeClr val="bg2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ঠ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8"/>
          <a:stretch/>
        </p:blipFill>
        <p:spPr>
          <a:xfrm>
            <a:off x="675518" y="480366"/>
            <a:ext cx="4298263" cy="562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46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>
                <a:alpha val="41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>
            <a:extLst>
              <a:ext uri="{FF2B5EF4-FFF2-40B4-BE49-F238E27FC236}">
                <a16:creationId xmlns:a16="http://schemas.microsoft.com/office/drawing/2014/main" xmlns="" id="{214FF202-918F-460A-9165-E4A3D359968D}"/>
              </a:ext>
            </a:extLst>
          </p:cNvPr>
          <p:cNvSpPr/>
          <p:nvPr/>
        </p:nvSpPr>
        <p:spPr>
          <a:xfrm>
            <a:off x="365031" y="244451"/>
            <a:ext cx="11521440" cy="6217920"/>
          </a:xfrm>
          <a:prstGeom prst="frame">
            <a:avLst>
              <a:gd name="adj1" fmla="val 71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0169" y="2698655"/>
            <a:ext cx="107516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bn-IN" sz="60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bn-BD" sz="60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 আমরা</a:t>
            </a:r>
            <a:r>
              <a:rPr lang="en-US" sz="60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60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ভিডিওটি </a:t>
            </a:r>
            <a:r>
              <a:rPr lang="bn-IN" sz="60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উপভোগ করব...</a:t>
            </a:r>
            <a:endParaRPr lang="en-US" sz="6000" dirty="0">
              <a:solidFill>
                <a:prstClr val="black">
                  <a:lumMod val="95000"/>
                  <a:lumOff val="500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8072" y="2852543"/>
            <a:ext cx="97353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bn-IN" sz="40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এতক্ষণ আমরা বাংলাদেশের অপরূপ সৌন্দর্য উপভোগ করলাম।</a:t>
            </a:r>
            <a:endParaRPr lang="en-US" sz="4000" dirty="0">
              <a:solidFill>
                <a:prstClr val="black">
                  <a:lumMod val="95000"/>
                  <a:lumOff val="500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0168" y="669329"/>
            <a:ext cx="60580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bn-IN" sz="60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আজ</a:t>
            </a:r>
            <a:r>
              <a:rPr lang="bn-BD" sz="60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60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endParaRPr lang="en-US" sz="6000" dirty="0">
              <a:solidFill>
                <a:prstClr val="black">
                  <a:lumMod val="95000"/>
                  <a:lumOff val="500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71289" y="2544766"/>
            <a:ext cx="715612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bn-IN" sz="8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দর্শনীয় পাহাড়ি এলাকা</a:t>
            </a:r>
            <a:endParaRPr lang="en-US" sz="8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83000" y="4149624"/>
            <a:ext cx="36888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bn-IN" sz="60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সম্পর্কে জানব।</a:t>
            </a:r>
            <a:endParaRPr lang="en-US" sz="6000" dirty="0">
              <a:solidFill>
                <a:prstClr val="black">
                  <a:lumMod val="95000"/>
                  <a:lumOff val="500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31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>
            <a:extLst>
              <a:ext uri="{FF2B5EF4-FFF2-40B4-BE49-F238E27FC236}">
                <a16:creationId xmlns:a16="http://schemas.microsoft.com/office/drawing/2014/main" xmlns="" id="{214FF202-918F-460A-9165-E4A3D359968D}"/>
              </a:ext>
            </a:extLst>
          </p:cNvPr>
          <p:cNvSpPr/>
          <p:nvPr/>
        </p:nvSpPr>
        <p:spPr>
          <a:xfrm>
            <a:off x="365031" y="244451"/>
            <a:ext cx="11521440" cy="6217920"/>
          </a:xfrm>
          <a:prstGeom prst="frame">
            <a:avLst>
              <a:gd name="adj1" fmla="val 71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E87407C-FBF7-40C8-9C40-113782335574}"/>
              </a:ext>
            </a:extLst>
          </p:cNvPr>
          <p:cNvSpPr/>
          <p:nvPr/>
        </p:nvSpPr>
        <p:spPr>
          <a:xfrm>
            <a:off x="441575" y="1151918"/>
            <a:ext cx="2901905" cy="1133785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IN" sz="5400" dirty="0">
                <a:ln w="10541" cmpd="sng">
                  <a:noFill/>
                  <a:prstDash val="solid"/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600" dirty="0">
              <a:ln w="10541" cmpd="sng">
                <a:noFill/>
                <a:prstDash val="solid"/>
              </a:ln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34406" y="2383915"/>
            <a:ext cx="62947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IN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১৫.২.৩ </a:t>
            </a:r>
            <a:r>
              <a:rPr lang="bn-IN" sz="40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 বাংলাদেশের প্রাকৃতিক সৌন্দর্যমন্ডিত কয়েকটি স্থানের প্রাকৃতিক সৌন্দর্যের বর্ণণা দিতে পারবে।</a:t>
            </a:r>
            <a:endParaRPr lang="en-US" sz="4000" dirty="0">
              <a:solidFill>
                <a:prstClr val="black">
                  <a:lumMod val="95000"/>
                  <a:lumOff val="500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8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>
                <a:alpha val="41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89390" y="631460"/>
            <a:ext cx="4035160" cy="529309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05979" y="1253027"/>
            <a:ext cx="40649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বাংলাদেশের মানচিত্র থেকে ৩টি দর্শনীয় পাহাড়ি এলাকার নাম খুজে বের কর</a:t>
            </a:r>
            <a:r>
              <a:rPr lang="en-US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429331" y="2050800"/>
            <a:ext cx="776648" cy="725721"/>
          </a:xfrm>
          <a:prstGeom prst="ellipse">
            <a:avLst/>
          </a:prstGeom>
          <a:solidFill>
            <a:srgbClr val="FF0000"/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xmlns="" id="{214FF202-918F-460A-9165-E4A3D359968D}"/>
              </a:ext>
            </a:extLst>
          </p:cNvPr>
          <p:cNvSpPr/>
          <p:nvPr/>
        </p:nvSpPr>
        <p:spPr>
          <a:xfrm>
            <a:off x="365031" y="244451"/>
            <a:ext cx="11521440" cy="6217920"/>
          </a:xfrm>
          <a:prstGeom prst="frame">
            <a:avLst>
              <a:gd name="adj1" fmla="val 71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25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5" grpId="0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>
                <a:alpha val="41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89390" y="631460"/>
            <a:ext cx="4035160" cy="529309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77379" y="1253027"/>
            <a:ext cx="44335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আজ আমরা বাংলাদেশের ৩টি আকর্শনীয় পাহাড়ি এলাকা সম্পর্কে জানব।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429331" y="2050800"/>
            <a:ext cx="776648" cy="725721"/>
          </a:xfrm>
          <a:prstGeom prst="ellipse">
            <a:avLst/>
          </a:prstGeom>
          <a:solidFill>
            <a:srgbClr val="FF0000"/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xmlns="" id="{214FF202-918F-460A-9165-E4A3D359968D}"/>
              </a:ext>
            </a:extLst>
          </p:cNvPr>
          <p:cNvSpPr/>
          <p:nvPr/>
        </p:nvSpPr>
        <p:spPr>
          <a:xfrm>
            <a:off x="365031" y="244451"/>
            <a:ext cx="11521440" cy="6217920"/>
          </a:xfrm>
          <a:prstGeom prst="frame">
            <a:avLst>
              <a:gd name="adj1" fmla="val 71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39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>
                <a:alpha val="41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4440" y="676737"/>
            <a:ext cx="4035160" cy="53049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94440" y="682673"/>
            <a:ext cx="4035160" cy="529309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xmlns="" id="{214FF202-918F-460A-9165-E4A3D359968D}"/>
              </a:ext>
            </a:extLst>
          </p:cNvPr>
          <p:cNvSpPr/>
          <p:nvPr/>
        </p:nvSpPr>
        <p:spPr>
          <a:xfrm>
            <a:off x="365031" y="244451"/>
            <a:ext cx="11521440" cy="6217920"/>
          </a:xfrm>
          <a:prstGeom prst="frame">
            <a:avLst>
              <a:gd name="adj1" fmla="val 71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36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>
                <a:alpha val="41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7599774" y="4461991"/>
            <a:ext cx="629826" cy="1300363"/>
          </a:xfrm>
          <a:custGeom>
            <a:avLst/>
            <a:gdLst>
              <a:gd name="connsiteX0" fmla="*/ 114122 w 629826"/>
              <a:gd name="connsiteY0" fmla="*/ 1300334 h 1300363"/>
              <a:gd name="connsiteX1" fmla="*/ 122789 w 629826"/>
              <a:gd name="connsiteY1" fmla="*/ 1278666 h 1300363"/>
              <a:gd name="connsiteX2" fmla="*/ 127123 w 629826"/>
              <a:gd name="connsiteY2" fmla="*/ 1261332 h 1300363"/>
              <a:gd name="connsiteX3" fmla="*/ 131457 w 629826"/>
              <a:gd name="connsiteY3" fmla="*/ 1248331 h 1300363"/>
              <a:gd name="connsiteX4" fmla="*/ 127123 w 629826"/>
              <a:gd name="connsiteY4" fmla="*/ 1187660 h 1300363"/>
              <a:gd name="connsiteX5" fmla="*/ 122789 w 629826"/>
              <a:gd name="connsiteY5" fmla="*/ 1174659 h 1300363"/>
              <a:gd name="connsiteX6" fmla="*/ 114122 w 629826"/>
              <a:gd name="connsiteY6" fmla="*/ 1165991 h 1300363"/>
              <a:gd name="connsiteX7" fmla="*/ 109788 w 629826"/>
              <a:gd name="connsiteY7" fmla="*/ 1152990 h 1300363"/>
              <a:gd name="connsiteX8" fmla="*/ 101121 w 629826"/>
              <a:gd name="connsiteY8" fmla="*/ 1139989 h 1300363"/>
              <a:gd name="connsiteX9" fmla="*/ 96787 w 629826"/>
              <a:gd name="connsiteY9" fmla="*/ 1122655 h 1300363"/>
              <a:gd name="connsiteX10" fmla="*/ 88120 w 629826"/>
              <a:gd name="connsiteY10" fmla="*/ 1109654 h 1300363"/>
              <a:gd name="connsiteX11" fmla="*/ 75119 w 629826"/>
              <a:gd name="connsiteY11" fmla="*/ 1083652 h 1300363"/>
              <a:gd name="connsiteX12" fmla="*/ 75119 w 629826"/>
              <a:gd name="connsiteY12" fmla="*/ 1035982 h 1300363"/>
              <a:gd name="connsiteX13" fmla="*/ 122789 w 629826"/>
              <a:gd name="connsiteY13" fmla="*/ 1031648 h 1300363"/>
              <a:gd name="connsiteX14" fmla="*/ 148791 w 629826"/>
              <a:gd name="connsiteY14" fmla="*/ 1035982 h 1300363"/>
              <a:gd name="connsiteX15" fmla="*/ 161792 w 629826"/>
              <a:gd name="connsiteY15" fmla="*/ 1048983 h 1300363"/>
              <a:gd name="connsiteX16" fmla="*/ 179127 w 629826"/>
              <a:gd name="connsiteY16" fmla="*/ 1053316 h 1300363"/>
              <a:gd name="connsiteX17" fmla="*/ 192128 w 629826"/>
              <a:gd name="connsiteY17" fmla="*/ 979644 h 1300363"/>
              <a:gd name="connsiteX18" fmla="*/ 183460 w 629826"/>
              <a:gd name="connsiteY18" fmla="*/ 953643 h 1300363"/>
              <a:gd name="connsiteX19" fmla="*/ 157458 w 629826"/>
              <a:gd name="connsiteY19" fmla="*/ 940642 h 1300363"/>
              <a:gd name="connsiteX20" fmla="*/ 109788 w 629826"/>
              <a:gd name="connsiteY20" fmla="*/ 927641 h 1300363"/>
              <a:gd name="connsiteX21" fmla="*/ 109788 w 629826"/>
              <a:gd name="connsiteY21" fmla="*/ 832300 h 1300363"/>
              <a:gd name="connsiteX22" fmla="*/ 83786 w 629826"/>
              <a:gd name="connsiteY22" fmla="*/ 806298 h 1300363"/>
              <a:gd name="connsiteX23" fmla="*/ 57785 w 629826"/>
              <a:gd name="connsiteY23" fmla="*/ 788964 h 1300363"/>
              <a:gd name="connsiteX24" fmla="*/ 44784 w 629826"/>
              <a:gd name="connsiteY24" fmla="*/ 758628 h 1300363"/>
              <a:gd name="connsiteX25" fmla="*/ 36116 w 629826"/>
              <a:gd name="connsiteY25" fmla="*/ 732626 h 1300363"/>
              <a:gd name="connsiteX26" fmla="*/ 31783 w 629826"/>
              <a:gd name="connsiteY26" fmla="*/ 719625 h 1300363"/>
              <a:gd name="connsiteX27" fmla="*/ 36116 w 629826"/>
              <a:gd name="connsiteY27" fmla="*/ 689290 h 1300363"/>
              <a:gd name="connsiteX28" fmla="*/ 70785 w 629826"/>
              <a:gd name="connsiteY28" fmla="*/ 680623 h 1300363"/>
              <a:gd name="connsiteX29" fmla="*/ 83786 w 629826"/>
              <a:gd name="connsiteY29" fmla="*/ 676289 h 1300363"/>
              <a:gd name="connsiteX30" fmla="*/ 88120 w 629826"/>
              <a:gd name="connsiteY30" fmla="*/ 663288 h 1300363"/>
              <a:gd name="connsiteX31" fmla="*/ 118456 w 629826"/>
              <a:gd name="connsiteY31" fmla="*/ 650287 h 1300363"/>
              <a:gd name="connsiteX32" fmla="*/ 131457 w 629826"/>
              <a:gd name="connsiteY32" fmla="*/ 641620 h 1300363"/>
              <a:gd name="connsiteX33" fmla="*/ 144458 w 629826"/>
              <a:gd name="connsiteY33" fmla="*/ 602617 h 1300363"/>
              <a:gd name="connsiteX34" fmla="*/ 148791 w 629826"/>
              <a:gd name="connsiteY34" fmla="*/ 589616 h 1300363"/>
              <a:gd name="connsiteX35" fmla="*/ 144458 w 629826"/>
              <a:gd name="connsiteY35" fmla="*/ 572281 h 1300363"/>
              <a:gd name="connsiteX36" fmla="*/ 114122 w 629826"/>
              <a:gd name="connsiteY36" fmla="*/ 585282 h 1300363"/>
              <a:gd name="connsiteX37" fmla="*/ 96787 w 629826"/>
              <a:gd name="connsiteY37" fmla="*/ 619952 h 1300363"/>
              <a:gd name="connsiteX38" fmla="*/ 70785 w 629826"/>
              <a:gd name="connsiteY38" fmla="*/ 628619 h 1300363"/>
              <a:gd name="connsiteX39" fmla="*/ 49117 w 629826"/>
              <a:gd name="connsiteY39" fmla="*/ 619952 h 1300363"/>
              <a:gd name="connsiteX40" fmla="*/ 23115 w 629826"/>
              <a:gd name="connsiteY40" fmla="*/ 602617 h 1300363"/>
              <a:gd name="connsiteX41" fmla="*/ 18782 w 629826"/>
              <a:gd name="connsiteY41" fmla="*/ 476941 h 1300363"/>
              <a:gd name="connsiteX42" fmla="*/ 53451 w 629826"/>
              <a:gd name="connsiteY42" fmla="*/ 481275 h 1300363"/>
              <a:gd name="connsiteX43" fmla="*/ 66452 w 629826"/>
              <a:gd name="connsiteY43" fmla="*/ 489942 h 1300363"/>
              <a:gd name="connsiteX44" fmla="*/ 79453 w 629826"/>
              <a:gd name="connsiteY44" fmla="*/ 481275 h 1300363"/>
              <a:gd name="connsiteX45" fmla="*/ 92454 w 629826"/>
              <a:gd name="connsiteY45" fmla="*/ 476941 h 1300363"/>
              <a:gd name="connsiteX46" fmla="*/ 105455 w 629826"/>
              <a:gd name="connsiteY46" fmla="*/ 468274 h 1300363"/>
              <a:gd name="connsiteX47" fmla="*/ 140124 w 629826"/>
              <a:gd name="connsiteY47" fmla="*/ 429271 h 1300363"/>
              <a:gd name="connsiteX48" fmla="*/ 144458 w 629826"/>
              <a:gd name="connsiteY48" fmla="*/ 416270 h 1300363"/>
              <a:gd name="connsiteX49" fmla="*/ 131457 w 629826"/>
              <a:gd name="connsiteY49" fmla="*/ 316596 h 1300363"/>
              <a:gd name="connsiteX50" fmla="*/ 122789 w 629826"/>
              <a:gd name="connsiteY50" fmla="*/ 307929 h 1300363"/>
              <a:gd name="connsiteX51" fmla="*/ 114122 w 629826"/>
              <a:gd name="connsiteY51" fmla="*/ 281927 h 1300363"/>
              <a:gd name="connsiteX52" fmla="*/ 105455 w 629826"/>
              <a:gd name="connsiteY52" fmla="*/ 234257 h 1300363"/>
              <a:gd name="connsiteX53" fmla="*/ 96787 w 629826"/>
              <a:gd name="connsiteY53" fmla="*/ 190920 h 1300363"/>
              <a:gd name="connsiteX54" fmla="*/ 92454 w 629826"/>
              <a:gd name="connsiteY54" fmla="*/ 147584 h 1300363"/>
              <a:gd name="connsiteX55" fmla="*/ 88120 w 629826"/>
              <a:gd name="connsiteY55" fmla="*/ 121582 h 1300363"/>
              <a:gd name="connsiteX56" fmla="*/ 83786 w 629826"/>
              <a:gd name="connsiteY56" fmla="*/ 78245 h 1300363"/>
              <a:gd name="connsiteX57" fmla="*/ 88120 w 629826"/>
              <a:gd name="connsiteY57" fmla="*/ 240 h 1300363"/>
              <a:gd name="connsiteX58" fmla="*/ 170459 w 629826"/>
              <a:gd name="connsiteY58" fmla="*/ 8907 h 1300363"/>
              <a:gd name="connsiteX59" fmla="*/ 213796 w 629826"/>
              <a:gd name="connsiteY59" fmla="*/ 4573 h 1300363"/>
              <a:gd name="connsiteX60" fmla="*/ 252799 w 629826"/>
              <a:gd name="connsiteY60" fmla="*/ 240 h 1300363"/>
              <a:gd name="connsiteX61" fmla="*/ 330804 w 629826"/>
              <a:gd name="connsiteY61" fmla="*/ 4573 h 1300363"/>
              <a:gd name="connsiteX62" fmla="*/ 361140 w 629826"/>
              <a:gd name="connsiteY62" fmla="*/ 26242 h 1300363"/>
              <a:gd name="connsiteX63" fmla="*/ 387142 w 629826"/>
              <a:gd name="connsiteY63" fmla="*/ 47910 h 1300363"/>
              <a:gd name="connsiteX64" fmla="*/ 400143 w 629826"/>
              <a:gd name="connsiteY64" fmla="*/ 73912 h 1300363"/>
              <a:gd name="connsiteX65" fmla="*/ 408810 w 629826"/>
              <a:gd name="connsiteY65" fmla="*/ 86913 h 1300363"/>
              <a:gd name="connsiteX66" fmla="*/ 413144 w 629826"/>
              <a:gd name="connsiteY66" fmla="*/ 151917 h 1300363"/>
              <a:gd name="connsiteX67" fmla="*/ 421811 w 629826"/>
              <a:gd name="connsiteY67" fmla="*/ 160585 h 1300363"/>
              <a:gd name="connsiteX68" fmla="*/ 430478 w 629826"/>
              <a:gd name="connsiteY68" fmla="*/ 186587 h 1300363"/>
              <a:gd name="connsiteX69" fmla="*/ 452147 w 629826"/>
              <a:gd name="connsiteY69" fmla="*/ 208255 h 1300363"/>
              <a:gd name="connsiteX70" fmla="*/ 465148 w 629826"/>
              <a:gd name="connsiteY70" fmla="*/ 229923 h 1300363"/>
              <a:gd name="connsiteX71" fmla="*/ 478149 w 629826"/>
              <a:gd name="connsiteY71" fmla="*/ 251591 h 1300363"/>
              <a:gd name="connsiteX72" fmla="*/ 491149 w 629826"/>
              <a:gd name="connsiteY72" fmla="*/ 290594 h 1300363"/>
              <a:gd name="connsiteX73" fmla="*/ 499817 w 629826"/>
              <a:gd name="connsiteY73" fmla="*/ 346932 h 1300363"/>
              <a:gd name="connsiteX74" fmla="*/ 508484 w 629826"/>
              <a:gd name="connsiteY74" fmla="*/ 377267 h 1300363"/>
              <a:gd name="connsiteX75" fmla="*/ 512818 w 629826"/>
              <a:gd name="connsiteY75" fmla="*/ 394602 h 1300363"/>
              <a:gd name="connsiteX76" fmla="*/ 521485 w 629826"/>
              <a:gd name="connsiteY76" fmla="*/ 459607 h 1300363"/>
              <a:gd name="connsiteX77" fmla="*/ 530152 w 629826"/>
              <a:gd name="connsiteY77" fmla="*/ 472607 h 1300363"/>
              <a:gd name="connsiteX78" fmla="*/ 543153 w 629826"/>
              <a:gd name="connsiteY78" fmla="*/ 515944 h 1300363"/>
              <a:gd name="connsiteX79" fmla="*/ 547487 w 629826"/>
              <a:gd name="connsiteY79" fmla="*/ 528945 h 1300363"/>
              <a:gd name="connsiteX80" fmla="*/ 551821 w 629826"/>
              <a:gd name="connsiteY80" fmla="*/ 541946 h 1300363"/>
              <a:gd name="connsiteX81" fmla="*/ 538820 w 629826"/>
              <a:gd name="connsiteY81" fmla="*/ 689290 h 1300363"/>
              <a:gd name="connsiteX82" fmla="*/ 534486 w 629826"/>
              <a:gd name="connsiteY82" fmla="*/ 736960 h 1300363"/>
              <a:gd name="connsiteX83" fmla="*/ 538820 w 629826"/>
              <a:gd name="connsiteY83" fmla="*/ 875637 h 1300363"/>
              <a:gd name="connsiteX84" fmla="*/ 547487 w 629826"/>
              <a:gd name="connsiteY84" fmla="*/ 901639 h 1300363"/>
              <a:gd name="connsiteX85" fmla="*/ 556154 w 629826"/>
              <a:gd name="connsiteY85" fmla="*/ 914640 h 1300363"/>
              <a:gd name="connsiteX86" fmla="*/ 560488 w 629826"/>
              <a:gd name="connsiteY86" fmla="*/ 931974 h 1300363"/>
              <a:gd name="connsiteX87" fmla="*/ 569155 w 629826"/>
              <a:gd name="connsiteY87" fmla="*/ 940642 h 1300363"/>
              <a:gd name="connsiteX88" fmla="*/ 577822 w 629826"/>
              <a:gd name="connsiteY88" fmla="*/ 966643 h 1300363"/>
              <a:gd name="connsiteX89" fmla="*/ 582156 w 629826"/>
              <a:gd name="connsiteY89" fmla="*/ 988312 h 1300363"/>
              <a:gd name="connsiteX90" fmla="*/ 586490 w 629826"/>
              <a:gd name="connsiteY90" fmla="*/ 1031648 h 1300363"/>
              <a:gd name="connsiteX91" fmla="*/ 590823 w 629826"/>
              <a:gd name="connsiteY91" fmla="*/ 1044649 h 1300363"/>
              <a:gd name="connsiteX92" fmla="*/ 595157 w 629826"/>
              <a:gd name="connsiteY92" fmla="*/ 1066317 h 1300363"/>
              <a:gd name="connsiteX93" fmla="*/ 603824 w 629826"/>
              <a:gd name="connsiteY93" fmla="*/ 1144323 h 1300363"/>
              <a:gd name="connsiteX94" fmla="*/ 612492 w 629826"/>
              <a:gd name="connsiteY94" fmla="*/ 1170325 h 1300363"/>
              <a:gd name="connsiteX95" fmla="*/ 625493 w 629826"/>
              <a:gd name="connsiteY95" fmla="*/ 1183326 h 1300363"/>
              <a:gd name="connsiteX96" fmla="*/ 629826 w 629826"/>
              <a:gd name="connsiteY96" fmla="*/ 1196327 h 1300363"/>
              <a:gd name="connsiteX97" fmla="*/ 573489 w 629826"/>
              <a:gd name="connsiteY97" fmla="*/ 1222329 h 1300363"/>
              <a:gd name="connsiteX98" fmla="*/ 551821 w 629826"/>
              <a:gd name="connsiteY98" fmla="*/ 1217995 h 1300363"/>
              <a:gd name="connsiteX99" fmla="*/ 543153 w 629826"/>
              <a:gd name="connsiteY99" fmla="*/ 1209328 h 1300363"/>
              <a:gd name="connsiteX100" fmla="*/ 534486 w 629826"/>
              <a:gd name="connsiteY100" fmla="*/ 1183326 h 1300363"/>
              <a:gd name="connsiteX101" fmla="*/ 525819 w 629826"/>
              <a:gd name="connsiteY101" fmla="*/ 1152990 h 1300363"/>
              <a:gd name="connsiteX102" fmla="*/ 413144 w 629826"/>
              <a:gd name="connsiteY102" fmla="*/ 1092319 h 1300363"/>
              <a:gd name="connsiteX103" fmla="*/ 404476 w 629826"/>
              <a:gd name="connsiteY103" fmla="*/ 1083652 h 1300363"/>
              <a:gd name="connsiteX104" fmla="*/ 387142 w 629826"/>
              <a:gd name="connsiteY104" fmla="*/ 1057650 h 1300363"/>
              <a:gd name="connsiteX105" fmla="*/ 378475 w 629826"/>
              <a:gd name="connsiteY105" fmla="*/ 1044649 h 1300363"/>
              <a:gd name="connsiteX106" fmla="*/ 369807 w 629826"/>
              <a:gd name="connsiteY106" fmla="*/ 1018647 h 1300363"/>
              <a:gd name="connsiteX107" fmla="*/ 361140 w 629826"/>
              <a:gd name="connsiteY107" fmla="*/ 1005646 h 1300363"/>
              <a:gd name="connsiteX108" fmla="*/ 348139 w 629826"/>
              <a:gd name="connsiteY108" fmla="*/ 979644 h 1300363"/>
              <a:gd name="connsiteX109" fmla="*/ 330804 w 629826"/>
              <a:gd name="connsiteY109" fmla="*/ 975311 h 1300363"/>
              <a:gd name="connsiteX110" fmla="*/ 278801 w 629826"/>
              <a:gd name="connsiteY110" fmla="*/ 1031648 h 1300363"/>
              <a:gd name="connsiteX111" fmla="*/ 265800 w 629826"/>
              <a:gd name="connsiteY111" fmla="*/ 1035982 h 1300363"/>
              <a:gd name="connsiteX112" fmla="*/ 209462 w 629826"/>
              <a:gd name="connsiteY112" fmla="*/ 1044649 h 1300363"/>
              <a:gd name="connsiteX113" fmla="*/ 200795 w 629826"/>
              <a:gd name="connsiteY113" fmla="*/ 1070651 h 1300363"/>
              <a:gd name="connsiteX114" fmla="*/ 196461 w 629826"/>
              <a:gd name="connsiteY114" fmla="*/ 1083652 h 1300363"/>
              <a:gd name="connsiteX115" fmla="*/ 179127 w 629826"/>
              <a:gd name="connsiteY115" fmla="*/ 1109654 h 1300363"/>
              <a:gd name="connsiteX116" fmla="*/ 174793 w 629826"/>
              <a:gd name="connsiteY116" fmla="*/ 1122655 h 1300363"/>
              <a:gd name="connsiteX117" fmla="*/ 135790 w 629826"/>
              <a:gd name="connsiteY117" fmla="*/ 1157324 h 1300363"/>
              <a:gd name="connsiteX118" fmla="*/ 140124 w 629826"/>
              <a:gd name="connsiteY118" fmla="*/ 1187660 h 1300363"/>
              <a:gd name="connsiteX119" fmla="*/ 166126 w 629826"/>
              <a:gd name="connsiteY119" fmla="*/ 1222329 h 1300363"/>
              <a:gd name="connsiteX120" fmla="*/ 161792 w 629826"/>
              <a:gd name="connsiteY120" fmla="*/ 1278666 h 1300363"/>
              <a:gd name="connsiteX121" fmla="*/ 144458 w 629826"/>
              <a:gd name="connsiteY121" fmla="*/ 1283000 h 1300363"/>
              <a:gd name="connsiteX122" fmla="*/ 114122 w 629826"/>
              <a:gd name="connsiteY122" fmla="*/ 1300334 h 130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629826" h="1300363">
                <a:moveTo>
                  <a:pt x="114122" y="1300334"/>
                </a:moveTo>
                <a:cubicBezTo>
                  <a:pt x="110511" y="1299612"/>
                  <a:pt x="120329" y="1286046"/>
                  <a:pt x="122789" y="1278666"/>
                </a:cubicBezTo>
                <a:cubicBezTo>
                  <a:pt x="124672" y="1273016"/>
                  <a:pt x="125487" y="1267059"/>
                  <a:pt x="127123" y="1261332"/>
                </a:cubicBezTo>
                <a:cubicBezTo>
                  <a:pt x="128378" y="1256940"/>
                  <a:pt x="130012" y="1252665"/>
                  <a:pt x="131457" y="1248331"/>
                </a:cubicBezTo>
                <a:cubicBezTo>
                  <a:pt x="130012" y="1228107"/>
                  <a:pt x="129492" y="1207796"/>
                  <a:pt x="127123" y="1187660"/>
                </a:cubicBezTo>
                <a:cubicBezTo>
                  <a:pt x="126589" y="1183123"/>
                  <a:pt x="125139" y="1178576"/>
                  <a:pt x="122789" y="1174659"/>
                </a:cubicBezTo>
                <a:cubicBezTo>
                  <a:pt x="120687" y="1171155"/>
                  <a:pt x="117011" y="1168880"/>
                  <a:pt x="114122" y="1165991"/>
                </a:cubicBezTo>
                <a:cubicBezTo>
                  <a:pt x="112677" y="1161657"/>
                  <a:pt x="111831" y="1157076"/>
                  <a:pt x="109788" y="1152990"/>
                </a:cubicBezTo>
                <a:cubicBezTo>
                  <a:pt x="107459" y="1148332"/>
                  <a:pt x="103173" y="1144776"/>
                  <a:pt x="101121" y="1139989"/>
                </a:cubicBezTo>
                <a:cubicBezTo>
                  <a:pt x="98775" y="1134515"/>
                  <a:pt x="99133" y="1128129"/>
                  <a:pt x="96787" y="1122655"/>
                </a:cubicBezTo>
                <a:cubicBezTo>
                  <a:pt x="94735" y="1117868"/>
                  <a:pt x="90449" y="1114312"/>
                  <a:pt x="88120" y="1109654"/>
                </a:cubicBezTo>
                <a:cubicBezTo>
                  <a:pt x="70178" y="1073770"/>
                  <a:pt x="99957" y="1120911"/>
                  <a:pt x="75119" y="1083652"/>
                </a:cubicBezTo>
                <a:cubicBezTo>
                  <a:pt x="74577" y="1080398"/>
                  <a:pt x="64868" y="1041107"/>
                  <a:pt x="75119" y="1035982"/>
                </a:cubicBezTo>
                <a:cubicBezTo>
                  <a:pt x="89390" y="1028846"/>
                  <a:pt x="106899" y="1033093"/>
                  <a:pt x="122789" y="1031648"/>
                </a:cubicBezTo>
                <a:cubicBezTo>
                  <a:pt x="131456" y="1033093"/>
                  <a:pt x="140761" y="1032413"/>
                  <a:pt x="148791" y="1035982"/>
                </a:cubicBezTo>
                <a:cubicBezTo>
                  <a:pt x="154391" y="1038471"/>
                  <a:pt x="156471" y="1045942"/>
                  <a:pt x="161792" y="1048983"/>
                </a:cubicBezTo>
                <a:cubicBezTo>
                  <a:pt x="166963" y="1051938"/>
                  <a:pt x="173349" y="1051872"/>
                  <a:pt x="179127" y="1053316"/>
                </a:cubicBezTo>
                <a:cubicBezTo>
                  <a:pt x="217545" y="1043713"/>
                  <a:pt x="202211" y="1053583"/>
                  <a:pt x="192128" y="979644"/>
                </a:cubicBezTo>
                <a:cubicBezTo>
                  <a:pt x="190894" y="970592"/>
                  <a:pt x="192127" y="956532"/>
                  <a:pt x="183460" y="953643"/>
                </a:cubicBezTo>
                <a:cubicBezTo>
                  <a:pt x="136049" y="937838"/>
                  <a:pt x="207859" y="963043"/>
                  <a:pt x="157458" y="940642"/>
                </a:cubicBezTo>
                <a:cubicBezTo>
                  <a:pt x="139458" y="932642"/>
                  <a:pt x="128330" y="931349"/>
                  <a:pt x="109788" y="927641"/>
                </a:cubicBezTo>
                <a:cubicBezTo>
                  <a:pt x="111404" y="908254"/>
                  <a:pt x="119128" y="853648"/>
                  <a:pt x="109788" y="832300"/>
                </a:cubicBezTo>
                <a:cubicBezTo>
                  <a:pt x="104875" y="821070"/>
                  <a:pt x="93985" y="813097"/>
                  <a:pt x="83786" y="806298"/>
                </a:cubicBezTo>
                <a:lnTo>
                  <a:pt x="57785" y="788964"/>
                </a:lnTo>
                <a:cubicBezTo>
                  <a:pt x="46321" y="743110"/>
                  <a:pt x="61885" y="797105"/>
                  <a:pt x="44784" y="758628"/>
                </a:cubicBezTo>
                <a:cubicBezTo>
                  <a:pt x="41073" y="750279"/>
                  <a:pt x="39005" y="741293"/>
                  <a:pt x="36116" y="732626"/>
                </a:cubicBezTo>
                <a:lnTo>
                  <a:pt x="31783" y="719625"/>
                </a:lnTo>
                <a:cubicBezTo>
                  <a:pt x="33227" y="709513"/>
                  <a:pt x="28893" y="696513"/>
                  <a:pt x="36116" y="689290"/>
                </a:cubicBezTo>
                <a:cubicBezTo>
                  <a:pt x="44539" y="680867"/>
                  <a:pt x="59293" y="683757"/>
                  <a:pt x="70785" y="680623"/>
                </a:cubicBezTo>
                <a:cubicBezTo>
                  <a:pt x="75192" y="679421"/>
                  <a:pt x="79452" y="677734"/>
                  <a:pt x="83786" y="676289"/>
                </a:cubicBezTo>
                <a:cubicBezTo>
                  <a:pt x="85231" y="671955"/>
                  <a:pt x="84890" y="666518"/>
                  <a:pt x="88120" y="663288"/>
                </a:cubicBezTo>
                <a:cubicBezTo>
                  <a:pt x="97136" y="654272"/>
                  <a:pt x="108098" y="655466"/>
                  <a:pt x="118456" y="650287"/>
                </a:cubicBezTo>
                <a:cubicBezTo>
                  <a:pt x="123114" y="647958"/>
                  <a:pt x="127123" y="644509"/>
                  <a:pt x="131457" y="641620"/>
                </a:cubicBezTo>
                <a:lnTo>
                  <a:pt x="144458" y="602617"/>
                </a:lnTo>
                <a:lnTo>
                  <a:pt x="148791" y="589616"/>
                </a:lnTo>
                <a:cubicBezTo>
                  <a:pt x="147347" y="583838"/>
                  <a:pt x="149565" y="575345"/>
                  <a:pt x="144458" y="572281"/>
                </a:cubicBezTo>
                <a:cubicBezTo>
                  <a:pt x="137094" y="567863"/>
                  <a:pt x="118941" y="582069"/>
                  <a:pt x="114122" y="585282"/>
                </a:cubicBezTo>
                <a:cubicBezTo>
                  <a:pt x="110928" y="594866"/>
                  <a:pt x="108890" y="613901"/>
                  <a:pt x="96787" y="619952"/>
                </a:cubicBezTo>
                <a:cubicBezTo>
                  <a:pt x="88615" y="624038"/>
                  <a:pt x="70785" y="628619"/>
                  <a:pt x="70785" y="628619"/>
                </a:cubicBezTo>
                <a:cubicBezTo>
                  <a:pt x="63562" y="625730"/>
                  <a:pt x="55946" y="623677"/>
                  <a:pt x="49117" y="619952"/>
                </a:cubicBezTo>
                <a:cubicBezTo>
                  <a:pt x="39972" y="614964"/>
                  <a:pt x="23115" y="602617"/>
                  <a:pt x="23115" y="602617"/>
                </a:cubicBezTo>
                <a:cubicBezTo>
                  <a:pt x="-2990" y="563458"/>
                  <a:pt x="-10364" y="557901"/>
                  <a:pt x="18782" y="476941"/>
                </a:cubicBezTo>
                <a:cubicBezTo>
                  <a:pt x="22727" y="465983"/>
                  <a:pt x="41895" y="479830"/>
                  <a:pt x="53451" y="481275"/>
                </a:cubicBezTo>
                <a:cubicBezTo>
                  <a:pt x="57785" y="484164"/>
                  <a:pt x="61244" y="489942"/>
                  <a:pt x="66452" y="489942"/>
                </a:cubicBezTo>
                <a:cubicBezTo>
                  <a:pt x="71660" y="489942"/>
                  <a:pt x="74795" y="483604"/>
                  <a:pt x="79453" y="481275"/>
                </a:cubicBezTo>
                <a:cubicBezTo>
                  <a:pt x="83539" y="479232"/>
                  <a:pt x="88368" y="478984"/>
                  <a:pt x="92454" y="476941"/>
                </a:cubicBezTo>
                <a:cubicBezTo>
                  <a:pt x="97112" y="474612"/>
                  <a:pt x="101562" y="471734"/>
                  <a:pt x="105455" y="468274"/>
                </a:cubicBezTo>
                <a:cubicBezTo>
                  <a:pt x="115794" y="459084"/>
                  <a:pt x="132878" y="443762"/>
                  <a:pt x="140124" y="429271"/>
                </a:cubicBezTo>
                <a:cubicBezTo>
                  <a:pt x="142167" y="425185"/>
                  <a:pt x="143013" y="420604"/>
                  <a:pt x="144458" y="416270"/>
                </a:cubicBezTo>
                <a:cubicBezTo>
                  <a:pt x="141695" y="361011"/>
                  <a:pt x="155840" y="347073"/>
                  <a:pt x="131457" y="316596"/>
                </a:cubicBezTo>
                <a:cubicBezTo>
                  <a:pt x="128905" y="313405"/>
                  <a:pt x="125678" y="310818"/>
                  <a:pt x="122789" y="307929"/>
                </a:cubicBezTo>
                <a:cubicBezTo>
                  <a:pt x="119900" y="299262"/>
                  <a:pt x="115624" y="290939"/>
                  <a:pt x="114122" y="281927"/>
                </a:cubicBezTo>
                <a:cubicBezTo>
                  <a:pt x="101351" y="205306"/>
                  <a:pt x="117568" y="300883"/>
                  <a:pt x="105455" y="234257"/>
                </a:cubicBezTo>
                <a:cubicBezTo>
                  <a:pt x="98373" y="195307"/>
                  <a:pt x="104451" y="221574"/>
                  <a:pt x="96787" y="190920"/>
                </a:cubicBezTo>
                <a:cubicBezTo>
                  <a:pt x="95343" y="176475"/>
                  <a:pt x="94255" y="161989"/>
                  <a:pt x="92454" y="147584"/>
                </a:cubicBezTo>
                <a:cubicBezTo>
                  <a:pt x="91364" y="138865"/>
                  <a:pt x="89210" y="130301"/>
                  <a:pt x="88120" y="121582"/>
                </a:cubicBezTo>
                <a:cubicBezTo>
                  <a:pt x="86319" y="107176"/>
                  <a:pt x="85231" y="92691"/>
                  <a:pt x="83786" y="78245"/>
                </a:cubicBezTo>
                <a:cubicBezTo>
                  <a:pt x="85231" y="52243"/>
                  <a:pt x="73102" y="21515"/>
                  <a:pt x="88120" y="240"/>
                </a:cubicBezTo>
                <a:cubicBezTo>
                  <a:pt x="89432" y="-1618"/>
                  <a:pt x="162262" y="7882"/>
                  <a:pt x="170459" y="8907"/>
                </a:cubicBezTo>
                <a:lnTo>
                  <a:pt x="213796" y="4573"/>
                </a:lnTo>
                <a:cubicBezTo>
                  <a:pt x="226805" y="3204"/>
                  <a:pt x="239718" y="240"/>
                  <a:pt x="252799" y="240"/>
                </a:cubicBezTo>
                <a:cubicBezTo>
                  <a:pt x="278841" y="240"/>
                  <a:pt x="304802" y="3129"/>
                  <a:pt x="330804" y="4573"/>
                </a:cubicBezTo>
                <a:cubicBezTo>
                  <a:pt x="363056" y="15325"/>
                  <a:pt x="320005" y="-1180"/>
                  <a:pt x="361140" y="26242"/>
                </a:cubicBezTo>
                <a:cubicBezTo>
                  <a:pt x="373924" y="34764"/>
                  <a:pt x="376715" y="35397"/>
                  <a:pt x="387142" y="47910"/>
                </a:cubicBezTo>
                <a:cubicBezTo>
                  <a:pt x="402664" y="66537"/>
                  <a:pt x="390372" y="54369"/>
                  <a:pt x="400143" y="73912"/>
                </a:cubicBezTo>
                <a:cubicBezTo>
                  <a:pt x="402472" y="78570"/>
                  <a:pt x="405921" y="82579"/>
                  <a:pt x="408810" y="86913"/>
                </a:cubicBezTo>
                <a:cubicBezTo>
                  <a:pt x="407133" y="102002"/>
                  <a:pt x="397778" y="136550"/>
                  <a:pt x="413144" y="151917"/>
                </a:cubicBezTo>
                <a:lnTo>
                  <a:pt x="421811" y="160585"/>
                </a:lnTo>
                <a:cubicBezTo>
                  <a:pt x="424700" y="169252"/>
                  <a:pt x="424018" y="180127"/>
                  <a:pt x="430478" y="186587"/>
                </a:cubicBezTo>
                <a:lnTo>
                  <a:pt x="452147" y="208255"/>
                </a:lnTo>
                <a:cubicBezTo>
                  <a:pt x="464421" y="245084"/>
                  <a:pt x="447302" y="200180"/>
                  <a:pt x="465148" y="229923"/>
                </a:cubicBezTo>
                <a:cubicBezTo>
                  <a:pt x="482025" y="258051"/>
                  <a:pt x="456186" y="229630"/>
                  <a:pt x="478149" y="251591"/>
                </a:cubicBezTo>
                <a:cubicBezTo>
                  <a:pt x="482482" y="264592"/>
                  <a:pt x="489211" y="277028"/>
                  <a:pt x="491149" y="290594"/>
                </a:cubicBezTo>
                <a:cubicBezTo>
                  <a:pt x="493231" y="305170"/>
                  <a:pt x="496809" y="331894"/>
                  <a:pt x="499817" y="346932"/>
                </a:cubicBezTo>
                <a:cubicBezTo>
                  <a:pt x="504334" y="369518"/>
                  <a:pt x="502975" y="357987"/>
                  <a:pt x="508484" y="377267"/>
                </a:cubicBezTo>
                <a:cubicBezTo>
                  <a:pt x="510120" y="382994"/>
                  <a:pt x="511373" y="388824"/>
                  <a:pt x="512818" y="394602"/>
                </a:cubicBezTo>
                <a:cubicBezTo>
                  <a:pt x="513062" y="396552"/>
                  <a:pt x="520202" y="455329"/>
                  <a:pt x="521485" y="459607"/>
                </a:cubicBezTo>
                <a:cubicBezTo>
                  <a:pt x="522982" y="464595"/>
                  <a:pt x="527263" y="468274"/>
                  <a:pt x="530152" y="472607"/>
                </a:cubicBezTo>
                <a:cubicBezTo>
                  <a:pt x="536701" y="498802"/>
                  <a:pt x="532604" y="484296"/>
                  <a:pt x="543153" y="515944"/>
                </a:cubicBezTo>
                <a:lnTo>
                  <a:pt x="547487" y="528945"/>
                </a:lnTo>
                <a:lnTo>
                  <a:pt x="551821" y="541946"/>
                </a:lnTo>
                <a:cubicBezTo>
                  <a:pt x="547487" y="591061"/>
                  <a:pt x="543186" y="640178"/>
                  <a:pt x="538820" y="689290"/>
                </a:cubicBezTo>
                <a:cubicBezTo>
                  <a:pt x="537407" y="705183"/>
                  <a:pt x="534486" y="736960"/>
                  <a:pt x="534486" y="736960"/>
                </a:cubicBezTo>
                <a:cubicBezTo>
                  <a:pt x="535931" y="783186"/>
                  <a:pt x="535180" y="829532"/>
                  <a:pt x="538820" y="875637"/>
                </a:cubicBezTo>
                <a:cubicBezTo>
                  <a:pt x="539539" y="884745"/>
                  <a:pt x="542419" y="894037"/>
                  <a:pt x="547487" y="901639"/>
                </a:cubicBezTo>
                <a:lnTo>
                  <a:pt x="556154" y="914640"/>
                </a:lnTo>
                <a:cubicBezTo>
                  <a:pt x="557599" y="920418"/>
                  <a:pt x="557824" y="926647"/>
                  <a:pt x="560488" y="931974"/>
                </a:cubicBezTo>
                <a:cubicBezTo>
                  <a:pt x="562315" y="935629"/>
                  <a:pt x="567328" y="936987"/>
                  <a:pt x="569155" y="940642"/>
                </a:cubicBezTo>
                <a:cubicBezTo>
                  <a:pt x="573241" y="948813"/>
                  <a:pt x="576030" y="957685"/>
                  <a:pt x="577822" y="966643"/>
                </a:cubicBezTo>
                <a:cubicBezTo>
                  <a:pt x="579267" y="973866"/>
                  <a:pt x="581182" y="981011"/>
                  <a:pt x="582156" y="988312"/>
                </a:cubicBezTo>
                <a:cubicBezTo>
                  <a:pt x="584075" y="1002702"/>
                  <a:pt x="584283" y="1017299"/>
                  <a:pt x="586490" y="1031648"/>
                </a:cubicBezTo>
                <a:cubicBezTo>
                  <a:pt x="587185" y="1036163"/>
                  <a:pt x="589715" y="1040217"/>
                  <a:pt x="590823" y="1044649"/>
                </a:cubicBezTo>
                <a:cubicBezTo>
                  <a:pt x="592609" y="1051795"/>
                  <a:pt x="593712" y="1059094"/>
                  <a:pt x="595157" y="1066317"/>
                </a:cubicBezTo>
                <a:cubicBezTo>
                  <a:pt x="596297" y="1078853"/>
                  <a:pt x="599872" y="1127197"/>
                  <a:pt x="603824" y="1144323"/>
                </a:cubicBezTo>
                <a:cubicBezTo>
                  <a:pt x="605878" y="1153225"/>
                  <a:pt x="606032" y="1163865"/>
                  <a:pt x="612492" y="1170325"/>
                </a:cubicBezTo>
                <a:lnTo>
                  <a:pt x="625493" y="1183326"/>
                </a:lnTo>
                <a:cubicBezTo>
                  <a:pt x="626937" y="1187660"/>
                  <a:pt x="629826" y="1191759"/>
                  <a:pt x="629826" y="1196327"/>
                </a:cubicBezTo>
                <a:cubicBezTo>
                  <a:pt x="629826" y="1244448"/>
                  <a:pt x="624104" y="1226546"/>
                  <a:pt x="573489" y="1222329"/>
                </a:cubicBezTo>
                <a:cubicBezTo>
                  <a:pt x="566266" y="1220884"/>
                  <a:pt x="558591" y="1220896"/>
                  <a:pt x="551821" y="1217995"/>
                </a:cubicBezTo>
                <a:cubicBezTo>
                  <a:pt x="548065" y="1216386"/>
                  <a:pt x="544980" y="1212983"/>
                  <a:pt x="543153" y="1209328"/>
                </a:cubicBezTo>
                <a:cubicBezTo>
                  <a:pt x="539067" y="1201156"/>
                  <a:pt x="537375" y="1191993"/>
                  <a:pt x="534486" y="1183326"/>
                </a:cubicBezTo>
                <a:cubicBezTo>
                  <a:pt x="528267" y="1164669"/>
                  <a:pt x="531262" y="1174764"/>
                  <a:pt x="525819" y="1152990"/>
                </a:cubicBezTo>
                <a:cubicBezTo>
                  <a:pt x="518347" y="1055864"/>
                  <a:pt x="541006" y="1106526"/>
                  <a:pt x="413144" y="1092319"/>
                </a:cubicBezTo>
                <a:cubicBezTo>
                  <a:pt x="409083" y="1091868"/>
                  <a:pt x="406928" y="1086921"/>
                  <a:pt x="404476" y="1083652"/>
                </a:cubicBezTo>
                <a:cubicBezTo>
                  <a:pt x="398226" y="1075319"/>
                  <a:pt x="392920" y="1066317"/>
                  <a:pt x="387142" y="1057650"/>
                </a:cubicBezTo>
                <a:cubicBezTo>
                  <a:pt x="384253" y="1053316"/>
                  <a:pt x="380122" y="1049590"/>
                  <a:pt x="378475" y="1044649"/>
                </a:cubicBezTo>
                <a:cubicBezTo>
                  <a:pt x="375586" y="1035982"/>
                  <a:pt x="374875" y="1026249"/>
                  <a:pt x="369807" y="1018647"/>
                </a:cubicBezTo>
                <a:cubicBezTo>
                  <a:pt x="366918" y="1014313"/>
                  <a:pt x="363469" y="1010304"/>
                  <a:pt x="361140" y="1005646"/>
                </a:cubicBezTo>
                <a:cubicBezTo>
                  <a:pt x="356815" y="996995"/>
                  <a:pt x="357452" y="985852"/>
                  <a:pt x="348139" y="979644"/>
                </a:cubicBezTo>
                <a:cubicBezTo>
                  <a:pt x="343183" y="976340"/>
                  <a:pt x="336582" y="976755"/>
                  <a:pt x="330804" y="975311"/>
                </a:cubicBezTo>
                <a:cubicBezTo>
                  <a:pt x="251434" y="982525"/>
                  <a:pt x="300132" y="962319"/>
                  <a:pt x="278801" y="1031648"/>
                </a:cubicBezTo>
                <a:cubicBezTo>
                  <a:pt x="277458" y="1036014"/>
                  <a:pt x="270290" y="1035140"/>
                  <a:pt x="265800" y="1035982"/>
                </a:cubicBezTo>
                <a:cubicBezTo>
                  <a:pt x="247125" y="1039484"/>
                  <a:pt x="228241" y="1041760"/>
                  <a:pt x="209462" y="1044649"/>
                </a:cubicBezTo>
                <a:lnTo>
                  <a:pt x="200795" y="1070651"/>
                </a:lnTo>
                <a:cubicBezTo>
                  <a:pt x="199350" y="1074985"/>
                  <a:pt x="198995" y="1079851"/>
                  <a:pt x="196461" y="1083652"/>
                </a:cubicBezTo>
                <a:cubicBezTo>
                  <a:pt x="190683" y="1092319"/>
                  <a:pt x="182421" y="1099772"/>
                  <a:pt x="179127" y="1109654"/>
                </a:cubicBezTo>
                <a:cubicBezTo>
                  <a:pt x="177682" y="1113988"/>
                  <a:pt x="177598" y="1119049"/>
                  <a:pt x="174793" y="1122655"/>
                </a:cubicBezTo>
                <a:cubicBezTo>
                  <a:pt x="158808" y="1143207"/>
                  <a:pt x="153169" y="1145739"/>
                  <a:pt x="135790" y="1157324"/>
                </a:cubicBezTo>
                <a:cubicBezTo>
                  <a:pt x="137235" y="1167436"/>
                  <a:pt x="136457" y="1178126"/>
                  <a:pt x="140124" y="1187660"/>
                </a:cubicBezTo>
                <a:cubicBezTo>
                  <a:pt x="146249" y="1203585"/>
                  <a:pt x="155379" y="1211582"/>
                  <a:pt x="166126" y="1222329"/>
                </a:cubicBezTo>
                <a:cubicBezTo>
                  <a:pt x="164681" y="1241108"/>
                  <a:pt x="168127" y="1260929"/>
                  <a:pt x="161792" y="1278666"/>
                </a:cubicBezTo>
                <a:cubicBezTo>
                  <a:pt x="159789" y="1284275"/>
                  <a:pt x="150185" y="1281364"/>
                  <a:pt x="144458" y="1283000"/>
                </a:cubicBezTo>
                <a:cubicBezTo>
                  <a:pt x="126093" y="1288248"/>
                  <a:pt x="117733" y="1301056"/>
                  <a:pt x="114122" y="1300334"/>
                </a:cubicBezTo>
                <a:close/>
              </a:path>
            </a:pathLst>
          </a:custGeom>
          <a:solidFill>
            <a:srgbClr val="F075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xmlns="" id="{214FF202-918F-460A-9165-E4A3D359968D}"/>
              </a:ext>
            </a:extLst>
          </p:cNvPr>
          <p:cNvSpPr/>
          <p:nvPr/>
        </p:nvSpPr>
        <p:spPr>
          <a:xfrm>
            <a:off x="365031" y="244451"/>
            <a:ext cx="11521440" cy="6217920"/>
          </a:xfrm>
          <a:prstGeom prst="frame">
            <a:avLst>
              <a:gd name="adj1" fmla="val 71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4440" y="676737"/>
            <a:ext cx="4035160" cy="53049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80313" y="4461991"/>
            <a:ext cx="2000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বান্দরবান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74614" y="1751940"/>
            <a:ext cx="61099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বান্দরবান বাংলাদেশের দক্ষিণ পূর্ব দিকে অবস্থিত একটি পাহাড়ি জেলা।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638631" y="2050800"/>
            <a:ext cx="776648" cy="725721"/>
          </a:xfrm>
          <a:prstGeom prst="ellipse">
            <a:avLst/>
          </a:prstGeom>
          <a:solidFill>
            <a:srgbClr val="FF0000"/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74614" y="1751940"/>
            <a:ext cx="61099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 বান্দরবানের দর্শনীয় এলাকা সম্পর্কে জানব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638631" y="2050800"/>
            <a:ext cx="776648" cy="725721"/>
          </a:xfrm>
          <a:prstGeom prst="ellipse">
            <a:avLst/>
          </a:prstGeom>
          <a:solidFill>
            <a:srgbClr val="FF0000"/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97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4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7 L -0.48815 -0.38704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14" y="-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/>
      <p:bldP spid="10" grpId="0"/>
      <p:bldP spid="10" grpId="1"/>
      <p:bldP spid="11" grpId="0" animBg="1"/>
      <p:bldP spid="11" grpId="1" animBg="1"/>
      <p:bldP spid="9" grpId="0"/>
      <p:bldP spid="12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469</Words>
  <Application>Microsoft Office PowerPoint</Application>
  <PresentationFormat>Widescreen</PresentationFormat>
  <Paragraphs>111</Paragraphs>
  <Slides>21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AnandapatraEMJ</vt:lpstr>
      <vt:lpstr>Arial</vt:lpstr>
      <vt:lpstr>Calibri</vt:lpstr>
      <vt:lpstr>Calibri Light</vt:lpstr>
      <vt:lpstr>Ekushey Godhuli</vt:lpstr>
      <vt:lpstr>Kalpurush</vt:lpstr>
      <vt:lpstr>NikoshBAN</vt:lpstr>
      <vt:lpstr>Vrinda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GPS</dc:creator>
  <cp:lastModifiedBy>GPS</cp:lastModifiedBy>
  <cp:revision>10</cp:revision>
  <dcterms:created xsi:type="dcterms:W3CDTF">2019-12-04T19:10:46Z</dcterms:created>
  <dcterms:modified xsi:type="dcterms:W3CDTF">2019-12-04T20:13:43Z</dcterms:modified>
</cp:coreProperties>
</file>