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593" r:id="rId4"/>
    <p:sldId id="260" r:id="rId5"/>
    <p:sldId id="594" r:id="rId6"/>
    <p:sldId id="259" r:id="rId7"/>
    <p:sldId id="706" r:id="rId8"/>
    <p:sldId id="657" r:id="rId9"/>
    <p:sldId id="664" r:id="rId10"/>
    <p:sldId id="701" r:id="rId11"/>
    <p:sldId id="278" r:id="rId12"/>
    <p:sldId id="287" r:id="rId13"/>
    <p:sldId id="303" r:id="rId14"/>
    <p:sldId id="698" r:id="rId15"/>
    <p:sldId id="267" r:id="rId16"/>
    <p:sldId id="690" r:id="rId17"/>
    <p:sldId id="691" r:id="rId18"/>
    <p:sldId id="6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2" autoAdjust="0"/>
  </p:normalViewPr>
  <p:slideViewPr>
    <p:cSldViewPr snapToGrid="0" showGuides="1">
      <p:cViewPr varScale="1">
        <p:scale>
          <a:sx n="59" d="100"/>
          <a:sy n="59" d="100"/>
        </p:scale>
        <p:origin x="84" y="1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8EE0-8C37-49FF-980B-04512BCF773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5980F-3B05-475F-9BE1-136162854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5980F-3B05-475F-9BE1-136162854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6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2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9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0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76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734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24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43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382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310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214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0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134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21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79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909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8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4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1209-A827-43A8-942C-9BFEB08F1B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0D9F-E2C1-498E-A404-F4CC2C0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03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24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microsoft.com/office/2007/relationships/hdphoto" Target="../media/hdphoto13.wdp"/><Relationship Id="rId30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5.wdp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1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9.wdp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AA87A947-6234-4947-9823-E5E2E4E8EB51}"/>
              </a:ext>
            </a:extLst>
          </p:cNvPr>
          <p:cNvSpPr>
            <a:spLocks noEditPoints="1"/>
          </p:cNvSpPr>
          <p:nvPr/>
        </p:nvSpPr>
        <p:spPr bwMode="auto">
          <a:xfrm>
            <a:off x="2252870" y="2346022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80D2428-9087-4D22-A64C-B52578CA98FA}"/>
              </a:ext>
            </a:extLst>
          </p:cNvPr>
          <p:cNvSpPr>
            <a:spLocks noEditPoints="1"/>
          </p:cNvSpPr>
          <p:nvPr/>
        </p:nvSpPr>
        <p:spPr bwMode="auto">
          <a:xfrm rot="3875867">
            <a:off x="3206378" y="2148633"/>
            <a:ext cx="2879596" cy="2331787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BDBD5CA-7DBE-46A2-ADE8-5E6E0B9C26C7}"/>
              </a:ext>
            </a:extLst>
          </p:cNvPr>
          <p:cNvSpPr>
            <a:spLocks noEditPoints="1"/>
          </p:cNvSpPr>
          <p:nvPr/>
        </p:nvSpPr>
        <p:spPr bwMode="auto">
          <a:xfrm>
            <a:off x="2786197" y="2070232"/>
            <a:ext cx="3726948" cy="2989155"/>
          </a:xfrm>
          <a:custGeom>
            <a:avLst/>
            <a:gdLst>
              <a:gd name="T0" fmla="*/ 3658 w 4507"/>
              <a:gd name="T1" fmla="*/ 2765 h 4589"/>
              <a:gd name="T2" fmla="*/ 2395 w 4507"/>
              <a:gd name="T3" fmla="*/ 3266 h 4589"/>
              <a:gd name="T4" fmla="*/ 2720 w 4507"/>
              <a:gd name="T5" fmla="*/ 2897 h 4589"/>
              <a:gd name="T6" fmla="*/ 2646 w 4507"/>
              <a:gd name="T7" fmla="*/ 2690 h 4589"/>
              <a:gd name="T8" fmla="*/ 3048 w 4507"/>
              <a:gd name="T9" fmla="*/ 4031 h 4589"/>
              <a:gd name="T10" fmla="*/ 2151 w 4507"/>
              <a:gd name="T11" fmla="*/ 3540 h 4589"/>
              <a:gd name="T12" fmla="*/ 1790 w 4507"/>
              <a:gd name="T13" fmla="*/ 3305 h 4589"/>
              <a:gd name="T14" fmla="*/ 2280 w 4507"/>
              <a:gd name="T15" fmla="*/ 3092 h 4589"/>
              <a:gd name="T16" fmla="*/ 2300 w 4507"/>
              <a:gd name="T17" fmla="*/ 2729 h 4589"/>
              <a:gd name="T18" fmla="*/ 2104 w 4507"/>
              <a:gd name="T19" fmla="*/ 2387 h 4589"/>
              <a:gd name="T20" fmla="*/ 2608 w 4507"/>
              <a:gd name="T21" fmla="*/ 2157 h 4589"/>
              <a:gd name="T22" fmla="*/ 3070 w 4507"/>
              <a:gd name="T23" fmla="*/ 2609 h 4589"/>
              <a:gd name="T24" fmla="*/ 3340 w 4507"/>
              <a:gd name="T25" fmla="*/ 2622 h 4589"/>
              <a:gd name="T26" fmla="*/ 3667 w 4507"/>
              <a:gd name="T27" fmla="*/ 2502 h 4589"/>
              <a:gd name="T28" fmla="*/ 3602 w 4507"/>
              <a:gd name="T29" fmla="*/ 2724 h 4589"/>
              <a:gd name="T30" fmla="*/ 3652 w 4507"/>
              <a:gd name="T31" fmla="*/ 3028 h 4589"/>
              <a:gd name="T32" fmla="*/ 4039 w 4507"/>
              <a:gd name="T33" fmla="*/ 3224 h 4589"/>
              <a:gd name="T34" fmla="*/ 3593 w 4507"/>
              <a:gd name="T35" fmla="*/ 3429 h 4589"/>
              <a:gd name="T36" fmla="*/ 2566 w 4507"/>
              <a:gd name="T37" fmla="*/ 3049 h 4589"/>
              <a:gd name="T38" fmla="*/ 2504 w 4507"/>
              <a:gd name="T39" fmla="*/ 3112 h 4589"/>
              <a:gd name="T40" fmla="*/ 3904 w 4507"/>
              <a:gd name="T41" fmla="*/ 2515 h 4589"/>
              <a:gd name="T42" fmla="*/ 4155 w 4507"/>
              <a:gd name="T43" fmla="*/ 2906 h 4589"/>
              <a:gd name="T44" fmla="*/ 4134 w 4507"/>
              <a:gd name="T45" fmla="*/ 3028 h 4589"/>
              <a:gd name="T46" fmla="*/ 4093 w 4507"/>
              <a:gd name="T47" fmla="*/ 2925 h 4589"/>
              <a:gd name="T48" fmla="*/ 2995 w 4507"/>
              <a:gd name="T49" fmla="*/ 2168 h 4589"/>
              <a:gd name="T50" fmla="*/ 3796 w 4507"/>
              <a:gd name="T51" fmla="*/ 1762 h 4589"/>
              <a:gd name="T52" fmla="*/ 3131 w 4507"/>
              <a:gd name="T53" fmla="*/ 1432 h 4589"/>
              <a:gd name="T54" fmla="*/ 3648 w 4507"/>
              <a:gd name="T55" fmla="*/ 801 h 4589"/>
              <a:gd name="T56" fmla="*/ 2865 w 4507"/>
              <a:gd name="T57" fmla="*/ 4103 h 4589"/>
              <a:gd name="T58" fmla="*/ 2516 w 4507"/>
              <a:gd name="T59" fmla="*/ 4145 h 4589"/>
              <a:gd name="T60" fmla="*/ 2078 w 4507"/>
              <a:gd name="T61" fmla="*/ 3829 h 4589"/>
              <a:gd name="T62" fmla="*/ 1727 w 4507"/>
              <a:gd name="T63" fmla="*/ 2874 h 4589"/>
              <a:gd name="T64" fmla="*/ 3137 w 4507"/>
              <a:gd name="T65" fmla="*/ 2559 h 4589"/>
              <a:gd name="T66" fmla="*/ 1135 w 4507"/>
              <a:gd name="T67" fmla="*/ 3903 h 4589"/>
              <a:gd name="T68" fmla="*/ 1395 w 4507"/>
              <a:gd name="T69" fmla="*/ 3769 h 4589"/>
              <a:gd name="T70" fmla="*/ 604 w 4507"/>
              <a:gd name="T71" fmla="*/ 3034 h 4589"/>
              <a:gd name="T72" fmla="*/ 1222 w 4507"/>
              <a:gd name="T73" fmla="*/ 3711 h 4589"/>
              <a:gd name="T74" fmla="*/ 1110 w 4507"/>
              <a:gd name="T75" fmla="*/ 2757 h 4589"/>
              <a:gd name="T76" fmla="*/ 1413 w 4507"/>
              <a:gd name="T77" fmla="*/ 3011 h 4589"/>
              <a:gd name="T78" fmla="*/ 1253 w 4507"/>
              <a:gd name="T79" fmla="*/ 2507 h 4589"/>
              <a:gd name="T80" fmla="*/ 1497 w 4507"/>
              <a:gd name="T81" fmla="*/ 2227 h 4589"/>
              <a:gd name="T82" fmla="*/ 1010 w 4507"/>
              <a:gd name="T83" fmla="*/ 2670 h 4589"/>
              <a:gd name="T84" fmla="*/ 1173 w 4507"/>
              <a:gd name="T85" fmla="*/ 2054 h 4589"/>
              <a:gd name="T86" fmla="*/ 357 w 4507"/>
              <a:gd name="T87" fmla="*/ 2804 h 4589"/>
              <a:gd name="T88" fmla="*/ 312 w 4507"/>
              <a:gd name="T89" fmla="*/ 2897 h 4589"/>
              <a:gd name="T90" fmla="*/ 76 w 4507"/>
              <a:gd name="T91" fmla="*/ 2547 h 4589"/>
              <a:gd name="T92" fmla="*/ 307 w 4507"/>
              <a:gd name="T93" fmla="*/ 2332 h 4589"/>
              <a:gd name="T94" fmla="*/ 317 w 4507"/>
              <a:gd name="T95" fmla="*/ 2157 h 4589"/>
              <a:gd name="T96" fmla="*/ 6 w 4507"/>
              <a:gd name="T97" fmla="*/ 1929 h 4589"/>
              <a:gd name="T98" fmla="*/ 1199 w 4507"/>
              <a:gd name="T99" fmla="*/ 1605 h 4589"/>
              <a:gd name="T100" fmla="*/ 1520 w 4507"/>
              <a:gd name="T101" fmla="*/ 1471 h 4589"/>
              <a:gd name="T102" fmla="*/ 2713 w 4507"/>
              <a:gd name="T103" fmla="*/ 2245 h 4589"/>
              <a:gd name="T104" fmla="*/ 2839 w 4507"/>
              <a:gd name="T105" fmla="*/ 1782 h 4589"/>
              <a:gd name="T106" fmla="*/ 1838 w 4507"/>
              <a:gd name="T107" fmla="*/ 2314 h 4589"/>
              <a:gd name="T108" fmla="*/ 1907 w 4507"/>
              <a:gd name="T109" fmla="*/ 2668 h 4589"/>
              <a:gd name="T110" fmla="*/ 1720 w 4507"/>
              <a:gd name="T111" fmla="*/ 2714 h 4589"/>
              <a:gd name="T112" fmla="*/ 1761 w 4507"/>
              <a:gd name="T113" fmla="*/ 2063 h 4589"/>
              <a:gd name="T114" fmla="*/ 1845 w 4507"/>
              <a:gd name="T115" fmla="*/ 1899 h 4589"/>
              <a:gd name="T116" fmla="*/ 2887 w 4507"/>
              <a:gd name="T117" fmla="*/ 1229 h 4589"/>
              <a:gd name="T118" fmla="*/ 2455 w 4507"/>
              <a:gd name="T119" fmla="*/ 841 h 4589"/>
              <a:gd name="T120" fmla="*/ 2174 w 4507"/>
              <a:gd name="T121" fmla="*/ 408 h 4589"/>
              <a:gd name="T122" fmla="*/ 662 w 4507"/>
              <a:gd name="T123" fmla="*/ 802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4589">
                <a:moveTo>
                  <a:pt x="3255" y="34"/>
                </a:moveTo>
                <a:lnTo>
                  <a:pt x="3254" y="34"/>
                </a:lnTo>
                <a:lnTo>
                  <a:pt x="3252" y="34"/>
                </a:lnTo>
                <a:lnTo>
                  <a:pt x="3251" y="26"/>
                </a:lnTo>
                <a:lnTo>
                  <a:pt x="3255" y="10"/>
                </a:lnTo>
                <a:lnTo>
                  <a:pt x="3260" y="3"/>
                </a:lnTo>
                <a:lnTo>
                  <a:pt x="3262" y="1"/>
                </a:lnTo>
                <a:lnTo>
                  <a:pt x="3267" y="0"/>
                </a:lnTo>
                <a:lnTo>
                  <a:pt x="3271" y="6"/>
                </a:lnTo>
                <a:lnTo>
                  <a:pt x="3274" y="19"/>
                </a:lnTo>
                <a:lnTo>
                  <a:pt x="3272" y="26"/>
                </a:lnTo>
                <a:lnTo>
                  <a:pt x="3270" y="32"/>
                </a:lnTo>
                <a:lnTo>
                  <a:pt x="3261" y="36"/>
                </a:lnTo>
                <a:lnTo>
                  <a:pt x="3255" y="34"/>
                </a:lnTo>
                <a:close/>
                <a:moveTo>
                  <a:pt x="3257" y="3524"/>
                </a:moveTo>
                <a:lnTo>
                  <a:pt x="3254" y="3515"/>
                </a:lnTo>
                <a:lnTo>
                  <a:pt x="3245" y="3514"/>
                </a:lnTo>
                <a:lnTo>
                  <a:pt x="3232" y="3515"/>
                </a:lnTo>
                <a:lnTo>
                  <a:pt x="3219" y="3518"/>
                </a:lnTo>
                <a:lnTo>
                  <a:pt x="3211" y="3520"/>
                </a:lnTo>
                <a:lnTo>
                  <a:pt x="3203" y="3520"/>
                </a:lnTo>
                <a:lnTo>
                  <a:pt x="3186" y="3521"/>
                </a:lnTo>
                <a:lnTo>
                  <a:pt x="3169" y="3525"/>
                </a:lnTo>
                <a:lnTo>
                  <a:pt x="3165" y="3528"/>
                </a:lnTo>
                <a:lnTo>
                  <a:pt x="3160" y="3531"/>
                </a:lnTo>
                <a:lnTo>
                  <a:pt x="3153" y="3538"/>
                </a:lnTo>
                <a:lnTo>
                  <a:pt x="3144" y="3557"/>
                </a:lnTo>
                <a:lnTo>
                  <a:pt x="3143" y="3569"/>
                </a:lnTo>
                <a:lnTo>
                  <a:pt x="3147" y="3573"/>
                </a:lnTo>
                <a:lnTo>
                  <a:pt x="3154" y="3580"/>
                </a:lnTo>
                <a:lnTo>
                  <a:pt x="3173" y="3586"/>
                </a:lnTo>
                <a:lnTo>
                  <a:pt x="3185" y="3584"/>
                </a:lnTo>
                <a:lnTo>
                  <a:pt x="3205" y="3579"/>
                </a:lnTo>
                <a:lnTo>
                  <a:pt x="3239" y="3557"/>
                </a:lnTo>
                <a:lnTo>
                  <a:pt x="3252" y="3541"/>
                </a:lnTo>
                <a:lnTo>
                  <a:pt x="3257" y="3533"/>
                </a:lnTo>
                <a:lnTo>
                  <a:pt x="3257" y="3524"/>
                </a:lnTo>
                <a:close/>
                <a:moveTo>
                  <a:pt x="3680" y="2765"/>
                </a:moveTo>
                <a:lnTo>
                  <a:pt x="3675" y="2755"/>
                </a:lnTo>
                <a:lnTo>
                  <a:pt x="3664" y="2739"/>
                </a:lnTo>
                <a:lnTo>
                  <a:pt x="3654" y="2733"/>
                </a:lnTo>
                <a:lnTo>
                  <a:pt x="3652" y="2734"/>
                </a:lnTo>
                <a:lnTo>
                  <a:pt x="3650" y="2740"/>
                </a:lnTo>
                <a:lnTo>
                  <a:pt x="3650" y="2746"/>
                </a:lnTo>
                <a:lnTo>
                  <a:pt x="3651" y="2752"/>
                </a:lnTo>
                <a:lnTo>
                  <a:pt x="3652" y="2757"/>
                </a:lnTo>
                <a:lnTo>
                  <a:pt x="3658" y="2765"/>
                </a:lnTo>
                <a:lnTo>
                  <a:pt x="3671" y="2769"/>
                </a:lnTo>
                <a:lnTo>
                  <a:pt x="3680" y="2765"/>
                </a:lnTo>
                <a:close/>
                <a:moveTo>
                  <a:pt x="2678" y="2772"/>
                </a:moveTo>
                <a:lnTo>
                  <a:pt x="2677" y="2773"/>
                </a:lnTo>
                <a:lnTo>
                  <a:pt x="2677" y="2776"/>
                </a:lnTo>
                <a:lnTo>
                  <a:pt x="2674" y="2801"/>
                </a:lnTo>
                <a:lnTo>
                  <a:pt x="2665" y="2824"/>
                </a:lnTo>
                <a:lnTo>
                  <a:pt x="2664" y="2827"/>
                </a:lnTo>
                <a:lnTo>
                  <a:pt x="2661" y="2830"/>
                </a:lnTo>
                <a:lnTo>
                  <a:pt x="2638" y="2851"/>
                </a:lnTo>
                <a:lnTo>
                  <a:pt x="2609" y="2866"/>
                </a:lnTo>
                <a:lnTo>
                  <a:pt x="2592" y="2874"/>
                </a:lnTo>
                <a:lnTo>
                  <a:pt x="2577" y="2886"/>
                </a:lnTo>
                <a:lnTo>
                  <a:pt x="2572" y="2891"/>
                </a:lnTo>
                <a:lnTo>
                  <a:pt x="2564" y="2894"/>
                </a:lnTo>
                <a:lnTo>
                  <a:pt x="2559" y="2894"/>
                </a:lnTo>
                <a:lnTo>
                  <a:pt x="2554" y="2893"/>
                </a:lnTo>
                <a:lnTo>
                  <a:pt x="2540" y="2891"/>
                </a:lnTo>
                <a:lnTo>
                  <a:pt x="2526" y="2894"/>
                </a:lnTo>
                <a:lnTo>
                  <a:pt x="2523" y="2896"/>
                </a:lnTo>
                <a:lnTo>
                  <a:pt x="2520" y="2897"/>
                </a:lnTo>
                <a:lnTo>
                  <a:pt x="2482" y="2930"/>
                </a:lnTo>
                <a:lnTo>
                  <a:pt x="2441" y="2961"/>
                </a:lnTo>
                <a:lnTo>
                  <a:pt x="2439" y="2962"/>
                </a:lnTo>
                <a:lnTo>
                  <a:pt x="2438" y="2964"/>
                </a:lnTo>
                <a:lnTo>
                  <a:pt x="2432" y="2975"/>
                </a:lnTo>
                <a:lnTo>
                  <a:pt x="2432" y="3000"/>
                </a:lnTo>
                <a:lnTo>
                  <a:pt x="2436" y="3011"/>
                </a:lnTo>
                <a:lnTo>
                  <a:pt x="2442" y="3021"/>
                </a:lnTo>
                <a:lnTo>
                  <a:pt x="2446" y="3033"/>
                </a:lnTo>
                <a:lnTo>
                  <a:pt x="2451" y="3044"/>
                </a:lnTo>
                <a:lnTo>
                  <a:pt x="2451" y="3056"/>
                </a:lnTo>
                <a:lnTo>
                  <a:pt x="2449" y="3077"/>
                </a:lnTo>
                <a:lnTo>
                  <a:pt x="2431" y="3116"/>
                </a:lnTo>
                <a:lnTo>
                  <a:pt x="2413" y="3134"/>
                </a:lnTo>
                <a:lnTo>
                  <a:pt x="2403" y="3144"/>
                </a:lnTo>
                <a:lnTo>
                  <a:pt x="2389" y="3151"/>
                </a:lnTo>
                <a:lnTo>
                  <a:pt x="2377" y="3157"/>
                </a:lnTo>
                <a:lnTo>
                  <a:pt x="2367" y="3165"/>
                </a:lnTo>
                <a:lnTo>
                  <a:pt x="2356" y="3180"/>
                </a:lnTo>
                <a:lnTo>
                  <a:pt x="2346" y="3210"/>
                </a:lnTo>
                <a:lnTo>
                  <a:pt x="2349" y="3227"/>
                </a:lnTo>
                <a:lnTo>
                  <a:pt x="2356" y="3234"/>
                </a:lnTo>
                <a:lnTo>
                  <a:pt x="2363" y="3242"/>
                </a:lnTo>
                <a:lnTo>
                  <a:pt x="2370" y="3250"/>
                </a:lnTo>
                <a:lnTo>
                  <a:pt x="2380" y="3260"/>
                </a:lnTo>
                <a:lnTo>
                  <a:pt x="2395" y="3266"/>
                </a:lnTo>
                <a:lnTo>
                  <a:pt x="2399" y="3268"/>
                </a:lnTo>
                <a:lnTo>
                  <a:pt x="2402" y="3268"/>
                </a:lnTo>
                <a:lnTo>
                  <a:pt x="2425" y="3275"/>
                </a:lnTo>
                <a:lnTo>
                  <a:pt x="2472" y="3282"/>
                </a:lnTo>
                <a:lnTo>
                  <a:pt x="2497" y="3280"/>
                </a:lnTo>
                <a:lnTo>
                  <a:pt x="2504" y="3279"/>
                </a:lnTo>
                <a:lnTo>
                  <a:pt x="2511" y="3276"/>
                </a:lnTo>
                <a:lnTo>
                  <a:pt x="2534" y="3265"/>
                </a:lnTo>
                <a:lnTo>
                  <a:pt x="2566" y="3230"/>
                </a:lnTo>
                <a:lnTo>
                  <a:pt x="2577" y="3208"/>
                </a:lnTo>
                <a:lnTo>
                  <a:pt x="2580" y="3203"/>
                </a:lnTo>
                <a:lnTo>
                  <a:pt x="2583" y="3198"/>
                </a:lnTo>
                <a:lnTo>
                  <a:pt x="2592" y="3180"/>
                </a:lnTo>
                <a:lnTo>
                  <a:pt x="2595" y="3162"/>
                </a:lnTo>
                <a:lnTo>
                  <a:pt x="2595" y="3155"/>
                </a:lnTo>
                <a:lnTo>
                  <a:pt x="2589" y="3148"/>
                </a:lnTo>
                <a:lnTo>
                  <a:pt x="2583" y="3146"/>
                </a:lnTo>
                <a:lnTo>
                  <a:pt x="2579" y="3146"/>
                </a:lnTo>
                <a:lnTo>
                  <a:pt x="2575" y="3144"/>
                </a:lnTo>
                <a:lnTo>
                  <a:pt x="2567" y="3135"/>
                </a:lnTo>
                <a:lnTo>
                  <a:pt x="2566" y="3115"/>
                </a:lnTo>
                <a:lnTo>
                  <a:pt x="2572" y="3105"/>
                </a:lnTo>
                <a:lnTo>
                  <a:pt x="2575" y="3100"/>
                </a:lnTo>
                <a:lnTo>
                  <a:pt x="2579" y="3099"/>
                </a:lnTo>
                <a:lnTo>
                  <a:pt x="2590" y="3096"/>
                </a:lnTo>
                <a:lnTo>
                  <a:pt x="2613" y="3095"/>
                </a:lnTo>
                <a:lnTo>
                  <a:pt x="2625" y="3098"/>
                </a:lnTo>
                <a:lnTo>
                  <a:pt x="2649" y="3086"/>
                </a:lnTo>
                <a:lnTo>
                  <a:pt x="2674" y="3074"/>
                </a:lnTo>
                <a:lnTo>
                  <a:pt x="2684" y="3070"/>
                </a:lnTo>
                <a:lnTo>
                  <a:pt x="2694" y="3067"/>
                </a:lnTo>
                <a:lnTo>
                  <a:pt x="2701" y="3064"/>
                </a:lnTo>
                <a:lnTo>
                  <a:pt x="2710" y="3054"/>
                </a:lnTo>
                <a:lnTo>
                  <a:pt x="2711" y="3047"/>
                </a:lnTo>
                <a:lnTo>
                  <a:pt x="2711" y="3043"/>
                </a:lnTo>
                <a:lnTo>
                  <a:pt x="2710" y="3038"/>
                </a:lnTo>
                <a:lnTo>
                  <a:pt x="2697" y="2998"/>
                </a:lnTo>
                <a:lnTo>
                  <a:pt x="2684" y="2956"/>
                </a:lnTo>
                <a:lnTo>
                  <a:pt x="2682" y="2951"/>
                </a:lnTo>
                <a:lnTo>
                  <a:pt x="2678" y="2946"/>
                </a:lnTo>
                <a:lnTo>
                  <a:pt x="2674" y="2940"/>
                </a:lnTo>
                <a:lnTo>
                  <a:pt x="2671" y="2927"/>
                </a:lnTo>
                <a:lnTo>
                  <a:pt x="2672" y="2920"/>
                </a:lnTo>
                <a:lnTo>
                  <a:pt x="2677" y="2910"/>
                </a:lnTo>
                <a:lnTo>
                  <a:pt x="2693" y="2900"/>
                </a:lnTo>
                <a:lnTo>
                  <a:pt x="2704" y="2899"/>
                </a:lnTo>
                <a:lnTo>
                  <a:pt x="2720" y="2897"/>
                </a:lnTo>
                <a:lnTo>
                  <a:pt x="2734" y="2890"/>
                </a:lnTo>
                <a:lnTo>
                  <a:pt x="2750" y="2879"/>
                </a:lnTo>
                <a:lnTo>
                  <a:pt x="2759" y="2863"/>
                </a:lnTo>
                <a:lnTo>
                  <a:pt x="2763" y="2854"/>
                </a:lnTo>
                <a:lnTo>
                  <a:pt x="2770" y="2845"/>
                </a:lnTo>
                <a:lnTo>
                  <a:pt x="2792" y="2822"/>
                </a:lnTo>
                <a:lnTo>
                  <a:pt x="2815" y="2801"/>
                </a:lnTo>
                <a:lnTo>
                  <a:pt x="2821" y="2795"/>
                </a:lnTo>
                <a:lnTo>
                  <a:pt x="2821" y="2789"/>
                </a:lnTo>
                <a:lnTo>
                  <a:pt x="2818" y="2783"/>
                </a:lnTo>
                <a:lnTo>
                  <a:pt x="2813" y="2781"/>
                </a:lnTo>
                <a:lnTo>
                  <a:pt x="2798" y="2772"/>
                </a:lnTo>
                <a:lnTo>
                  <a:pt x="2764" y="2762"/>
                </a:lnTo>
                <a:lnTo>
                  <a:pt x="2747" y="2760"/>
                </a:lnTo>
                <a:lnTo>
                  <a:pt x="2743" y="2759"/>
                </a:lnTo>
                <a:lnTo>
                  <a:pt x="2739" y="2760"/>
                </a:lnTo>
                <a:lnTo>
                  <a:pt x="2731" y="2765"/>
                </a:lnTo>
                <a:lnTo>
                  <a:pt x="2724" y="2769"/>
                </a:lnTo>
                <a:lnTo>
                  <a:pt x="2718" y="2763"/>
                </a:lnTo>
                <a:lnTo>
                  <a:pt x="2708" y="2760"/>
                </a:lnTo>
                <a:lnTo>
                  <a:pt x="2700" y="2759"/>
                </a:lnTo>
                <a:lnTo>
                  <a:pt x="2684" y="2765"/>
                </a:lnTo>
                <a:lnTo>
                  <a:pt x="2678" y="2772"/>
                </a:lnTo>
                <a:close/>
                <a:moveTo>
                  <a:pt x="2681" y="2465"/>
                </a:moveTo>
                <a:lnTo>
                  <a:pt x="2680" y="2465"/>
                </a:lnTo>
                <a:lnTo>
                  <a:pt x="2680" y="2466"/>
                </a:lnTo>
                <a:lnTo>
                  <a:pt x="2654" y="2508"/>
                </a:lnTo>
                <a:lnTo>
                  <a:pt x="2626" y="2550"/>
                </a:lnTo>
                <a:lnTo>
                  <a:pt x="2618" y="2562"/>
                </a:lnTo>
                <a:lnTo>
                  <a:pt x="2608" y="2572"/>
                </a:lnTo>
                <a:lnTo>
                  <a:pt x="2572" y="2603"/>
                </a:lnTo>
                <a:lnTo>
                  <a:pt x="2528" y="2629"/>
                </a:lnTo>
                <a:lnTo>
                  <a:pt x="2514" y="2638"/>
                </a:lnTo>
                <a:lnTo>
                  <a:pt x="2498" y="2647"/>
                </a:lnTo>
                <a:lnTo>
                  <a:pt x="2493" y="2654"/>
                </a:lnTo>
                <a:lnTo>
                  <a:pt x="2494" y="2662"/>
                </a:lnTo>
                <a:lnTo>
                  <a:pt x="2503" y="2668"/>
                </a:lnTo>
                <a:lnTo>
                  <a:pt x="2521" y="2675"/>
                </a:lnTo>
                <a:lnTo>
                  <a:pt x="2533" y="2674"/>
                </a:lnTo>
                <a:lnTo>
                  <a:pt x="2541" y="2672"/>
                </a:lnTo>
                <a:lnTo>
                  <a:pt x="2552" y="2668"/>
                </a:lnTo>
                <a:lnTo>
                  <a:pt x="2563" y="2664"/>
                </a:lnTo>
                <a:lnTo>
                  <a:pt x="2575" y="2660"/>
                </a:lnTo>
                <a:lnTo>
                  <a:pt x="2586" y="2658"/>
                </a:lnTo>
                <a:lnTo>
                  <a:pt x="2596" y="2661"/>
                </a:lnTo>
                <a:lnTo>
                  <a:pt x="2623" y="2674"/>
                </a:lnTo>
                <a:lnTo>
                  <a:pt x="2646" y="2690"/>
                </a:lnTo>
                <a:lnTo>
                  <a:pt x="2649" y="2687"/>
                </a:lnTo>
                <a:lnTo>
                  <a:pt x="2657" y="2684"/>
                </a:lnTo>
                <a:lnTo>
                  <a:pt x="2658" y="2675"/>
                </a:lnTo>
                <a:lnTo>
                  <a:pt x="2659" y="2655"/>
                </a:lnTo>
                <a:lnTo>
                  <a:pt x="2659" y="2634"/>
                </a:lnTo>
                <a:lnTo>
                  <a:pt x="2661" y="2619"/>
                </a:lnTo>
                <a:lnTo>
                  <a:pt x="2664" y="2605"/>
                </a:lnTo>
                <a:lnTo>
                  <a:pt x="2668" y="2582"/>
                </a:lnTo>
                <a:lnTo>
                  <a:pt x="2668" y="2560"/>
                </a:lnTo>
                <a:lnTo>
                  <a:pt x="2668" y="2541"/>
                </a:lnTo>
                <a:lnTo>
                  <a:pt x="2672" y="2521"/>
                </a:lnTo>
                <a:lnTo>
                  <a:pt x="2681" y="2497"/>
                </a:lnTo>
                <a:lnTo>
                  <a:pt x="2687" y="2472"/>
                </a:lnTo>
                <a:lnTo>
                  <a:pt x="2688" y="2469"/>
                </a:lnTo>
                <a:lnTo>
                  <a:pt x="2685" y="2465"/>
                </a:lnTo>
                <a:lnTo>
                  <a:pt x="2681" y="2465"/>
                </a:lnTo>
                <a:close/>
                <a:moveTo>
                  <a:pt x="3511" y="3880"/>
                </a:moveTo>
                <a:lnTo>
                  <a:pt x="3490" y="3897"/>
                </a:lnTo>
                <a:lnTo>
                  <a:pt x="3471" y="3917"/>
                </a:lnTo>
                <a:lnTo>
                  <a:pt x="3461" y="3929"/>
                </a:lnTo>
                <a:lnTo>
                  <a:pt x="3454" y="3943"/>
                </a:lnTo>
                <a:lnTo>
                  <a:pt x="3449" y="3953"/>
                </a:lnTo>
                <a:lnTo>
                  <a:pt x="3432" y="3968"/>
                </a:lnTo>
                <a:lnTo>
                  <a:pt x="3421" y="3971"/>
                </a:lnTo>
                <a:lnTo>
                  <a:pt x="3370" y="3978"/>
                </a:lnTo>
                <a:lnTo>
                  <a:pt x="3319" y="3981"/>
                </a:lnTo>
                <a:lnTo>
                  <a:pt x="3300" y="3979"/>
                </a:lnTo>
                <a:lnTo>
                  <a:pt x="3284" y="3973"/>
                </a:lnTo>
                <a:lnTo>
                  <a:pt x="3272" y="3966"/>
                </a:lnTo>
                <a:lnTo>
                  <a:pt x="3255" y="3948"/>
                </a:lnTo>
                <a:lnTo>
                  <a:pt x="3249" y="3936"/>
                </a:lnTo>
                <a:lnTo>
                  <a:pt x="3239" y="3919"/>
                </a:lnTo>
                <a:lnTo>
                  <a:pt x="3222" y="3907"/>
                </a:lnTo>
                <a:lnTo>
                  <a:pt x="3215" y="3904"/>
                </a:lnTo>
                <a:lnTo>
                  <a:pt x="3209" y="3909"/>
                </a:lnTo>
                <a:lnTo>
                  <a:pt x="3206" y="3912"/>
                </a:lnTo>
                <a:lnTo>
                  <a:pt x="3203" y="3916"/>
                </a:lnTo>
                <a:lnTo>
                  <a:pt x="3189" y="3937"/>
                </a:lnTo>
                <a:lnTo>
                  <a:pt x="3152" y="3973"/>
                </a:lnTo>
                <a:lnTo>
                  <a:pt x="3127" y="3985"/>
                </a:lnTo>
                <a:lnTo>
                  <a:pt x="3117" y="3989"/>
                </a:lnTo>
                <a:lnTo>
                  <a:pt x="3110" y="3994"/>
                </a:lnTo>
                <a:lnTo>
                  <a:pt x="3088" y="4008"/>
                </a:lnTo>
                <a:lnTo>
                  <a:pt x="3070" y="4022"/>
                </a:lnTo>
                <a:lnTo>
                  <a:pt x="3065" y="4025"/>
                </a:lnTo>
                <a:lnTo>
                  <a:pt x="3062" y="4027"/>
                </a:lnTo>
                <a:lnTo>
                  <a:pt x="3048" y="4031"/>
                </a:lnTo>
                <a:lnTo>
                  <a:pt x="3021" y="4030"/>
                </a:lnTo>
                <a:lnTo>
                  <a:pt x="3009" y="4022"/>
                </a:lnTo>
                <a:lnTo>
                  <a:pt x="2995" y="4014"/>
                </a:lnTo>
                <a:lnTo>
                  <a:pt x="2983" y="3988"/>
                </a:lnTo>
                <a:lnTo>
                  <a:pt x="2986" y="3971"/>
                </a:lnTo>
                <a:lnTo>
                  <a:pt x="2988" y="3963"/>
                </a:lnTo>
                <a:lnTo>
                  <a:pt x="2992" y="3956"/>
                </a:lnTo>
                <a:lnTo>
                  <a:pt x="2998" y="3948"/>
                </a:lnTo>
                <a:lnTo>
                  <a:pt x="3005" y="3937"/>
                </a:lnTo>
                <a:lnTo>
                  <a:pt x="3005" y="3936"/>
                </a:lnTo>
                <a:lnTo>
                  <a:pt x="3005" y="3933"/>
                </a:lnTo>
                <a:lnTo>
                  <a:pt x="3005" y="3932"/>
                </a:lnTo>
                <a:lnTo>
                  <a:pt x="3003" y="3930"/>
                </a:lnTo>
                <a:lnTo>
                  <a:pt x="2944" y="3961"/>
                </a:lnTo>
                <a:lnTo>
                  <a:pt x="2881" y="3984"/>
                </a:lnTo>
                <a:lnTo>
                  <a:pt x="2872" y="3986"/>
                </a:lnTo>
                <a:lnTo>
                  <a:pt x="2862" y="3988"/>
                </a:lnTo>
                <a:lnTo>
                  <a:pt x="2821" y="3992"/>
                </a:lnTo>
                <a:lnTo>
                  <a:pt x="2777" y="3999"/>
                </a:lnTo>
                <a:lnTo>
                  <a:pt x="2731" y="4007"/>
                </a:lnTo>
                <a:lnTo>
                  <a:pt x="2644" y="4002"/>
                </a:lnTo>
                <a:lnTo>
                  <a:pt x="2600" y="3991"/>
                </a:lnTo>
                <a:lnTo>
                  <a:pt x="2570" y="3981"/>
                </a:lnTo>
                <a:lnTo>
                  <a:pt x="2539" y="3969"/>
                </a:lnTo>
                <a:lnTo>
                  <a:pt x="2500" y="3955"/>
                </a:lnTo>
                <a:lnTo>
                  <a:pt x="2459" y="3943"/>
                </a:lnTo>
                <a:lnTo>
                  <a:pt x="2448" y="3940"/>
                </a:lnTo>
                <a:lnTo>
                  <a:pt x="2436" y="3935"/>
                </a:lnTo>
                <a:lnTo>
                  <a:pt x="2413" y="3924"/>
                </a:lnTo>
                <a:lnTo>
                  <a:pt x="2392" y="3913"/>
                </a:lnTo>
                <a:lnTo>
                  <a:pt x="2377" y="3904"/>
                </a:lnTo>
                <a:lnTo>
                  <a:pt x="2362" y="3896"/>
                </a:lnTo>
                <a:lnTo>
                  <a:pt x="2331" y="3877"/>
                </a:lnTo>
                <a:lnTo>
                  <a:pt x="2287" y="3829"/>
                </a:lnTo>
                <a:lnTo>
                  <a:pt x="2271" y="3798"/>
                </a:lnTo>
                <a:lnTo>
                  <a:pt x="2264" y="3779"/>
                </a:lnTo>
                <a:lnTo>
                  <a:pt x="2258" y="3760"/>
                </a:lnTo>
                <a:lnTo>
                  <a:pt x="2252" y="3721"/>
                </a:lnTo>
                <a:lnTo>
                  <a:pt x="2248" y="3682"/>
                </a:lnTo>
                <a:lnTo>
                  <a:pt x="2248" y="3672"/>
                </a:lnTo>
                <a:lnTo>
                  <a:pt x="2245" y="3662"/>
                </a:lnTo>
                <a:lnTo>
                  <a:pt x="2233" y="3620"/>
                </a:lnTo>
                <a:lnTo>
                  <a:pt x="2213" y="3583"/>
                </a:lnTo>
                <a:lnTo>
                  <a:pt x="2210" y="3577"/>
                </a:lnTo>
                <a:lnTo>
                  <a:pt x="2205" y="3573"/>
                </a:lnTo>
                <a:lnTo>
                  <a:pt x="2179" y="3554"/>
                </a:lnTo>
                <a:lnTo>
                  <a:pt x="2151" y="3540"/>
                </a:lnTo>
                <a:lnTo>
                  <a:pt x="2149" y="3538"/>
                </a:lnTo>
                <a:lnTo>
                  <a:pt x="2146" y="3538"/>
                </a:lnTo>
                <a:lnTo>
                  <a:pt x="2128" y="3537"/>
                </a:lnTo>
                <a:lnTo>
                  <a:pt x="2095" y="3546"/>
                </a:lnTo>
                <a:lnTo>
                  <a:pt x="2079" y="3554"/>
                </a:lnTo>
                <a:lnTo>
                  <a:pt x="2062" y="3563"/>
                </a:lnTo>
                <a:lnTo>
                  <a:pt x="2044" y="3567"/>
                </a:lnTo>
                <a:lnTo>
                  <a:pt x="2023" y="3570"/>
                </a:lnTo>
                <a:lnTo>
                  <a:pt x="1987" y="3567"/>
                </a:lnTo>
                <a:lnTo>
                  <a:pt x="1969" y="3563"/>
                </a:lnTo>
                <a:lnTo>
                  <a:pt x="1966" y="3563"/>
                </a:lnTo>
                <a:lnTo>
                  <a:pt x="1963" y="3563"/>
                </a:lnTo>
                <a:lnTo>
                  <a:pt x="1944" y="3564"/>
                </a:lnTo>
                <a:lnTo>
                  <a:pt x="1926" y="3572"/>
                </a:lnTo>
                <a:lnTo>
                  <a:pt x="1913" y="3579"/>
                </a:lnTo>
                <a:lnTo>
                  <a:pt x="1884" y="3586"/>
                </a:lnTo>
                <a:lnTo>
                  <a:pt x="1868" y="3584"/>
                </a:lnTo>
                <a:lnTo>
                  <a:pt x="1868" y="3583"/>
                </a:lnTo>
                <a:lnTo>
                  <a:pt x="1849" y="3576"/>
                </a:lnTo>
                <a:lnTo>
                  <a:pt x="1828" y="3550"/>
                </a:lnTo>
                <a:lnTo>
                  <a:pt x="1825" y="3531"/>
                </a:lnTo>
                <a:lnTo>
                  <a:pt x="1823" y="3508"/>
                </a:lnTo>
                <a:lnTo>
                  <a:pt x="1828" y="3485"/>
                </a:lnTo>
                <a:lnTo>
                  <a:pt x="1828" y="3482"/>
                </a:lnTo>
                <a:lnTo>
                  <a:pt x="1826" y="3479"/>
                </a:lnTo>
                <a:lnTo>
                  <a:pt x="1823" y="3469"/>
                </a:lnTo>
                <a:lnTo>
                  <a:pt x="1819" y="3459"/>
                </a:lnTo>
                <a:lnTo>
                  <a:pt x="1805" y="3426"/>
                </a:lnTo>
                <a:lnTo>
                  <a:pt x="1797" y="3390"/>
                </a:lnTo>
                <a:lnTo>
                  <a:pt x="1789" y="3387"/>
                </a:lnTo>
                <a:lnTo>
                  <a:pt x="1779" y="3391"/>
                </a:lnTo>
                <a:lnTo>
                  <a:pt x="1776" y="3393"/>
                </a:lnTo>
                <a:lnTo>
                  <a:pt x="1772" y="3394"/>
                </a:lnTo>
                <a:lnTo>
                  <a:pt x="1754" y="3393"/>
                </a:lnTo>
                <a:lnTo>
                  <a:pt x="1738" y="3383"/>
                </a:lnTo>
                <a:lnTo>
                  <a:pt x="1728" y="3374"/>
                </a:lnTo>
                <a:lnTo>
                  <a:pt x="1720" y="3365"/>
                </a:lnTo>
                <a:lnTo>
                  <a:pt x="1713" y="3355"/>
                </a:lnTo>
                <a:lnTo>
                  <a:pt x="1713" y="3344"/>
                </a:lnTo>
                <a:lnTo>
                  <a:pt x="1715" y="3331"/>
                </a:lnTo>
                <a:lnTo>
                  <a:pt x="1724" y="3319"/>
                </a:lnTo>
                <a:lnTo>
                  <a:pt x="1734" y="3311"/>
                </a:lnTo>
                <a:lnTo>
                  <a:pt x="1759" y="3299"/>
                </a:lnTo>
                <a:lnTo>
                  <a:pt x="1772" y="3298"/>
                </a:lnTo>
                <a:lnTo>
                  <a:pt x="1779" y="3298"/>
                </a:lnTo>
                <a:lnTo>
                  <a:pt x="1786" y="3301"/>
                </a:lnTo>
                <a:lnTo>
                  <a:pt x="1790" y="3305"/>
                </a:lnTo>
                <a:lnTo>
                  <a:pt x="1793" y="3308"/>
                </a:lnTo>
                <a:lnTo>
                  <a:pt x="1799" y="3309"/>
                </a:lnTo>
                <a:lnTo>
                  <a:pt x="1808" y="3302"/>
                </a:lnTo>
                <a:lnTo>
                  <a:pt x="1810" y="3296"/>
                </a:lnTo>
                <a:lnTo>
                  <a:pt x="1826" y="3255"/>
                </a:lnTo>
                <a:lnTo>
                  <a:pt x="1851" y="3216"/>
                </a:lnTo>
                <a:lnTo>
                  <a:pt x="1852" y="3213"/>
                </a:lnTo>
                <a:lnTo>
                  <a:pt x="1854" y="3208"/>
                </a:lnTo>
                <a:lnTo>
                  <a:pt x="1854" y="3195"/>
                </a:lnTo>
                <a:lnTo>
                  <a:pt x="1848" y="3184"/>
                </a:lnTo>
                <a:lnTo>
                  <a:pt x="1836" y="3167"/>
                </a:lnTo>
                <a:lnTo>
                  <a:pt x="1829" y="3146"/>
                </a:lnTo>
                <a:lnTo>
                  <a:pt x="1826" y="3131"/>
                </a:lnTo>
                <a:lnTo>
                  <a:pt x="1828" y="3100"/>
                </a:lnTo>
                <a:lnTo>
                  <a:pt x="1833" y="3085"/>
                </a:lnTo>
                <a:lnTo>
                  <a:pt x="1842" y="3067"/>
                </a:lnTo>
                <a:lnTo>
                  <a:pt x="1871" y="3041"/>
                </a:lnTo>
                <a:lnTo>
                  <a:pt x="1891" y="3033"/>
                </a:lnTo>
                <a:lnTo>
                  <a:pt x="1901" y="3031"/>
                </a:lnTo>
                <a:lnTo>
                  <a:pt x="1913" y="3031"/>
                </a:lnTo>
                <a:lnTo>
                  <a:pt x="1936" y="3033"/>
                </a:lnTo>
                <a:lnTo>
                  <a:pt x="1973" y="3051"/>
                </a:lnTo>
                <a:lnTo>
                  <a:pt x="1987" y="3067"/>
                </a:lnTo>
                <a:lnTo>
                  <a:pt x="1993" y="3074"/>
                </a:lnTo>
                <a:lnTo>
                  <a:pt x="1997" y="3085"/>
                </a:lnTo>
                <a:lnTo>
                  <a:pt x="2002" y="3095"/>
                </a:lnTo>
                <a:lnTo>
                  <a:pt x="2012" y="3102"/>
                </a:lnTo>
                <a:lnTo>
                  <a:pt x="2019" y="3103"/>
                </a:lnTo>
                <a:lnTo>
                  <a:pt x="2026" y="3102"/>
                </a:lnTo>
                <a:lnTo>
                  <a:pt x="2039" y="3095"/>
                </a:lnTo>
                <a:lnTo>
                  <a:pt x="2052" y="3086"/>
                </a:lnTo>
                <a:lnTo>
                  <a:pt x="2059" y="3082"/>
                </a:lnTo>
                <a:lnTo>
                  <a:pt x="2068" y="3080"/>
                </a:lnTo>
                <a:lnTo>
                  <a:pt x="2092" y="3079"/>
                </a:lnTo>
                <a:lnTo>
                  <a:pt x="2117" y="3083"/>
                </a:lnTo>
                <a:lnTo>
                  <a:pt x="2128" y="3086"/>
                </a:lnTo>
                <a:lnTo>
                  <a:pt x="2140" y="3086"/>
                </a:lnTo>
                <a:lnTo>
                  <a:pt x="2163" y="3087"/>
                </a:lnTo>
                <a:lnTo>
                  <a:pt x="2185" y="3089"/>
                </a:lnTo>
                <a:lnTo>
                  <a:pt x="2205" y="3092"/>
                </a:lnTo>
                <a:lnTo>
                  <a:pt x="2239" y="3102"/>
                </a:lnTo>
                <a:lnTo>
                  <a:pt x="2256" y="3110"/>
                </a:lnTo>
                <a:lnTo>
                  <a:pt x="2262" y="3112"/>
                </a:lnTo>
                <a:lnTo>
                  <a:pt x="2271" y="3110"/>
                </a:lnTo>
                <a:lnTo>
                  <a:pt x="2274" y="3105"/>
                </a:lnTo>
                <a:lnTo>
                  <a:pt x="2278" y="3099"/>
                </a:lnTo>
                <a:lnTo>
                  <a:pt x="2280" y="3092"/>
                </a:lnTo>
                <a:lnTo>
                  <a:pt x="2287" y="3072"/>
                </a:lnTo>
                <a:lnTo>
                  <a:pt x="2305" y="3033"/>
                </a:lnTo>
                <a:lnTo>
                  <a:pt x="2317" y="3014"/>
                </a:lnTo>
                <a:lnTo>
                  <a:pt x="2314" y="3001"/>
                </a:lnTo>
                <a:lnTo>
                  <a:pt x="2317" y="2974"/>
                </a:lnTo>
                <a:lnTo>
                  <a:pt x="2321" y="2961"/>
                </a:lnTo>
                <a:lnTo>
                  <a:pt x="2324" y="2958"/>
                </a:lnTo>
                <a:lnTo>
                  <a:pt x="2326" y="2953"/>
                </a:lnTo>
                <a:lnTo>
                  <a:pt x="2330" y="2945"/>
                </a:lnTo>
                <a:lnTo>
                  <a:pt x="2327" y="2936"/>
                </a:lnTo>
                <a:lnTo>
                  <a:pt x="2318" y="2925"/>
                </a:lnTo>
                <a:lnTo>
                  <a:pt x="2310" y="2913"/>
                </a:lnTo>
                <a:lnTo>
                  <a:pt x="2300" y="2902"/>
                </a:lnTo>
                <a:lnTo>
                  <a:pt x="2288" y="2893"/>
                </a:lnTo>
                <a:lnTo>
                  <a:pt x="2278" y="2886"/>
                </a:lnTo>
                <a:lnTo>
                  <a:pt x="2267" y="2881"/>
                </a:lnTo>
                <a:lnTo>
                  <a:pt x="2248" y="2876"/>
                </a:lnTo>
                <a:lnTo>
                  <a:pt x="2229" y="2868"/>
                </a:lnTo>
                <a:lnTo>
                  <a:pt x="2219" y="2863"/>
                </a:lnTo>
                <a:lnTo>
                  <a:pt x="2215" y="2851"/>
                </a:lnTo>
                <a:lnTo>
                  <a:pt x="2212" y="2842"/>
                </a:lnTo>
                <a:lnTo>
                  <a:pt x="2209" y="2832"/>
                </a:lnTo>
                <a:lnTo>
                  <a:pt x="2200" y="2821"/>
                </a:lnTo>
                <a:lnTo>
                  <a:pt x="2189" y="2814"/>
                </a:lnTo>
                <a:lnTo>
                  <a:pt x="2182" y="2809"/>
                </a:lnTo>
                <a:lnTo>
                  <a:pt x="2174" y="2805"/>
                </a:lnTo>
                <a:lnTo>
                  <a:pt x="2159" y="2791"/>
                </a:lnTo>
                <a:lnTo>
                  <a:pt x="2141" y="2757"/>
                </a:lnTo>
                <a:lnTo>
                  <a:pt x="2137" y="2739"/>
                </a:lnTo>
                <a:lnTo>
                  <a:pt x="2137" y="2727"/>
                </a:lnTo>
                <a:lnTo>
                  <a:pt x="2146" y="2706"/>
                </a:lnTo>
                <a:lnTo>
                  <a:pt x="2156" y="2697"/>
                </a:lnTo>
                <a:lnTo>
                  <a:pt x="2162" y="2691"/>
                </a:lnTo>
                <a:lnTo>
                  <a:pt x="2166" y="2687"/>
                </a:lnTo>
                <a:lnTo>
                  <a:pt x="2182" y="2672"/>
                </a:lnTo>
                <a:lnTo>
                  <a:pt x="2218" y="2652"/>
                </a:lnTo>
                <a:lnTo>
                  <a:pt x="2238" y="2647"/>
                </a:lnTo>
                <a:lnTo>
                  <a:pt x="2245" y="2647"/>
                </a:lnTo>
                <a:lnTo>
                  <a:pt x="2252" y="2649"/>
                </a:lnTo>
                <a:lnTo>
                  <a:pt x="2267" y="2655"/>
                </a:lnTo>
                <a:lnTo>
                  <a:pt x="2285" y="2675"/>
                </a:lnTo>
                <a:lnTo>
                  <a:pt x="2290" y="2688"/>
                </a:lnTo>
                <a:lnTo>
                  <a:pt x="2294" y="2706"/>
                </a:lnTo>
                <a:lnTo>
                  <a:pt x="2294" y="2723"/>
                </a:lnTo>
                <a:lnTo>
                  <a:pt x="2294" y="2724"/>
                </a:lnTo>
                <a:lnTo>
                  <a:pt x="2295" y="2724"/>
                </a:lnTo>
                <a:lnTo>
                  <a:pt x="2300" y="2729"/>
                </a:lnTo>
                <a:lnTo>
                  <a:pt x="2311" y="2729"/>
                </a:lnTo>
                <a:lnTo>
                  <a:pt x="2318" y="2724"/>
                </a:lnTo>
                <a:lnTo>
                  <a:pt x="2327" y="2716"/>
                </a:lnTo>
                <a:lnTo>
                  <a:pt x="2331" y="2704"/>
                </a:lnTo>
                <a:lnTo>
                  <a:pt x="2333" y="2701"/>
                </a:lnTo>
                <a:lnTo>
                  <a:pt x="2334" y="2698"/>
                </a:lnTo>
                <a:lnTo>
                  <a:pt x="2340" y="2693"/>
                </a:lnTo>
                <a:lnTo>
                  <a:pt x="2353" y="2685"/>
                </a:lnTo>
                <a:lnTo>
                  <a:pt x="2360" y="2684"/>
                </a:lnTo>
                <a:lnTo>
                  <a:pt x="2363" y="2683"/>
                </a:lnTo>
                <a:lnTo>
                  <a:pt x="2367" y="2681"/>
                </a:lnTo>
                <a:lnTo>
                  <a:pt x="2372" y="2680"/>
                </a:lnTo>
                <a:lnTo>
                  <a:pt x="2376" y="2675"/>
                </a:lnTo>
                <a:lnTo>
                  <a:pt x="2372" y="2668"/>
                </a:lnTo>
                <a:lnTo>
                  <a:pt x="2315" y="2651"/>
                </a:lnTo>
                <a:lnTo>
                  <a:pt x="2261" y="2632"/>
                </a:lnTo>
                <a:lnTo>
                  <a:pt x="2245" y="2623"/>
                </a:lnTo>
                <a:lnTo>
                  <a:pt x="2232" y="2612"/>
                </a:lnTo>
                <a:lnTo>
                  <a:pt x="2223" y="2602"/>
                </a:lnTo>
                <a:lnTo>
                  <a:pt x="2212" y="2595"/>
                </a:lnTo>
                <a:lnTo>
                  <a:pt x="2179" y="2575"/>
                </a:lnTo>
                <a:lnTo>
                  <a:pt x="2144" y="2554"/>
                </a:lnTo>
                <a:lnTo>
                  <a:pt x="2140" y="2551"/>
                </a:lnTo>
                <a:lnTo>
                  <a:pt x="2136" y="2547"/>
                </a:lnTo>
                <a:lnTo>
                  <a:pt x="2131" y="2541"/>
                </a:lnTo>
                <a:lnTo>
                  <a:pt x="2124" y="2536"/>
                </a:lnTo>
                <a:lnTo>
                  <a:pt x="2120" y="2540"/>
                </a:lnTo>
                <a:lnTo>
                  <a:pt x="2114" y="2541"/>
                </a:lnTo>
                <a:lnTo>
                  <a:pt x="2105" y="2541"/>
                </a:lnTo>
                <a:lnTo>
                  <a:pt x="2098" y="2537"/>
                </a:lnTo>
                <a:lnTo>
                  <a:pt x="2094" y="2533"/>
                </a:lnTo>
                <a:lnTo>
                  <a:pt x="2092" y="2524"/>
                </a:lnTo>
                <a:lnTo>
                  <a:pt x="2095" y="2518"/>
                </a:lnTo>
                <a:lnTo>
                  <a:pt x="2095" y="2515"/>
                </a:lnTo>
                <a:lnTo>
                  <a:pt x="2098" y="2514"/>
                </a:lnTo>
                <a:lnTo>
                  <a:pt x="2105" y="2513"/>
                </a:lnTo>
                <a:lnTo>
                  <a:pt x="2114" y="2513"/>
                </a:lnTo>
                <a:lnTo>
                  <a:pt x="2118" y="2513"/>
                </a:lnTo>
                <a:lnTo>
                  <a:pt x="2120" y="2511"/>
                </a:lnTo>
                <a:lnTo>
                  <a:pt x="2123" y="2494"/>
                </a:lnTo>
                <a:lnTo>
                  <a:pt x="2120" y="2461"/>
                </a:lnTo>
                <a:lnTo>
                  <a:pt x="2115" y="2443"/>
                </a:lnTo>
                <a:lnTo>
                  <a:pt x="2113" y="2439"/>
                </a:lnTo>
                <a:lnTo>
                  <a:pt x="2110" y="2436"/>
                </a:lnTo>
                <a:lnTo>
                  <a:pt x="2105" y="2432"/>
                </a:lnTo>
                <a:lnTo>
                  <a:pt x="2103" y="2410"/>
                </a:lnTo>
                <a:lnTo>
                  <a:pt x="2104" y="2387"/>
                </a:lnTo>
                <a:lnTo>
                  <a:pt x="2105" y="2376"/>
                </a:lnTo>
                <a:lnTo>
                  <a:pt x="2110" y="2366"/>
                </a:lnTo>
                <a:lnTo>
                  <a:pt x="2124" y="2332"/>
                </a:lnTo>
                <a:lnTo>
                  <a:pt x="2140" y="2299"/>
                </a:lnTo>
                <a:lnTo>
                  <a:pt x="2147" y="2288"/>
                </a:lnTo>
                <a:lnTo>
                  <a:pt x="2154" y="2275"/>
                </a:lnTo>
                <a:lnTo>
                  <a:pt x="2170" y="2247"/>
                </a:lnTo>
                <a:lnTo>
                  <a:pt x="2215" y="2200"/>
                </a:lnTo>
                <a:lnTo>
                  <a:pt x="2244" y="2181"/>
                </a:lnTo>
                <a:lnTo>
                  <a:pt x="2291" y="2152"/>
                </a:lnTo>
                <a:lnTo>
                  <a:pt x="2392" y="2102"/>
                </a:lnTo>
                <a:lnTo>
                  <a:pt x="2444" y="2079"/>
                </a:lnTo>
                <a:lnTo>
                  <a:pt x="2455" y="2076"/>
                </a:lnTo>
                <a:lnTo>
                  <a:pt x="2467" y="2075"/>
                </a:lnTo>
                <a:lnTo>
                  <a:pt x="2474" y="2075"/>
                </a:lnTo>
                <a:lnTo>
                  <a:pt x="2482" y="2076"/>
                </a:lnTo>
                <a:lnTo>
                  <a:pt x="2495" y="2080"/>
                </a:lnTo>
                <a:lnTo>
                  <a:pt x="2508" y="2085"/>
                </a:lnTo>
                <a:lnTo>
                  <a:pt x="2516" y="2086"/>
                </a:lnTo>
                <a:lnTo>
                  <a:pt x="2523" y="2088"/>
                </a:lnTo>
                <a:lnTo>
                  <a:pt x="2533" y="2089"/>
                </a:lnTo>
                <a:lnTo>
                  <a:pt x="2547" y="2102"/>
                </a:lnTo>
                <a:lnTo>
                  <a:pt x="2550" y="2111"/>
                </a:lnTo>
                <a:lnTo>
                  <a:pt x="2552" y="2119"/>
                </a:lnTo>
                <a:lnTo>
                  <a:pt x="2553" y="2128"/>
                </a:lnTo>
                <a:lnTo>
                  <a:pt x="2554" y="2139"/>
                </a:lnTo>
                <a:lnTo>
                  <a:pt x="2562" y="2149"/>
                </a:lnTo>
                <a:lnTo>
                  <a:pt x="2563" y="2149"/>
                </a:lnTo>
                <a:lnTo>
                  <a:pt x="2564" y="2149"/>
                </a:lnTo>
                <a:lnTo>
                  <a:pt x="2566" y="2149"/>
                </a:lnTo>
                <a:lnTo>
                  <a:pt x="2567" y="2148"/>
                </a:lnTo>
                <a:lnTo>
                  <a:pt x="2569" y="2148"/>
                </a:lnTo>
                <a:lnTo>
                  <a:pt x="2569" y="2148"/>
                </a:lnTo>
                <a:lnTo>
                  <a:pt x="2570" y="2147"/>
                </a:lnTo>
                <a:lnTo>
                  <a:pt x="2570" y="2147"/>
                </a:lnTo>
                <a:lnTo>
                  <a:pt x="2572" y="2147"/>
                </a:lnTo>
                <a:lnTo>
                  <a:pt x="2572" y="2138"/>
                </a:lnTo>
                <a:lnTo>
                  <a:pt x="2582" y="2125"/>
                </a:lnTo>
                <a:lnTo>
                  <a:pt x="2590" y="2122"/>
                </a:lnTo>
                <a:lnTo>
                  <a:pt x="2599" y="2119"/>
                </a:lnTo>
                <a:lnTo>
                  <a:pt x="2608" y="2122"/>
                </a:lnTo>
                <a:lnTo>
                  <a:pt x="2613" y="2125"/>
                </a:lnTo>
                <a:lnTo>
                  <a:pt x="2619" y="2135"/>
                </a:lnTo>
                <a:lnTo>
                  <a:pt x="2618" y="2142"/>
                </a:lnTo>
                <a:lnTo>
                  <a:pt x="2618" y="2144"/>
                </a:lnTo>
                <a:lnTo>
                  <a:pt x="2616" y="2145"/>
                </a:lnTo>
                <a:lnTo>
                  <a:pt x="2608" y="2157"/>
                </a:lnTo>
                <a:lnTo>
                  <a:pt x="2603" y="2170"/>
                </a:lnTo>
                <a:lnTo>
                  <a:pt x="2612" y="2177"/>
                </a:lnTo>
                <a:lnTo>
                  <a:pt x="2621" y="2184"/>
                </a:lnTo>
                <a:lnTo>
                  <a:pt x="2623" y="2190"/>
                </a:lnTo>
                <a:lnTo>
                  <a:pt x="2626" y="2197"/>
                </a:lnTo>
                <a:lnTo>
                  <a:pt x="2631" y="2213"/>
                </a:lnTo>
                <a:lnTo>
                  <a:pt x="2635" y="2229"/>
                </a:lnTo>
                <a:lnTo>
                  <a:pt x="2636" y="2229"/>
                </a:lnTo>
                <a:lnTo>
                  <a:pt x="2654" y="2249"/>
                </a:lnTo>
                <a:lnTo>
                  <a:pt x="2677" y="2298"/>
                </a:lnTo>
                <a:lnTo>
                  <a:pt x="2684" y="2324"/>
                </a:lnTo>
                <a:lnTo>
                  <a:pt x="2685" y="2330"/>
                </a:lnTo>
                <a:lnTo>
                  <a:pt x="2687" y="2335"/>
                </a:lnTo>
                <a:lnTo>
                  <a:pt x="2691" y="2351"/>
                </a:lnTo>
                <a:lnTo>
                  <a:pt x="2697" y="2366"/>
                </a:lnTo>
                <a:lnTo>
                  <a:pt x="2700" y="2373"/>
                </a:lnTo>
                <a:lnTo>
                  <a:pt x="2698" y="2380"/>
                </a:lnTo>
                <a:lnTo>
                  <a:pt x="2694" y="2400"/>
                </a:lnTo>
                <a:lnTo>
                  <a:pt x="2693" y="2419"/>
                </a:lnTo>
                <a:lnTo>
                  <a:pt x="2691" y="2430"/>
                </a:lnTo>
                <a:lnTo>
                  <a:pt x="2693" y="2442"/>
                </a:lnTo>
                <a:lnTo>
                  <a:pt x="2703" y="2446"/>
                </a:lnTo>
                <a:lnTo>
                  <a:pt x="2713" y="2451"/>
                </a:lnTo>
                <a:lnTo>
                  <a:pt x="2718" y="2455"/>
                </a:lnTo>
                <a:lnTo>
                  <a:pt x="2723" y="2459"/>
                </a:lnTo>
                <a:lnTo>
                  <a:pt x="2726" y="2461"/>
                </a:lnTo>
                <a:lnTo>
                  <a:pt x="2726" y="2462"/>
                </a:lnTo>
                <a:lnTo>
                  <a:pt x="2803" y="2459"/>
                </a:lnTo>
                <a:lnTo>
                  <a:pt x="2881" y="2458"/>
                </a:lnTo>
                <a:lnTo>
                  <a:pt x="2914" y="2459"/>
                </a:lnTo>
                <a:lnTo>
                  <a:pt x="2946" y="2464"/>
                </a:lnTo>
                <a:lnTo>
                  <a:pt x="2972" y="2466"/>
                </a:lnTo>
                <a:lnTo>
                  <a:pt x="2998" y="2462"/>
                </a:lnTo>
                <a:lnTo>
                  <a:pt x="3000" y="2461"/>
                </a:lnTo>
                <a:lnTo>
                  <a:pt x="3003" y="2462"/>
                </a:lnTo>
                <a:lnTo>
                  <a:pt x="3009" y="2465"/>
                </a:lnTo>
                <a:lnTo>
                  <a:pt x="3016" y="2477"/>
                </a:lnTo>
                <a:lnTo>
                  <a:pt x="3016" y="2484"/>
                </a:lnTo>
                <a:lnTo>
                  <a:pt x="3015" y="2498"/>
                </a:lnTo>
                <a:lnTo>
                  <a:pt x="3024" y="2523"/>
                </a:lnTo>
                <a:lnTo>
                  <a:pt x="3031" y="2533"/>
                </a:lnTo>
                <a:lnTo>
                  <a:pt x="3038" y="2541"/>
                </a:lnTo>
                <a:lnTo>
                  <a:pt x="3049" y="2554"/>
                </a:lnTo>
                <a:lnTo>
                  <a:pt x="3064" y="2582"/>
                </a:lnTo>
                <a:lnTo>
                  <a:pt x="3067" y="2598"/>
                </a:lnTo>
                <a:lnTo>
                  <a:pt x="3068" y="2603"/>
                </a:lnTo>
                <a:lnTo>
                  <a:pt x="3070" y="2609"/>
                </a:lnTo>
                <a:lnTo>
                  <a:pt x="3055" y="2636"/>
                </a:lnTo>
                <a:lnTo>
                  <a:pt x="3045" y="2665"/>
                </a:lnTo>
                <a:lnTo>
                  <a:pt x="3042" y="2671"/>
                </a:lnTo>
                <a:lnTo>
                  <a:pt x="3039" y="2677"/>
                </a:lnTo>
                <a:lnTo>
                  <a:pt x="3029" y="2694"/>
                </a:lnTo>
                <a:lnTo>
                  <a:pt x="3003" y="2721"/>
                </a:lnTo>
                <a:lnTo>
                  <a:pt x="2988" y="2733"/>
                </a:lnTo>
                <a:lnTo>
                  <a:pt x="2980" y="2740"/>
                </a:lnTo>
                <a:lnTo>
                  <a:pt x="2979" y="2749"/>
                </a:lnTo>
                <a:lnTo>
                  <a:pt x="2983" y="2757"/>
                </a:lnTo>
                <a:lnTo>
                  <a:pt x="2992" y="2762"/>
                </a:lnTo>
                <a:lnTo>
                  <a:pt x="3012" y="2766"/>
                </a:lnTo>
                <a:lnTo>
                  <a:pt x="3035" y="2765"/>
                </a:lnTo>
                <a:lnTo>
                  <a:pt x="3038" y="2765"/>
                </a:lnTo>
                <a:lnTo>
                  <a:pt x="3042" y="2766"/>
                </a:lnTo>
                <a:lnTo>
                  <a:pt x="3045" y="2768"/>
                </a:lnTo>
                <a:lnTo>
                  <a:pt x="3049" y="2769"/>
                </a:lnTo>
                <a:lnTo>
                  <a:pt x="3062" y="2773"/>
                </a:lnTo>
                <a:lnTo>
                  <a:pt x="3090" y="2769"/>
                </a:lnTo>
                <a:lnTo>
                  <a:pt x="3104" y="2762"/>
                </a:lnTo>
                <a:lnTo>
                  <a:pt x="3120" y="2750"/>
                </a:lnTo>
                <a:lnTo>
                  <a:pt x="3134" y="2734"/>
                </a:lnTo>
                <a:lnTo>
                  <a:pt x="3142" y="2724"/>
                </a:lnTo>
                <a:lnTo>
                  <a:pt x="3152" y="2716"/>
                </a:lnTo>
                <a:lnTo>
                  <a:pt x="3166" y="2703"/>
                </a:lnTo>
                <a:lnTo>
                  <a:pt x="3183" y="2694"/>
                </a:lnTo>
                <a:lnTo>
                  <a:pt x="3188" y="2693"/>
                </a:lnTo>
                <a:lnTo>
                  <a:pt x="3193" y="2693"/>
                </a:lnTo>
                <a:lnTo>
                  <a:pt x="3218" y="2694"/>
                </a:lnTo>
                <a:lnTo>
                  <a:pt x="3262" y="2707"/>
                </a:lnTo>
                <a:lnTo>
                  <a:pt x="3283" y="2719"/>
                </a:lnTo>
                <a:lnTo>
                  <a:pt x="3293" y="2723"/>
                </a:lnTo>
                <a:lnTo>
                  <a:pt x="3304" y="2723"/>
                </a:lnTo>
                <a:lnTo>
                  <a:pt x="3316" y="2721"/>
                </a:lnTo>
                <a:lnTo>
                  <a:pt x="3326" y="2719"/>
                </a:lnTo>
                <a:lnTo>
                  <a:pt x="3329" y="2719"/>
                </a:lnTo>
                <a:lnTo>
                  <a:pt x="3331" y="2719"/>
                </a:lnTo>
                <a:lnTo>
                  <a:pt x="3340" y="2719"/>
                </a:lnTo>
                <a:lnTo>
                  <a:pt x="3349" y="2719"/>
                </a:lnTo>
                <a:lnTo>
                  <a:pt x="3356" y="2719"/>
                </a:lnTo>
                <a:lnTo>
                  <a:pt x="3363" y="2719"/>
                </a:lnTo>
                <a:lnTo>
                  <a:pt x="3353" y="2697"/>
                </a:lnTo>
                <a:lnTo>
                  <a:pt x="3340" y="2677"/>
                </a:lnTo>
                <a:lnTo>
                  <a:pt x="3337" y="2671"/>
                </a:lnTo>
                <a:lnTo>
                  <a:pt x="3336" y="2665"/>
                </a:lnTo>
                <a:lnTo>
                  <a:pt x="3333" y="2644"/>
                </a:lnTo>
                <a:lnTo>
                  <a:pt x="3340" y="2622"/>
                </a:lnTo>
                <a:lnTo>
                  <a:pt x="3342" y="2622"/>
                </a:lnTo>
                <a:lnTo>
                  <a:pt x="3352" y="2609"/>
                </a:lnTo>
                <a:lnTo>
                  <a:pt x="3379" y="2590"/>
                </a:lnTo>
                <a:lnTo>
                  <a:pt x="3395" y="2583"/>
                </a:lnTo>
                <a:lnTo>
                  <a:pt x="3402" y="2580"/>
                </a:lnTo>
                <a:lnTo>
                  <a:pt x="3411" y="2579"/>
                </a:lnTo>
                <a:lnTo>
                  <a:pt x="3413" y="2579"/>
                </a:lnTo>
                <a:lnTo>
                  <a:pt x="3416" y="2579"/>
                </a:lnTo>
                <a:lnTo>
                  <a:pt x="3449" y="2580"/>
                </a:lnTo>
                <a:lnTo>
                  <a:pt x="3483" y="2585"/>
                </a:lnTo>
                <a:lnTo>
                  <a:pt x="3483" y="2586"/>
                </a:lnTo>
                <a:lnTo>
                  <a:pt x="3494" y="2595"/>
                </a:lnTo>
                <a:lnTo>
                  <a:pt x="3504" y="2605"/>
                </a:lnTo>
                <a:lnTo>
                  <a:pt x="3508" y="2609"/>
                </a:lnTo>
                <a:lnTo>
                  <a:pt x="3513" y="2612"/>
                </a:lnTo>
                <a:lnTo>
                  <a:pt x="3517" y="2613"/>
                </a:lnTo>
                <a:lnTo>
                  <a:pt x="3521" y="2612"/>
                </a:lnTo>
                <a:lnTo>
                  <a:pt x="3524" y="2611"/>
                </a:lnTo>
                <a:lnTo>
                  <a:pt x="3526" y="2609"/>
                </a:lnTo>
                <a:lnTo>
                  <a:pt x="3533" y="2605"/>
                </a:lnTo>
                <a:lnTo>
                  <a:pt x="3539" y="2598"/>
                </a:lnTo>
                <a:lnTo>
                  <a:pt x="3543" y="2595"/>
                </a:lnTo>
                <a:lnTo>
                  <a:pt x="3549" y="2592"/>
                </a:lnTo>
                <a:lnTo>
                  <a:pt x="3560" y="2589"/>
                </a:lnTo>
                <a:lnTo>
                  <a:pt x="3573" y="2590"/>
                </a:lnTo>
                <a:lnTo>
                  <a:pt x="3588" y="2593"/>
                </a:lnTo>
                <a:lnTo>
                  <a:pt x="3601" y="2595"/>
                </a:lnTo>
                <a:lnTo>
                  <a:pt x="3605" y="2596"/>
                </a:lnTo>
                <a:lnTo>
                  <a:pt x="3609" y="2598"/>
                </a:lnTo>
                <a:lnTo>
                  <a:pt x="3621" y="2605"/>
                </a:lnTo>
                <a:lnTo>
                  <a:pt x="3629" y="2616"/>
                </a:lnTo>
                <a:lnTo>
                  <a:pt x="3631" y="2621"/>
                </a:lnTo>
                <a:lnTo>
                  <a:pt x="3637" y="2623"/>
                </a:lnTo>
                <a:lnTo>
                  <a:pt x="3639" y="2623"/>
                </a:lnTo>
                <a:lnTo>
                  <a:pt x="3644" y="2622"/>
                </a:lnTo>
                <a:lnTo>
                  <a:pt x="3651" y="2615"/>
                </a:lnTo>
                <a:lnTo>
                  <a:pt x="3658" y="2606"/>
                </a:lnTo>
                <a:lnTo>
                  <a:pt x="3665" y="2599"/>
                </a:lnTo>
                <a:lnTo>
                  <a:pt x="3673" y="2590"/>
                </a:lnTo>
                <a:lnTo>
                  <a:pt x="3671" y="2580"/>
                </a:lnTo>
                <a:lnTo>
                  <a:pt x="3665" y="2570"/>
                </a:lnTo>
                <a:lnTo>
                  <a:pt x="3662" y="2563"/>
                </a:lnTo>
                <a:lnTo>
                  <a:pt x="3660" y="2554"/>
                </a:lnTo>
                <a:lnTo>
                  <a:pt x="3658" y="2541"/>
                </a:lnTo>
                <a:lnTo>
                  <a:pt x="3661" y="2515"/>
                </a:lnTo>
                <a:lnTo>
                  <a:pt x="3667" y="2502"/>
                </a:lnTo>
                <a:lnTo>
                  <a:pt x="3667" y="2502"/>
                </a:lnTo>
                <a:lnTo>
                  <a:pt x="3680" y="2487"/>
                </a:lnTo>
                <a:lnTo>
                  <a:pt x="3713" y="2464"/>
                </a:lnTo>
                <a:lnTo>
                  <a:pt x="3732" y="2458"/>
                </a:lnTo>
                <a:lnTo>
                  <a:pt x="3739" y="2456"/>
                </a:lnTo>
                <a:lnTo>
                  <a:pt x="3744" y="2455"/>
                </a:lnTo>
                <a:lnTo>
                  <a:pt x="3762" y="2455"/>
                </a:lnTo>
                <a:lnTo>
                  <a:pt x="3788" y="2469"/>
                </a:lnTo>
                <a:lnTo>
                  <a:pt x="3796" y="2481"/>
                </a:lnTo>
                <a:lnTo>
                  <a:pt x="3799" y="2488"/>
                </a:lnTo>
                <a:lnTo>
                  <a:pt x="3803" y="2494"/>
                </a:lnTo>
                <a:lnTo>
                  <a:pt x="3809" y="2508"/>
                </a:lnTo>
                <a:lnTo>
                  <a:pt x="3808" y="2537"/>
                </a:lnTo>
                <a:lnTo>
                  <a:pt x="3799" y="2551"/>
                </a:lnTo>
                <a:lnTo>
                  <a:pt x="3783" y="2576"/>
                </a:lnTo>
                <a:lnTo>
                  <a:pt x="3762" y="2598"/>
                </a:lnTo>
                <a:lnTo>
                  <a:pt x="3775" y="2622"/>
                </a:lnTo>
                <a:lnTo>
                  <a:pt x="3780" y="2649"/>
                </a:lnTo>
                <a:lnTo>
                  <a:pt x="3780" y="2655"/>
                </a:lnTo>
                <a:lnTo>
                  <a:pt x="3779" y="2661"/>
                </a:lnTo>
                <a:lnTo>
                  <a:pt x="3775" y="2680"/>
                </a:lnTo>
                <a:lnTo>
                  <a:pt x="3756" y="2710"/>
                </a:lnTo>
                <a:lnTo>
                  <a:pt x="3742" y="2724"/>
                </a:lnTo>
                <a:lnTo>
                  <a:pt x="3736" y="2727"/>
                </a:lnTo>
                <a:lnTo>
                  <a:pt x="3730" y="2732"/>
                </a:lnTo>
                <a:lnTo>
                  <a:pt x="3732" y="2734"/>
                </a:lnTo>
                <a:lnTo>
                  <a:pt x="3733" y="2737"/>
                </a:lnTo>
                <a:lnTo>
                  <a:pt x="3733" y="2740"/>
                </a:lnTo>
                <a:lnTo>
                  <a:pt x="3736" y="2742"/>
                </a:lnTo>
                <a:lnTo>
                  <a:pt x="3737" y="2743"/>
                </a:lnTo>
                <a:lnTo>
                  <a:pt x="3739" y="2745"/>
                </a:lnTo>
                <a:lnTo>
                  <a:pt x="3742" y="2746"/>
                </a:lnTo>
                <a:lnTo>
                  <a:pt x="3744" y="2747"/>
                </a:lnTo>
                <a:lnTo>
                  <a:pt x="3744" y="2747"/>
                </a:lnTo>
                <a:lnTo>
                  <a:pt x="3744" y="2749"/>
                </a:lnTo>
                <a:lnTo>
                  <a:pt x="3747" y="2756"/>
                </a:lnTo>
                <a:lnTo>
                  <a:pt x="3743" y="2769"/>
                </a:lnTo>
                <a:lnTo>
                  <a:pt x="3736" y="2775"/>
                </a:lnTo>
                <a:lnTo>
                  <a:pt x="3719" y="2785"/>
                </a:lnTo>
                <a:lnTo>
                  <a:pt x="3681" y="2792"/>
                </a:lnTo>
                <a:lnTo>
                  <a:pt x="3662" y="2786"/>
                </a:lnTo>
                <a:lnTo>
                  <a:pt x="3647" y="2781"/>
                </a:lnTo>
                <a:lnTo>
                  <a:pt x="3619" y="2762"/>
                </a:lnTo>
                <a:lnTo>
                  <a:pt x="3608" y="2752"/>
                </a:lnTo>
                <a:lnTo>
                  <a:pt x="3603" y="2746"/>
                </a:lnTo>
                <a:lnTo>
                  <a:pt x="3602" y="2739"/>
                </a:lnTo>
                <a:lnTo>
                  <a:pt x="3601" y="2732"/>
                </a:lnTo>
                <a:lnTo>
                  <a:pt x="3602" y="2724"/>
                </a:lnTo>
                <a:lnTo>
                  <a:pt x="3598" y="2721"/>
                </a:lnTo>
                <a:lnTo>
                  <a:pt x="3586" y="2721"/>
                </a:lnTo>
                <a:lnTo>
                  <a:pt x="3580" y="2724"/>
                </a:lnTo>
                <a:lnTo>
                  <a:pt x="3575" y="2727"/>
                </a:lnTo>
                <a:lnTo>
                  <a:pt x="3569" y="2729"/>
                </a:lnTo>
                <a:lnTo>
                  <a:pt x="3550" y="2730"/>
                </a:lnTo>
                <a:lnTo>
                  <a:pt x="3533" y="2724"/>
                </a:lnTo>
                <a:lnTo>
                  <a:pt x="3531" y="2724"/>
                </a:lnTo>
                <a:lnTo>
                  <a:pt x="3529" y="2724"/>
                </a:lnTo>
                <a:lnTo>
                  <a:pt x="3521" y="2724"/>
                </a:lnTo>
                <a:lnTo>
                  <a:pt x="3516" y="2720"/>
                </a:lnTo>
                <a:lnTo>
                  <a:pt x="3513" y="2719"/>
                </a:lnTo>
                <a:lnTo>
                  <a:pt x="3510" y="2717"/>
                </a:lnTo>
                <a:lnTo>
                  <a:pt x="3496" y="2714"/>
                </a:lnTo>
                <a:lnTo>
                  <a:pt x="3483" y="2720"/>
                </a:lnTo>
                <a:lnTo>
                  <a:pt x="3457" y="2733"/>
                </a:lnTo>
                <a:lnTo>
                  <a:pt x="3431" y="2739"/>
                </a:lnTo>
                <a:lnTo>
                  <a:pt x="3424" y="2739"/>
                </a:lnTo>
                <a:lnTo>
                  <a:pt x="3415" y="2737"/>
                </a:lnTo>
                <a:lnTo>
                  <a:pt x="3398" y="2736"/>
                </a:lnTo>
                <a:lnTo>
                  <a:pt x="3379" y="2740"/>
                </a:lnTo>
                <a:lnTo>
                  <a:pt x="3382" y="2755"/>
                </a:lnTo>
                <a:lnTo>
                  <a:pt x="3390" y="2782"/>
                </a:lnTo>
                <a:lnTo>
                  <a:pt x="3398" y="2794"/>
                </a:lnTo>
                <a:lnTo>
                  <a:pt x="3402" y="2801"/>
                </a:lnTo>
                <a:lnTo>
                  <a:pt x="3406" y="2808"/>
                </a:lnTo>
                <a:lnTo>
                  <a:pt x="3416" y="2834"/>
                </a:lnTo>
                <a:lnTo>
                  <a:pt x="3431" y="2889"/>
                </a:lnTo>
                <a:lnTo>
                  <a:pt x="3435" y="2917"/>
                </a:lnTo>
                <a:lnTo>
                  <a:pt x="3435" y="2927"/>
                </a:lnTo>
                <a:lnTo>
                  <a:pt x="3434" y="2938"/>
                </a:lnTo>
                <a:lnTo>
                  <a:pt x="3428" y="2968"/>
                </a:lnTo>
                <a:lnTo>
                  <a:pt x="3416" y="2997"/>
                </a:lnTo>
                <a:lnTo>
                  <a:pt x="3413" y="3004"/>
                </a:lnTo>
                <a:lnTo>
                  <a:pt x="3412" y="3011"/>
                </a:lnTo>
                <a:lnTo>
                  <a:pt x="3412" y="3015"/>
                </a:lnTo>
                <a:lnTo>
                  <a:pt x="3413" y="3021"/>
                </a:lnTo>
                <a:lnTo>
                  <a:pt x="3421" y="3034"/>
                </a:lnTo>
                <a:lnTo>
                  <a:pt x="3445" y="3051"/>
                </a:lnTo>
                <a:lnTo>
                  <a:pt x="3461" y="3054"/>
                </a:lnTo>
                <a:lnTo>
                  <a:pt x="3470" y="3054"/>
                </a:lnTo>
                <a:lnTo>
                  <a:pt x="3478" y="3053"/>
                </a:lnTo>
                <a:lnTo>
                  <a:pt x="3536" y="3037"/>
                </a:lnTo>
                <a:lnTo>
                  <a:pt x="3596" y="3028"/>
                </a:lnTo>
                <a:lnTo>
                  <a:pt x="3614" y="3027"/>
                </a:lnTo>
                <a:lnTo>
                  <a:pt x="3629" y="3028"/>
                </a:lnTo>
                <a:lnTo>
                  <a:pt x="3652" y="3028"/>
                </a:lnTo>
                <a:lnTo>
                  <a:pt x="3696" y="3020"/>
                </a:lnTo>
                <a:lnTo>
                  <a:pt x="3717" y="3010"/>
                </a:lnTo>
                <a:lnTo>
                  <a:pt x="3724" y="3008"/>
                </a:lnTo>
                <a:lnTo>
                  <a:pt x="3730" y="3007"/>
                </a:lnTo>
                <a:lnTo>
                  <a:pt x="3760" y="3005"/>
                </a:lnTo>
                <a:lnTo>
                  <a:pt x="3816" y="2989"/>
                </a:lnTo>
                <a:lnTo>
                  <a:pt x="3842" y="2974"/>
                </a:lnTo>
                <a:lnTo>
                  <a:pt x="3844" y="2972"/>
                </a:lnTo>
                <a:lnTo>
                  <a:pt x="3847" y="2971"/>
                </a:lnTo>
                <a:lnTo>
                  <a:pt x="3860" y="2961"/>
                </a:lnTo>
                <a:lnTo>
                  <a:pt x="3887" y="2952"/>
                </a:lnTo>
                <a:lnTo>
                  <a:pt x="3903" y="2953"/>
                </a:lnTo>
                <a:lnTo>
                  <a:pt x="3913" y="2956"/>
                </a:lnTo>
                <a:lnTo>
                  <a:pt x="3926" y="2966"/>
                </a:lnTo>
                <a:lnTo>
                  <a:pt x="3929" y="2975"/>
                </a:lnTo>
                <a:lnTo>
                  <a:pt x="3930" y="2979"/>
                </a:lnTo>
                <a:lnTo>
                  <a:pt x="3927" y="2982"/>
                </a:lnTo>
                <a:lnTo>
                  <a:pt x="3920" y="2989"/>
                </a:lnTo>
                <a:lnTo>
                  <a:pt x="3914" y="2998"/>
                </a:lnTo>
                <a:lnTo>
                  <a:pt x="3910" y="3007"/>
                </a:lnTo>
                <a:lnTo>
                  <a:pt x="3911" y="3014"/>
                </a:lnTo>
                <a:lnTo>
                  <a:pt x="3913" y="3023"/>
                </a:lnTo>
                <a:lnTo>
                  <a:pt x="3917" y="3030"/>
                </a:lnTo>
                <a:lnTo>
                  <a:pt x="3926" y="3037"/>
                </a:lnTo>
                <a:lnTo>
                  <a:pt x="3947" y="3049"/>
                </a:lnTo>
                <a:lnTo>
                  <a:pt x="3960" y="3051"/>
                </a:lnTo>
                <a:lnTo>
                  <a:pt x="3969" y="3053"/>
                </a:lnTo>
                <a:lnTo>
                  <a:pt x="3979" y="3056"/>
                </a:lnTo>
                <a:lnTo>
                  <a:pt x="4006" y="3063"/>
                </a:lnTo>
                <a:lnTo>
                  <a:pt x="4035" y="3070"/>
                </a:lnTo>
                <a:lnTo>
                  <a:pt x="4044" y="3073"/>
                </a:lnTo>
                <a:lnTo>
                  <a:pt x="4051" y="3079"/>
                </a:lnTo>
                <a:lnTo>
                  <a:pt x="4055" y="3085"/>
                </a:lnTo>
                <a:lnTo>
                  <a:pt x="4055" y="3096"/>
                </a:lnTo>
                <a:lnTo>
                  <a:pt x="4054" y="3102"/>
                </a:lnTo>
                <a:lnTo>
                  <a:pt x="4048" y="3110"/>
                </a:lnTo>
                <a:lnTo>
                  <a:pt x="4041" y="3118"/>
                </a:lnTo>
                <a:lnTo>
                  <a:pt x="4032" y="3125"/>
                </a:lnTo>
                <a:lnTo>
                  <a:pt x="4025" y="3144"/>
                </a:lnTo>
                <a:lnTo>
                  <a:pt x="4027" y="3154"/>
                </a:lnTo>
                <a:lnTo>
                  <a:pt x="4031" y="3168"/>
                </a:lnTo>
                <a:lnTo>
                  <a:pt x="4042" y="3181"/>
                </a:lnTo>
                <a:lnTo>
                  <a:pt x="4047" y="3184"/>
                </a:lnTo>
                <a:lnTo>
                  <a:pt x="4050" y="3190"/>
                </a:lnTo>
                <a:lnTo>
                  <a:pt x="4051" y="3204"/>
                </a:lnTo>
                <a:lnTo>
                  <a:pt x="4045" y="3217"/>
                </a:lnTo>
                <a:lnTo>
                  <a:pt x="4039" y="3224"/>
                </a:lnTo>
                <a:lnTo>
                  <a:pt x="4034" y="3231"/>
                </a:lnTo>
                <a:lnTo>
                  <a:pt x="4029" y="3237"/>
                </a:lnTo>
                <a:lnTo>
                  <a:pt x="4027" y="3243"/>
                </a:lnTo>
                <a:lnTo>
                  <a:pt x="4018" y="3259"/>
                </a:lnTo>
                <a:lnTo>
                  <a:pt x="4009" y="3293"/>
                </a:lnTo>
                <a:lnTo>
                  <a:pt x="4009" y="3311"/>
                </a:lnTo>
                <a:lnTo>
                  <a:pt x="4012" y="3314"/>
                </a:lnTo>
                <a:lnTo>
                  <a:pt x="4014" y="3316"/>
                </a:lnTo>
                <a:lnTo>
                  <a:pt x="4016" y="3318"/>
                </a:lnTo>
                <a:lnTo>
                  <a:pt x="4016" y="3321"/>
                </a:lnTo>
                <a:lnTo>
                  <a:pt x="4018" y="3324"/>
                </a:lnTo>
                <a:lnTo>
                  <a:pt x="4019" y="3327"/>
                </a:lnTo>
                <a:lnTo>
                  <a:pt x="4019" y="3328"/>
                </a:lnTo>
                <a:lnTo>
                  <a:pt x="4019" y="3329"/>
                </a:lnTo>
                <a:lnTo>
                  <a:pt x="4011" y="3337"/>
                </a:lnTo>
                <a:lnTo>
                  <a:pt x="3999" y="3340"/>
                </a:lnTo>
                <a:lnTo>
                  <a:pt x="3993" y="3340"/>
                </a:lnTo>
                <a:lnTo>
                  <a:pt x="3986" y="3340"/>
                </a:lnTo>
                <a:lnTo>
                  <a:pt x="3973" y="3340"/>
                </a:lnTo>
                <a:lnTo>
                  <a:pt x="3960" y="3338"/>
                </a:lnTo>
                <a:lnTo>
                  <a:pt x="3934" y="3347"/>
                </a:lnTo>
                <a:lnTo>
                  <a:pt x="3913" y="3361"/>
                </a:lnTo>
                <a:lnTo>
                  <a:pt x="3907" y="3365"/>
                </a:lnTo>
                <a:lnTo>
                  <a:pt x="3904" y="3370"/>
                </a:lnTo>
                <a:lnTo>
                  <a:pt x="3888" y="3391"/>
                </a:lnTo>
                <a:lnTo>
                  <a:pt x="3880" y="3416"/>
                </a:lnTo>
                <a:lnTo>
                  <a:pt x="3851" y="3419"/>
                </a:lnTo>
                <a:lnTo>
                  <a:pt x="3821" y="3420"/>
                </a:lnTo>
                <a:lnTo>
                  <a:pt x="3808" y="3423"/>
                </a:lnTo>
                <a:lnTo>
                  <a:pt x="3796" y="3430"/>
                </a:lnTo>
                <a:lnTo>
                  <a:pt x="3789" y="3438"/>
                </a:lnTo>
                <a:lnTo>
                  <a:pt x="3788" y="3449"/>
                </a:lnTo>
                <a:lnTo>
                  <a:pt x="3788" y="3452"/>
                </a:lnTo>
                <a:lnTo>
                  <a:pt x="3786" y="3453"/>
                </a:lnTo>
                <a:lnTo>
                  <a:pt x="3783" y="3461"/>
                </a:lnTo>
                <a:lnTo>
                  <a:pt x="3772" y="3468"/>
                </a:lnTo>
                <a:lnTo>
                  <a:pt x="3765" y="3468"/>
                </a:lnTo>
                <a:lnTo>
                  <a:pt x="3762" y="3468"/>
                </a:lnTo>
                <a:lnTo>
                  <a:pt x="3759" y="3468"/>
                </a:lnTo>
                <a:lnTo>
                  <a:pt x="3740" y="3462"/>
                </a:lnTo>
                <a:lnTo>
                  <a:pt x="3700" y="3461"/>
                </a:lnTo>
                <a:lnTo>
                  <a:pt x="3680" y="3463"/>
                </a:lnTo>
                <a:lnTo>
                  <a:pt x="3668" y="3465"/>
                </a:lnTo>
                <a:lnTo>
                  <a:pt x="3657" y="3462"/>
                </a:lnTo>
                <a:lnTo>
                  <a:pt x="3629" y="3455"/>
                </a:lnTo>
                <a:lnTo>
                  <a:pt x="3608" y="3440"/>
                </a:lnTo>
                <a:lnTo>
                  <a:pt x="3593" y="3429"/>
                </a:lnTo>
                <a:lnTo>
                  <a:pt x="3579" y="3420"/>
                </a:lnTo>
                <a:lnTo>
                  <a:pt x="3573" y="3417"/>
                </a:lnTo>
                <a:lnTo>
                  <a:pt x="3567" y="3416"/>
                </a:lnTo>
                <a:lnTo>
                  <a:pt x="3557" y="3416"/>
                </a:lnTo>
                <a:lnTo>
                  <a:pt x="3549" y="3422"/>
                </a:lnTo>
                <a:lnTo>
                  <a:pt x="3521" y="3443"/>
                </a:lnTo>
                <a:lnTo>
                  <a:pt x="3494" y="3465"/>
                </a:lnTo>
                <a:lnTo>
                  <a:pt x="3490" y="3469"/>
                </a:lnTo>
                <a:lnTo>
                  <a:pt x="3484" y="3472"/>
                </a:lnTo>
                <a:lnTo>
                  <a:pt x="3462" y="3485"/>
                </a:lnTo>
                <a:lnTo>
                  <a:pt x="3438" y="3494"/>
                </a:lnTo>
                <a:lnTo>
                  <a:pt x="3435" y="3495"/>
                </a:lnTo>
                <a:lnTo>
                  <a:pt x="3432" y="3498"/>
                </a:lnTo>
                <a:lnTo>
                  <a:pt x="3431" y="3501"/>
                </a:lnTo>
                <a:lnTo>
                  <a:pt x="3429" y="3504"/>
                </a:lnTo>
                <a:lnTo>
                  <a:pt x="3434" y="3515"/>
                </a:lnTo>
                <a:lnTo>
                  <a:pt x="3447" y="3534"/>
                </a:lnTo>
                <a:lnTo>
                  <a:pt x="3457" y="3541"/>
                </a:lnTo>
                <a:lnTo>
                  <a:pt x="3467" y="3548"/>
                </a:lnTo>
                <a:lnTo>
                  <a:pt x="3477" y="3556"/>
                </a:lnTo>
                <a:lnTo>
                  <a:pt x="3494" y="3556"/>
                </a:lnTo>
                <a:lnTo>
                  <a:pt x="3521" y="3567"/>
                </a:lnTo>
                <a:lnTo>
                  <a:pt x="3531" y="3577"/>
                </a:lnTo>
                <a:lnTo>
                  <a:pt x="3543" y="3587"/>
                </a:lnTo>
                <a:lnTo>
                  <a:pt x="3555" y="3597"/>
                </a:lnTo>
                <a:lnTo>
                  <a:pt x="3566" y="3605"/>
                </a:lnTo>
                <a:lnTo>
                  <a:pt x="3576" y="3615"/>
                </a:lnTo>
                <a:lnTo>
                  <a:pt x="3586" y="3626"/>
                </a:lnTo>
                <a:lnTo>
                  <a:pt x="3595" y="3654"/>
                </a:lnTo>
                <a:lnTo>
                  <a:pt x="3593" y="3668"/>
                </a:lnTo>
                <a:lnTo>
                  <a:pt x="3590" y="3685"/>
                </a:lnTo>
                <a:lnTo>
                  <a:pt x="3583" y="3701"/>
                </a:lnTo>
                <a:lnTo>
                  <a:pt x="3573" y="3726"/>
                </a:lnTo>
                <a:lnTo>
                  <a:pt x="3559" y="3778"/>
                </a:lnTo>
                <a:lnTo>
                  <a:pt x="3556" y="3803"/>
                </a:lnTo>
                <a:lnTo>
                  <a:pt x="3555" y="3812"/>
                </a:lnTo>
                <a:lnTo>
                  <a:pt x="3552" y="3821"/>
                </a:lnTo>
                <a:lnTo>
                  <a:pt x="3546" y="3837"/>
                </a:lnTo>
                <a:lnTo>
                  <a:pt x="3526" y="3867"/>
                </a:lnTo>
                <a:lnTo>
                  <a:pt x="3511" y="3880"/>
                </a:lnTo>
                <a:close/>
                <a:moveTo>
                  <a:pt x="2606" y="3017"/>
                </a:moveTo>
                <a:lnTo>
                  <a:pt x="2606" y="3024"/>
                </a:lnTo>
                <a:lnTo>
                  <a:pt x="2598" y="3033"/>
                </a:lnTo>
                <a:lnTo>
                  <a:pt x="2590" y="3036"/>
                </a:lnTo>
                <a:lnTo>
                  <a:pt x="2583" y="3036"/>
                </a:lnTo>
                <a:lnTo>
                  <a:pt x="2572" y="3043"/>
                </a:lnTo>
                <a:lnTo>
                  <a:pt x="2566" y="3049"/>
                </a:lnTo>
                <a:lnTo>
                  <a:pt x="2559" y="3050"/>
                </a:lnTo>
                <a:lnTo>
                  <a:pt x="2549" y="3043"/>
                </a:lnTo>
                <a:lnTo>
                  <a:pt x="2549" y="3036"/>
                </a:lnTo>
                <a:lnTo>
                  <a:pt x="2550" y="3030"/>
                </a:lnTo>
                <a:lnTo>
                  <a:pt x="2554" y="3025"/>
                </a:lnTo>
                <a:lnTo>
                  <a:pt x="2554" y="3020"/>
                </a:lnTo>
                <a:lnTo>
                  <a:pt x="2549" y="3015"/>
                </a:lnTo>
                <a:lnTo>
                  <a:pt x="2543" y="3011"/>
                </a:lnTo>
                <a:lnTo>
                  <a:pt x="2534" y="2998"/>
                </a:lnTo>
                <a:lnTo>
                  <a:pt x="2533" y="2991"/>
                </a:lnTo>
                <a:lnTo>
                  <a:pt x="2518" y="2992"/>
                </a:lnTo>
                <a:lnTo>
                  <a:pt x="2508" y="2985"/>
                </a:lnTo>
                <a:lnTo>
                  <a:pt x="2498" y="2978"/>
                </a:lnTo>
                <a:lnTo>
                  <a:pt x="2490" y="2969"/>
                </a:lnTo>
                <a:lnTo>
                  <a:pt x="2490" y="2956"/>
                </a:lnTo>
                <a:lnTo>
                  <a:pt x="2501" y="2935"/>
                </a:lnTo>
                <a:lnTo>
                  <a:pt x="2513" y="2926"/>
                </a:lnTo>
                <a:lnTo>
                  <a:pt x="2514" y="2925"/>
                </a:lnTo>
                <a:lnTo>
                  <a:pt x="2521" y="2920"/>
                </a:lnTo>
                <a:lnTo>
                  <a:pt x="2537" y="2920"/>
                </a:lnTo>
                <a:lnTo>
                  <a:pt x="2546" y="2925"/>
                </a:lnTo>
                <a:lnTo>
                  <a:pt x="2552" y="2929"/>
                </a:lnTo>
                <a:lnTo>
                  <a:pt x="2556" y="2935"/>
                </a:lnTo>
                <a:lnTo>
                  <a:pt x="2562" y="2945"/>
                </a:lnTo>
                <a:lnTo>
                  <a:pt x="2563" y="2956"/>
                </a:lnTo>
                <a:lnTo>
                  <a:pt x="2563" y="2966"/>
                </a:lnTo>
                <a:lnTo>
                  <a:pt x="2567" y="2975"/>
                </a:lnTo>
                <a:lnTo>
                  <a:pt x="2572" y="2982"/>
                </a:lnTo>
                <a:lnTo>
                  <a:pt x="2576" y="2988"/>
                </a:lnTo>
                <a:lnTo>
                  <a:pt x="2577" y="2991"/>
                </a:lnTo>
                <a:lnTo>
                  <a:pt x="2577" y="2995"/>
                </a:lnTo>
                <a:lnTo>
                  <a:pt x="2586" y="3001"/>
                </a:lnTo>
                <a:lnTo>
                  <a:pt x="2598" y="3005"/>
                </a:lnTo>
                <a:lnTo>
                  <a:pt x="2600" y="3005"/>
                </a:lnTo>
                <a:lnTo>
                  <a:pt x="2602" y="3007"/>
                </a:lnTo>
                <a:lnTo>
                  <a:pt x="2605" y="3011"/>
                </a:lnTo>
                <a:lnTo>
                  <a:pt x="2606" y="3017"/>
                </a:lnTo>
                <a:close/>
                <a:moveTo>
                  <a:pt x="2531" y="3072"/>
                </a:moveTo>
                <a:lnTo>
                  <a:pt x="2537" y="3076"/>
                </a:lnTo>
                <a:lnTo>
                  <a:pt x="2541" y="3087"/>
                </a:lnTo>
                <a:lnTo>
                  <a:pt x="2541" y="3095"/>
                </a:lnTo>
                <a:lnTo>
                  <a:pt x="2540" y="3102"/>
                </a:lnTo>
                <a:lnTo>
                  <a:pt x="2530" y="3113"/>
                </a:lnTo>
                <a:lnTo>
                  <a:pt x="2521" y="3115"/>
                </a:lnTo>
                <a:lnTo>
                  <a:pt x="2518" y="3116"/>
                </a:lnTo>
                <a:lnTo>
                  <a:pt x="2516" y="3116"/>
                </a:lnTo>
                <a:lnTo>
                  <a:pt x="2504" y="3112"/>
                </a:lnTo>
                <a:lnTo>
                  <a:pt x="2495" y="3102"/>
                </a:lnTo>
                <a:lnTo>
                  <a:pt x="2495" y="3095"/>
                </a:lnTo>
                <a:lnTo>
                  <a:pt x="2497" y="3087"/>
                </a:lnTo>
                <a:lnTo>
                  <a:pt x="2497" y="3083"/>
                </a:lnTo>
                <a:lnTo>
                  <a:pt x="2498" y="3080"/>
                </a:lnTo>
                <a:lnTo>
                  <a:pt x="2504" y="3074"/>
                </a:lnTo>
                <a:lnTo>
                  <a:pt x="2516" y="3069"/>
                </a:lnTo>
                <a:lnTo>
                  <a:pt x="2524" y="3070"/>
                </a:lnTo>
                <a:lnTo>
                  <a:pt x="2528" y="3070"/>
                </a:lnTo>
                <a:lnTo>
                  <a:pt x="2531" y="3072"/>
                </a:lnTo>
                <a:close/>
                <a:moveTo>
                  <a:pt x="3724" y="3488"/>
                </a:moveTo>
                <a:lnTo>
                  <a:pt x="3734" y="3488"/>
                </a:lnTo>
                <a:lnTo>
                  <a:pt x="3742" y="3494"/>
                </a:lnTo>
                <a:lnTo>
                  <a:pt x="3740" y="3499"/>
                </a:lnTo>
                <a:lnTo>
                  <a:pt x="3734" y="3511"/>
                </a:lnTo>
                <a:lnTo>
                  <a:pt x="3729" y="3514"/>
                </a:lnTo>
                <a:lnTo>
                  <a:pt x="3724" y="3515"/>
                </a:lnTo>
                <a:lnTo>
                  <a:pt x="3719" y="3515"/>
                </a:lnTo>
                <a:lnTo>
                  <a:pt x="3716" y="3515"/>
                </a:lnTo>
                <a:lnTo>
                  <a:pt x="3711" y="3517"/>
                </a:lnTo>
                <a:lnTo>
                  <a:pt x="3698" y="3523"/>
                </a:lnTo>
                <a:lnTo>
                  <a:pt x="3685" y="3521"/>
                </a:lnTo>
                <a:lnTo>
                  <a:pt x="3688" y="3507"/>
                </a:lnTo>
                <a:lnTo>
                  <a:pt x="3707" y="3489"/>
                </a:lnTo>
                <a:lnTo>
                  <a:pt x="3724" y="3488"/>
                </a:lnTo>
                <a:close/>
                <a:moveTo>
                  <a:pt x="3969" y="3034"/>
                </a:moveTo>
                <a:lnTo>
                  <a:pt x="3969" y="3033"/>
                </a:lnTo>
                <a:lnTo>
                  <a:pt x="3973" y="3033"/>
                </a:lnTo>
                <a:lnTo>
                  <a:pt x="3973" y="3034"/>
                </a:lnTo>
                <a:lnTo>
                  <a:pt x="3969" y="3034"/>
                </a:lnTo>
                <a:close/>
                <a:moveTo>
                  <a:pt x="3985" y="2642"/>
                </a:moveTo>
                <a:lnTo>
                  <a:pt x="3969" y="2634"/>
                </a:lnTo>
                <a:lnTo>
                  <a:pt x="3952" y="2631"/>
                </a:lnTo>
                <a:lnTo>
                  <a:pt x="3936" y="2636"/>
                </a:lnTo>
                <a:lnTo>
                  <a:pt x="3906" y="2638"/>
                </a:lnTo>
                <a:lnTo>
                  <a:pt x="3891" y="2634"/>
                </a:lnTo>
                <a:lnTo>
                  <a:pt x="3881" y="2629"/>
                </a:lnTo>
                <a:lnTo>
                  <a:pt x="3873" y="2621"/>
                </a:lnTo>
                <a:lnTo>
                  <a:pt x="3865" y="2613"/>
                </a:lnTo>
                <a:lnTo>
                  <a:pt x="3864" y="2602"/>
                </a:lnTo>
                <a:lnTo>
                  <a:pt x="3862" y="2598"/>
                </a:lnTo>
                <a:lnTo>
                  <a:pt x="3860" y="2595"/>
                </a:lnTo>
                <a:lnTo>
                  <a:pt x="3868" y="2564"/>
                </a:lnTo>
                <a:lnTo>
                  <a:pt x="3881" y="2536"/>
                </a:lnTo>
                <a:lnTo>
                  <a:pt x="3886" y="2531"/>
                </a:lnTo>
                <a:lnTo>
                  <a:pt x="3890" y="2526"/>
                </a:lnTo>
                <a:lnTo>
                  <a:pt x="3904" y="2515"/>
                </a:lnTo>
                <a:lnTo>
                  <a:pt x="3933" y="2511"/>
                </a:lnTo>
                <a:lnTo>
                  <a:pt x="3949" y="2517"/>
                </a:lnTo>
                <a:lnTo>
                  <a:pt x="3963" y="2526"/>
                </a:lnTo>
                <a:lnTo>
                  <a:pt x="3976" y="2538"/>
                </a:lnTo>
                <a:lnTo>
                  <a:pt x="3988" y="2551"/>
                </a:lnTo>
                <a:lnTo>
                  <a:pt x="4002" y="2563"/>
                </a:lnTo>
                <a:lnTo>
                  <a:pt x="4002" y="2572"/>
                </a:lnTo>
                <a:lnTo>
                  <a:pt x="4011" y="2586"/>
                </a:lnTo>
                <a:lnTo>
                  <a:pt x="4018" y="2590"/>
                </a:lnTo>
                <a:lnTo>
                  <a:pt x="4035" y="2600"/>
                </a:lnTo>
                <a:lnTo>
                  <a:pt x="4058" y="2612"/>
                </a:lnTo>
                <a:lnTo>
                  <a:pt x="4083" y="2618"/>
                </a:lnTo>
                <a:lnTo>
                  <a:pt x="4111" y="2606"/>
                </a:lnTo>
                <a:lnTo>
                  <a:pt x="4137" y="2589"/>
                </a:lnTo>
                <a:lnTo>
                  <a:pt x="4145" y="2585"/>
                </a:lnTo>
                <a:lnTo>
                  <a:pt x="4152" y="2580"/>
                </a:lnTo>
                <a:lnTo>
                  <a:pt x="4179" y="2570"/>
                </a:lnTo>
                <a:lnTo>
                  <a:pt x="4208" y="2566"/>
                </a:lnTo>
                <a:lnTo>
                  <a:pt x="4240" y="2560"/>
                </a:lnTo>
                <a:lnTo>
                  <a:pt x="4283" y="2556"/>
                </a:lnTo>
                <a:lnTo>
                  <a:pt x="4366" y="2563"/>
                </a:lnTo>
                <a:lnTo>
                  <a:pt x="4405" y="2573"/>
                </a:lnTo>
                <a:lnTo>
                  <a:pt x="4424" y="2580"/>
                </a:lnTo>
                <a:lnTo>
                  <a:pt x="4442" y="2590"/>
                </a:lnTo>
                <a:lnTo>
                  <a:pt x="4458" y="2600"/>
                </a:lnTo>
                <a:lnTo>
                  <a:pt x="4481" y="2628"/>
                </a:lnTo>
                <a:lnTo>
                  <a:pt x="4490" y="2644"/>
                </a:lnTo>
                <a:lnTo>
                  <a:pt x="4497" y="2658"/>
                </a:lnTo>
                <a:lnTo>
                  <a:pt x="4500" y="2672"/>
                </a:lnTo>
                <a:lnTo>
                  <a:pt x="4506" y="2691"/>
                </a:lnTo>
                <a:lnTo>
                  <a:pt x="4507" y="2729"/>
                </a:lnTo>
                <a:lnTo>
                  <a:pt x="4506" y="2749"/>
                </a:lnTo>
                <a:lnTo>
                  <a:pt x="4503" y="2757"/>
                </a:lnTo>
                <a:lnTo>
                  <a:pt x="4500" y="2765"/>
                </a:lnTo>
                <a:lnTo>
                  <a:pt x="4487" y="2796"/>
                </a:lnTo>
                <a:lnTo>
                  <a:pt x="4445" y="2850"/>
                </a:lnTo>
                <a:lnTo>
                  <a:pt x="4417" y="2873"/>
                </a:lnTo>
                <a:lnTo>
                  <a:pt x="4378" y="2899"/>
                </a:lnTo>
                <a:lnTo>
                  <a:pt x="4333" y="2917"/>
                </a:lnTo>
                <a:lnTo>
                  <a:pt x="4311" y="2926"/>
                </a:lnTo>
                <a:lnTo>
                  <a:pt x="4267" y="2932"/>
                </a:lnTo>
                <a:lnTo>
                  <a:pt x="4244" y="2930"/>
                </a:lnTo>
                <a:lnTo>
                  <a:pt x="4232" y="2929"/>
                </a:lnTo>
                <a:lnTo>
                  <a:pt x="4221" y="2926"/>
                </a:lnTo>
                <a:lnTo>
                  <a:pt x="4188" y="2916"/>
                </a:lnTo>
                <a:lnTo>
                  <a:pt x="4157" y="2906"/>
                </a:lnTo>
                <a:lnTo>
                  <a:pt x="4155" y="2906"/>
                </a:lnTo>
                <a:lnTo>
                  <a:pt x="4153" y="2906"/>
                </a:lnTo>
                <a:lnTo>
                  <a:pt x="4147" y="2907"/>
                </a:lnTo>
                <a:lnTo>
                  <a:pt x="4145" y="2912"/>
                </a:lnTo>
                <a:lnTo>
                  <a:pt x="4133" y="2919"/>
                </a:lnTo>
                <a:lnTo>
                  <a:pt x="4120" y="2920"/>
                </a:lnTo>
                <a:lnTo>
                  <a:pt x="4111" y="2919"/>
                </a:lnTo>
                <a:lnTo>
                  <a:pt x="4101" y="2910"/>
                </a:lnTo>
                <a:lnTo>
                  <a:pt x="4100" y="2903"/>
                </a:lnTo>
                <a:lnTo>
                  <a:pt x="4100" y="2897"/>
                </a:lnTo>
                <a:lnTo>
                  <a:pt x="4101" y="2893"/>
                </a:lnTo>
                <a:lnTo>
                  <a:pt x="4106" y="2883"/>
                </a:lnTo>
                <a:lnTo>
                  <a:pt x="4104" y="2873"/>
                </a:lnTo>
                <a:lnTo>
                  <a:pt x="4103" y="2868"/>
                </a:lnTo>
                <a:lnTo>
                  <a:pt x="4100" y="2866"/>
                </a:lnTo>
                <a:lnTo>
                  <a:pt x="4087" y="2847"/>
                </a:lnTo>
                <a:lnTo>
                  <a:pt x="4070" y="2808"/>
                </a:lnTo>
                <a:lnTo>
                  <a:pt x="4065" y="2785"/>
                </a:lnTo>
                <a:lnTo>
                  <a:pt x="4063" y="2768"/>
                </a:lnTo>
                <a:lnTo>
                  <a:pt x="4058" y="2752"/>
                </a:lnTo>
                <a:lnTo>
                  <a:pt x="4055" y="2743"/>
                </a:lnTo>
                <a:lnTo>
                  <a:pt x="4054" y="2734"/>
                </a:lnTo>
                <a:lnTo>
                  <a:pt x="4048" y="2707"/>
                </a:lnTo>
                <a:lnTo>
                  <a:pt x="4044" y="2681"/>
                </a:lnTo>
                <a:lnTo>
                  <a:pt x="4015" y="2660"/>
                </a:lnTo>
                <a:lnTo>
                  <a:pt x="3985" y="2642"/>
                </a:lnTo>
                <a:close/>
                <a:moveTo>
                  <a:pt x="4157" y="3008"/>
                </a:moveTo>
                <a:lnTo>
                  <a:pt x="4157" y="3015"/>
                </a:lnTo>
                <a:lnTo>
                  <a:pt x="4153" y="3020"/>
                </a:lnTo>
                <a:lnTo>
                  <a:pt x="4147" y="3018"/>
                </a:lnTo>
                <a:lnTo>
                  <a:pt x="4147" y="3014"/>
                </a:lnTo>
                <a:lnTo>
                  <a:pt x="4152" y="3008"/>
                </a:lnTo>
                <a:lnTo>
                  <a:pt x="4156" y="3008"/>
                </a:lnTo>
                <a:lnTo>
                  <a:pt x="4157" y="3008"/>
                </a:lnTo>
                <a:lnTo>
                  <a:pt x="4157" y="3008"/>
                </a:lnTo>
                <a:close/>
                <a:moveTo>
                  <a:pt x="4134" y="3028"/>
                </a:moveTo>
                <a:lnTo>
                  <a:pt x="4134" y="3027"/>
                </a:lnTo>
                <a:lnTo>
                  <a:pt x="4136" y="3027"/>
                </a:lnTo>
                <a:lnTo>
                  <a:pt x="4140" y="3027"/>
                </a:lnTo>
                <a:lnTo>
                  <a:pt x="4143" y="3031"/>
                </a:lnTo>
                <a:lnTo>
                  <a:pt x="4142" y="3036"/>
                </a:lnTo>
                <a:lnTo>
                  <a:pt x="4139" y="3038"/>
                </a:lnTo>
                <a:lnTo>
                  <a:pt x="4132" y="3040"/>
                </a:lnTo>
                <a:lnTo>
                  <a:pt x="4127" y="3038"/>
                </a:lnTo>
                <a:lnTo>
                  <a:pt x="4127" y="3036"/>
                </a:lnTo>
                <a:lnTo>
                  <a:pt x="4129" y="3036"/>
                </a:lnTo>
                <a:lnTo>
                  <a:pt x="4132" y="3031"/>
                </a:lnTo>
                <a:lnTo>
                  <a:pt x="4134" y="3028"/>
                </a:lnTo>
                <a:close/>
                <a:moveTo>
                  <a:pt x="4051" y="3027"/>
                </a:moveTo>
                <a:lnTo>
                  <a:pt x="4044" y="3024"/>
                </a:lnTo>
                <a:lnTo>
                  <a:pt x="4038" y="3021"/>
                </a:lnTo>
                <a:lnTo>
                  <a:pt x="4031" y="3017"/>
                </a:lnTo>
                <a:lnTo>
                  <a:pt x="4024" y="3002"/>
                </a:lnTo>
                <a:lnTo>
                  <a:pt x="4022" y="2994"/>
                </a:lnTo>
                <a:lnTo>
                  <a:pt x="4022" y="2989"/>
                </a:lnTo>
                <a:lnTo>
                  <a:pt x="4027" y="2985"/>
                </a:lnTo>
                <a:lnTo>
                  <a:pt x="4028" y="2984"/>
                </a:lnTo>
                <a:lnTo>
                  <a:pt x="4031" y="2982"/>
                </a:lnTo>
                <a:lnTo>
                  <a:pt x="4031" y="2976"/>
                </a:lnTo>
                <a:lnTo>
                  <a:pt x="4035" y="2974"/>
                </a:lnTo>
                <a:lnTo>
                  <a:pt x="4039" y="2972"/>
                </a:lnTo>
                <a:lnTo>
                  <a:pt x="4044" y="2975"/>
                </a:lnTo>
                <a:lnTo>
                  <a:pt x="4045" y="2979"/>
                </a:lnTo>
                <a:lnTo>
                  <a:pt x="4045" y="2982"/>
                </a:lnTo>
                <a:lnTo>
                  <a:pt x="4045" y="2985"/>
                </a:lnTo>
                <a:lnTo>
                  <a:pt x="4045" y="2992"/>
                </a:lnTo>
                <a:lnTo>
                  <a:pt x="4054" y="3000"/>
                </a:lnTo>
                <a:lnTo>
                  <a:pt x="4061" y="3001"/>
                </a:lnTo>
                <a:lnTo>
                  <a:pt x="4065" y="3008"/>
                </a:lnTo>
                <a:lnTo>
                  <a:pt x="4065" y="3024"/>
                </a:lnTo>
                <a:lnTo>
                  <a:pt x="4063" y="3033"/>
                </a:lnTo>
                <a:lnTo>
                  <a:pt x="4057" y="3030"/>
                </a:lnTo>
                <a:lnTo>
                  <a:pt x="4051" y="3027"/>
                </a:lnTo>
                <a:close/>
                <a:moveTo>
                  <a:pt x="4093" y="2982"/>
                </a:moveTo>
                <a:lnTo>
                  <a:pt x="4086" y="2985"/>
                </a:lnTo>
                <a:lnTo>
                  <a:pt x="4078" y="2984"/>
                </a:lnTo>
                <a:lnTo>
                  <a:pt x="4077" y="2982"/>
                </a:lnTo>
                <a:lnTo>
                  <a:pt x="4074" y="2981"/>
                </a:lnTo>
                <a:lnTo>
                  <a:pt x="4067" y="2965"/>
                </a:lnTo>
                <a:lnTo>
                  <a:pt x="4058" y="2949"/>
                </a:lnTo>
                <a:lnTo>
                  <a:pt x="4058" y="2948"/>
                </a:lnTo>
                <a:lnTo>
                  <a:pt x="4057" y="2946"/>
                </a:lnTo>
                <a:lnTo>
                  <a:pt x="4050" y="2948"/>
                </a:lnTo>
                <a:lnTo>
                  <a:pt x="4041" y="2943"/>
                </a:lnTo>
                <a:lnTo>
                  <a:pt x="4038" y="2938"/>
                </a:lnTo>
                <a:lnTo>
                  <a:pt x="4034" y="2930"/>
                </a:lnTo>
                <a:lnTo>
                  <a:pt x="4025" y="2926"/>
                </a:lnTo>
                <a:lnTo>
                  <a:pt x="4024" y="2919"/>
                </a:lnTo>
                <a:lnTo>
                  <a:pt x="4032" y="2910"/>
                </a:lnTo>
                <a:lnTo>
                  <a:pt x="4039" y="2907"/>
                </a:lnTo>
                <a:lnTo>
                  <a:pt x="4050" y="2906"/>
                </a:lnTo>
                <a:lnTo>
                  <a:pt x="4068" y="2910"/>
                </a:lnTo>
                <a:lnTo>
                  <a:pt x="4075" y="2916"/>
                </a:lnTo>
                <a:lnTo>
                  <a:pt x="4084" y="2922"/>
                </a:lnTo>
                <a:lnTo>
                  <a:pt x="4093" y="2925"/>
                </a:lnTo>
                <a:lnTo>
                  <a:pt x="4104" y="2930"/>
                </a:lnTo>
                <a:lnTo>
                  <a:pt x="4116" y="2936"/>
                </a:lnTo>
                <a:lnTo>
                  <a:pt x="4120" y="2939"/>
                </a:lnTo>
                <a:lnTo>
                  <a:pt x="4122" y="2945"/>
                </a:lnTo>
                <a:lnTo>
                  <a:pt x="4120" y="2952"/>
                </a:lnTo>
                <a:lnTo>
                  <a:pt x="4116" y="2959"/>
                </a:lnTo>
                <a:lnTo>
                  <a:pt x="4106" y="2972"/>
                </a:lnTo>
                <a:lnTo>
                  <a:pt x="4093" y="2982"/>
                </a:lnTo>
                <a:close/>
                <a:moveTo>
                  <a:pt x="3366" y="2479"/>
                </a:moveTo>
                <a:lnTo>
                  <a:pt x="3365" y="2484"/>
                </a:lnTo>
                <a:lnTo>
                  <a:pt x="3363" y="2487"/>
                </a:lnTo>
                <a:lnTo>
                  <a:pt x="3360" y="2497"/>
                </a:lnTo>
                <a:lnTo>
                  <a:pt x="3354" y="2505"/>
                </a:lnTo>
                <a:lnTo>
                  <a:pt x="3344" y="2517"/>
                </a:lnTo>
                <a:lnTo>
                  <a:pt x="3330" y="2523"/>
                </a:lnTo>
                <a:lnTo>
                  <a:pt x="3317" y="2526"/>
                </a:lnTo>
                <a:lnTo>
                  <a:pt x="3297" y="2521"/>
                </a:lnTo>
                <a:lnTo>
                  <a:pt x="3287" y="2515"/>
                </a:lnTo>
                <a:lnTo>
                  <a:pt x="3283" y="2511"/>
                </a:lnTo>
                <a:lnTo>
                  <a:pt x="3280" y="2507"/>
                </a:lnTo>
                <a:lnTo>
                  <a:pt x="3275" y="2495"/>
                </a:lnTo>
                <a:lnTo>
                  <a:pt x="3275" y="2472"/>
                </a:lnTo>
                <a:lnTo>
                  <a:pt x="3280" y="2459"/>
                </a:lnTo>
                <a:lnTo>
                  <a:pt x="3290" y="2449"/>
                </a:lnTo>
                <a:lnTo>
                  <a:pt x="3313" y="2438"/>
                </a:lnTo>
                <a:lnTo>
                  <a:pt x="3327" y="2436"/>
                </a:lnTo>
                <a:lnTo>
                  <a:pt x="3333" y="2436"/>
                </a:lnTo>
                <a:lnTo>
                  <a:pt x="3337" y="2438"/>
                </a:lnTo>
                <a:lnTo>
                  <a:pt x="3349" y="2445"/>
                </a:lnTo>
                <a:lnTo>
                  <a:pt x="3363" y="2466"/>
                </a:lnTo>
                <a:lnTo>
                  <a:pt x="3366" y="2479"/>
                </a:lnTo>
                <a:close/>
                <a:moveTo>
                  <a:pt x="3172" y="2027"/>
                </a:moveTo>
                <a:lnTo>
                  <a:pt x="3182" y="2046"/>
                </a:lnTo>
                <a:lnTo>
                  <a:pt x="3192" y="2085"/>
                </a:lnTo>
                <a:lnTo>
                  <a:pt x="3190" y="2106"/>
                </a:lnTo>
                <a:lnTo>
                  <a:pt x="3185" y="2126"/>
                </a:lnTo>
                <a:lnTo>
                  <a:pt x="3165" y="2160"/>
                </a:lnTo>
                <a:lnTo>
                  <a:pt x="3149" y="2174"/>
                </a:lnTo>
                <a:lnTo>
                  <a:pt x="3143" y="2177"/>
                </a:lnTo>
                <a:lnTo>
                  <a:pt x="3139" y="2180"/>
                </a:lnTo>
                <a:lnTo>
                  <a:pt x="3117" y="2188"/>
                </a:lnTo>
                <a:lnTo>
                  <a:pt x="3074" y="2197"/>
                </a:lnTo>
                <a:lnTo>
                  <a:pt x="3052" y="2196"/>
                </a:lnTo>
                <a:lnTo>
                  <a:pt x="3044" y="2196"/>
                </a:lnTo>
                <a:lnTo>
                  <a:pt x="3036" y="2191"/>
                </a:lnTo>
                <a:lnTo>
                  <a:pt x="3015" y="2180"/>
                </a:lnTo>
                <a:lnTo>
                  <a:pt x="2995" y="2168"/>
                </a:lnTo>
                <a:lnTo>
                  <a:pt x="2989" y="2164"/>
                </a:lnTo>
                <a:lnTo>
                  <a:pt x="2982" y="2162"/>
                </a:lnTo>
                <a:lnTo>
                  <a:pt x="2963" y="2152"/>
                </a:lnTo>
                <a:lnTo>
                  <a:pt x="2947" y="2139"/>
                </a:lnTo>
                <a:lnTo>
                  <a:pt x="2947" y="2135"/>
                </a:lnTo>
                <a:lnTo>
                  <a:pt x="2947" y="2131"/>
                </a:lnTo>
                <a:lnTo>
                  <a:pt x="2949" y="2126"/>
                </a:lnTo>
                <a:lnTo>
                  <a:pt x="2950" y="2124"/>
                </a:lnTo>
                <a:lnTo>
                  <a:pt x="2965" y="2099"/>
                </a:lnTo>
                <a:lnTo>
                  <a:pt x="2972" y="2073"/>
                </a:lnTo>
                <a:lnTo>
                  <a:pt x="2975" y="2062"/>
                </a:lnTo>
                <a:lnTo>
                  <a:pt x="2982" y="2052"/>
                </a:lnTo>
                <a:lnTo>
                  <a:pt x="2996" y="2031"/>
                </a:lnTo>
                <a:lnTo>
                  <a:pt x="3011" y="2011"/>
                </a:lnTo>
                <a:lnTo>
                  <a:pt x="3015" y="2005"/>
                </a:lnTo>
                <a:lnTo>
                  <a:pt x="3021" y="2001"/>
                </a:lnTo>
                <a:lnTo>
                  <a:pt x="3039" y="1991"/>
                </a:lnTo>
                <a:lnTo>
                  <a:pt x="3059" y="1991"/>
                </a:lnTo>
                <a:lnTo>
                  <a:pt x="3084" y="1994"/>
                </a:lnTo>
                <a:lnTo>
                  <a:pt x="3110" y="1998"/>
                </a:lnTo>
                <a:lnTo>
                  <a:pt x="3126" y="2001"/>
                </a:lnTo>
                <a:lnTo>
                  <a:pt x="3153" y="2013"/>
                </a:lnTo>
                <a:lnTo>
                  <a:pt x="3166" y="2021"/>
                </a:lnTo>
                <a:lnTo>
                  <a:pt x="3169" y="2024"/>
                </a:lnTo>
                <a:lnTo>
                  <a:pt x="3172" y="2027"/>
                </a:lnTo>
                <a:close/>
                <a:moveTo>
                  <a:pt x="3291" y="1784"/>
                </a:moveTo>
                <a:lnTo>
                  <a:pt x="3280" y="1781"/>
                </a:lnTo>
                <a:lnTo>
                  <a:pt x="3271" y="1773"/>
                </a:lnTo>
                <a:lnTo>
                  <a:pt x="3270" y="1762"/>
                </a:lnTo>
                <a:lnTo>
                  <a:pt x="3274" y="1750"/>
                </a:lnTo>
                <a:lnTo>
                  <a:pt x="3278" y="1743"/>
                </a:lnTo>
                <a:lnTo>
                  <a:pt x="3287" y="1742"/>
                </a:lnTo>
                <a:lnTo>
                  <a:pt x="3294" y="1740"/>
                </a:lnTo>
                <a:lnTo>
                  <a:pt x="3304" y="1746"/>
                </a:lnTo>
                <a:lnTo>
                  <a:pt x="3307" y="1752"/>
                </a:lnTo>
                <a:lnTo>
                  <a:pt x="3308" y="1759"/>
                </a:lnTo>
                <a:lnTo>
                  <a:pt x="3304" y="1773"/>
                </a:lnTo>
                <a:lnTo>
                  <a:pt x="3298" y="1781"/>
                </a:lnTo>
                <a:lnTo>
                  <a:pt x="3295" y="1782"/>
                </a:lnTo>
                <a:lnTo>
                  <a:pt x="3291" y="1784"/>
                </a:lnTo>
                <a:close/>
                <a:moveTo>
                  <a:pt x="3798" y="1763"/>
                </a:moveTo>
                <a:lnTo>
                  <a:pt x="3799" y="1771"/>
                </a:lnTo>
                <a:lnTo>
                  <a:pt x="3795" y="1775"/>
                </a:lnTo>
                <a:lnTo>
                  <a:pt x="3791" y="1773"/>
                </a:lnTo>
                <a:lnTo>
                  <a:pt x="3789" y="1769"/>
                </a:lnTo>
                <a:lnTo>
                  <a:pt x="3792" y="1763"/>
                </a:lnTo>
                <a:lnTo>
                  <a:pt x="3796" y="1762"/>
                </a:lnTo>
                <a:lnTo>
                  <a:pt x="3798" y="1762"/>
                </a:lnTo>
                <a:lnTo>
                  <a:pt x="3798" y="1763"/>
                </a:lnTo>
                <a:close/>
                <a:moveTo>
                  <a:pt x="3465" y="1436"/>
                </a:moveTo>
                <a:lnTo>
                  <a:pt x="3464" y="1439"/>
                </a:lnTo>
                <a:lnTo>
                  <a:pt x="3462" y="1441"/>
                </a:lnTo>
                <a:lnTo>
                  <a:pt x="3451" y="1454"/>
                </a:lnTo>
                <a:lnTo>
                  <a:pt x="3439" y="1467"/>
                </a:lnTo>
                <a:lnTo>
                  <a:pt x="3418" y="1472"/>
                </a:lnTo>
                <a:lnTo>
                  <a:pt x="3395" y="1471"/>
                </a:lnTo>
                <a:lnTo>
                  <a:pt x="3380" y="1465"/>
                </a:lnTo>
                <a:lnTo>
                  <a:pt x="3363" y="1445"/>
                </a:lnTo>
                <a:lnTo>
                  <a:pt x="3359" y="1431"/>
                </a:lnTo>
                <a:lnTo>
                  <a:pt x="3357" y="1420"/>
                </a:lnTo>
                <a:lnTo>
                  <a:pt x="3360" y="1410"/>
                </a:lnTo>
                <a:lnTo>
                  <a:pt x="3369" y="1390"/>
                </a:lnTo>
                <a:lnTo>
                  <a:pt x="3398" y="1363"/>
                </a:lnTo>
                <a:lnTo>
                  <a:pt x="3419" y="1356"/>
                </a:lnTo>
                <a:lnTo>
                  <a:pt x="3428" y="1354"/>
                </a:lnTo>
                <a:lnTo>
                  <a:pt x="3435" y="1356"/>
                </a:lnTo>
                <a:lnTo>
                  <a:pt x="3447" y="1359"/>
                </a:lnTo>
                <a:lnTo>
                  <a:pt x="3462" y="1373"/>
                </a:lnTo>
                <a:lnTo>
                  <a:pt x="3467" y="1383"/>
                </a:lnTo>
                <a:lnTo>
                  <a:pt x="3471" y="1392"/>
                </a:lnTo>
                <a:lnTo>
                  <a:pt x="3471" y="1403"/>
                </a:lnTo>
                <a:lnTo>
                  <a:pt x="3471" y="1419"/>
                </a:lnTo>
                <a:lnTo>
                  <a:pt x="3465" y="1436"/>
                </a:lnTo>
                <a:close/>
                <a:moveTo>
                  <a:pt x="3239" y="1373"/>
                </a:moveTo>
                <a:lnTo>
                  <a:pt x="3244" y="1370"/>
                </a:lnTo>
                <a:lnTo>
                  <a:pt x="3248" y="1373"/>
                </a:lnTo>
                <a:lnTo>
                  <a:pt x="3249" y="1379"/>
                </a:lnTo>
                <a:lnTo>
                  <a:pt x="3249" y="1382"/>
                </a:lnTo>
                <a:lnTo>
                  <a:pt x="3245" y="1382"/>
                </a:lnTo>
                <a:lnTo>
                  <a:pt x="3241" y="1382"/>
                </a:lnTo>
                <a:lnTo>
                  <a:pt x="3238" y="1379"/>
                </a:lnTo>
                <a:lnTo>
                  <a:pt x="3238" y="1377"/>
                </a:lnTo>
                <a:lnTo>
                  <a:pt x="3238" y="1376"/>
                </a:lnTo>
                <a:lnTo>
                  <a:pt x="3239" y="1374"/>
                </a:lnTo>
                <a:lnTo>
                  <a:pt x="3239" y="1373"/>
                </a:lnTo>
                <a:close/>
                <a:moveTo>
                  <a:pt x="3103" y="1436"/>
                </a:moveTo>
                <a:lnTo>
                  <a:pt x="3103" y="1429"/>
                </a:lnTo>
                <a:lnTo>
                  <a:pt x="3110" y="1416"/>
                </a:lnTo>
                <a:lnTo>
                  <a:pt x="3116" y="1410"/>
                </a:lnTo>
                <a:lnTo>
                  <a:pt x="3117" y="1409"/>
                </a:lnTo>
                <a:lnTo>
                  <a:pt x="3118" y="1410"/>
                </a:lnTo>
                <a:lnTo>
                  <a:pt x="3126" y="1413"/>
                </a:lnTo>
                <a:lnTo>
                  <a:pt x="3133" y="1423"/>
                </a:lnTo>
                <a:lnTo>
                  <a:pt x="3131" y="1432"/>
                </a:lnTo>
                <a:lnTo>
                  <a:pt x="3130" y="1438"/>
                </a:lnTo>
                <a:lnTo>
                  <a:pt x="3120" y="1444"/>
                </a:lnTo>
                <a:lnTo>
                  <a:pt x="3114" y="1442"/>
                </a:lnTo>
                <a:lnTo>
                  <a:pt x="3107" y="1441"/>
                </a:lnTo>
                <a:lnTo>
                  <a:pt x="3103" y="1436"/>
                </a:lnTo>
                <a:close/>
                <a:moveTo>
                  <a:pt x="3239" y="1315"/>
                </a:moveTo>
                <a:lnTo>
                  <a:pt x="3229" y="1301"/>
                </a:lnTo>
                <a:lnTo>
                  <a:pt x="3219" y="1285"/>
                </a:lnTo>
                <a:lnTo>
                  <a:pt x="3215" y="1278"/>
                </a:lnTo>
                <a:lnTo>
                  <a:pt x="3212" y="1261"/>
                </a:lnTo>
                <a:lnTo>
                  <a:pt x="3213" y="1252"/>
                </a:lnTo>
                <a:lnTo>
                  <a:pt x="3215" y="1245"/>
                </a:lnTo>
                <a:lnTo>
                  <a:pt x="3216" y="1238"/>
                </a:lnTo>
                <a:lnTo>
                  <a:pt x="3224" y="1210"/>
                </a:lnTo>
                <a:lnTo>
                  <a:pt x="3236" y="1184"/>
                </a:lnTo>
                <a:lnTo>
                  <a:pt x="3241" y="1176"/>
                </a:lnTo>
                <a:lnTo>
                  <a:pt x="3244" y="1165"/>
                </a:lnTo>
                <a:lnTo>
                  <a:pt x="3248" y="1154"/>
                </a:lnTo>
                <a:lnTo>
                  <a:pt x="3267" y="1141"/>
                </a:lnTo>
                <a:lnTo>
                  <a:pt x="3280" y="1141"/>
                </a:lnTo>
                <a:lnTo>
                  <a:pt x="3301" y="1138"/>
                </a:lnTo>
                <a:lnTo>
                  <a:pt x="3321" y="1129"/>
                </a:lnTo>
                <a:lnTo>
                  <a:pt x="3330" y="1127"/>
                </a:lnTo>
                <a:lnTo>
                  <a:pt x="3337" y="1128"/>
                </a:lnTo>
                <a:lnTo>
                  <a:pt x="3359" y="1148"/>
                </a:lnTo>
                <a:lnTo>
                  <a:pt x="3373" y="1171"/>
                </a:lnTo>
                <a:lnTo>
                  <a:pt x="3376" y="1180"/>
                </a:lnTo>
                <a:lnTo>
                  <a:pt x="3378" y="1189"/>
                </a:lnTo>
                <a:lnTo>
                  <a:pt x="3376" y="1219"/>
                </a:lnTo>
                <a:lnTo>
                  <a:pt x="3369" y="1249"/>
                </a:lnTo>
                <a:lnTo>
                  <a:pt x="3365" y="1258"/>
                </a:lnTo>
                <a:lnTo>
                  <a:pt x="3360" y="1266"/>
                </a:lnTo>
                <a:lnTo>
                  <a:pt x="3359" y="1271"/>
                </a:lnTo>
                <a:lnTo>
                  <a:pt x="3359" y="1274"/>
                </a:lnTo>
                <a:lnTo>
                  <a:pt x="3356" y="1284"/>
                </a:lnTo>
                <a:lnTo>
                  <a:pt x="3352" y="1294"/>
                </a:lnTo>
                <a:lnTo>
                  <a:pt x="3340" y="1301"/>
                </a:lnTo>
                <a:lnTo>
                  <a:pt x="3330" y="1311"/>
                </a:lnTo>
                <a:lnTo>
                  <a:pt x="3327" y="1314"/>
                </a:lnTo>
                <a:lnTo>
                  <a:pt x="3324" y="1317"/>
                </a:lnTo>
                <a:lnTo>
                  <a:pt x="3304" y="1324"/>
                </a:lnTo>
                <a:lnTo>
                  <a:pt x="3284" y="1328"/>
                </a:lnTo>
                <a:lnTo>
                  <a:pt x="3267" y="1328"/>
                </a:lnTo>
                <a:lnTo>
                  <a:pt x="3252" y="1320"/>
                </a:lnTo>
                <a:lnTo>
                  <a:pt x="3247" y="1317"/>
                </a:lnTo>
                <a:lnTo>
                  <a:pt x="3239" y="1315"/>
                </a:lnTo>
                <a:close/>
                <a:moveTo>
                  <a:pt x="3648" y="801"/>
                </a:moveTo>
                <a:lnTo>
                  <a:pt x="3650" y="808"/>
                </a:lnTo>
                <a:lnTo>
                  <a:pt x="3644" y="812"/>
                </a:lnTo>
                <a:lnTo>
                  <a:pt x="3638" y="811"/>
                </a:lnTo>
                <a:lnTo>
                  <a:pt x="3638" y="807"/>
                </a:lnTo>
                <a:lnTo>
                  <a:pt x="3642" y="801"/>
                </a:lnTo>
                <a:lnTo>
                  <a:pt x="3647" y="800"/>
                </a:lnTo>
                <a:lnTo>
                  <a:pt x="3648" y="800"/>
                </a:lnTo>
                <a:lnTo>
                  <a:pt x="3648" y="801"/>
                </a:lnTo>
                <a:close/>
                <a:moveTo>
                  <a:pt x="3311" y="4259"/>
                </a:moveTo>
                <a:lnTo>
                  <a:pt x="3310" y="4265"/>
                </a:lnTo>
                <a:lnTo>
                  <a:pt x="3304" y="4269"/>
                </a:lnTo>
                <a:lnTo>
                  <a:pt x="3298" y="4267"/>
                </a:lnTo>
                <a:lnTo>
                  <a:pt x="3298" y="4262"/>
                </a:lnTo>
                <a:lnTo>
                  <a:pt x="3303" y="4257"/>
                </a:lnTo>
                <a:lnTo>
                  <a:pt x="3310" y="4257"/>
                </a:lnTo>
                <a:lnTo>
                  <a:pt x="3311" y="4257"/>
                </a:lnTo>
                <a:lnTo>
                  <a:pt x="3311" y="4259"/>
                </a:lnTo>
                <a:close/>
                <a:moveTo>
                  <a:pt x="3009" y="4265"/>
                </a:moveTo>
                <a:lnTo>
                  <a:pt x="3016" y="4262"/>
                </a:lnTo>
                <a:lnTo>
                  <a:pt x="3025" y="4265"/>
                </a:lnTo>
                <a:lnTo>
                  <a:pt x="3028" y="4270"/>
                </a:lnTo>
                <a:lnTo>
                  <a:pt x="3029" y="4276"/>
                </a:lnTo>
                <a:lnTo>
                  <a:pt x="3025" y="4285"/>
                </a:lnTo>
                <a:lnTo>
                  <a:pt x="3019" y="4288"/>
                </a:lnTo>
                <a:lnTo>
                  <a:pt x="3009" y="4288"/>
                </a:lnTo>
                <a:lnTo>
                  <a:pt x="3002" y="4282"/>
                </a:lnTo>
                <a:lnTo>
                  <a:pt x="3000" y="4276"/>
                </a:lnTo>
                <a:lnTo>
                  <a:pt x="3005" y="4267"/>
                </a:lnTo>
                <a:lnTo>
                  <a:pt x="3009" y="4265"/>
                </a:lnTo>
                <a:close/>
                <a:moveTo>
                  <a:pt x="2721" y="4142"/>
                </a:moveTo>
                <a:lnTo>
                  <a:pt x="2720" y="4138"/>
                </a:lnTo>
                <a:lnTo>
                  <a:pt x="2717" y="4133"/>
                </a:lnTo>
                <a:lnTo>
                  <a:pt x="2717" y="4133"/>
                </a:lnTo>
                <a:lnTo>
                  <a:pt x="2716" y="4132"/>
                </a:lnTo>
                <a:lnTo>
                  <a:pt x="2713" y="4118"/>
                </a:lnTo>
                <a:lnTo>
                  <a:pt x="2717" y="4090"/>
                </a:lnTo>
                <a:lnTo>
                  <a:pt x="2724" y="4076"/>
                </a:lnTo>
                <a:lnTo>
                  <a:pt x="2733" y="4064"/>
                </a:lnTo>
                <a:lnTo>
                  <a:pt x="2743" y="4056"/>
                </a:lnTo>
                <a:lnTo>
                  <a:pt x="2754" y="4047"/>
                </a:lnTo>
                <a:lnTo>
                  <a:pt x="2782" y="4037"/>
                </a:lnTo>
                <a:lnTo>
                  <a:pt x="2796" y="4034"/>
                </a:lnTo>
                <a:lnTo>
                  <a:pt x="2816" y="4034"/>
                </a:lnTo>
                <a:lnTo>
                  <a:pt x="2834" y="4043"/>
                </a:lnTo>
                <a:lnTo>
                  <a:pt x="2848" y="4054"/>
                </a:lnTo>
                <a:lnTo>
                  <a:pt x="2864" y="4084"/>
                </a:lnTo>
                <a:lnTo>
                  <a:pt x="2865" y="4103"/>
                </a:lnTo>
                <a:lnTo>
                  <a:pt x="2865" y="4115"/>
                </a:lnTo>
                <a:lnTo>
                  <a:pt x="2857" y="4136"/>
                </a:lnTo>
                <a:lnTo>
                  <a:pt x="2849" y="4146"/>
                </a:lnTo>
                <a:lnTo>
                  <a:pt x="2835" y="4161"/>
                </a:lnTo>
                <a:lnTo>
                  <a:pt x="2802" y="4177"/>
                </a:lnTo>
                <a:lnTo>
                  <a:pt x="2782" y="4177"/>
                </a:lnTo>
                <a:lnTo>
                  <a:pt x="2769" y="4177"/>
                </a:lnTo>
                <a:lnTo>
                  <a:pt x="2756" y="4172"/>
                </a:lnTo>
                <a:lnTo>
                  <a:pt x="2744" y="4167"/>
                </a:lnTo>
                <a:lnTo>
                  <a:pt x="2727" y="4152"/>
                </a:lnTo>
                <a:lnTo>
                  <a:pt x="2721" y="4142"/>
                </a:lnTo>
                <a:close/>
                <a:moveTo>
                  <a:pt x="2819" y="4024"/>
                </a:moveTo>
                <a:lnTo>
                  <a:pt x="2813" y="4028"/>
                </a:lnTo>
                <a:lnTo>
                  <a:pt x="2805" y="4028"/>
                </a:lnTo>
                <a:lnTo>
                  <a:pt x="2800" y="4025"/>
                </a:lnTo>
                <a:lnTo>
                  <a:pt x="2798" y="4022"/>
                </a:lnTo>
                <a:lnTo>
                  <a:pt x="2796" y="4020"/>
                </a:lnTo>
                <a:lnTo>
                  <a:pt x="2798" y="4009"/>
                </a:lnTo>
                <a:lnTo>
                  <a:pt x="2809" y="4001"/>
                </a:lnTo>
                <a:lnTo>
                  <a:pt x="2819" y="4002"/>
                </a:lnTo>
                <a:lnTo>
                  <a:pt x="2823" y="4005"/>
                </a:lnTo>
                <a:lnTo>
                  <a:pt x="2825" y="4011"/>
                </a:lnTo>
                <a:lnTo>
                  <a:pt x="2825" y="4020"/>
                </a:lnTo>
                <a:lnTo>
                  <a:pt x="2819" y="4024"/>
                </a:lnTo>
                <a:close/>
                <a:moveTo>
                  <a:pt x="2485" y="4239"/>
                </a:moveTo>
                <a:lnTo>
                  <a:pt x="2472" y="4246"/>
                </a:lnTo>
                <a:lnTo>
                  <a:pt x="2445" y="4250"/>
                </a:lnTo>
                <a:lnTo>
                  <a:pt x="2431" y="4247"/>
                </a:lnTo>
                <a:lnTo>
                  <a:pt x="2416" y="4246"/>
                </a:lnTo>
                <a:lnTo>
                  <a:pt x="2403" y="4247"/>
                </a:lnTo>
                <a:lnTo>
                  <a:pt x="2399" y="4247"/>
                </a:lnTo>
                <a:lnTo>
                  <a:pt x="2396" y="4247"/>
                </a:lnTo>
                <a:lnTo>
                  <a:pt x="2387" y="4236"/>
                </a:lnTo>
                <a:lnTo>
                  <a:pt x="2373" y="4210"/>
                </a:lnTo>
                <a:lnTo>
                  <a:pt x="2370" y="4195"/>
                </a:lnTo>
                <a:lnTo>
                  <a:pt x="2367" y="4185"/>
                </a:lnTo>
                <a:lnTo>
                  <a:pt x="2370" y="4165"/>
                </a:lnTo>
                <a:lnTo>
                  <a:pt x="2374" y="4155"/>
                </a:lnTo>
                <a:lnTo>
                  <a:pt x="2383" y="4141"/>
                </a:lnTo>
                <a:lnTo>
                  <a:pt x="2406" y="4119"/>
                </a:lnTo>
                <a:lnTo>
                  <a:pt x="2422" y="4113"/>
                </a:lnTo>
                <a:lnTo>
                  <a:pt x="2428" y="4110"/>
                </a:lnTo>
                <a:lnTo>
                  <a:pt x="2433" y="4109"/>
                </a:lnTo>
                <a:lnTo>
                  <a:pt x="2454" y="4107"/>
                </a:lnTo>
                <a:lnTo>
                  <a:pt x="2490" y="4115"/>
                </a:lnTo>
                <a:lnTo>
                  <a:pt x="2507" y="4123"/>
                </a:lnTo>
                <a:lnTo>
                  <a:pt x="2516" y="4145"/>
                </a:lnTo>
                <a:lnTo>
                  <a:pt x="2526" y="4167"/>
                </a:lnTo>
                <a:lnTo>
                  <a:pt x="2527" y="4169"/>
                </a:lnTo>
                <a:lnTo>
                  <a:pt x="2527" y="4172"/>
                </a:lnTo>
                <a:lnTo>
                  <a:pt x="2524" y="4192"/>
                </a:lnTo>
                <a:lnTo>
                  <a:pt x="2503" y="4226"/>
                </a:lnTo>
                <a:lnTo>
                  <a:pt x="2485" y="4239"/>
                </a:lnTo>
                <a:close/>
                <a:moveTo>
                  <a:pt x="2258" y="4386"/>
                </a:moveTo>
                <a:lnTo>
                  <a:pt x="2265" y="4386"/>
                </a:lnTo>
                <a:lnTo>
                  <a:pt x="2272" y="4394"/>
                </a:lnTo>
                <a:lnTo>
                  <a:pt x="2272" y="4403"/>
                </a:lnTo>
                <a:lnTo>
                  <a:pt x="2269" y="4410"/>
                </a:lnTo>
                <a:lnTo>
                  <a:pt x="2262" y="4416"/>
                </a:lnTo>
                <a:lnTo>
                  <a:pt x="2255" y="4419"/>
                </a:lnTo>
                <a:lnTo>
                  <a:pt x="2244" y="4416"/>
                </a:lnTo>
                <a:lnTo>
                  <a:pt x="2239" y="4410"/>
                </a:lnTo>
                <a:lnTo>
                  <a:pt x="2238" y="4401"/>
                </a:lnTo>
                <a:lnTo>
                  <a:pt x="2244" y="4390"/>
                </a:lnTo>
                <a:lnTo>
                  <a:pt x="2251" y="4387"/>
                </a:lnTo>
                <a:lnTo>
                  <a:pt x="2254" y="4386"/>
                </a:lnTo>
                <a:lnTo>
                  <a:pt x="2258" y="4386"/>
                </a:lnTo>
                <a:close/>
                <a:moveTo>
                  <a:pt x="1923" y="4545"/>
                </a:moveTo>
                <a:lnTo>
                  <a:pt x="1921" y="4538"/>
                </a:lnTo>
                <a:lnTo>
                  <a:pt x="1927" y="4528"/>
                </a:lnTo>
                <a:lnTo>
                  <a:pt x="1934" y="4525"/>
                </a:lnTo>
                <a:lnTo>
                  <a:pt x="1940" y="4525"/>
                </a:lnTo>
                <a:lnTo>
                  <a:pt x="1943" y="4527"/>
                </a:lnTo>
                <a:lnTo>
                  <a:pt x="1947" y="4531"/>
                </a:lnTo>
                <a:lnTo>
                  <a:pt x="1947" y="4541"/>
                </a:lnTo>
                <a:lnTo>
                  <a:pt x="1943" y="4547"/>
                </a:lnTo>
                <a:lnTo>
                  <a:pt x="1931" y="4548"/>
                </a:lnTo>
                <a:lnTo>
                  <a:pt x="1930" y="4548"/>
                </a:lnTo>
                <a:lnTo>
                  <a:pt x="1923" y="4545"/>
                </a:lnTo>
                <a:close/>
                <a:moveTo>
                  <a:pt x="2131" y="3998"/>
                </a:moveTo>
                <a:lnTo>
                  <a:pt x="2123" y="3999"/>
                </a:lnTo>
                <a:lnTo>
                  <a:pt x="2108" y="3998"/>
                </a:lnTo>
                <a:lnTo>
                  <a:pt x="2104" y="3994"/>
                </a:lnTo>
                <a:lnTo>
                  <a:pt x="2103" y="3982"/>
                </a:lnTo>
                <a:lnTo>
                  <a:pt x="2114" y="3966"/>
                </a:lnTo>
                <a:lnTo>
                  <a:pt x="2126" y="3963"/>
                </a:lnTo>
                <a:lnTo>
                  <a:pt x="2134" y="3963"/>
                </a:lnTo>
                <a:lnTo>
                  <a:pt x="2140" y="3968"/>
                </a:lnTo>
                <a:lnTo>
                  <a:pt x="2146" y="3975"/>
                </a:lnTo>
                <a:lnTo>
                  <a:pt x="2144" y="3986"/>
                </a:lnTo>
                <a:lnTo>
                  <a:pt x="2140" y="3994"/>
                </a:lnTo>
                <a:lnTo>
                  <a:pt x="2131" y="3998"/>
                </a:lnTo>
                <a:close/>
                <a:moveTo>
                  <a:pt x="2078" y="3825"/>
                </a:moveTo>
                <a:lnTo>
                  <a:pt x="2078" y="3829"/>
                </a:lnTo>
                <a:lnTo>
                  <a:pt x="2074" y="3832"/>
                </a:lnTo>
                <a:lnTo>
                  <a:pt x="2071" y="3831"/>
                </a:lnTo>
                <a:lnTo>
                  <a:pt x="2071" y="3825"/>
                </a:lnTo>
                <a:lnTo>
                  <a:pt x="2077" y="3824"/>
                </a:lnTo>
                <a:lnTo>
                  <a:pt x="2078" y="3824"/>
                </a:lnTo>
                <a:lnTo>
                  <a:pt x="2078" y="3825"/>
                </a:lnTo>
                <a:close/>
                <a:moveTo>
                  <a:pt x="1733" y="3103"/>
                </a:moveTo>
                <a:lnTo>
                  <a:pt x="1725" y="3095"/>
                </a:lnTo>
                <a:lnTo>
                  <a:pt x="1705" y="3085"/>
                </a:lnTo>
                <a:lnTo>
                  <a:pt x="1692" y="3083"/>
                </a:lnTo>
                <a:lnTo>
                  <a:pt x="1687" y="3083"/>
                </a:lnTo>
                <a:lnTo>
                  <a:pt x="1681" y="3082"/>
                </a:lnTo>
                <a:lnTo>
                  <a:pt x="1672" y="3077"/>
                </a:lnTo>
                <a:lnTo>
                  <a:pt x="1662" y="3074"/>
                </a:lnTo>
                <a:lnTo>
                  <a:pt x="1643" y="3070"/>
                </a:lnTo>
                <a:lnTo>
                  <a:pt x="1623" y="3066"/>
                </a:lnTo>
                <a:lnTo>
                  <a:pt x="1607" y="3063"/>
                </a:lnTo>
                <a:lnTo>
                  <a:pt x="1595" y="3061"/>
                </a:lnTo>
                <a:lnTo>
                  <a:pt x="1576" y="3061"/>
                </a:lnTo>
                <a:lnTo>
                  <a:pt x="1559" y="3064"/>
                </a:lnTo>
                <a:lnTo>
                  <a:pt x="1541" y="3067"/>
                </a:lnTo>
                <a:lnTo>
                  <a:pt x="1508" y="3064"/>
                </a:lnTo>
                <a:lnTo>
                  <a:pt x="1494" y="3059"/>
                </a:lnTo>
                <a:lnTo>
                  <a:pt x="1482" y="3053"/>
                </a:lnTo>
                <a:lnTo>
                  <a:pt x="1477" y="3044"/>
                </a:lnTo>
                <a:lnTo>
                  <a:pt x="1471" y="3031"/>
                </a:lnTo>
                <a:lnTo>
                  <a:pt x="1466" y="3018"/>
                </a:lnTo>
                <a:lnTo>
                  <a:pt x="1465" y="3001"/>
                </a:lnTo>
                <a:lnTo>
                  <a:pt x="1477" y="2971"/>
                </a:lnTo>
                <a:lnTo>
                  <a:pt x="1489" y="2958"/>
                </a:lnTo>
                <a:lnTo>
                  <a:pt x="1495" y="2953"/>
                </a:lnTo>
                <a:lnTo>
                  <a:pt x="1501" y="2949"/>
                </a:lnTo>
                <a:lnTo>
                  <a:pt x="1518" y="2935"/>
                </a:lnTo>
                <a:lnTo>
                  <a:pt x="1547" y="2902"/>
                </a:lnTo>
                <a:lnTo>
                  <a:pt x="1557" y="2881"/>
                </a:lnTo>
                <a:lnTo>
                  <a:pt x="1567" y="2861"/>
                </a:lnTo>
                <a:lnTo>
                  <a:pt x="1577" y="2841"/>
                </a:lnTo>
                <a:lnTo>
                  <a:pt x="1584" y="2831"/>
                </a:lnTo>
                <a:lnTo>
                  <a:pt x="1595" y="2824"/>
                </a:lnTo>
                <a:lnTo>
                  <a:pt x="1610" y="2815"/>
                </a:lnTo>
                <a:lnTo>
                  <a:pt x="1628" y="2806"/>
                </a:lnTo>
                <a:lnTo>
                  <a:pt x="1635" y="2804"/>
                </a:lnTo>
                <a:lnTo>
                  <a:pt x="1642" y="2801"/>
                </a:lnTo>
                <a:lnTo>
                  <a:pt x="1677" y="2818"/>
                </a:lnTo>
                <a:lnTo>
                  <a:pt x="1707" y="2842"/>
                </a:lnTo>
                <a:lnTo>
                  <a:pt x="1720" y="2857"/>
                </a:lnTo>
                <a:lnTo>
                  <a:pt x="1727" y="2874"/>
                </a:lnTo>
                <a:lnTo>
                  <a:pt x="1727" y="2877"/>
                </a:lnTo>
                <a:lnTo>
                  <a:pt x="1728" y="2880"/>
                </a:lnTo>
                <a:lnTo>
                  <a:pt x="1733" y="2887"/>
                </a:lnTo>
                <a:lnTo>
                  <a:pt x="1740" y="2893"/>
                </a:lnTo>
                <a:lnTo>
                  <a:pt x="1760" y="2902"/>
                </a:lnTo>
                <a:lnTo>
                  <a:pt x="1784" y="2903"/>
                </a:lnTo>
                <a:lnTo>
                  <a:pt x="1787" y="2903"/>
                </a:lnTo>
                <a:lnTo>
                  <a:pt x="1792" y="2904"/>
                </a:lnTo>
                <a:lnTo>
                  <a:pt x="1802" y="2909"/>
                </a:lnTo>
                <a:lnTo>
                  <a:pt x="1816" y="2925"/>
                </a:lnTo>
                <a:lnTo>
                  <a:pt x="1819" y="2936"/>
                </a:lnTo>
                <a:lnTo>
                  <a:pt x="1819" y="2953"/>
                </a:lnTo>
                <a:lnTo>
                  <a:pt x="1813" y="2969"/>
                </a:lnTo>
                <a:lnTo>
                  <a:pt x="1806" y="2981"/>
                </a:lnTo>
                <a:lnTo>
                  <a:pt x="1796" y="2989"/>
                </a:lnTo>
                <a:lnTo>
                  <a:pt x="1790" y="2994"/>
                </a:lnTo>
                <a:lnTo>
                  <a:pt x="1786" y="3000"/>
                </a:lnTo>
                <a:lnTo>
                  <a:pt x="1783" y="3004"/>
                </a:lnTo>
                <a:lnTo>
                  <a:pt x="1780" y="3008"/>
                </a:lnTo>
                <a:lnTo>
                  <a:pt x="1786" y="3025"/>
                </a:lnTo>
                <a:lnTo>
                  <a:pt x="1796" y="3041"/>
                </a:lnTo>
                <a:lnTo>
                  <a:pt x="1802" y="3049"/>
                </a:lnTo>
                <a:lnTo>
                  <a:pt x="1809" y="3056"/>
                </a:lnTo>
                <a:lnTo>
                  <a:pt x="1818" y="3064"/>
                </a:lnTo>
                <a:lnTo>
                  <a:pt x="1822" y="3085"/>
                </a:lnTo>
                <a:lnTo>
                  <a:pt x="1819" y="3098"/>
                </a:lnTo>
                <a:lnTo>
                  <a:pt x="1813" y="3109"/>
                </a:lnTo>
                <a:lnTo>
                  <a:pt x="1802" y="3116"/>
                </a:lnTo>
                <a:lnTo>
                  <a:pt x="1787" y="3122"/>
                </a:lnTo>
                <a:lnTo>
                  <a:pt x="1760" y="3122"/>
                </a:lnTo>
                <a:lnTo>
                  <a:pt x="1747" y="3116"/>
                </a:lnTo>
                <a:lnTo>
                  <a:pt x="1740" y="3110"/>
                </a:lnTo>
                <a:lnTo>
                  <a:pt x="1733" y="3103"/>
                </a:lnTo>
                <a:close/>
                <a:moveTo>
                  <a:pt x="3192" y="2599"/>
                </a:moveTo>
                <a:lnTo>
                  <a:pt x="3183" y="2619"/>
                </a:lnTo>
                <a:lnTo>
                  <a:pt x="3170" y="2639"/>
                </a:lnTo>
                <a:lnTo>
                  <a:pt x="3170" y="2641"/>
                </a:lnTo>
                <a:lnTo>
                  <a:pt x="3167" y="2638"/>
                </a:lnTo>
                <a:lnTo>
                  <a:pt x="3165" y="2636"/>
                </a:lnTo>
                <a:lnTo>
                  <a:pt x="3153" y="2636"/>
                </a:lnTo>
                <a:lnTo>
                  <a:pt x="3131" y="2629"/>
                </a:lnTo>
                <a:lnTo>
                  <a:pt x="3121" y="2622"/>
                </a:lnTo>
                <a:lnTo>
                  <a:pt x="3116" y="2613"/>
                </a:lnTo>
                <a:lnTo>
                  <a:pt x="3111" y="2595"/>
                </a:lnTo>
                <a:lnTo>
                  <a:pt x="3116" y="2583"/>
                </a:lnTo>
                <a:lnTo>
                  <a:pt x="3121" y="2573"/>
                </a:lnTo>
                <a:lnTo>
                  <a:pt x="3137" y="2559"/>
                </a:lnTo>
                <a:lnTo>
                  <a:pt x="3149" y="2557"/>
                </a:lnTo>
                <a:lnTo>
                  <a:pt x="3160" y="2557"/>
                </a:lnTo>
                <a:lnTo>
                  <a:pt x="3172" y="2559"/>
                </a:lnTo>
                <a:lnTo>
                  <a:pt x="3180" y="2563"/>
                </a:lnTo>
                <a:lnTo>
                  <a:pt x="3192" y="2577"/>
                </a:lnTo>
                <a:lnTo>
                  <a:pt x="3193" y="2587"/>
                </a:lnTo>
                <a:lnTo>
                  <a:pt x="3193" y="2593"/>
                </a:lnTo>
                <a:lnTo>
                  <a:pt x="3192" y="2599"/>
                </a:lnTo>
                <a:close/>
                <a:moveTo>
                  <a:pt x="1454" y="4515"/>
                </a:moveTo>
                <a:lnTo>
                  <a:pt x="1459" y="4528"/>
                </a:lnTo>
                <a:lnTo>
                  <a:pt x="1456" y="4554"/>
                </a:lnTo>
                <a:lnTo>
                  <a:pt x="1448" y="4566"/>
                </a:lnTo>
                <a:lnTo>
                  <a:pt x="1436" y="4577"/>
                </a:lnTo>
                <a:lnTo>
                  <a:pt x="1409" y="4589"/>
                </a:lnTo>
                <a:lnTo>
                  <a:pt x="1393" y="4589"/>
                </a:lnTo>
                <a:lnTo>
                  <a:pt x="1377" y="4586"/>
                </a:lnTo>
                <a:lnTo>
                  <a:pt x="1366" y="4576"/>
                </a:lnTo>
                <a:lnTo>
                  <a:pt x="1359" y="4566"/>
                </a:lnTo>
                <a:lnTo>
                  <a:pt x="1353" y="4544"/>
                </a:lnTo>
                <a:lnTo>
                  <a:pt x="1357" y="4531"/>
                </a:lnTo>
                <a:lnTo>
                  <a:pt x="1359" y="4525"/>
                </a:lnTo>
                <a:lnTo>
                  <a:pt x="1361" y="4518"/>
                </a:lnTo>
                <a:lnTo>
                  <a:pt x="1364" y="4515"/>
                </a:lnTo>
                <a:lnTo>
                  <a:pt x="1367" y="4514"/>
                </a:lnTo>
                <a:lnTo>
                  <a:pt x="1369" y="4511"/>
                </a:lnTo>
                <a:lnTo>
                  <a:pt x="1387" y="4504"/>
                </a:lnTo>
                <a:lnTo>
                  <a:pt x="1405" y="4494"/>
                </a:lnTo>
                <a:lnTo>
                  <a:pt x="1420" y="4494"/>
                </a:lnTo>
                <a:lnTo>
                  <a:pt x="1445" y="4504"/>
                </a:lnTo>
                <a:lnTo>
                  <a:pt x="1454" y="4515"/>
                </a:lnTo>
                <a:close/>
                <a:moveTo>
                  <a:pt x="1125" y="4328"/>
                </a:moveTo>
                <a:lnTo>
                  <a:pt x="1117" y="4328"/>
                </a:lnTo>
                <a:lnTo>
                  <a:pt x="1104" y="4322"/>
                </a:lnTo>
                <a:lnTo>
                  <a:pt x="1099" y="4315"/>
                </a:lnTo>
                <a:lnTo>
                  <a:pt x="1099" y="4306"/>
                </a:lnTo>
                <a:lnTo>
                  <a:pt x="1104" y="4301"/>
                </a:lnTo>
                <a:lnTo>
                  <a:pt x="1107" y="4296"/>
                </a:lnTo>
                <a:lnTo>
                  <a:pt x="1112" y="4293"/>
                </a:lnTo>
                <a:lnTo>
                  <a:pt x="1121" y="4290"/>
                </a:lnTo>
                <a:lnTo>
                  <a:pt x="1137" y="4293"/>
                </a:lnTo>
                <a:lnTo>
                  <a:pt x="1141" y="4301"/>
                </a:lnTo>
                <a:lnTo>
                  <a:pt x="1144" y="4305"/>
                </a:lnTo>
                <a:lnTo>
                  <a:pt x="1144" y="4309"/>
                </a:lnTo>
                <a:lnTo>
                  <a:pt x="1143" y="4316"/>
                </a:lnTo>
                <a:lnTo>
                  <a:pt x="1133" y="4325"/>
                </a:lnTo>
                <a:lnTo>
                  <a:pt x="1125" y="4328"/>
                </a:lnTo>
                <a:close/>
                <a:moveTo>
                  <a:pt x="1135" y="3903"/>
                </a:moveTo>
                <a:lnTo>
                  <a:pt x="1137" y="3896"/>
                </a:lnTo>
                <a:lnTo>
                  <a:pt x="1146" y="3884"/>
                </a:lnTo>
                <a:lnTo>
                  <a:pt x="1154" y="3883"/>
                </a:lnTo>
                <a:lnTo>
                  <a:pt x="1163" y="3881"/>
                </a:lnTo>
                <a:lnTo>
                  <a:pt x="1173" y="3887"/>
                </a:lnTo>
                <a:lnTo>
                  <a:pt x="1176" y="3894"/>
                </a:lnTo>
                <a:lnTo>
                  <a:pt x="1177" y="3901"/>
                </a:lnTo>
                <a:lnTo>
                  <a:pt x="1170" y="3912"/>
                </a:lnTo>
                <a:lnTo>
                  <a:pt x="1161" y="3916"/>
                </a:lnTo>
                <a:lnTo>
                  <a:pt x="1156" y="3917"/>
                </a:lnTo>
                <a:lnTo>
                  <a:pt x="1146" y="3914"/>
                </a:lnTo>
                <a:lnTo>
                  <a:pt x="1141" y="3910"/>
                </a:lnTo>
                <a:lnTo>
                  <a:pt x="1138" y="3907"/>
                </a:lnTo>
                <a:lnTo>
                  <a:pt x="1135" y="3903"/>
                </a:lnTo>
                <a:close/>
                <a:moveTo>
                  <a:pt x="1511" y="3896"/>
                </a:moveTo>
                <a:lnTo>
                  <a:pt x="1510" y="3887"/>
                </a:lnTo>
                <a:lnTo>
                  <a:pt x="1505" y="3878"/>
                </a:lnTo>
                <a:lnTo>
                  <a:pt x="1504" y="3878"/>
                </a:lnTo>
                <a:lnTo>
                  <a:pt x="1504" y="3878"/>
                </a:lnTo>
                <a:lnTo>
                  <a:pt x="1504" y="3861"/>
                </a:lnTo>
                <a:lnTo>
                  <a:pt x="1513" y="3827"/>
                </a:lnTo>
                <a:lnTo>
                  <a:pt x="1520" y="3809"/>
                </a:lnTo>
                <a:lnTo>
                  <a:pt x="1550" y="3795"/>
                </a:lnTo>
                <a:lnTo>
                  <a:pt x="1580" y="3779"/>
                </a:lnTo>
                <a:lnTo>
                  <a:pt x="1595" y="3779"/>
                </a:lnTo>
                <a:lnTo>
                  <a:pt x="1622" y="3785"/>
                </a:lnTo>
                <a:lnTo>
                  <a:pt x="1633" y="3790"/>
                </a:lnTo>
                <a:lnTo>
                  <a:pt x="1649" y="3802"/>
                </a:lnTo>
                <a:lnTo>
                  <a:pt x="1661" y="3816"/>
                </a:lnTo>
                <a:lnTo>
                  <a:pt x="1669" y="3831"/>
                </a:lnTo>
                <a:lnTo>
                  <a:pt x="1672" y="3864"/>
                </a:lnTo>
                <a:lnTo>
                  <a:pt x="1666" y="3881"/>
                </a:lnTo>
                <a:lnTo>
                  <a:pt x="1658" y="3899"/>
                </a:lnTo>
                <a:lnTo>
                  <a:pt x="1632" y="3923"/>
                </a:lnTo>
                <a:lnTo>
                  <a:pt x="1615" y="3930"/>
                </a:lnTo>
                <a:lnTo>
                  <a:pt x="1589" y="3939"/>
                </a:lnTo>
                <a:lnTo>
                  <a:pt x="1563" y="3939"/>
                </a:lnTo>
                <a:lnTo>
                  <a:pt x="1563" y="3939"/>
                </a:lnTo>
                <a:lnTo>
                  <a:pt x="1550" y="3933"/>
                </a:lnTo>
                <a:lnTo>
                  <a:pt x="1527" y="3919"/>
                </a:lnTo>
                <a:lnTo>
                  <a:pt x="1518" y="3910"/>
                </a:lnTo>
                <a:lnTo>
                  <a:pt x="1514" y="3903"/>
                </a:lnTo>
                <a:lnTo>
                  <a:pt x="1511" y="3896"/>
                </a:lnTo>
                <a:close/>
                <a:moveTo>
                  <a:pt x="1419" y="3767"/>
                </a:moveTo>
                <a:lnTo>
                  <a:pt x="1413" y="3772"/>
                </a:lnTo>
                <a:lnTo>
                  <a:pt x="1400" y="3772"/>
                </a:lnTo>
                <a:lnTo>
                  <a:pt x="1395" y="3769"/>
                </a:lnTo>
                <a:lnTo>
                  <a:pt x="1393" y="3769"/>
                </a:lnTo>
                <a:lnTo>
                  <a:pt x="1393" y="3769"/>
                </a:lnTo>
                <a:lnTo>
                  <a:pt x="1392" y="3762"/>
                </a:lnTo>
                <a:lnTo>
                  <a:pt x="1397" y="3752"/>
                </a:lnTo>
                <a:lnTo>
                  <a:pt x="1403" y="3749"/>
                </a:lnTo>
                <a:lnTo>
                  <a:pt x="1407" y="3747"/>
                </a:lnTo>
                <a:lnTo>
                  <a:pt x="1412" y="3749"/>
                </a:lnTo>
                <a:lnTo>
                  <a:pt x="1418" y="3752"/>
                </a:lnTo>
                <a:lnTo>
                  <a:pt x="1420" y="3762"/>
                </a:lnTo>
                <a:lnTo>
                  <a:pt x="1419" y="3767"/>
                </a:lnTo>
                <a:close/>
                <a:moveTo>
                  <a:pt x="468" y="4021"/>
                </a:moveTo>
                <a:lnTo>
                  <a:pt x="458" y="4022"/>
                </a:lnTo>
                <a:lnTo>
                  <a:pt x="449" y="4020"/>
                </a:lnTo>
                <a:lnTo>
                  <a:pt x="448" y="4014"/>
                </a:lnTo>
                <a:lnTo>
                  <a:pt x="453" y="4007"/>
                </a:lnTo>
                <a:lnTo>
                  <a:pt x="461" y="4007"/>
                </a:lnTo>
                <a:lnTo>
                  <a:pt x="465" y="4007"/>
                </a:lnTo>
                <a:lnTo>
                  <a:pt x="469" y="4012"/>
                </a:lnTo>
                <a:lnTo>
                  <a:pt x="469" y="4018"/>
                </a:lnTo>
                <a:lnTo>
                  <a:pt x="469" y="4020"/>
                </a:lnTo>
                <a:lnTo>
                  <a:pt x="468" y="4021"/>
                </a:lnTo>
                <a:close/>
                <a:moveTo>
                  <a:pt x="689" y="4298"/>
                </a:moveTo>
                <a:lnTo>
                  <a:pt x="684" y="4302"/>
                </a:lnTo>
                <a:lnTo>
                  <a:pt x="671" y="4302"/>
                </a:lnTo>
                <a:lnTo>
                  <a:pt x="663" y="4298"/>
                </a:lnTo>
                <a:lnTo>
                  <a:pt x="661" y="4296"/>
                </a:lnTo>
                <a:lnTo>
                  <a:pt x="661" y="4290"/>
                </a:lnTo>
                <a:lnTo>
                  <a:pt x="668" y="4280"/>
                </a:lnTo>
                <a:lnTo>
                  <a:pt x="672" y="4277"/>
                </a:lnTo>
                <a:lnTo>
                  <a:pt x="679" y="4275"/>
                </a:lnTo>
                <a:lnTo>
                  <a:pt x="691" y="4277"/>
                </a:lnTo>
                <a:lnTo>
                  <a:pt x="694" y="4283"/>
                </a:lnTo>
                <a:lnTo>
                  <a:pt x="697" y="4292"/>
                </a:lnTo>
                <a:lnTo>
                  <a:pt x="689" y="4298"/>
                </a:lnTo>
                <a:close/>
                <a:moveTo>
                  <a:pt x="620" y="3018"/>
                </a:moveTo>
                <a:lnTo>
                  <a:pt x="632" y="3014"/>
                </a:lnTo>
                <a:lnTo>
                  <a:pt x="648" y="3018"/>
                </a:lnTo>
                <a:lnTo>
                  <a:pt x="655" y="3024"/>
                </a:lnTo>
                <a:lnTo>
                  <a:pt x="658" y="3030"/>
                </a:lnTo>
                <a:lnTo>
                  <a:pt x="658" y="3037"/>
                </a:lnTo>
                <a:lnTo>
                  <a:pt x="655" y="3044"/>
                </a:lnTo>
                <a:lnTo>
                  <a:pt x="645" y="3053"/>
                </a:lnTo>
                <a:lnTo>
                  <a:pt x="636" y="3054"/>
                </a:lnTo>
                <a:lnTo>
                  <a:pt x="626" y="3056"/>
                </a:lnTo>
                <a:lnTo>
                  <a:pt x="609" y="3050"/>
                </a:lnTo>
                <a:lnTo>
                  <a:pt x="604" y="3041"/>
                </a:lnTo>
                <a:lnTo>
                  <a:pt x="604" y="3034"/>
                </a:lnTo>
                <a:lnTo>
                  <a:pt x="613" y="3021"/>
                </a:lnTo>
                <a:lnTo>
                  <a:pt x="620" y="3018"/>
                </a:lnTo>
                <a:close/>
                <a:moveTo>
                  <a:pt x="1379" y="3360"/>
                </a:moveTo>
                <a:lnTo>
                  <a:pt x="1379" y="3373"/>
                </a:lnTo>
                <a:lnTo>
                  <a:pt x="1367" y="3394"/>
                </a:lnTo>
                <a:lnTo>
                  <a:pt x="1356" y="3401"/>
                </a:lnTo>
                <a:lnTo>
                  <a:pt x="1341" y="3407"/>
                </a:lnTo>
                <a:lnTo>
                  <a:pt x="1327" y="3404"/>
                </a:lnTo>
                <a:lnTo>
                  <a:pt x="1307" y="3397"/>
                </a:lnTo>
                <a:lnTo>
                  <a:pt x="1271" y="3374"/>
                </a:lnTo>
                <a:lnTo>
                  <a:pt x="1256" y="3360"/>
                </a:lnTo>
                <a:lnTo>
                  <a:pt x="1255" y="3357"/>
                </a:lnTo>
                <a:lnTo>
                  <a:pt x="1253" y="3354"/>
                </a:lnTo>
                <a:lnTo>
                  <a:pt x="1252" y="3347"/>
                </a:lnTo>
                <a:lnTo>
                  <a:pt x="1248" y="3341"/>
                </a:lnTo>
                <a:lnTo>
                  <a:pt x="1246" y="3322"/>
                </a:lnTo>
                <a:lnTo>
                  <a:pt x="1252" y="3304"/>
                </a:lnTo>
                <a:lnTo>
                  <a:pt x="1253" y="3301"/>
                </a:lnTo>
                <a:lnTo>
                  <a:pt x="1256" y="3298"/>
                </a:lnTo>
                <a:lnTo>
                  <a:pt x="1269" y="3282"/>
                </a:lnTo>
                <a:lnTo>
                  <a:pt x="1302" y="3263"/>
                </a:lnTo>
                <a:lnTo>
                  <a:pt x="1321" y="3262"/>
                </a:lnTo>
                <a:lnTo>
                  <a:pt x="1328" y="3262"/>
                </a:lnTo>
                <a:lnTo>
                  <a:pt x="1334" y="3263"/>
                </a:lnTo>
                <a:lnTo>
                  <a:pt x="1354" y="3270"/>
                </a:lnTo>
                <a:lnTo>
                  <a:pt x="1379" y="3296"/>
                </a:lnTo>
                <a:lnTo>
                  <a:pt x="1384" y="3316"/>
                </a:lnTo>
                <a:lnTo>
                  <a:pt x="1384" y="3322"/>
                </a:lnTo>
                <a:lnTo>
                  <a:pt x="1384" y="3327"/>
                </a:lnTo>
                <a:lnTo>
                  <a:pt x="1380" y="3344"/>
                </a:lnTo>
                <a:lnTo>
                  <a:pt x="1379" y="3360"/>
                </a:lnTo>
                <a:close/>
                <a:moveTo>
                  <a:pt x="1275" y="3677"/>
                </a:moveTo>
                <a:lnTo>
                  <a:pt x="1289" y="3678"/>
                </a:lnTo>
                <a:lnTo>
                  <a:pt x="1308" y="3694"/>
                </a:lnTo>
                <a:lnTo>
                  <a:pt x="1314" y="3707"/>
                </a:lnTo>
                <a:lnTo>
                  <a:pt x="1315" y="3714"/>
                </a:lnTo>
                <a:lnTo>
                  <a:pt x="1314" y="3721"/>
                </a:lnTo>
                <a:lnTo>
                  <a:pt x="1311" y="3734"/>
                </a:lnTo>
                <a:lnTo>
                  <a:pt x="1297" y="3754"/>
                </a:lnTo>
                <a:lnTo>
                  <a:pt x="1285" y="3762"/>
                </a:lnTo>
                <a:lnTo>
                  <a:pt x="1276" y="3765"/>
                </a:lnTo>
                <a:lnTo>
                  <a:pt x="1266" y="3766"/>
                </a:lnTo>
                <a:lnTo>
                  <a:pt x="1251" y="3765"/>
                </a:lnTo>
                <a:lnTo>
                  <a:pt x="1229" y="3750"/>
                </a:lnTo>
                <a:lnTo>
                  <a:pt x="1223" y="3736"/>
                </a:lnTo>
                <a:lnTo>
                  <a:pt x="1222" y="3723"/>
                </a:lnTo>
                <a:lnTo>
                  <a:pt x="1222" y="3711"/>
                </a:lnTo>
                <a:lnTo>
                  <a:pt x="1222" y="3708"/>
                </a:lnTo>
                <a:lnTo>
                  <a:pt x="1223" y="3705"/>
                </a:lnTo>
                <a:lnTo>
                  <a:pt x="1232" y="3693"/>
                </a:lnTo>
                <a:lnTo>
                  <a:pt x="1258" y="3677"/>
                </a:lnTo>
                <a:lnTo>
                  <a:pt x="1275" y="3677"/>
                </a:lnTo>
                <a:close/>
                <a:moveTo>
                  <a:pt x="1196" y="3278"/>
                </a:moveTo>
                <a:lnTo>
                  <a:pt x="1196" y="3282"/>
                </a:lnTo>
                <a:lnTo>
                  <a:pt x="1194" y="3285"/>
                </a:lnTo>
                <a:lnTo>
                  <a:pt x="1189" y="3296"/>
                </a:lnTo>
                <a:lnTo>
                  <a:pt x="1171" y="3311"/>
                </a:lnTo>
                <a:lnTo>
                  <a:pt x="1160" y="3314"/>
                </a:lnTo>
                <a:lnTo>
                  <a:pt x="1146" y="3311"/>
                </a:lnTo>
                <a:lnTo>
                  <a:pt x="1125" y="3295"/>
                </a:lnTo>
                <a:lnTo>
                  <a:pt x="1118" y="3283"/>
                </a:lnTo>
                <a:lnTo>
                  <a:pt x="1118" y="3272"/>
                </a:lnTo>
                <a:lnTo>
                  <a:pt x="1128" y="3253"/>
                </a:lnTo>
                <a:lnTo>
                  <a:pt x="1137" y="3246"/>
                </a:lnTo>
                <a:lnTo>
                  <a:pt x="1144" y="3242"/>
                </a:lnTo>
                <a:lnTo>
                  <a:pt x="1160" y="3239"/>
                </a:lnTo>
                <a:lnTo>
                  <a:pt x="1167" y="3242"/>
                </a:lnTo>
                <a:lnTo>
                  <a:pt x="1180" y="3246"/>
                </a:lnTo>
                <a:lnTo>
                  <a:pt x="1194" y="3265"/>
                </a:lnTo>
                <a:lnTo>
                  <a:pt x="1196" y="3278"/>
                </a:lnTo>
                <a:close/>
                <a:moveTo>
                  <a:pt x="1262" y="2959"/>
                </a:moveTo>
                <a:lnTo>
                  <a:pt x="1239" y="2955"/>
                </a:lnTo>
                <a:lnTo>
                  <a:pt x="1196" y="2938"/>
                </a:lnTo>
                <a:lnTo>
                  <a:pt x="1177" y="2923"/>
                </a:lnTo>
                <a:lnTo>
                  <a:pt x="1167" y="2916"/>
                </a:lnTo>
                <a:lnTo>
                  <a:pt x="1167" y="2915"/>
                </a:lnTo>
                <a:lnTo>
                  <a:pt x="1166" y="2915"/>
                </a:lnTo>
                <a:lnTo>
                  <a:pt x="1143" y="2919"/>
                </a:lnTo>
                <a:lnTo>
                  <a:pt x="1120" y="2919"/>
                </a:lnTo>
                <a:lnTo>
                  <a:pt x="1107" y="2917"/>
                </a:lnTo>
                <a:lnTo>
                  <a:pt x="1082" y="2907"/>
                </a:lnTo>
                <a:lnTo>
                  <a:pt x="1072" y="2899"/>
                </a:lnTo>
                <a:lnTo>
                  <a:pt x="1068" y="2894"/>
                </a:lnTo>
                <a:lnTo>
                  <a:pt x="1064" y="2889"/>
                </a:lnTo>
                <a:lnTo>
                  <a:pt x="1055" y="2876"/>
                </a:lnTo>
                <a:lnTo>
                  <a:pt x="1046" y="2864"/>
                </a:lnTo>
                <a:lnTo>
                  <a:pt x="1045" y="2847"/>
                </a:lnTo>
                <a:lnTo>
                  <a:pt x="1049" y="2830"/>
                </a:lnTo>
                <a:lnTo>
                  <a:pt x="1055" y="2814"/>
                </a:lnTo>
                <a:lnTo>
                  <a:pt x="1075" y="2788"/>
                </a:lnTo>
                <a:lnTo>
                  <a:pt x="1091" y="2778"/>
                </a:lnTo>
                <a:lnTo>
                  <a:pt x="1099" y="2770"/>
                </a:lnTo>
                <a:lnTo>
                  <a:pt x="1102" y="2759"/>
                </a:lnTo>
                <a:lnTo>
                  <a:pt x="1110" y="2757"/>
                </a:lnTo>
                <a:lnTo>
                  <a:pt x="1115" y="2760"/>
                </a:lnTo>
                <a:lnTo>
                  <a:pt x="1130" y="2768"/>
                </a:lnTo>
                <a:lnTo>
                  <a:pt x="1147" y="2772"/>
                </a:lnTo>
                <a:lnTo>
                  <a:pt x="1153" y="2772"/>
                </a:lnTo>
                <a:lnTo>
                  <a:pt x="1158" y="2775"/>
                </a:lnTo>
                <a:lnTo>
                  <a:pt x="1182" y="2785"/>
                </a:lnTo>
                <a:lnTo>
                  <a:pt x="1202" y="2799"/>
                </a:lnTo>
                <a:lnTo>
                  <a:pt x="1210" y="2806"/>
                </a:lnTo>
                <a:lnTo>
                  <a:pt x="1222" y="2809"/>
                </a:lnTo>
                <a:lnTo>
                  <a:pt x="1223" y="2811"/>
                </a:lnTo>
                <a:lnTo>
                  <a:pt x="1226" y="2811"/>
                </a:lnTo>
                <a:lnTo>
                  <a:pt x="1252" y="2805"/>
                </a:lnTo>
                <a:lnTo>
                  <a:pt x="1302" y="2811"/>
                </a:lnTo>
                <a:lnTo>
                  <a:pt x="1325" y="2822"/>
                </a:lnTo>
                <a:lnTo>
                  <a:pt x="1341" y="2832"/>
                </a:lnTo>
                <a:lnTo>
                  <a:pt x="1360" y="2861"/>
                </a:lnTo>
                <a:lnTo>
                  <a:pt x="1361" y="2881"/>
                </a:lnTo>
                <a:lnTo>
                  <a:pt x="1361" y="2896"/>
                </a:lnTo>
                <a:lnTo>
                  <a:pt x="1350" y="2922"/>
                </a:lnTo>
                <a:lnTo>
                  <a:pt x="1338" y="2935"/>
                </a:lnTo>
                <a:lnTo>
                  <a:pt x="1323" y="2948"/>
                </a:lnTo>
                <a:lnTo>
                  <a:pt x="1284" y="2961"/>
                </a:lnTo>
                <a:lnTo>
                  <a:pt x="1262" y="2959"/>
                </a:lnTo>
                <a:close/>
                <a:moveTo>
                  <a:pt x="1272" y="3132"/>
                </a:moveTo>
                <a:lnTo>
                  <a:pt x="1274" y="3122"/>
                </a:lnTo>
                <a:lnTo>
                  <a:pt x="1281" y="3115"/>
                </a:lnTo>
                <a:lnTo>
                  <a:pt x="1291" y="3110"/>
                </a:lnTo>
                <a:lnTo>
                  <a:pt x="1301" y="3115"/>
                </a:lnTo>
                <a:lnTo>
                  <a:pt x="1305" y="3119"/>
                </a:lnTo>
                <a:lnTo>
                  <a:pt x="1307" y="3126"/>
                </a:lnTo>
                <a:lnTo>
                  <a:pt x="1304" y="3135"/>
                </a:lnTo>
                <a:lnTo>
                  <a:pt x="1295" y="3139"/>
                </a:lnTo>
                <a:lnTo>
                  <a:pt x="1287" y="3141"/>
                </a:lnTo>
                <a:lnTo>
                  <a:pt x="1275" y="3136"/>
                </a:lnTo>
                <a:lnTo>
                  <a:pt x="1272" y="3132"/>
                </a:lnTo>
                <a:close/>
                <a:moveTo>
                  <a:pt x="1396" y="3010"/>
                </a:moveTo>
                <a:lnTo>
                  <a:pt x="1379" y="2997"/>
                </a:lnTo>
                <a:lnTo>
                  <a:pt x="1379" y="2987"/>
                </a:lnTo>
                <a:lnTo>
                  <a:pt x="1387" y="2971"/>
                </a:lnTo>
                <a:lnTo>
                  <a:pt x="1399" y="2965"/>
                </a:lnTo>
                <a:lnTo>
                  <a:pt x="1407" y="2964"/>
                </a:lnTo>
                <a:lnTo>
                  <a:pt x="1422" y="2966"/>
                </a:lnTo>
                <a:lnTo>
                  <a:pt x="1426" y="2974"/>
                </a:lnTo>
                <a:lnTo>
                  <a:pt x="1432" y="2984"/>
                </a:lnTo>
                <a:lnTo>
                  <a:pt x="1429" y="2995"/>
                </a:lnTo>
                <a:lnTo>
                  <a:pt x="1425" y="3002"/>
                </a:lnTo>
                <a:lnTo>
                  <a:pt x="1413" y="3011"/>
                </a:lnTo>
                <a:lnTo>
                  <a:pt x="1406" y="3012"/>
                </a:lnTo>
                <a:lnTo>
                  <a:pt x="1400" y="3012"/>
                </a:lnTo>
                <a:lnTo>
                  <a:pt x="1396" y="3010"/>
                </a:lnTo>
                <a:close/>
                <a:moveTo>
                  <a:pt x="1547" y="2801"/>
                </a:moveTo>
                <a:lnTo>
                  <a:pt x="1538" y="2817"/>
                </a:lnTo>
                <a:lnTo>
                  <a:pt x="1510" y="2837"/>
                </a:lnTo>
                <a:lnTo>
                  <a:pt x="1489" y="2840"/>
                </a:lnTo>
                <a:lnTo>
                  <a:pt x="1479" y="2840"/>
                </a:lnTo>
                <a:lnTo>
                  <a:pt x="1459" y="2834"/>
                </a:lnTo>
                <a:lnTo>
                  <a:pt x="1451" y="2830"/>
                </a:lnTo>
                <a:lnTo>
                  <a:pt x="1438" y="2818"/>
                </a:lnTo>
                <a:lnTo>
                  <a:pt x="1426" y="2788"/>
                </a:lnTo>
                <a:lnTo>
                  <a:pt x="1429" y="2770"/>
                </a:lnTo>
                <a:lnTo>
                  <a:pt x="1432" y="2756"/>
                </a:lnTo>
                <a:lnTo>
                  <a:pt x="1449" y="2734"/>
                </a:lnTo>
                <a:lnTo>
                  <a:pt x="1462" y="2727"/>
                </a:lnTo>
                <a:lnTo>
                  <a:pt x="1481" y="2719"/>
                </a:lnTo>
                <a:lnTo>
                  <a:pt x="1501" y="2719"/>
                </a:lnTo>
                <a:lnTo>
                  <a:pt x="1513" y="2721"/>
                </a:lnTo>
                <a:lnTo>
                  <a:pt x="1531" y="2732"/>
                </a:lnTo>
                <a:lnTo>
                  <a:pt x="1538" y="2740"/>
                </a:lnTo>
                <a:lnTo>
                  <a:pt x="1547" y="2753"/>
                </a:lnTo>
                <a:lnTo>
                  <a:pt x="1551" y="2783"/>
                </a:lnTo>
                <a:lnTo>
                  <a:pt x="1547" y="2801"/>
                </a:lnTo>
                <a:close/>
                <a:moveTo>
                  <a:pt x="1261" y="2580"/>
                </a:moveTo>
                <a:lnTo>
                  <a:pt x="1268" y="2582"/>
                </a:lnTo>
                <a:lnTo>
                  <a:pt x="1271" y="2590"/>
                </a:lnTo>
                <a:lnTo>
                  <a:pt x="1271" y="2595"/>
                </a:lnTo>
                <a:lnTo>
                  <a:pt x="1268" y="2596"/>
                </a:lnTo>
                <a:lnTo>
                  <a:pt x="1262" y="2595"/>
                </a:lnTo>
                <a:lnTo>
                  <a:pt x="1258" y="2592"/>
                </a:lnTo>
                <a:lnTo>
                  <a:pt x="1258" y="2587"/>
                </a:lnTo>
                <a:lnTo>
                  <a:pt x="1256" y="2583"/>
                </a:lnTo>
                <a:lnTo>
                  <a:pt x="1258" y="2580"/>
                </a:lnTo>
                <a:lnTo>
                  <a:pt x="1261" y="2580"/>
                </a:lnTo>
                <a:close/>
                <a:moveTo>
                  <a:pt x="1253" y="2507"/>
                </a:moveTo>
                <a:lnTo>
                  <a:pt x="1256" y="2514"/>
                </a:lnTo>
                <a:lnTo>
                  <a:pt x="1253" y="2520"/>
                </a:lnTo>
                <a:lnTo>
                  <a:pt x="1252" y="2520"/>
                </a:lnTo>
                <a:lnTo>
                  <a:pt x="1252" y="2520"/>
                </a:lnTo>
                <a:lnTo>
                  <a:pt x="1245" y="2518"/>
                </a:lnTo>
                <a:lnTo>
                  <a:pt x="1241" y="2513"/>
                </a:lnTo>
                <a:lnTo>
                  <a:pt x="1241" y="2502"/>
                </a:lnTo>
                <a:lnTo>
                  <a:pt x="1246" y="2498"/>
                </a:lnTo>
                <a:lnTo>
                  <a:pt x="1252" y="2504"/>
                </a:lnTo>
                <a:lnTo>
                  <a:pt x="1253" y="2505"/>
                </a:lnTo>
                <a:lnTo>
                  <a:pt x="1253" y="2507"/>
                </a:lnTo>
                <a:close/>
                <a:moveTo>
                  <a:pt x="1245" y="2465"/>
                </a:moveTo>
                <a:lnTo>
                  <a:pt x="1243" y="2471"/>
                </a:lnTo>
                <a:lnTo>
                  <a:pt x="1235" y="2479"/>
                </a:lnTo>
                <a:lnTo>
                  <a:pt x="1229" y="2482"/>
                </a:lnTo>
                <a:lnTo>
                  <a:pt x="1223" y="2484"/>
                </a:lnTo>
                <a:lnTo>
                  <a:pt x="1219" y="2485"/>
                </a:lnTo>
                <a:lnTo>
                  <a:pt x="1206" y="2484"/>
                </a:lnTo>
                <a:lnTo>
                  <a:pt x="1190" y="2469"/>
                </a:lnTo>
                <a:lnTo>
                  <a:pt x="1186" y="2458"/>
                </a:lnTo>
                <a:lnTo>
                  <a:pt x="1186" y="2453"/>
                </a:lnTo>
                <a:lnTo>
                  <a:pt x="1184" y="2448"/>
                </a:lnTo>
                <a:lnTo>
                  <a:pt x="1183" y="2439"/>
                </a:lnTo>
                <a:lnTo>
                  <a:pt x="1173" y="2428"/>
                </a:lnTo>
                <a:lnTo>
                  <a:pt x="1164" y="2425"/>
                </a:lnTo>
                <a:lnTo>
                  <a:pt x="1156" y="2423"/>
                </a:lnTo>
                <a:lnTo>
                  <a:pt x="1148" y="2420"/>
                </a:lnTo>
                <a:lnTo>
                  <a:pt x="1120" y="2405"/>
                </a:lnTo>
                <a:lnTo>
                  <a:pt x="1095" y="2384"/>
                </a:lnTo>
                <a:lnTo>
                  <a:pt x="1095" y="2331"/>
                </a:lnTo>
                <a:lnTo>
                  <a:pt x="1095" y="2279"/>
                </a:lnTo>
                <a:lnTo>
                  <a:pt x="1095" y="2275"/>
                </a:lnTo>
                <a:lnTo>
                  <a:pt x="1095" y="2269"/>
                </a:lnTo>
                <a:lnTo>
                  <a:pt x="1104" y="2246"/>
                </a:lnTo>
                <a:lnTo>
                  <a:pt x="1118" y="2226"/>
                </a:lnTo>
                <a:lnTo>
                  <a:pt x="1131" y="2210"/>
                </a:lnTo>
                <a:lnTo>
                  <a:pt x="1144" y="2193"/>
                </a:lnTo>
                <a:lnTo>
                  <a:pt x="1151" y="2184"/>
                </a:lnTo>
                <a:lnTo>
                  <a:pt x="1161" y="2175"/>
                </a:lnTo>
                <a:lnTo>
                  <a:pt x="1164" y="2174"/>
                </a:lnTo>
                <a:lnTo>
                  <a:pt x="1167" y="2173"/>
                </a:lnTo>
                <a:lnTo>
                  <a:pt x="1209" y="2157"/>
                </a:lnTo>
                <a:lnTo>
                  <a:pt x="1248" y="2141"/>
                </a:lnTo>
                <a:lnTo>
                  <a:pt x="1259" y="2137"/>
                </a:lnTo>
                <a:lnTo>
                  <a:pt x="1268" y="2131"/>
                </a:lnTo>
                <a:lnTo>
                  <a:pt x="1289" y="2118"/>
                </a:lnTo>
                <a:lnTo>
                  <a:pt x="1312" y="2108"/>
                </a:lnTo>
                <a:lnTo>
                  <a:pt x="1330" y="2101"/>
                </a:lnTo>
                <a:lnTo>
                  <a:pt x="1366" y="2098"/>
                </a:lnTo>
                <a:lnTo>
                  <a:pt x="1384" y="2099"/>
                </a:lnTo>
                <a:lnTo>
                  <a:pt x="1410" y="2106"/>
                </a:lnTo>
                <a:lnTo>
                  <a:pt x="1435" y="2118"/>
                </a:lnTo>
                <a:lnTo>
                  <a:pt x="1454" y="2129"/>
                </a:lnTo>
                <a:lnTo>
                  <a:pt x="1468" y="2145"/>
                </a:lnTo>
                <a:lnTo>
                  <a:pt x="1478" y="2158"/>
                </a:lnTo>
                <a:lnTo>
                  <a:pt x="1491" y="2187"/>
                </a:lnTo>
                <a:lnTo>
                  <a:pt x="1494" y="2203"/>
                </a:lnTo>
                <a:lnTo>
                  <a:pt x="1497" y="2227"/>
                </a:lnTo>
                <a:lnTo>
                  <a:pt x="1485" y="2276"/>
                </a:lnTo>
                <a:lnTo>
                  <a:pt x="1471" y="2301"/>
                </a:lnTo>
                <a:lnTo>
                  <a:pt x="1455" y="2320"/>
                </a:lnTo>
                <a:lnTo>
                  <a:pt x="1418" y="2347"/>
                </a:lnTo>
                <a:lnTo>
                  <a:pt x="1396" y="2357"/>
                </a:lnTo>
                <a:lnTo>
                  <a:pt x="1373" y="2366"/>
                </a:lnTo>
                <a:lnTo>
                  <a:pt x="1351" y="2377"/>
                </a:lnTo>
                <a:lnTo>
                  <a:pt x="1348" y="2380"/>
                </a:lnTo>
                <a:lnTo>
                  <a:pt x="1346" y="2383"/>
                </a:lnTo>
                <a:lnTo>
                  <a:pt x="1338" y="2392"/>
                </a:lnTo>
                <a:lnTo>
                  <a:pt x="1320" y="2403"/>
                </a:lnTo>
                <a:lnTo>
                  <a:pt x="1308" y="2406"/>
                </a:lnTo>
                <a:lnTo>
                  <a:pt x="1302" y="2409"/>
                </a:lnTo>
                <a:lnTo>
                  <a:pt x="1298" y="2413"/>
                </a:lnTo>
                <a:lnTo>
                  <a:pt x="1291" y="2422"/>
                </a:lnTo>
                <a:lnTo>
                  <a:pt x="1284" y="2432"/>
                </a:lnTo>
                <a:lnTo>
                  <a:pt x="1279" y="2426"/>
                </a:lnTo>
                <a:lnTo>
                  <a:pt x="1266" y="2423"/>
                </a:lnTo>
                <a:lnTo>
                  <a:pt x="1258" y="2425"/>
                </a:lnTo>
                <a:lnTo>
                  <a:pt x="1252" y="2426"/>
                </a:lnTo>
                <a:lnTo>
                  <a:pt x="1246" y="2429"/>
                </a:lnTo>
                <a:lnTo>
                  <a:pt x="1243" y="2432"/>
                </a:lnTo>
                <a:lnTo>
                  <a:pt x="1243" y="2435"/>
                </a:lnTo>
                <a:lnTo>
                  <a:pt x="1248" y="2449"/>
                </a:lnTo>
                <a:lnTo>
                  <a:pt x="1245" y="2465"/>
                </a:lnTo>
                <a:close/>
                <a:moveTo>
                  <a:pt x="933" y="2851"/>
                </a:moveTo>
                <a:lnTo>
                  <a:pt x="925" y="2858"/>
                </a:lnTo>
                <a:lnTo>
                  <a:pt x="911" y="2860"/>
                </a:lnTo>
                <a:lnTo>
                  <a:pt x="904" y="2854"/>
                </a:lnTo>
                <a:lnTo>
                  <a:pt x="902" y="2854"/>
                </a:lnTo>
                <a:lnTo>
                  <a:pt x="902" y="2853"/>
                </a:lnTo>
                <a:lnTo>
                  <a:pt x="902" y="2845"/>
                </a:lnTo>
                <a:lnTo>
                  <a:pt x="910" y="2837"/>
                </a:lnTo>
                <a:lnTo>
                  <a:pt x="917" y="2834"/>
                </a:lnTo>
                <a:lnTo>
                  <a:pt x="922" y="2834"/>
                </a:lnTo>
                <a:lnTo>
                  <a:pt x="933" y="2838"/>
                </a:lnTo>
                <a:lnTo>
                  <a:pt x="934" y="2844"/>
                </a:lnTo>
                <a:lnTo>
                  <a:pt x="935" y="2848"/>
                </a:lnTo>
                <a:lnTo>
                  <a:pt x="933" y="2851"/>
                </a:lnTo>
                <a:close/>
                <a:moveTo>
                  <a:pt x="951" y="2636"/>
                </a:moveTo>
                <a:lnTo>
                  <a:pt x="961" y="2628"/>
                </a:lnTo>
                <a:lnTo>
                  <a:pt x="983" y="2622"/>
                </a:lnTo>
                <a:lnTo>
                  <a:pt x="994" y="2626"/>
                </a:lnTo>
                <a:lnTo>
                  <a:pt x="1003" y="2631"/>
                </a:lnTo>
                <a:lnTo>
                  <a:pt x="1013" y="2647"/>
                </a:lnTo>
                <a:lnTo>
                  <a:pt x="1013" y="2657"/>
                </a:lnTo>
                <a:lnTo>
                  <a:pt x="1010" y="2670"/>
                </a:lnTo>
                <a:lnTo>
                  <a:pt x="1000" y="2680"/>
                </a:lnTo>
                <a:lnTo>
                  <a:pt x="990" y="2685"/>
                </a:lnTo>
                <a:lnTo>
                  <a:pt x="977" y="2688"/>
                </a:lnTo>
                <a:lnTo>
                  <a:pt x="964" y="2685"/>
                </a:lnTo>
                <a:lnTo>
                  <a:pt x="947" y="2670"/>
                </a:lnTo>
                <a:lnTo>
                  <a:pt x="944" y="2658"/>
                </a:lnTo>
                <a:lnTo>
                  <a:pt x="944" y="2647"/>
                </a:lnTo>
                <a:lnTo>
                  <a:pt x="951" y="2636"/>
                </a:lnTo>
                <a:close/>
                <a:moveTo>
                  <a:pt x="1036" y="2315"/>
                </a:moveTo>
                <a:lnTo>
                  <a:pt x="1039" y="2324"/>
                </a:lnTo>
                <a:lnTo>
                  <a:pt x="1033" y="2338"/>
                </a:lnTo>
                <a:lnTo>
                  <a:pt x="1026" y="2344"/>
                </a:lnTo>
                <a:lnTo>
                  <a:pt x="1015" y="2344"/>
                </a:lnTo>
                <a:lnTo>
                  <a:pt x="997" y="2337"/>
                </a:lnTo>
                <a:lnTo>
                  <a:pt x="993" y="2328"/>
                </a:lnTo>
                <a:lnTo>
                  <a:pt x="989" y="2321"/>
                </a:lnTo>
                <a:lnTo>
                  <a:pt x="986" y="2315"/>
                </a:lnTo>
                <a:lnTo>
                  <a:pt x="986" y="2309"/>
                </a:lnTo>
                <a:lnTo>
                  <a:pt x="987" y="2304"/>
                </a:lnTo>
                <a:lnTo>
                  <a:pt x="989" y="2302"/>
                </a:lnTo>
                <a:lnTo>
                  <a:pt x="990" y="2301"/>
                </a:lnTo>
                <a:lnTo>
                  <a:pt x="996" y="2296"/>
                </a:lnTo>
                <a:lnTo>
                  <a:pt x="1007" y="2295"/>
                </a:lnTo>
                <a:lnTo>
                  <a:pt x="1013" y="2298"/>
                </a:lnTo>
                <a:lnTo>
                  <a:pt x="1022" y="2299"/>
                </a:lnTo>
                <a:lnTo>
                  <a:pt x="1033" y="2308"/>
                </a:lnTo>
                <a:lnTo>
                  <a:pt x="1036" y="2317"/>
                </a:lnTo>
                <a:lnTo>
                  <a:pt x="1036" y="2315"/>
                </a:lnTo>
                <a:close/>
                <a:moveTo>
                  <a:pt x="1173" y="2054"/>
                </a:moveTo>
                <a:lnTo>
                  <a:pt x="1166" y="2047"/>
                </a:lnTo>
                <a:lnTo>
                  <a:pt x="1163" y="2037"/>
                </a:lnTo>
                <a:lnTo>
                  <a:pt x="1161" y="2028"/>
                </a:lnTo>
                <a:lnTo>
                  <a:pt x="1166" y="2010"/>
                </a:lnTo>
                <a:lnTo>
                  <a:pt x="1173" y="2003"/>
                </a:lnTo>
                <a:lnTo>
                  <a:pt x="1186" y="1994"/>
                </a:lnTo>
                <a:lnTo>
                  <a:pt x="1199" y="1992"/>
                </a:lnTo>
                <a:lnTo>
                  <a:pt x="1209" y="1994"/>
                </a:lnTo>
                <a:lnTo>
                  <a:pt x="1222" y="2001"/>
                </a:lnTo>
                <a:lnTo>
                  <a:pt x="1228" y="2008"/>
                </a:lnTo>
                <a:lnTo>
                  <a:pt x="1233" y="2021"/>
                </a:lnTo>
                <a:lnTo>
                  <a:pt x="1233" y="2034"/>
                </a:lnTo>
                <a:lnTo>
                  <a:pt x="1232" y="2044"/>
                </a:lnTo>
                <a:lnTo>
                  <a:pt x="1222" y="2057"/>
                </a:lnTo>
                <a:lnTo>
                  <a:pt x="1212" y="2062"/>
                </a:lnTo>
                <a:lnTo>
                  <a:pt x="1202" y="2064"/>
                </a:lnTo>
                <a:lnTo>
                  <a:pt x="1182" y="2060"/>
                </a:lnTo>
                <a:lnTo>
                  <a:pt x="1173" y="2054"/>
                </a:lnTo>
                <a:close/>
                <a:moveTo>
                  <a:pt x="1390" y="2383"/>
                </a:moveTo>
                <a:lnTo>
                  <a:pt x="1393" y="2392"/>
                </a:lnTo>
                <a:lnTo>
                  <a:pt x="1387" y="2400"/>
                </a:lnTo>
                <a:lnTo>
                  <a:pt x="1382" y="2400"/>
                </a:lnTo>
                <a:lnTo>
                  <a:pt x="1380" y="2393"/>
                </a:lnTo>
                <a:lnTo>
                  <a:pt x="1383" y="2383"/>
                </a:lnTo>
                <a:lnTo>
                  <a:pt x="1389" y="2381"/>
                </a:lnTo>
                <a:lnTo>
                  <a:pt x="1390" y="2381"/>
                </a:lnTo>
                <a:lnTo>
                  <a:pt x="1390" y="2383"/>
                </a:lnTo>
                <a:close/>
                <a:moveTo>
                  <a:pt x="649" y="2765"/>
                </a:moveTo>
                <a:lnTo>
                  <a:pt x="643" y="2770"/>
                </a:lnTo>
                <a:lnTo>
                  <a:pt x="633" y="2773"/>
                </a:lnTo>
                <a:lnTo>
                  <a:pt x="622" y="2775"/>
                </a:lnTo>
                <a:lnTo>
                  <a:pt x="604" y="2772"/>
                </a:lnTo>
                <a:lnTo>
                  <a:pt x="597" y="2768"/>
                </a:lnTo>
                <a:lnTo>
                  <a:pt x="596" y="2766"/>
                </a:lnTo>
                <a:lnTo>
                  <a:pt x="596" y="2765"/>
                </a:lnTo>
                <a:lnTo>
                  <a:pt x="590" y="2757"/>
                </a:lnTo>
                <a:lnTo>
                  <a:pt x="586" y="2750"/>
                </a:lnTo>
                <a:lnTo>
                  <a:pt x="587" y="2733"/>
                </a:lnTo>
                <a:lnTo>
                  <a:pt x="597" y="2720"/>
                </a:lnTo>
                <a:lnTo>
                  <a:pt x="599" y="2719"/>
                </a:lnTo>
                <a:lnTo>
                  <a:pt x="602" y="2719"/>
                </a:lnTo>
                <a:lnTo>
                  <a:pt x="609" y="2717"/>
                </a:lnTo>
                <a:lnTo>
                  <a:pt x="610" y="2713"/>
                </a:lnTo>
                <a:lnTo>
                  <a:pt x="625" y="2713"/>
                </a:lnTo>
                <a:lnTo>
                  <a:pt x="645" y="2720"/>
                </a:lnTo>
                <a:lnTo>
                  <a:pt x="652" y="2729"/>
                </a:lnTo>
                <a:lnTo>
                  <a:pt x="652" y="2730"/>
                </a:lnTo>
                <a:lnTo>
                  <a:pt x="652" y="2730"/>
                </a:lnTo>
                <a:lnTo>
                  <a:pt x="653" y="2742"/>
                </a:lnTo>
                <a:lnTo>
                  <a:pt x="658" y="2750"/>
                </a:lnTo>
                <a:lnTo>
                  <a:pt x="655" y="2757"/>
                </a:lnTo>
                <a:lnTo>
                  <a:pt x="649" y="2765"/>
                </a:lnTo>
                <a:close/>
                <a:moveTo>
                  <a:pt x="550" y="2724"/>
                </a:moveTo>
                <a:lnTo>
                  <a:pt x="547" y="2743"/>
                </a:lnTo>
                <a:lnTo>
                  <a:pt x="527" y="2776"/>
                </a:lnTo>
                <a:lnTo>
                  <a:pt x="511" y="2789"/>
                </a:lnTo>
                <a:lnTo>
                  <a:pt x="491" y="2798"/>
                </a:lnTo>
                <a:lnTo>
                  <a:pt x="452" y="2805"/>
                </a:lnTo>
                <a:lnTo>
                  <a:pt x="430" y="2804"/>
                </a:lnTo>
                <a:lnTo>
                  <a:pt x="425" y="2809"/>
                </a:lnTo>
                <a:lnTo>
                  <a:pt x="416" y="2814"/>
                </a:lnTo>
                <a:lnTo>
                  <a:pt x="404" y="2818"/>
                </a:lnTo>
                <a:lnTo>
                  <a:pt x="383" y="2818"/>
                </a:lnTo>
                <a:lnTo>
                  <a:pt x="371" y="2814"/>
                </a:lnTo>
                <a:lnTo>
                  <a:pt x="357" y="2804"/>
                </a:lnTo>
                <a:lnTo>
                  <a:pt x="350" y="2789"/>
                </a:lnTo>
                <a:lnTo>
                  <a:pt x="344" y="2775"/>
                </a:lnTo>
                <a:lnTo>
                  <a:pt x="341" y="2760"/>
                </a:lnTo>
                <a:lnTo>
                  <a:pt x="338" y="2747"/>
                </a:lnTo>
                <a:lnTo>
                  <a:pt x="331" y="2734"/>
                </a:lnTo>
                <a:lnTo>
                  <a:pt x="330" y="2732"/>
                </a:lnTo>
                <a:lnTo>
                  <a:pt x="330" y="2729"/>
                </a:lnTo>
                <a:lnTo>
                  <a:pt x="331" y="2713"/>
                </a:lnTo>
                <a:lnTo>
                  <a:pt x="343" y="2683"/>
                </a:lnTo>
                <a:lnTo>
                  <a:pt x="354" y="2670"/>
                </a:lnTo>
                <a:lnTo>
                  <a:pt x="364" y="2661"/>
                </a:lnTo>
                <a:lnTo>
                  <a:pt x="376" y="2654"/>
                </a:lnTo>
                <a:lnTo>
                  <a:pt x="400" y="2642"/>
                </a:lnTo>
                <a:lnTo>
                  <a:pt x="450" y="2638"/>
                </a:lnTo>
                <a:lnTo>
                  <a:pt x="476" y="2644"/>
                </a:lnTo>
                <a:lnTo>
                  <a:pt x="501" y="2652"/>
                </a:lnTo>
                <a:lnTo>
                  <a:pt x="535" y="2683"/>
                </a:lnTo>
                <a:lnTo>
                  <a:pt x="547" y="2704"/>
                </a:lnTo>
                <a:lnTo>
                  <a:pt x="550" y="2714"/>
                </a:lnTo>
                <a:lnTo>
                  <a:pt x="550" y="2724"/>
                </a:lnTo>
                <a:close/>
                <a:moveTo>
                  <a:pt x="642" y="2667"/>
                </a:moveTo>
                <a:lnTo>
                  <a:pt x="636" y="2671"/>
                </a:lnTo>
                <a:lnTo>
                  <a:pt x="629" y="2672"/>
                </a:lnTo>
                <a:lnTo>
                  <a:pt x="613" y="2674"/>
                </a:lnTo>
                <a:lnTo>
                  <a:pt x="583" y="2668"/>
                </a:lnTo>
                <a:lnTo>
                  <a:pt x="570" y="2660"/>
                </a:lnTo>
                <a:lnTo>
                  <a:pt x="560" y="2651"/>
                </a:lnTo>
                <a:lnTo>
                  <a:pt x="547" y="2632"/>
                </a:lnTo>
                <a:lnTo>
                  <a:pt x="544" y="2621"/>
                </a:lnTo>
                <a:lnTo>
                  <a:pt x="545" y="2609"/>
                </a:lnTo>
                <a:lnTo>
                  <a:pt x="558" y="2595"/>
                </a:lnTo>
                <a:lnTo>
                  <a:pt x="570" y="2590"/>
                </a:lnTo>
                <a:lnTo>
                  <a:pt x="586" y="2587"/>
                </a:lnTo>
                <a:lnTo>
                  <a:pt x="617" y="2589"/>
                </a:lnTo>
                <a:lnTo>
                  <a:pt x="632" y="2593"/>
                </a:lnTo>
                <a:lnTo>
                  <a:pt x="643" y="2599"/>
                </a:lnTo>
                <a:lnTo>
                  <a:pt x="658" y="2615"/>
                </a:lnTo>
                <a:lnTo>
                  <a:pt x="662" y="2626"/>
                </a:lnTo>
                <a:lnTo>
                  <a:pt x="663" y="2639"/>
                </a:lnTo>
                <a:lnTo>
                  <a:pt x="653" y="2660"/>
                </a:lnTo>
                <a:lnTo>
                  <a:pt x="642" y="2667"/>
                </a:lnTo>
                <a:close/>
                <a:moveTo>
                  <a:pt x="317" y="2857"/>
                </a:moveTo>
                <a:lnTo>
                  <a:pt x="321" y="2864"/>
                </a:lnTo>
                <a:lnTo>
                  <a:pt x="322" y="2880"/>
                </a:lnTo>
                <a:lnTo>
                  <a:pt x="320" y="2889"/>
                </a:lnTo>
                <a:lnTo>
                  <a:pt x="318" y="2893"/>
                </a:lnTo>
                <a:lnTo>
                  <a:pt x="312" y="2897"/>
                </a:lnTo>
                <a:lnTo>
                  <a:pt x="299" y="2904"/>
                </a:lnTo>
                <a:lnTo>
                  <a:pt x="275" y="2904"/>
                </a:lnTo>
                <a:lnTo>
                  <a:pt x="263" y="2897"/>
                </a:lnTo>
                <a:lnTo>
                  <a:pt x="255" y="2890"/>
                </a:lnTo>
                <a:lnTo>
                  <a:pt x="250" y="2870"/>
                </a:lnTo>
                <a:lnTo>
                  <a:pt x="253" y="2858"/>
                </a:lnTo>
                <a:lnTo>
                  <a:pt x="259" y="2850"/>
                </a:lnTo>
                <a:lnTo>
                  <a:pt x="273" y="2840"/>
                </a:lnTo>
                <a:lnTo>
                  <a:pt x="282" y="2840"/>
                </a:lnTo>
                <a:lnTo>
                  <a:pt x="294" y="2840"/>
                </a:lnTo>
                <a:lnTo>
                  <a:pt x="311" y="2848"/>
                </a:lnTo>
                <a:lnTo>
                  <a:pt x="317" y="2857"/>
                </a:lnTo>
                <a:close/>
                <a:moveTo>
                  <a:pt x="413" y="2513"/>
                </a:moveTo>
                <a:lnTo>
                  <a:pt x="402" y="2526"/>
                </a:lnTo>
                <a:lnTo>
                  <a:pt x="371" y="2540"/>
                </a:lnTo>
                <a:lnTo>
                  <a:pt x="354" y="2540"/>
                </a:lnTo>
                <a:lnTo>
                  <a:pt x="340" y="2538"/>
                </a:lnTo>
                <a:lnTo>
                  <a:pt x="317" y="2530"/>
                </a:lnTo>
                <a:lnTo>
                  <a:pt x="307" y="2523"/>
                </a:lnTo>
                <a:lnTo>
                  <a:pt x="295" y="2510"/>
                </a:lnTo>
                <a:lnTo>
                  <a:pt x="284" y="2481"/>
                </a:lnTo>
                <a:lnTo>
                  <a:pt x="285" y="2465"/>
                </a:lnTo>
                <a:lnTo>
                  <a:pt x="288" y="2453"/>
                </a:lnTo>
                <a:lnTo>
                  <a:pt x="301" y="2436"/>
                </a:lnTo>
                <a:lnTo>
                  <a:pt x="311" y="2429"/>
                </a:lnTo>
                <a:lnTo>
                  <a:pt x="324" y="2425"/>
                </a:lnTo>
                <a:lnTo>
                  <a:pt x="350" y="2422"/>
                </a:lnTo>
                <a:lnTo>
                  <a:pt x="363" y="2425"/>
                </a:lnTo>
                <a:lnTo>
                  <a:pt x="368" y="2426"/>
                </a:lnTo>
                <a:lnTo>
                  <a:pt x="374" y="2428"/>
                </a:lnTo>
                <a:lnTo>
                  <a:pt x="390" y="2435"/>
                </a:lnTo>
                <a:lnTo>
                  <a:pt x="412" y="2458"/>
                </a:lnTo>
                <a:lnTo>
                  <a:pt x="416" y="2475"/>
                </a:lnTo>
                <a:lnTo>
                  <a:pt x="419" y="2494"/>
                </a:lnTo>
                <a:lnTo>
                  <a:pt x="413" y="2513"/>
                </a:lnTo>
                <a:close/>
                <a:moveTo>
                  <a:pt x="223" y="2541"/>
                </a:moveTo>
                <a:lnTo>
                  <a:pt x="223" y="2560"/>
                </a:lnTo>
                <a:lnTo>
                  <a:pt x="220" y="2577"/>
                </a:lnTo>
                <a:lnTo>
                  <a:pt x="214" y="2583"/>
                </a:lnTo>
                <a:lnTo>
                  <a:pt x="199" y="2595"/>
                </a:lnTo>
                <a:lnTo>
                  <a:pt x="163" y="2605"/>
                </a:lnTo>
                <a:lnTo>
                  <a:pt x="143" y="2603"/>
                </a:lnTo>
                <a:lnTo>
                  <a:pt x="128" y="2599"/>
                </a:lnTo>
                <a:lnTo>
                  <a:pt x="105" y="2586"/>
                </a:lnTo>
                <a:lnTo>
                  <a:pt x="95" y="2576"/>
                </a:lnTo>
                <a:lnTo>
                  <a:pt x="84" y="2563"/>
                </a:lnTo>
                <a:lnTo>
                  <a:pt x="76" y="2547"/>
                </a:lnTo>
                <a:lnTo>
                  <a:pt x="75" y="2544"/>
                </a:lnTo>
                <a:lnTo>
                  <a:pt x="73" y="2541"/>
                </a:lnTo>
                <a:lnTo>
                  <a:pt x="75" y="2526"/>
                </a:lnTo>
                <a:lnTo>
                  <a:pt x="82" y="2511"/>
                </a:lnTo>
                <a:lnTo>
                  <a:pt x="85" y="2505"/>
                </a:lnTo>
                <a:lnTo>
                  <a:pt x="91" y="2501"/>
                </a:lnTo>
                <a:lnTo>
                  <a:pt x="104" y="2492"/>
                </a:lnTo>
                <a:lnTo>
                  <a:pt x="131" y="2485"/>
                </a:lnTo>
                <a:lnTo>
                  <a:pt x="145" y="2485"/>
                </a:lnTo>
                <a:lnTo>
                  <a:pt x="166" y="2487"/>
                </a:lnTo>
                <a:lnTo>
                  <a:pt x="200" y="2502"/>
                </a:lnTo>
                <a:lnTo>
                  <a:pt x="213" y="2515"/>
                </a:lnTo>
                <a:lnTo>
                  <a:pt x="220" y="2528"/>
                </a:lnTo>
                <a:lnTo>
                  <a:pt x="223" y="2541"/>
                </a:lnTo>
                <a:close/>
                <a:moveTo>
                  <a:pt x="88" y="2292"/>
                </a:moveTo>
                <a:lnTo>
                  <a:pt x="84" y="2281"/>
                </a:lnTo>
                <a:lnTo>
                  <a:pt x="82" y="2256"/>
                </a:lnTo>
                <a:lnTo>
                  <a:pt x="86" y="2245"/>
                </a:lnTo>
                <a:lnTo>
                  <a:pt x="88" y="2240"/>
                </a:lnTo>
                <a:lnTo>
                  <a:pt x="92" y="2239"/>
                </a:lnTo>
                <a:lnTo>
                  <a:pt x="107" y="2232"/>
                </a:lnTo>
                <a:lnTo>
                  <a:pt x="135" y="2229"/>
                </a:lnTo>
                <a:lnTo>
                  <a:pt x="150" y="2233"/>
                </a:lnTo>
                <a:lnTo>
                  <a:pt x="163" y="2239"/>
                </a:lnTo>
                <a:lnTo>
                  <a:pt x="171" y="2247"/>
                </a:lnTo>
                <a:lnTo>
                  <a:pt x="180" y="2260"/>
                </a:lnTo>
                <a:lnTo>
                  <a:pt x="186" y="2276"/>
                </a:lnTo>
                <a:lnTo>
                  <a:pt x="186" y="2288"/>
                </a:lnTo>
                <a:lnTo>
                  <a:pt x="179" y="2301"/>
                </a:lnTo>
                <a:lnTo>
                  <a:pt x="168" y="2311"/>
                </a:lnTo>
                <a:lnTo>
                  <a:pt x="145" y="2320"/>
                </a:lnTo>
                <a:lnTo>
                  <a:pt x="131" y="2320"/>
                </a:lnTo>
                <a:lnTo>
                  <a:pt x="117" y="2317"/>
                </a:lnTo>
                <a:lnTo>
                  <a:pt x="105" y="2311"/>
                </a:lnTo>
                <a:lnTo>
                  <a:pt x="95" y="2302"/>
                </a:lnTo>
                <a:lnTo>
                  <a:pt x="88" y="2292"/>
                </a:lnTo>
                <a:close/>
                <a:moveTo>
                  <a:pt x="358" y="2286"/>
                </a:moveTo>
                <a:lnTo>
                  <a:pt x="368" y="2292"/>
                </a:lnTo>
                <a:lnTo>
                  <a:pt x="376" y="2307"/>
                </a:lnTo>
                <a:lnTo>
                  <a:pt x="376" y="2317"/>
                </a:lnTo>
                <a:lnTo>
                  <a:pt x="374" y="2325"/>
                </a:lnTo>
                <a:lnTo>
                  <a:pt x="363" y="2338"/>
                </a:lnTo>
                <a:lnTo>
                  <a:pt x="356" y="2343"/>
                </a:lnTo>
                <a:lnTo>
                  <a:pt x="344" y="2347"/>
                </a:lnTo>
                <a:lnTo>
                  <a:pt x="324" y="2344"/>
                </a:lnTo>
                <a:lnTo>
                  <a:pt x="315" y="2340"/>
                </a:lnTo>
                <a:lnTo>
                  <a:pt x="307" y="2332"/>
                </a:lnTo>
                <a:lnTo>
                  <a:pt x="299" y="2324"/>
                </a:lnTo>
                <a:lnTo>
                  <a:pt x="301" y="2309"/>
                </a:lnTo>
                <a:lnTo>
                  <a:pt x="318" y="2289"/>
                </a:lnTo>
                <a:lnTo>
                  <a:pt x="332" y="2283"/>
                </a:lnTo>
                <a:lnTo>
                  <a:pt x="338" y="2282"/>
                </a:lnTo>
                <a:lnTo>
                  <a:pt x="343" y="2282"/>
                </a:lnTo>
                <a:lnTo>
                  <a:pt x="351" y="2283"/>
                </a:lnTo>
                <a:lnTo>
                  <a:pt x="358" y="2286"/>
                </a:lnTo>
                <a:close/>
                <a:moveTo>
                  <a:pt x="745" y="2341"/>
                </a:moveTo>
                <a:lnTo>
                  <a:pt x="748" y="2348"/>
                </a:lnTo>
                <a:lnTo>
                  <a:pt x="745" y="2356"/>
                </a:lnTo>
                <a:lnTo>
                  <a:pt x="740" y="2357"/>
                </a:lnTo>
                <a:lnTo>
                  <a:pt x="730" y="2357"/>
                </a:lnTo>
                <a:lnTo>
                  <a:pt x="724" y="2351"/>
                </a:lnTo>
                <a:lnTo>
                  <a:pt x="722" y="2345"/>
                </a:lnTo>
                <a:lnTo>
                  <a:pt x="725" y="2338"/>
                </a:lnTo>
                <a:lnTo>
                  <a:pt x="730" y="2337"/>
                </a:lnTo>
                <a:lnTo>
                  <a:pt x="741" y="2335"/>
                </a:lnTo>
                <a:lnTo>
                  <a:pt x="745" y="2341"/>
                </a:lnTo>
                <a:close/>
                <a:moveTo>
                  <a:pt x="685" y="2309"/>
                </a:moveTo>
                <a:lnTo>
                  <a:pt x="689" y="2305"/>
                </a:lnTo>
                <a:lnTo>
                  <a:pt x="695" y="2305"/>
                </a:lnTo>
                <a:lnTo>
                  <a:pt x="699" y="2308"/>
                </a:lnTo>
                <a:lnTo>
                  <a:pt x="699" y="2308"/>
                </a:lnTo>
                <a:lnTo>
                  <a:pt x="699" y="2308"/>
                </a:lnTo>
                <a:lnTo>
                  <a:pt x="698" y="2314"/>
                </a:lnTo>
                <a:lnTo>
                  <a:pt x="689" y="2317"/>
                </a:lnTo>
                <a:lnTo>
                  <a:pt x="684" y="2314"/>
                </a:lnTo>
                <a:lnTo>
                  <a:pt x="685" y="2309"/>
                </a:lnTo>
                <a:close/>
                <a:moveTo>
                  <a:pt x="684" y="2158"/>
                </a:moveTo>
                <a:lnTo>
                  <a:pt x="674" y="2162"/>
                </a:lnTo>
                <a:lnTo>
                  <a:pt x="658" y="2161"/>
                </a:lnTo>
                <a:lnTo>
                  <a:pt x="651" y="2157"/>
                </a:lnTo>
                <a:lnTo>
                  <a:pt x="643" y="2151"/>
                </a:lnTo>
                <a:lnTo>
                  <a:pt x="638" y="2145"/>
                </a:lnTo>
                <a:lnTo>
                  <a:pt x="635" y="2135"/>
                </a:lnTo>
                <a:lnTo>
                  <a:pt x="639" y="2112"/>
                </a:lnTo>
                <a:lnTo>
                  <a:pt x="646" y="2102"/>
                </a:lnTo>
                <a:lnTo>
                  <a:pt x="661" y="2098"/>
                </a:lnTo>
                <a:lnTo>
                  <a:pt x="686" y="2102"/>
                </a:lnTo>
                <a:lnTo>
                  <a:pt x="697" y="2112"/>
                </a:lnTo>
                <a:lnTo>
                  <a:pt x="698" y="2115"/>
                </a:lnTo>
                <a:lnTo>
                  <a:pt x="699" y="2116"/>
                </a:lnTo>
                <a:lnTo>
                  <a:pt x="702" y="2129"/>
                </a:lnTo>
                <a:lnTo>
                  <a:pt x="694" y="2149"/>
                </a:lnTo>
                <a:lnTo>
                  <a:pt x="684" y="2158"/>
                </a:lnTo>
                <a:close/>
                <a:moveTo>
                  <a:pt x="317" y="2157"/>
                </a:moveTo>
                <a:lnTo>
                  <a:pt x="325" y="2154"/>
                </a:lnTo>
                <a:lnTo>
                  <a:pt x="338" y="2160"/>
                </a:lnTo>
                <a:lnTo>
                  <a:pt x="343" y="2165"/>
                </a:lnTo>
                <a:lnTo>
                  <a:pt x="344" y="2173"/>
                </a:lnTo>
                <a:lnTo>
                  <a:pt x="341" y="2183"/>
                </a:lnTo>
                <a:lnTo>
                  <a:pt x="335" y="2187"/>
                </a:lnTo>
                <a:lnTo>
                  <a:pt x="325" y="2187"/>
                </a:lnTo>
                <a:lnTo>
                  <a:pt x="312" y="2178"/>
                </a:lnTo>
                <a:lnTo>
                  <a:pt x="309" y="2170"/>
                </a:lnTo>
                <a:lnTo>
                  <a:pt x="309" y="2162"/>
                </a:lnTo>
                <a:lnTo>
                  <a:pt x="317" y="2157"/>
                </a:lnTo>
                <a:close/>
                <a:moveTo>
                  <a:pt x="66" y="2063"/>
                </a:moveTo>
                <a:lnTo>
                  <a:pt x="65" y="2049"/>
                </a:lnTo>
                <a:lnTo>
                  <a:pt x="73" y="2020"/>
                </a:lnTo>
                <a:lnTo>
                  <a:pt x="82" y="2008"/>
                </a:lnTo>
                <a:lnTo>
                  <a:pt x="85" y="2005"/>
                </a:lnTo>
                <a:lnTo>
                  <a:pt x="88" y="2004"/>
                </a:lnTo>
                <a:lnTo>
                  <a:pt x="101" y="1998"/>
                </a:lnTo>
                <a:lnTo>
                  <a:pt x="128" y="1997"/>
                </a:lnTo>
                <a:lnTo>
                  <a:pt x="143" y="2003"/>
                </a:lnTo>
                <a:lnTo>
                  <a:pt x="158" y="2011"/>
                </a:lnTo>
                <a:lnTo>
                  <a:pt x="179" y="2040"/>
                </a:lnTo>
                <a:lnTo>
                  <a:pt x="181" y="2059"/>
                </a:lnTo>
                <a:lnTo>
                  <a:pt x="181" y="2067"/>
                </a:lnTo>
                <a:lnTo>
                  <a:pt x="174" y="2083"/>
                </a:lnTo>
                <a:lnTo>
                  <a:pt x="168" y="2089"/>
                </a:lnTo>
                <a:lnTo>
                  <a:pt x="153" y="2102"/>
                </a:lnTo>
                <a:lnTo>
                  <a:pt x="134" y="2106"/>
                </a:lnTo>
                <a:lnTo>
                  <a:pt x="118" y="2106"/>
                </a:lnTo>
                <a:lnTo>
                  <a:pt x="92" y="2095"/>
                </a:lnTo>
                <a:lnTo>
                  <a:pt x="82" y="2085"/>
                </a:lnTo>
                <a:lnTo>
                  <a:pt x="75" y="2075"/>
                </a:lnTo>
                <a:lnTo>
                  <a:pt x="68" y="2064"/>
                </a:lnTo>
                <a:lnTo>
                  <a:pt x="68" y="2064"/>
                </a:lnTo>
                <a:lnTo>
                  <a:pt x="66" y="2063"/>
                </a:lnTo>
                <a:close/>
                <a:moveTo>
                  <a:pt x="72" y="1949"/>
                </a:moveTo>
                <a:lnTo>
                  <a:pt x="75" y="1959"/>
                </a:lnTo>
                <a:lnTo>
                  <a:pt x="69" y="1975"/>
                </a:lnTo>
                <a:lnTo>
                  <a:pt x="59" y="1982"/>
                </a:lnTo>
                <a:lnTo>
                  <a:pt x="50" y="1988"/>
                </a:lnTo>
                <a:lnTo>
                  <a:pt x="40" y="1988"/>
                </a:lnTo>
                <a:lnTo>
                  <a:pt x="23" y="1982"/>
                </a:lnTo>
                <a:lnTo>
                  <a:pt x="3" y="1959"/>
                </a:lnTo>
                <a:lnTo>
                  <a:pt x="0" y="1942"/>
                </a:lnTo>
                <a:lnTo>
                  <a:pt x="0" y="1941"/>
                </a:lnTo>
                <a:lnTo>
                  <a:pt x="0" y="1938"/>
                </a:lnTo>
                <a:lnTo>
                  <a:pt x="6" y="1929"/>
                </a:lnTo>
                <a:lnTo>
                  <a:pt x="23" y="1920"/>
                </a:lnTo>
                <a:lnTo>
                  <a:pt x="35" y="1920"/>
                </a:lnTo>
                <a:lnTo>
                  <a:pt x="48" y="1923"/>
                </a:lnTo>
                <a:lnTo>
                  <a:pt x="66" y="1938"/>
                </a:lnTo>
                <a:lnTo>
                  <a:pt x="72" y="1949"/>
                </a:lnTo>
                <a:close/>
                <a:moveTo>
                  <a:pt x="16" y="1485"/>
                </a:moveTo>
                <a:lnTo>
                  <a:pt x="10" y="1485"/>
                </a:lnTo>
                <a:lnTo>
                  <a:pt x="6" y="1484"/>
                </a:lnTo>
                <a:lnTo>
                  <a:pt x="4" y="1482"/>
                </a:lnTo>
                <a:lnTo>
                  <a:pt x="3" y="1481"/>
                </a:lnTo>
                <a:lnTo>
                  <a:pt x="3" y="1472"/>
                </a:lnTo>
                <a:lnTo>
                  <a:pt x="10" y="1471"/>
                </a:lnTo>
                <a:lnTo>
                  <a:pt x="19" y="1474"/>
                </a:lnTo>
                <a:lnTo>
                  <a:pt x="20" y="1480"/>
                </a:lnTo>
                <a:lnTo>
                  <a:pt x="22" y="1484"/>
                </a:lnTo>
                <a:lnTo>
                  <a:pt x="16" y="1485"/>
                </a:lnTo>
                <a:close/>
                <a:moveTo>
                  <a:pt x="157" y="1477"/>
                </a:moveTo>
                <a:lnTo>
                  <a:pt x="160" y="1478"/>
                </a:lnTo>
                <a:lnTo>
                  <a:pt x="161" y="1480"/>
                </a:lnTo>
                <a:lnTo>
                  <a:pt x="163" y="1485"/>
                </a:lnTo>
                <a:lnTo>
                  <a:pt x="160" y="1491"/>
                </a:lnTo>
                <a:lnTo>
                  <a:pt x="151" y="1488"/>
                </a:lnTo>
                <a:lnTo>
                  <a:pt x="145" y="1482"/>
                </a:lnTo>
                <a:lnTo>
                  <a:pt x="147" y="1478"/>
                </a:lnTo>
                <a:lnTo>
                  <a:pt x="153" y="1475"/>
                </a:lnTo>
                <a:lnTo>
                  <a:pt x="157" y="1477"/>
                </a:lnTo>
                <a:close/>
                <a:moveTo>
                  <a:pt x="610" y="1354"/>
                </a:moveTo>
                <a:lnTo>
                  <a:pt x="612" y="1356"/>
                </a:lnTo>
                <a:lnTo>
                  <a:pt x="612" y="1356"/>
                </a:lnTo>
                <a:lnTo>
                  <a:pt x="612" y="1360"/>
                </a:lnTo>
                <a:lnTo>
                  <a:pt x="607" y="1363"/>
                </a:lnTo>
                <a:lnTo>
                  <a:pt x="603" y="1361"/>
                </a:lnTo>
                <a:lnTo>
                  <a:pt x="604" y="1356"/>
                </a:lnTo>
                <a:lnTo>
                  <a:pt x="610" y="1354"/>
                </a:lnTo>
                <a:close/>
                <a:moveTo>
                  <a:pt x="1196" y="1608"/>
                </a:moveTo>
                <a:lnTo>
                  <a:pt x="1189" y="1612"/>
                </a:lnTo>
                <a:lnTo>
                  <a:pt x="1176" y="1612"/>
                </a:lnTo>
                <a:lnTo>
                  <a:pt x="1169" y="1608"/>
                </a:lnTo>
                <a:lnTo>
                  <a:pt x="1169" y="1602"/>
                </a:lnTo>
                <a:lnTo>
                  <a:pt x="1170" y="1595"/>
                </a:lnTo>
                <a:lnTo>
                  <a:pt x="1171" y="1590"/>
                </a:lnTo>
                <a:lnTo>
                  <a:pt x="1174" y="1589"/>
                </a:lnTo>
                <a:lnTo>
                  <a:pt x="1187" y="1585"/>
                </a:lnTo>
                <a:lnTo>
                  <a:pt x="1197" y="1590"/>
                </a:lnTo>
                <a:lnTo>
                  <a:pt x="1202" y="1595"/>
                </a:lnTo>
                <a:lnTo>
                  <a:pt x="1200" y="1602"/>
                </a:lnTo>
                <a:lnTo>
                  <a:pt x="1199" y="1605"/>
                </a:lnTo>
                <a:lnTo>
                  <a:pt x="1196" y="1608"/>
                </a:lnTo>
                <a:close/>
                <a:moveTo>
                  <a:pt x="1402" y="1657"/>
                </a:moveTo>
                <a:lnTo>
                  <a:pt x="1395" y="1663"/>
                </a:lnTo>
                <a:lnTo>
                  <a:pt x="1387" y="1660"/>
                </a:lnTo>
                <a:lnTo>
                  <a:pt x="1386" y="1652"/>
                </a:lnTo>
                <a:lnTo>
                  <a:pt x="1389" y="1647"/>
                </a:lnTo>
                <a:lnTo>
                  <a:pt x="1395" y="1642"/>
                </a:lnTo>
                <a:lnTo>
                  <a:pt x="1400" y="1647"/>
                </a:lnTo>
                <a:lnTo>
                  <a:pt x="1405" y="1652"/>
                </a:lnTo>
                <a:lnTo>
                  <a:pt x="1402" y="1657"/>
                </a:lnTo>
                <a:close/>
                <a:moveTo>
                  <a:pt x="917" y="2043"/>
                </a:moveTo>
                <a:lnTo>
                  <a:pt x="911" y="2049"/>
                </a:lnTo>
                <a:lnTo>
                  <a:pt x="904" y="2049"/>
                </a:lnTo>
                <a:lnTo>
                  <a:pt x="892" y="2046"/>
                </a:lnTo>
                <a:lnTo>
                  <a:pt x="885" y="2037"/>
                </a:lnTo>
                <a:lnTo>
                  <a:pt x="885" y="2031"/>
                </a:lnTo>
                <a:lnTo>
                  <a:pt x="889" y="2024"/>
                </a:lnTo>
                <a:lnTo>
                  <a:pt x="894" y="2023"/>
                </a:lnTo>
                <a:lnTo>
                  <a:pt x="898" y="2021"/>
                </a:lnTo>
                <a:lnTo>
                  <a:pt x="904" y="2021"/>
                </a:lnTo>
                <a:lnTo>
                  <a:pt x="911" y="2024"/>
                </a:lnTo>
                <a:lnTo>
                  <a:pt x="918" y="2034"/>
                </a:lnTo>
                <a:lnTo>
                  <a:pt x="917" y="2043"/>
                </a:lnTo>
                <a:close/>
                <a:moveTo>
                  <a:pt x="859" y="1644"/>
                </a:moveTo>
                <a:lnTo>
                  <a:pt x="861" y="1644"/>
                </a:lnTo>
                <a:lnTo>
                  <a:pt x="861" y="1645"/>
                </a:lnTo>
                <a:lnTo>
                  <a:pt x="861" y="1651"/>
                </a:lnTo>
                <a:lnTo>
                  <a:pt x="858" y="1654"/>
                </a:lnTo>
                <a:lnTo>
                  <a:pt x="853" y="1651"/>
                </a:lnTo>
                <a:lnTo>
                  <a:pt x="853" y="1645"/>
                </a:lnTo>
                <a:lnTo>
                  <a:pt x="859" y="1644"/>
                </a:lnTo>
                <a:close/>
                <a:moveTo>
                  <a:pt x="735" y="1307"/>
                </a:moveTo>
                <a:lnTo>
                  <a:pt x="738" y="1308"/>
                </a:lnTo>
                <a:lnTo>
                  <a:pt x="738" y="1310"/>
                </a:lnTo>
                <a:lnTo>
                  <a:pt x="737" y="1314"/>
                </a:lnTo>
                <a:lnTo>
                  <a:pt x="731" y="1315"/>
                </a:lnTo>
                <a:lnTo>
                  <a:pt x="728" y="1314"/>
                </a:lnTo>
                <a:lnTo>
                  <a:pt x="728" y="1308"/>
                </a:lnTo>
                <a:lnTo>
                  <a:pt x="731" y="1305"/>
                </a:lnTo>
                <a:lnTo>
                  <a:pt x="735" y="1307"/>
                </a:lnTo>
                <a:close/>
                <a:moveTo>
                  <a:pt x="1507" y="1442"/>
                </a:moveTo>
                <a:lnTo>
                  <a:pt x="1508" y="1442"/>
                </a:lnTo>
                <a:lnTo>
                  <a:pt x="1510" y="1442"/>
                </a:lnTo>
                <a:lnTo>
                  <a:pt x="1515" y="1446"/>
                </a:lnTo>
                <a:lnTo>
                  <a:pt x="1521" y="1456"/>
                </a:lnTo>
                <a:lnTo>
                  <a:pt x="1521" y="1464"/>
                </a:lnTo>
                <a:lnTo>
                  <a:pt x="1520" y="1471"/>
                </a:lnTo>
                <a:lnTo>
                  <a:pt x="1511" y="1474"/>
                </a:lnTo>
                <a:lnTo>
                  <a:pt x="1510" y="1474"/>
                </a:lnTo>
                <a:lnTo>
                  <a:pt x="1508" y="1474"/>
                </a:lnTo>
                <a:lnTo>
                  <a:pt x="1498" y="1468"/>
                </a:lnTo>
                <a:lnTo>
                  <a:pt x="1491" y="1459"/>
                </a:lnTo>
                <a:lnTo>
                  <a:pt x="1491" y="1452"/>
                </a:lnTo>
                <a:lnTo>
                  <a:pt x="1498" y="1444"/>
                </a:lnTo>
                <a:lnTo>
                  <a:pt x="1507" y="1442"/>
                </a:lnTo>
                <a:close/>
                <a:moveTo>
                  <a:pt x="2969" y="2307"/>
                </a:moveTo>
                <a:lnTo>
                  <a:pt x="2960" y="2301"/>
                </a:lnTo>
                <a:lnTo>
                  <a:pt x="2953" y="2292"/>
                </a:lnTo>
                <a:lnTo>
                  <a:pt x="2954" y="2285"/>
                </a:lnTo>
                <a:lnTo>
                  <a:pt x="2962" y="2273"/>
                </a:lnTo>
                <a:lnTo>
                  <a:pt x="2967" y="2269"/>
                </a:lnTo>
                <a:lnTo>
                  <a:pt x="2972" y="2269"/>
                </a:lnTo>
                <a:lnTo>
                  <a:pt x="2976" y="2268"/>
                </a:lnTo>
                <a:lnTo>
                  <a:pt x="2985" y="2269"/>
                </a:lnTo>
                <a:lnTo>
                  <a:pt x="2992" y="2278"/>
                </a:lnTo>
                <a:lnTo>
                  <a:pt x="2992" y="2286"/>
                </a:lnTo>
                <a:lnTo>
                  <a:pt x="2992" y="2294"/>
                </a:lnTo>
                <a:lnTo>
                  <a:pt x="2983" y="2305"/>
                </a:lnTo>
                <a:lnTo>
                  <a:pt x="2975" y="2308"/>
                </a:lnTo>
                <a:lnTo>
                  <a:pt x="2972" y="2308"/>
                </a:lnTo>
                <a:lnTo>
                  <a:pt x="2969" y="2307"/>
                </a:lnTo>
                <a:close/>
                <a:moveTo>
                  <a:pt x="2789" y="2237"/>
                </a:moveTo>
                <a:lnTo>
                  <a:pt x="2802" y="2242"/>
                </a:lnTo>
                <a:lnTo>
                  <a:pt x="2808" y="2253"/>
                </a:lnTo>
                <a:lnTo>
                  <a:pt x="2811" y="2266"/>
                </a:lnTo>
                <a:lnTo>
                  <a:pt x="2805" y="2279"/>
                </a:lnTo>
                <a:lnTo>
                  <a:pt x="2798" y="2285"/>
                </a:lnTo>
                <a:lnTo>
                  <a:pt x="2785" y="2289"/>
                </a:lnTo>
                <a:lnTo>
                  <a:pt x="2776" y="2288"/>
                </a:lnTo>
                <a:lnTo>
                  <a:pt x="2769" y="2285"/>
                </a:lnTo>
                <a:lnTo>
                  <a:pt x="2760" y="2281"/>
                </a:lnTo>
                <a:lnTo>
                  <a:pt x="2759" y="2269"/>
                </a:lnTo>
                <a:lnTo>
                  <a:pt x="2764" y="2250"/>
                </a:lnTo>
                <a:lnTo>
                  <a:pt x="2772" y="2242"/>
                </a:lnTo>
                <a:lnTo>
                  <a:pt x="2780" y="2236"/>
                </a:lnTo>
                <a:lnTo>
                  <a:pt x="2789" y="2237"/>
                </a:lnTo>
                <a:close/>
                <a:moveTo>
                  <a:pt x="2721" y="2275"/>
                </a:moveTo>
                <a:lnTo>
                  <a:pt x="2716" y="2278"/>
                </a:lnTo>
                <a:lnTo>
                  <a:pt x="2705" y="2276"/>
                </a:lnTo>
                <a:lnTo>
                  <a:pt x="2701" y="2272"/>
                </a:lnTo>
                <a:lnTo>
                  <a:pt x="2698" y="2265"/>
                </a:lnTo>
                <a:lnTo>
                  <a:pt x="2700" y="2256"/>
                </a:lnTo>
                <a:lnTo>
                  <a:pt x="2703" y="2250"/>
                </a:lnTo>
                <a:lnTo>
                  <a:pt x="2713" y="2245"/>
                </a:lnTo>
                <a:lnTo>
                  <a:pt x="2720" y="2246"/>
                </a:lnTo>
                <a:lnTo>
                  <a:pt x="2726" y="2249"/>
                </a:lnTo>
                <a:lnTo>
                  <a:pt x="2729" y="2255"/>
                </a:lnTo>
                <a:lnTo>
                  <a:pt x="2731" y="2260"/>
                </a:lnTo>
                <a:lnTo>
                  <a:pt x="2727" y="2271"/>
                </a:lnTo>
                <a:lnTo>
                  <a:pt x="2721" y="2275"/>
                </a:lnTo>
                <a:close/>
                <a:moveTo>
                  <a:pt x="2747" y="1961"/>
                </a:moveTo>
                <a:lnTo>
                  <a:pt x="2746" y="1951"/>
                </a:lnTo>
                <a:lnTo>
                  <a:pt x="2752" y="1945"/>
                </a:lnTo>
                <a:lnTo>
                  <a:pt x="2754" y="1943"/>
                </a:lnTo>
                <a:lnTo>
                  <a:pt x="2759" y="1943"/>
                </a:lnTo>
                <a:lnTo>
                  <a:pt x="2766" y="1945"/>
                </a:lnTo>
                <a:lnTo>
                  <a:pt x="2769" y="1951"/>
                </a:lnTo>
                <a:lnTo>
                  <a:pt x="2770" y="1955"/>
                </a:lnTo>
                <a:lnTo>
                  <a:pt x="2769" y="1962"/>
                </a:lnTo>
                <a:lnTo>
                  <a:pt x="2764" y="1964"/>
                </a:lnTo>
                <a:lnTo>
                  <a:pt x="2753" y="1965"/>
                </a:lnTo>
                <a:lnTo>
                  <a:pt x="2747" y="1961"/>
                </a:lnTo>
                <a:close/>
                <a:moveTo>
                  <a:pt x="3137" y="1978"/>
                </a:moveTo>
                <a:lnTo>
                  <a:pt x="3139" y="1984"/>
                </a:lnTo>
                <a:lnTo>
                  <a:pt x="3133" y="1988"/>
                </a:lnTo>
                <a:lnTo>
                  <a:pt x="3127" y="1987"/>
                </a:lnTo>
                <a:lnTo>
                  <a:pt x="3127" y="1982"/>
                </a:lnTo>
                <a:lnTo>
                  <a:pt x="3131" y="1978"/>
                </a:lnTo>
                <a:lnTo>
                  <a:pt x="3136" y="1977"/>
                </a:lnTo>
                <a:lnTo>
                  <a:pt x="3137" y="1978"/>
                </a:lnTo>
                <a:lnTo>
                  <a:pt x="3137" y="1978"/>
                </a:lnTo>
                <a:close/>
                <a:moveTo>
                  <a:pt x="3087" y="1971"/>
                </a:moveTo>
                <a:lnTo>
                  <a:pt x="3084" y="1975"/>
                </a:lnTo>
                <a:lnTo>
                  <a:pt x="3075" y="1975"/>
                </a:lnTo>
                <a:lnTo>
                  <a:pt x="3071" y="1972"/>
                </a:lnTo>
                <a:lnTo>
                  <a:pt x="3070" y="1967"/>
                </a:lnTo>
                <a:lnTo>
                  <a:pt x="3072" y="1961"/>
                </a:lnTo>
                <a:lnTo>
                  <a:pt x="3077" y="1956"/>
                </a:lnTo>
                <a:lnTo>
                  <a:pt x="3084" y="1956"/>
                </a:lnTo>
                <a:lnTo>
                  <a:pt x="3088" y="1959"/>
                </a:lnTo>
                <a:lnTo>
                  <a:pt x="3091" y="1967"/>
                </a:lnTo>
                <a:lnTo>
                  <a:pt x="3087" y="1971"/>
                </a:lnTo>
                <a:close/>
                <a:moveTo>
                  <a:pt x="2847" y="1781"/>
                </a:moveTo>
                <a:lnTo>
                  <a:pt x="2852" y="1779"/>
                </a:lnTo>
                <a:lnTo>
                  <a:pt x="2858" y="1785"/>
                </a:lnTo>
                <a:lnTo>
                  <a:pt x="2858" y="1791"/>
                </a:lnTo>
                <a:lnTo>
                  <a:pt x="2854" y="1795"/>
                </a:lnTo>
                <a:lnTo>
                  <a:pt x="2842" y="1798"/>
                </a:lnTo>
                <a:lnTo>
                  <a:pt x="2836" y="1797"/>
                </a:lnTo>
                <a:lnTo>
                  <a:pt x="2835" y="1789"/>
                </a:lnTo>
                <a:lnTo>
                  <a:pt x="2839" y="1782"/>
                </a:lnTo>
                <a:lnTo>
                  <a:pt x="2847" y="1781"/>
                </a:lnTo>
                <a:close/>
                <a:moveTo>
                  <a:pt x="2867" y="1840"/>
                </a:moveTo>
                <a:lnTo>
                  <a:pt x="2867" y="1835"/>
                </a:lnTo>
                <a:lnTo>
                  <a:pt x="2871" y="1831"/>
                </a:lnTo>
                <a:lnTo>
                  <a:pt x="2875" y="1830"/>
                </a:lnTo>
                <a:lnTo>
                  <a:pt x="2877" y="1831"/>
                </a:lnTo>
                <a:lnTo>
                  <a:pt x="2877" y="1831"/>
                </a:lnTo>
                <a:lnTo>
                  <a:pt x="2877" y="1837"/>
                </a:lnTo>
                <a:lnTo>
                  <a:pt x="2872" y="1841"/>
                </a:lnTo>
                <a:lnTo>
                  <a:pt x="2867" y="1840"/>
                </a:lnTo>
                <a:close/>
                <a:moveTo>
                  <a:pt x="2048" y="2384"/>
                </a:moveTo>
                <a:lnTo>
                  <a:pt x="2051" y="2386"/>
                </a:lnTo>
                <a:lnTo>
                  <a:pt x="2051" y="2389"/>
                </a:lnTo>
                <a:lnTo>
                  <a:pt x="2052" y="2403"/>
                </a:lnTo>
                <a:lnTo>
                  <a:pt x="2048" y="2417"/>
                </a:lnTo>
                <a:lnTo>
                  <a:pt x="2045" y="2428"/>
                </a:lnTo>
                <a:lnTo>
                  <a:pt x="2044" y="2436"/>
                </a:lnTo>
                <a:lnTo>
                  <a:pt x="2039" y="2459"/>
                </a:lnTo>
                <a:lnTo>
                  <a:pt x="2028" y="2479"/>
                </a:lnTo>
                <a:lnTo>
                  <a:pt x="2012" y="2497"/>
                </a:lnTo>
                <a:lnTo>
                  <a:pt x="1993" y="2511"/>
                </a:lnTo>
                <a:lnTo>
                  <a:pt x="1977" y="2521"/>
                </a:lnTo>
                <a:lnTo>
                  <a:pt x="1963" y="2530"/>
                </a:lnTo>
                <a:lnTo>
                  <a:pt x="1959" y="2531"/>
                </a:lnTo>
                <a:lnTo>
                  <a:pt x="1954" y="2533"/>
                </a:lnTo>
                <a:lnTo>
                  <a:pt x="1928" y="2538"/>
                </a:lnTo>
                <a:lnTo>
                  <a:pt x="1879" y="2537"/>
                </a:lnTo>
                <a:lnTo>
                  <a:pt x="1855" y="2530"/>
                </a:lnTo>
                <a:lnTo>
                  <a:pt x="1838" y="2523"/>
                </a:lnTo>
                <a:lnTo>
                  <a:pt x="1815" y="2500"/>
                </a:lnTo>
                <a:lnTo>
                  <a:pt x="1809" y="2484"/>
                </a:lnTo>
                <a:lnTo>
                  <a:pt x="1802" y="2468"/>
                </a:lnTo>
                <a:lnTo>
                  <a:pt x="1784" y="2438"/>
                </a:lnTo>
                <a:lnTo>
                  <a:pt x="1774" y="2425"/>
                </a:lnTo>
                <a:lnTo>
                  <a:pt x="1773" y="2417"/>
                </a:lnTo>
                <a:lnTo>
                  <a:pt x="1779" y="2406"/>
                </a:lnTo>
                <a:lnTo>
                  <a:pt x="1784" y="2402"/>
                </a:lnTo>
                <a:lnTo>
                  <a:pt x="1789" y="2399"/>
                </a:lnTo>
                <a:lnTo>
                  <a:pt x="1793" y="2397"/>
                </a:lnTo>
                <a:lnTo>
                  <a:pt x="1800" y="2394"/>
                </a:lnTo>
                <a:lnTo>
                  <a:pt x="1808" y="2384"/>
                </a:lnTo>
                <a:lnTo>
                  <a:pt x="1808" y="2377"/>
                </a:lnTo>
                <a:lnTo>
                  <a:pt x="1809" y="2364"/>
                </a:lnTo>
                <a:lnTo>
                  <a:pt x="1810" y="2350"/>
                </a:lnTo>
                <a:lnTo>
                  <a:pt x="1813" y="2338"/>
                </a:lnTo>
                <a:lnTo>
                  <a:pt x="1828" y="2321"/>
                </a:lnTo>
                <a:lnTo>
                  <a:pt x="1838" y="2314"/>
                </a:lnTo>
                <a:lnTo>
                  <a:pt x="1849" y="2308"/>
                </a:lnTo>
                <a:lnTo>
                  <a:pt x="1861" y="2302"/>
                </a:lnTo>
                <a:lnTo>
                  <a:pt x="1892" y="2286"/>
                </a:lnTo>
                <a:lnTo>
                  <a:pt x="1926" y="2279"/>
                </a:lnTo>
                <a:lnTo>
                  <a:pt x="1931" y="2279"/>
                </a:lnTo>
                <a:lnTo>
                  <a:pt x="1934" y="2283"/>
                </a:lnTo>
                <a:lnTo>
                  <a:pt x="1937" y="2286"/>
                </a:lnTo>
                <a:lnTo>
                  <a:pt x="1938" y="2289"/>
                </a:lnTo>
                <a:lnTo>
                  <a:pt x="1946" y="2299"/>
                </a:lnTo>
                <a:lnTo>
                  <a:pt x="1966" y="2308"/>
                </a:lnTo>
                <a:lnTo>
                  <a:pt x="1980" y="2307"/>
                </a:lnTo>
                <a:lnTo>
                  <a:pt x="1985" y="2305"/>
                </a:lnTo>
                <a:lnTo>
                  <a:pt x="1990" y="2305"/>
                </a:lnTo>
                <a:lnTo>
                  <a:pt x="1999" y="2307"/>
                </a:lnTo>
                <a:lnTo>
                  <a:pt x="2005" y="2314"/>
                </a:lnTo>
                <a:lnTo>
                  <a:pt x="2009" y="2321"/>
                </a:lnTo>
                <a:lnTo>
                  <a:pt x="2012" y="2328"/>
                </a:lnTo>
                <a:lnTo>
                  <a:pt x="2018" y="2344"/>
                </a:lnTo>
                <a:lnTo>
                  <a:pt x="2036" y="2371"/>
                </a:lnTo>
                <a:lnTo>
                  <a:pt x="2048" y="2384"/>
                </a:lnTo>
                <a:close/>
                <a:moveTo>
                  <a:pt x="2020" y="2536"/>
                </a:moveTo>
                <a:lnTo>
                  <a:pt x="2026" y="2541"/>
                </a:lnTo>
                <a:lnTo>
                  <a:pt x="2028" y="2553"/>
                </a:lnTo>
                <a:lnTo>
                  <a:pt x="2025" y="2560"/>
                </a:lnTo>
                <a:lnTo>
                  <a:pt x="2020" y="2567"/>
                </a:lnTo>
                <a:lnTo>
                  <a:pt x="2008" y="2573"/>
                </a:lnTo>
                <a:lnTo>
                  <a:pt x="2000" y="2572"/>
                </a:lnTo>
                <a:lnTo>
                  <a:pt x="1992" y="2569"/>
                </a:lnTo>
                <a:lnTo>
                  <a:pt x="1983" y="2557"/>
                </a:lnTo>
                <a:lnTo>
                  <a:pt x="1983" y="2549"/>
                </a:lnTo>
                <a:lnTo>
                  <a:pt x="1985" y="2546"/>
                </a:lnTo>
                <a:lnTo>
                  <a:pt x="1986" y="2543"/>
                </a:lnTo>
                <a:lnTo>
                  <a:pt x="1990" y="2536"/>
                </a:lnTo>
                <a:lnTo>
                  <a:pt x="2003" y="2528"/>
                </a:lnTo>
                <a:lnTo>
                  <a:pt x="2012" y="2528"/>
                </a:lnTo>
                <a:lnTo>
                  <a:pt x="2016" y="2533"/>
                </a:lnTo>
                <a:lnTo>
                  <a:pt x="2020" y="2536"/>
                </a:lnTo>
                <a:close/>
                <a:moveTo>
                  <a:pt x="1974" y="2671"/>
                </a:moveTo>
                <a:lnTo>
                  <a:pt x="1973" y="2683"/>
                </a:lnTo>
                <a:lnTo>
                  <a:pt x="1966" y="2693"/>
                </a:lnTo>
                <a:lnTo>
                  <a:pt x="1960" y="2698"/>
                </a:lnTo>
                <a:lnTo>
                  <a:pt x="1944" y="2704"/>
                </a:lnTo>
                <a:lnTo>
                  <a:pt x="1934" y="2703"/>
                </a:lnTo>
                <a:lnTo>
                  <a:pt x="1924" y="2700"/>
                </a:lnTo>
                <a:lnTo>
                  <a:pt x="1911" y="2687"/>
                </a:lnTo>
                <a:lnTo>
                  <a:pt x="1908" y="2678"/>
                </a:lnTo>
                <a:lnTo>
                  <a:pt x="1907" y="2668"/>
                </a:lnTo>
                <a:lnTo>
                  <a:pt x="1913" y="2651"/>
                </a:lnTo>
                <a:lnTo>
                  <a:pt x="1920" y="2644"/>
                </a:lnTo>
                <a:lnTo>
                  <a:pt x="1933" y="2639"/>
                </a:lnTo>
                <a:lnTo>
                  <a:pt x="1956" y="2644"/>
                </a:lnTo>
                <a:lnTo>
                  <a:pt x="1964" y="2652"/>
                </a:lnTo>
                <a:lnTo>
                  <a:pt x="1972" y="2661"/>
                </a:lnTo>
                <a:lnTo>
                  <a:pt x="1974" y="2671"/>
                </a:lnTo>
                <a:close/>
                <a:moveTo>
                  <a:pt x="1892" y="2586"/>
                </a:moveTo>
                <a:lnTo>
                  <a:pt x="1890" y="2596"/>
                </a:lnTo>
                <a:lnTo>
                  <a:pt x="1874" y="2609"/>
                </a:lnTo>
                <a:lnTo>
                  <a:pt x="1862" y="2611"/>
                </a:lnTo>
                <a:lnTo>
                  <a:pt x="1851" y="2609"/>
                </a:lnTo>
                <a:lnTo>
                  <a:pt x="1839" y="2605"/>
                </a:lnTo>
                <a:lnTo>
                  <a:pt x="1829" y="2598"/>
                </a:lnTo>
                <a:lnTo>
                  <a:pt x="1820" y="2580"/>
                </a:lnTo>
                <a:lnTo>
                  <a:pt x="1820" y="2570"/>
                </a:lnTo>
                <a:lnTo>
                  <a:pt x="1822" y="2564"/>
                </a:lnTo>
                <a:lnTo>
                  <a:pt x="1825" y="2560"/>
                </a:lnTo>
                <a:lnTo>
                  <a:pt x="1832" y="2553"/>
                </a:lnTo>
                <a:lnTo>
                  <a:pt x="1849" y="2546"/>
                </a:lnTo>
                <a:lnTo>
                  <a:pt x="1859" y="2546"/>
                </a:lnTo>
                <a:lnTo>
                  <a:pt x="1875" y="2549"/>
                </a:lnTo>
                <a:lnTo>
                  <a:pt x="1885" y="2557"/>
                </a:lnTo>
                <a:lnTo>
                  <a:pt x="1891" y="2564"/>
                </a:lnTo>
                <a:lnTo>
                  <a:pt x="1894" y="2577"/>
                </a:lnTo>
                <a:lnTo>
                  <a:pt x="1892" y="2586"/>
                </a:lnTo>
                <a:close/>
                <a:moveTo>
                  <a:pt x="1782" y="2704"/>
                </a:moveTo>
                <a:lnTo>
                  <a:pt x="1799" y="2711"/>
                </a:lnTo>
                <a:lnTo>
                  <a:pt x="1820" y="2737"/>
                </a:lnTo>
                <a:lnTo>
                  <a:pt x="1823" y="2755"/>
                </a:lnTo>
                <a:lnTo>
                  <a:pt x="1823" y="2768"/>
                </a:lnTo>
                <a:lnTo>
                  <a:pt x="1818" y="2779"/>
                </a:lnTo>
                <a:lnTo>
                  <a:pt x="1810" y="2792"/>
                </a:lnTo>
                <a:lnTo>
                  <a:pt x="1787" y="2808"/>
                </a:lnTo>
                <a:lnTo>
                  <a:pt x="1772" y="2811"/>
                </a:lnTo>
                <a:lnTo>
                  <a:pt x="1760" y="2812"/>
                </a:lnTo>
                <a:lnTo>
                  <a:pt x="1749" y="2811"/>
                </a:lnTo>
                <a:lnTo>
                  <a:pt x="1744" y="2805"/>
                </a:lnTo>
                <a:lnTo>
                  <a:pt x="1736" y="2802"/>
                </a:lnTo>
                <a:lnTo>
                  <a:pt x="1731" y="2801"/>
                </a:lnTo>
                <a:lnTo>
                  <a:pt x="1727" y="2799"/>
                </a:lnTo>
                <a:lnTo>
                  <a:pt x="1714" y="2791"/>
                </a:lnTo>
                <a:lnTo>
                  <a:pt x="1701" y="2768"/>
                </a:lnTo>
                <a:lnTo>
                  <a:pt x="1701" y="2752"/>
                </a:lnTo>
                <a:lnTo>
                  <a:pt x="1702" y="2736"/>
                </a:lnTo>
                <a:lnTo>
                  <a:pt x="1713" y="2721"/>
                </a:lnTo>
                <a:lnTo>
                  <a:pt x="1720" y="2714"/>
                </a:lnTo>
                <a:lnTo>
                  <a:pt x="1737" y="2706"/>
                </a:lnTo>
                <a:lnTo>
                  <a:pt x="1747" y="2703"/>
                </a:lnTo>
                <a:lnTo>
                  <a:pt x="1763" y="2701"/>
                </a:lnTo>
                <a:lnTo>
                  <a:pt x="1777" y="2701"/>
                </a:lnTo>
                <a:lnTo>
                  <a:pt x="1777" y="2703"/>
                </a:lnTo>
                <a:lnTo>
                  <a:pt x="1782" y="2704"/>
                </a:lnTo>
                <a:close/>
                <a:moveTo>
                  <a:pt x="1728" y="2549"/>
                </a:moveTo>
                <a:lnTo>
                  <a:pt x="1737" y="2551"/>
                </a:lnTo>
                <a:lnTo>
                  <a:pt x="1744" y="2563"/>
                </a:lnTo>
                <a:lnTo>
                  <a:pt x="1743" y="2573"/>
                </a:lnTo>
                <a:lnTo>
                  <a:pt x="1738" y="2580"/>
                </a:lnTo>
                <a:lnTo>
                  <a:pt x="1730" y="2583"/>
                </a:lnTo>
                <a:lnTo>
                  <a:pt x="1721" y="2583"/>
                </a:lnTo>
                <a:lnTo>
                  <a:pt x="1708" y="2579"/>
                </a:lnTo>
                <a:lnTo>
                  <a:pt x="1702" y="2575"/>
                </a:lnTo>
                <a:lnTo>
                  <a:pt x="1701" y="2567"/>
                </a:lnTo>
                <a:lnTo>
                  <a:pt x="1704" y="2556"/>
                </a:lnTo>
                <a:lnTo>
                  <a:pt x="1708" y="2550"/>
                </a:lnTo>
                <a:lnTo>
                  <a:pt x="1711" y="2549"/>
                </a:lnTo>
                <a:lnTo>
                  <a:pt x="1713" y="2549"/>
                </a:lnTo>
                <a:lnTo>
                  <a:pt x="1721" y="2547"/>
                </a:lnTo>
                <a:lnTo>
                  <a:pt x="1728" y="2549"/>
                </a:lnTo>
                <a:close/>
                <a:moveTo>
                  <a:pt x="1750" y="2286"/>
                </a:moveTo>
                <a:lnTo>
                  <a:pt x="1750" y="2292"/>
                </a:lnTo>
                <a:lnTo>
                  <a:pt x="1744" y="2295"/>
                </a:lnTo>
                <a:lnTo>
                  <a:pt x="1738" y="2292"/>
                </a:lnTo>
                <a:lnTo>
                  <a:pt x="1738" y="2286"/>
                </a:lnTo>
                <a:lnTo>
                  <a:pt x="1744" y="2282"/>
                </a:lnTo>
                <a:lnTo>
                  <a:pt x="1749" y="2283"/>
                </a:lnTo>
                <a:lnTo>
                  <a:pt x="1750" y="2285"/>
                </a:lnTo>
                <a:lnTo>
                  <a:pt x="1750" y="2286"/>
                </a:lnTo>
                <a:close/>
                <a:moveTo>
                  <a:pt x="1747" y="2044"/>
                </a:moveTo>
                <a:lnTo>
                  <a:pt x="1746" y="2033"/>
                </a:lnTo>
                <a:lnTo>
                  <a:pt x="1754" y="2016"/>
                </a:lnTo>
                <a:lnTo>
                  <a:pt x="1763" y="2008"/>
                </a:lnTo>
                <a:lnTo>
                  <a:pt x="1770" y="2005"/>
                </a:lnTo>
                <a:lnTo>
                  <a:pt x="1779" y="2004"/>
                </a:lnTo>
                <a:lnTo>
                  <a:pt x="1793" y="2007"/>
                </a:lnTo>
                <a:lnTo>
                  <a:pt x="1803" y="2017"/>
                </a:lnTo>
                <a:lnTo>
                  <a:pt x="1809" y="2027"/>
                </a:lnTo>
                <a:lnTo>
                  <a:pt x="1808" y="2046"/>
                </a:lnTo>
                <a:lnTo>
                  <a:pt x="1800" y="2057"/>
                </a:lnTo>
                <a:lnTo>
                  <a:pt x="1799" y="2059"/>
                </a:lnTo>
                <a:lnTo>
                  <a:pt x="1796" y="2060"/>
                </a:lnTo>
                <a:lnTo>
                  <a:pt x="1783" y="2067"/>
                </a:lnTo>
                <a:lnTo>
                  <a:pt x="1769" y="2066"/>
                </a:lnTo>
                <a:lnTo>
                  <a:pt x="1761" y="2063"/>
                </a:lnTo>
                <a:lnTo>
                  <a:pt x="1750" y="2052"/>
                </a:lnTo>
                <a:lnTo>
                  <a:pt x="1747" y="2044"/>
                </a:lnTo>
                <a:close/>
                <a:moveTo>
                  <a:pt x="1953" y="2070"/>
                </a:moveTo>
                <a:lnTo>
                  <a:pt x="1953" y="2066"/>
                </a:lnTo>
                <a:lnTo>
                  <a:pt x="1957" y="2062"/>
                </a:lnTo>
                <a:lnTo>
                  <a:pt x="1961" y="2062"/>
                </a:lnTo>
                <a:lnTo>
                  <a:pt x="1963" y="2062"/>
                </a:lnTo>
                <a:lnTo>
                  <a:pt x="1963" y="2063"/>
                </a:lnTo>
                <a:lnTo>
                  <a:pt x="1964" y="2069"/>
                </a:lnTo>
                <a:lnTo>
                  <a:pt x="1959" y="2073"/>
                </a:lnTo>
                <a:lnTo>
                  <a:pt x="1953" y="2070"/>
                </a:lnTo>
                <a:close/>
                <a:moveTo>
                  <a:pt x="2131" y="2217"/>
                </a:moveTo>
                <a:lnTo>
                  <a:pt x="2126" y="2226"/>
                </a:lnTo>
                <a:lnTo>
                  <a:pt x="2108" y="2233"/>
                </a:lnTo>
                <a:lnTo>
                  <a:pt x="2097" y="2230"/>
                </a:lnTo>
                <a:lnTo>
                  <a:pt x="2087" y="2227"/>
                </a:lnTo>
                <a:lnTo>
                  <a:pt x="2075" y="2211"/>
                </a:lnTo>
                <a:lnTo>
                  <a:pt x="2074" y="2201"/>
                </a:lnTo>
                <a:lnTo>
                  <a:pt x="2075" y="2193"/>
                </a:lnTo>
                <a:lnTo>
                  <a:pt x="2084" y="2180"/>
                </a:lnTo>
                <a:lnTo>
                  <a:pt x="2091" y="2175"/>
                </a:lnTo>
                <a:lnTo>
                  <a:pt x="2098" y="2173"/>
                </a:lnTo>
                <a:lnTo>
                  <a:pt x="2104" y="2167"/>
                </a:lnTo>
                <a:lnTo>
                  <a:pt x="2115" y="2170"/>
                </a:lnTo>
                <a:lnTo>
                  <a:pt x="2131" y="2181"/>
                </a:lnTo>
                <a:lnTo>
                  <a:pt x="2136" y="2190"/>
                </a:lnTo>
                <a:lnTo>
                  <a:pt x="2137" y="2197"/>
                </a:lnTo>
                <a:lnTo>
                  <a:pt x="2136" y="2210"/>
                </a:lnTo>
                <a:lnTo>
                  <a:pt x="2131" y="2217"/>
                </a:lnTo>
                <a:close/>
                <a:moveTo>
                  <a:pt x="2281" y="1661"/>
                </a:moveTo>
                <a:lnTo>
                  <a:pt x="2287" y="1657"/>
                </a:lnTo>
                <a:lnTo>
                  <a:pt x="2295" y="1658"/>
                </a:lnTo>
                <a:lnTo>
                  <a:pt x="2297" y="1663"/>
                </a:lnTo>
                <a:lnTo>
                  <a:pt x="2298" y="1670"/>
                </a:lnTo>
                <a:lnTo>
                  <a:pt x="2294" y="1671"/>
                </a:lnTo>
                <a:lnTo>
                  <a:pt x="2287" y="1671"/>
                </a:lnTo>
                <a:lnTo>
                  <a:pt x="2281" y="1668"/>
                </a:lnTo>
                <a:lnTo>
                  <a:pt x="2281" y="1664"/>
                </a:lnTo>
                <a:lnTo>
                  <a:pt x="2281" y="1661"/>
                </a:lnTo>
                <a:lnTo>
                  <a:pt x="2281" y="1661"/>
                </a:lnTo>
                <a:close/>
                <a:moveTo>
                  <a:pt x="1842" y="1909"/>
                </a:moveTo>
                <a:lnTo>
                  <a:pt x="1833" y="1910"/>
                </a:lnTo>
                <a:lnTo>
                  <a:pt x="1829" y="1905"/>
                </a:lnTo>
                <a:lnTo>
                  <a:pt x="1828" y="1897"/>
                </a:lnTo>
                <a:lnTo>
                  <a:pt x="1833" y="1894"/>
                </a:lnTo>
                <a:lnTo>
                  <a:pt x="1841" y="1893"/>
                </a:lnTo>
                <a:lnTo>
                  <a:pt x="1845" y="1899"/>
                </a:lnTo>
                <a:lnTo>
                  <a:pt x="1846" y="1906"/>
                </a:lnTo>
                <a:lnTo>
                  <a:pt x="1842" y="1909"/>
                </a:lnTo>
                <a:close/>
                <a:moveTo>
                  <a:pt x="1846" y="1644"/>
                </a:moveTo>
                <a:lnTo>
                  <a:pt x="1846" y="1642"/>
                </a:lnTo>
                <a:lnTo>
                  <a:pt x="1845" y="1639"/>
                </a:lnTo>
                <a:lnTo>
                  <a:pt x="1845" y="1635"/>
                </a:lnTo>
                <a:lnTo>
                  <a:pt x="1841" y="1632"/>
                </a:lnTo>
                <a:lnTo>
                  <a:pt x="1841" y="1622"/>
                </a:lnTo>
                <a:lnTo>
                  <a:pt x="1851" y="1611"/>
                </a:lnTo>
                <a:lnTo>
                  <a:pt x="1859" y="1606"/>
                </a:lnTo>
                <a:lnTo>
                  <a:pt x="1869" y="1605"/>
                </a:lnTo>
                <a:lnTo>
                  <a:pt x="1887" y="1609"/>
                </a:lnTo>
                <a:lnTo>
                  <a:pt x="1892" y="1616"/>
                </a:lnTo>
                <a:lnTo>
                  <a:pt x="1897" y="1616"/>
                </a:lnTo>
                <a:lnTo>
                  <a:pt x="1900" y="1628"/>
                </a:lnTo>
                <a:lnTo>
                  <a:pt x="1895" y="1638"/>
                </a:lnTo>
                <a:lnTo>
                  <a:pt x="1890" y="1647"/>
                </a:lnTo>
                <a:lnTo>
                  <a:pt x="1875" y="1655"/>
                </a:lnTo>
                <a:lnTo>
                  <a:pt x="1865" y="1655"/>
                </a:lnTo>
                <a:lnTo>
                  <a:pt x="1854" y="1652"/>
                </a:lnTo>
                <a:lnTo>
                  <a:pt x="1846" y="1644"/>
                </a:lnTo>
                <a:close/>
                <a:moveTo>
                  <a:pt x="2815" y="1330"/>
                </a:moveTo>
                <a:lnTo>
                  <a:pt x="2815" y="1334"/>
                </a:lnTo>
                <a:lnTo>
                  <a:pt x="2811" y="1337"/>
                </a:lnTo>
                <a:lnTo>
                  <a:pt x="2808" y="1335"/>
                </a:lnTo>
                <a:lnTo>
                  <a:pt x="2808" y="1330"/>
                </a:lnTo>
                <a:lnTo>
                  <a:pt x="2813" y="1330"/>
                </a:lnTo>
                <a:lnTo>
                  <a:pt x="2815" y="1330"/>
                </a:lnTo>
                <a:lnTo>
                  <a:pt x="2815" y="1330"/>
                </a:lnTo>
                <a:close/>
                <a:moveTo>
                  <a:pt x="2433" y="1683"/>
                </a:moveTo>
                <a:lnTo>
                  <a:pt x="2426" y="1684"/>
                </a:lnTo>
                <a:lnTo>
                  <a:pt x="2415" y="1680"/>
                </a:lnTo>
                <a:lnTo>
                  <a:pt x="2410" y="1675"/>
                </a:lnTo>
                <a:lnTo>
                  <a:pt x="2410" y="1667"/>
                </a:lnTo>
                <a:lnTo>
                  <a:pt x="2412" y="1658"/>
                </a:lnTo>
                <a:lnTo>
                  <a:pt x="2415" y="1652"/>
                </a:lnTo>
                <a:lnTo>
                  <a:pt x="2421" y="1651"/>
                </a:lnTo>
                <a:lnTo>
                  <a:pt x="2429" y="1651"/>
                </a:lnTo>
                <a:lnTo>
                  <a:pt x="2441" y="1660"/>
                </a:lnTo>
                <a:lnTo>
                  <a:pt x="2444" y="1668"/>
                </a:lnTo>
                <a:lnTo>
                  <a:pt x="2444" y="1674"/>
                </a:lnTo>
                <a:lnTo>
                  <a:pt x="2438" y="1681"/>
                </a:lnTo>
                <a:lnTo>
                  <a:pt x="2433" y="1683"/>
                </a:lnTo>
                <a:close/>
                <a:moveTo>
                  <a:pt x="2908" y="1250"/>
                </a:moveTo>
                <a:lnTo>
                  <a:pt x="2897" y="1248"/>
                </a:lnTo>
                <a:lnTo>
                  <a:pt x="2888" y="1240"/>
                </a:lnTo>
                <a:lnTo>
                  <a:pt x="2887" y="1229"/>
                </a:lnTo>
                <a:lnTo>
                  <a:pt x="2891" y="1212"/>
                </a:lnTo>
                <a:lnTo>
                  <a:pt x="2897" y="1206"/>
                </a:lnTo>
                <a:lnTo>
                  <a:pt x="2904" y="1201"/>
                </a:lnTo>
                <a:lnTo>
                  <a:pt x="2908" y="1203"/>
                </a:lnTo>
                <a:lnTo>
                  <a:pt x="2917" y="1207"/>
                </a:lnTo>
                <a:lnTo>
                  <a:pt x="2924" y="1214"/>
                </a:lnTo>
                <a:lnTo>
                  <a:pt x="2927" y="1217"/>
                </a:lnTo>
                <a:lnTo>
                  <a:pt x="2929" y="1222"/>
                </a:lnTo>
                <a:lnTo>
                  <a:pt x="2931" y="1233"/>
                </a:lnTo>
                <a:lnTo>
                  <a:pt x="2924" y="1246"/>
                </a:lnTo>
                <a:lnTo>
                  <a:pt x="2916" y="1250"/>
                </a:lnTo>
                <a:lnTo>
                  <a:pt x="2913" y="1250"/>
                </a:lnTo>
                <a:lnTo>
                  <a:pt x="2908" y="1250"/>
                </a:lnTo>
                <a:close/>
                <a:moveTo>
                  <a:pt x="2831" y="677"/>
                </a:moveTo>
                <a:lnTo>
                  <a:pt x="2823" y="678"/>
                </a:lnTo>
                <a:lnTo>
                  <a:pt x="2819" y="676"/>
                </a:lnTo>
                <a:lnTo>
                  <a:pt x="2816" y="671"/>
                </a:lnTo>
                <a:lnTo>
                  <a:pt x="2815" y="668"/>
                </a:lnTo>
                <a:lnTo>
                  <a:pt x="2813" y="660"/>
                </a:lnTo>
                <a:lnTo>
                  <a:pt x="2819" y="644"/>
                </a:lnTo>
                <a:lnTo>
                  <a:pt x="2825" y="638"/>
                </a:lnTo>
                <a:lnTo>
                  <a:pt x="2834" y="641"/>
                </a:lnTo>
                <a:lnTo>
                  <a:pt x="2841" y="653"/>
                </a:lnTo>
                <a:lnTo>
                  <a:pt x="2839" y="661"/>
                </a:lnTo>
                <a:lnTo>
                  <a:pt x="2841" y="667"/>
                </a:lnTo>
                <a:lnTo>
                  <a:pt x="2836" y="674"/>
                </a:lnTo>
                <a:lnTo>
                  <a:pt x="2831" y="677"/>
                </a:lnTo>
                <a:close/>
                <a:moveTo>
                  <a:pt x="2995" y="573"/>
                </a:moveTo>
                <a:lnTo>
                  <a:pt x="3003" y="575"/>
                </a:lnTo>
                <a:lnTo>
                  <a:pt x="3012" y="583"/>
                </a:lnTo>
                <a:lnTo>
                  <a:pt x="3013" y="592"/>
                </a:lnTo>
                <a:lnTo>
                  <a:pt x="3012" y="602"/>
                </a:lnTo>
                <a:lnTo>
                  <a:pt x="3005" y="609"/>
                </a:lnTo>
                <a:lnTo>
                  <a:pt x="2999" y="612"/>
                </a:lnTo>
                <a:lnTo>
                  <a:pt x="2990" y="611"/>
                </a:lnTo>
                <a:lnTo>
                  <a:pt x="2986" y="606"/>
                </a:lnTo>
                <a:lnTo>
                  <a:pt x="2985" y="598"/>
                </a:lnTo>
                <a:lnTo>
                  <a:pt x="2989" y="581"/>
                </a:lnTo>
                <a:lnTo>
                  <a:pt x="2995" y="573"/>
                </a:lnTo>
                <a:close/>
                <a:moveTo>
                  <a:pt x="2494" y="834"/>
                </a:moveTo>
                <a:lnTo>
                  <a:pt x="2495" y="841"/>
                </a:lnTo>
                <a:lnTo>
                  <a:pt x="2490" y="853"/>
                </a:lnTo>
                <a:lnTo>
                  <a:pt x="2482" y="857"/>
                </a:lnTo>
                <a:lnTo>
                  <a:pt x="2481" y="857"/>
                </a:lnTo>
                <a:lnTo>
                  <a:pt x="2478" y="857"/>
                </a:lnTo>
                <a:lnTo>
                  <a:pt x="2464" y="853"/>
                </a:lnTo>
                <a:lnTo>
                  <a:pt x="2455" y="841"/>
                </a:lnTo>
                <a:lnTo>
                  <a:pt x="2455" y="833"/>
                </a:lnTo>
                <a:lnTo>
                  <a:pt x="2464" y="818"/>
                </a:lnTo>
                <a:lnTo>
                  <a:pt x="2472" y="814"/>
                </a:lnTo>
                <a:lnTo>
                  <a:pt x="2478" y="812"/>
                </a:lnTo>
                <a:lnTo>
                  <a:pt x="2481" y="814"/>
                </a:lnTo>
                <a:lnTo>
                  <a:pt x="2490" y="823"/>
                </a:lnTo>
                <a:lnTo>
                  <a:pt x="2494" y="834"/>
                </a:lnTo>
                <a:close/>
                <a:moveTo>
                  <a:pt x="2484" y="485"/>
                </a:moveTo>
                <a:lnTo>
                  <a:pt x="2480" y="488"/>
                </a:lnTo>
                <a:lnTo>
                  <a:pt x="2474" y="485"/>
                </a:lnTo>
                <a:lnTo>
                  <a:pt x="2472" y="475"/>
                </a:lnTo>
                <a:lnTo>
                  <a:pt x="2477" y="472"/>
                </a:lnTo>
                <a:lnTo>
                  <a:pt x="2478" y="472"/>
                </a:lnTo>
                <a:lnTo>
                  <a:pt x="2480" y="472"/>
                </a:lnTo>
                <a:lnTo>
                  <a:pt x="2485" y="475"/>
                </a:lnTo>
                <a:lnTo>
                  <a:pt x="2487" y="483"/>
                </a:lnTo>
                <a:lnTo>
                  <a:pt x="2484" y="485"/>
                </a:lnTo>
                <a:close/>
                <a:moveTo>
                  <a:pt x="2202" y="606"/>
                </a:moveTo>
                <a:lnTo>
                  <a:pt x="2200" y="601"/>
                </a:lnTo>
                <a:lnTo>
                  <a:pt x="2205" y="595"/>
                </a:lnTo>
                <a:lnTo>
                  <a:pt x="2209" y="593"/>
                </a:lnTo>
                <a:lnTo>
                  <a:pt x="2215" y="593"/>
                </a:lnTo>
                <a:lnTo>
                  <a:pt x="2222" y="599"/>
                </a:lnTo>
                <a:lnTo>
                  <a:pt x="2223" y="605"/>
                </a:lnTo>
                <a:lnTo>
                  <a:pt x="2223" y="608"/>
                </a:lnTo>
                <a:lnTo>
                  <a:pt x="2223" y="612"/>
                </a:lnTo>
                <a:lnTo>
                  <a:pt x="2219" y="617"/>
                </a:lnTo>
                <a:lnTo>
                  <a:pt x="2216" y="617"/>
                </a:lnTo>
                <a:lnTo>
                  <a:pt x="2209" y="617"/>
                </a:lnTo>
                <a:lnTo>
                  <a:pt x="2203" y="614"/>
                </a:lnTo>
                <a:lnTo>
                  <a:pt x="2203" y="609"/>
                </a:lnTo>
                <a:lnTo>
                  <a:pt x="2202" y="606"/>
                </a:lnTo>
                <a:close/>
                <a:moveTo>
                  <a:pt x="1702" y="487"/>
                </a:moveTo>
                <a:lnTo>
                  <a:pt x="1702" y="493"/>
                </a:lnTo>
                <a:lnTo>
                  <a:pt x="1698" y="497"/>
                </a:lnTo>
                <a:lnTo>
                  <a:pt x="1692" y="493"/>
                </a:lnTo>
                <a:lnTo>
                  <a:pt x="1692" y="488"/>
                </a:lnTo>
                <a:lnTo>
                  <a:pt x="1697" y="484"/>
                </a:lnTo>
                <a:lnTo>
                  <a:pt x="1701" y="485"/>
                </a:lnTo>
                <a:lnTo>
                  <a:pt x="1702" y="485"/>
                </a:lnTo>
                <a:lnTo>
                  <a:pt x="1702" y="487"/>
                </a:lnTo>
                <a:close/>
                <a:moveTo>
                  <a:pt x="2180" y="447"/>
                </a:moveTo>
                <a:lnTo>
                  <a:pt x="2173" y="444"/>
                </a:lnTo>
                <a:lnTo>
                  <a:pt x="2169" y="436"/>
                </a:lnTo>
                <a:lnTo>
                  <a:pt x="2167" y="422"/>
                </a:lnTo>
                <a:lnTo>
                  <a:pt x="2173" y="408"/>
                </a:lnTo>
                <a:lnTo>
                  <a:pt x="2174" y="408"/>
                </a:lnTo>
                <a:lnTo>
                  <a:pt x="2177" y="408"/>
                </a:lnTo>
                <a:lnTo>
                  <a:pt x="2180" y="409"/>
                </a:lnTo>
                <a:lnTo>
                  <a:pt x="2182" y="409"/>
                </a:lnTo>
                <a:lnTo>
                  <a:pt x="2189" y="415"/>
                </a:lnTo>
                <a:lnTo>
                  <a:pt x="2193" y="431"/>
                </a:lnTo>
                <a:lnTo>
                  <a:pt x="2190" y="441"/>
                </a:lnTo>
                <a:lnTo>
                  <a:pt x="2187" y="447"/>
                </a:lnTo>
                <a:lnTo>
                  <a:pt x="2180" y="447"/>
                </a:lnTo>
                <a:close/>
                <a:moveTo>
                  <a:pt x="800" y="1189"/>
                </a:moveTo>
                <a:lnTo>
                  <a:pt x="807" y="1193"/>
                </a:lnTo>
                <a:lnTo>
                  <a:pt x="812" y="1203"/>
                </a:lnTo>
                <a:lnTo>
                  <a:pt x="809" y="1210"/>
                </a:lnTo>
                <a:lnTo>
                  <a:pt x="804" y="1213"/>
                </a:lnTo>
                <a:lnTo>
                  <a:pt x="794" y="1210"/>
                </a:lnTo>
                <a:lnTo>
                  <a:pt x="784" y="1196"/>
                </a:lnTo>
                <a:lnTo>
                  <a:pt x="786" y="1184"/>
                </a:lnTo>
                <a:lnTo>
                  <a:pt x="787" y="1183"/>
                </a:lnTo>
                <a:lnTo>
                  <a:pt x="794" y="1186"/>
                </a:lnTo>
                <a:lnTo>
                  <a:pt x="800" y="1189"/>
                </a:lnTo>
                <a:close/>
                <a:moveTo>
                  <a:pt x="845" y="784"/>
                </a:moveTo>
                <a:lnTo>
                  <a:pt x="843" y="785"/>
                </a:lnTo>
                <a:lnTo>
                  <a:pt x="842" y="784"/>
                </a:lnTo>
                <a:lnTo>
                  <a:pt x="835" y="778"/>
                </a:lnTo>
                <a:lnTo>
                  <a:pt x="829" y="772"/>
                </a:lnTo>
                <a:lnTo>
                  <a:pt x="829" y="766"/>
                </a:lnTo>
                <a:lnTo>
                  <a:pt x="833" y="761"/>
                </a:lnTo>
                <a:lnTo>
                  <a:pt x="838" y="761"/>
                </a:lnTo>
                <a:lnTo>
                  <a:pt x="846" y="761"/>
                </a:lnTo>
                <a:lnTo>
                  <a:pt x="849" y="766"/>
                </a:lnTo>
                <a:lnTo>
                  <a:pt x="852" y="772"/>
                </a:lnTo>
                <a:lnTo>
                  <a:pt x="849" y="782"/>
                </a:lnTo>
                <a:lnTo>
                  <a:pt x="845" y="784"/>
                </a:lnTo>
                <a:close/>
                <a:moveTo>
                  <a:pt x="609" y="1180"/>
                </a:moveTo>
                <a:lnTo>
                  <a:pt x="597" y="1181"/>
                </a:lnTo>
                <a:lnTo>
                  <a:pt x="580" y="1174"/>
                </a:lnTo>
                <a:lnTo>
                  <a:pt x="574" y="1167"/>
                </a:lnTo>
                <a:lnTo>
                  <a:pt x="573" y="1158"/>
                </a:lnTo>
                <a:lnTo>
                  <a:pt x="579" y="1144"/>
                </a:lnTo>
                <a:lnTo>
                  <a:pt x="587" y="1138"/>
                </a:lnTo>
                <a:lnTo>
                  <a:pt x="592" y="1137"/>
                </a:lnTo>
                <a:lnTo>
                  <a:pt x="597" y="1137"/>
                </a:lnTo>
                <a:lnTo>
                  <a:pt x="606" y="1138"/>
                </a:lnTo>
                <a:lnTo>
                  <a:pt x="617" y="1147"/>
                </a:lnTo>
                <a:lnTo>
                  <a:pt x="619" y="1155"/>
                </a:lnTo>
                <a:lnTo>
                  <a:pt x="617" y="1168"/>
                </a:lnTo>
                <a:lnTo>
                  <a:pt x="609" y="1180"/>
                </a:lnTo>
                <a:close/>
                <a:moveTo>
                  <a:pt x="662" y="802"/>
                </a:moveTo>
                <a:lnTo>
                  <a:pt x="668" y="800"/>
                </a:lnTo>
                <a:lnTo>
                  <a:pt x="678" y="801"/>
                </a:lnTo>
                <a:lnTo>
                  <a:pt x="682" y="805"/>
                </a:lnTo>
                <a:lnTo>
                  <a:pt x="684" y="807"/>
                </a:lnTo>
                <a:lnTo>
                  <a:pt x="685" y="810"/>
                </a:lnTo>
                <a:lnTo>
                  <a:pt x="686" y="814"/>
                </a:lnTo>
                <a:lnTo>
                  <a:pt x="682" y="823"/>
                </a:lnTo>
                <a:lnTo>
                  <a:pt x="676" y="825"/>
                </a:lnTo>
                <a:lnTo>
                  <a:pt x="668" y="821"/>
                </a:lnTo>
                <a:lnTo>
                  <a:pt x="661" y="814"/>
                </a:lnTo>
                <a:lnTo>
                  <a:pt x="661" y="808"/>
                </a:lnTo>
                <a:lnTo>
                  <a:pt x="662" y="802"/>
                </a:lnTo>
                <a:close/>
                <a:moveTo>
                  <a:pt x="148" y="866"/>
                </a:moveTo>
                <a:lnTo>
                  <a:pt x="153" y="866"/>
                </a:lnTo>
                <a:lnTo>
                  <a:pt x="153" y="866"/>
                </a:lnTo>
                <a:lnTo>
                  <a:pt x="148" y="867"/>
                </a:lnTo>
                <a:lnTo>
                  <a:pt x="148" y="866"/>
                </a:lnTo>
                <a:close/>
                <a:moveTo>
                  <a:pt x="482" y="681"/>
                </a:moveTo>
                <a:lnTo>
                  <a:pt x="482" y="683"/>
                </a:lnTo>
                <a:lnTo>
                  <a:pt x="482" y="683"/>
                </a:lnTo>
                <a:lnTo>
                  <a:pt x="481" y="687"/>
                </a:lnTo>
                <a:lnTo>
                  <a:pt x="476" y="689"/>
                </a:lnTo>
                <a:lnTo>
                  <a:pt x="472" y="686"/>
                </a:lnTo>
                <a:lnTo>
                  <a:pt x="474" y="678"/>
                </a:lnTo>
                <a:lnTo>
                  <a:pt x="478" y="677"/>
                </a:lnTo>
                <a:lnTo>
                  <a:pt x="482" y="681"/>
                </a:lnTo>
                <a:close/>
                <a:moveTo>
                  <a:pt x="3180" y="500"/>
                </a:moveTo>
                <a:lnTo>
                  <a:pt x="3169" y="504"/>
                </a:lnTo>
                <a:lnTo>
                  <a:pt x="3159" y="498"/>
                </a:lnTo>
                <a:lnTo>
                  <a:pt x="3157" y="497"/>
                </a:lnTo>
                <a:lnTo>
                  <a:pt x="3156" y="496"/>
                </a:lnTo>
                <a:lnTo>
                  <a:pt x="3156" y="485"/>
                </a:lnTo>
                <a:lnTo>
                  <a:pt x="3162" y="468"/>
                </a:lnTo>
                <a:lnTo>
                  <a:pt x="3169" y="460"/>
                </a:lnTo>
                <a:lnTo>
                  <a:pt x="3176" y="460"/>
                </a:lnTo>
                <a:lnTo>
                  <a:pt x="3186" y="467"/>
                </a:lnTo>
                <a:lnTo>
                  <a:pt x="3189" y="475"/>
                </a:lnTo>
                <a:lnTo>
                  <a:pt x="3189" y="483"/>
                </a:lnTo>
                <a:lnTo>
                  <a:pt x="3185" y="496"/>
                </a:lnTo>
                <a:lnTo>
                  <a:pt x="3180" y="5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84FE12E6-680A-40BC-92C9-6609C124D6B2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2313129" y="2856440"/>
            <a:ext cx="4138575" cy="2862087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86E2ABF7-F375-4281-B6BD-25E6A5126DE9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3327906" y="1831629"/>
            <a:ext cx="3208698" cy="3427075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8A9C7A8D-38DF-4D11-8903-A4859A1D9F6A}"/>
              </a:ext>
            </a:extLst>
          </p:cNvPr>
          <p:cNvSpPr>
            <a:spLocks noEditPoints="1"/>
          </p:cNvSpPr>
          <p:nvPr/>
        </p:nvSpPr>
        <p:spPr bwMode="auto">
          <a:xfrm>
            <a:off x="3784753" y="2389678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3CBAC17-1352-4409-A23D-3773F4EFF2F0}"/>
              </a:ext>
            </a:extLst>
          </p:cNvPr>
          <p:cNvSpPr>
            <a:spLocks noEditPoints="1"/>
          </p:cNvSpPr>
          <p:nvPr/>
        </p:nvSpPr>
        <p:spPr bwMode="auto">
          <a:xfrm>
            <a:off x="3806645" y="1686034"/>
            <a:ext cx="4649475" cy="3232341"/>
          </a:xfrm>
          <a:custGeom>
            <a:avLst/>
            <a:gdLst>
              <a:gd name="T0" fmla="*/ 2929 w 6260"/>
              <a:gd name="T1" fmla="*/ 2988 h 5838"/>
              <a:gd name="T2" fmla="*/ 2634 w 6260"/>
              <a:gd name="T3" fmla="*/ 2929 h 5838"/>
              <a:gd name="T4" fmla="*/ 2462 w 6260"/>
              <a:gd name="T5" fmla="*/ 2462 h 5838"/>
              <a:gd name="T6" fmla="*/ 2103 w 6260"/>
              <a:gd name="T7" fmla="*/ 1938 h 5838"/>
              <a:gd name="T8" fmla="*/ 1517 w 6260"/>
              <a:gd name="T9" fmla="*/ 2209 h 5838"/>
              <a:gd name="T10" fmla="*/ 1423 w 6260"/>
              <a:gd name="T11" fmla="*/ 2203 h 5838"/>
              <a:gd name="T12" fmla="*/ 1936 w 6260"/>
              <a:gd name="T13" fmla="*/ 1915 h 5838"/>
              <a:gd name="T14" fmla="*/ 2369 w 6260"/>
              <a:gd name="T15" fmla="*/ 1523 h 5838"/>
              <a:gd name="T16" fmla="*/ 2179 w 6260"/>
              <a:gd name="T17" fmla="*/ 1251 h 5838"/>
              <a:gd name="T18" fmla="*/ 1970 w 6260"/>
              <a:gd name="T19" fmla="*/ 1398 h 5838"/>
              <a:gd name="T20" fmla="*/ 2170 w 6260"/>
              <a:gd name="T21" fmla="*/ 909 h 5838"/>
              <a:gd name="T22" fmla="*/ 2190 w 6260"/>
              <a:gd name="T23" fmla="*/ 177 h 5838"/>
              <a:gd name="T24" fmla="*/ 2372 w 6260"/>
              <a:gd name="T25" fmla="*/ 49 h 5838"/>
              <a:gd name="T26" fmla="*/ 2146 w 6260"/>
              <a:gd name="T27" fmla="*/ 530 h 5838"/>
              <a:gd name="T28" fmla="*/ 2354 w 6260"/>
              <a:gd name="T29" fmla="*/ 1236 h 5838"/>
              <a:gd name="T30" fmla="*/ 2772 w 6260"/>
              <a:gd name="T31" fmla="*/ 1365 h 5838"/>
              <a:gd name="T32" fmla="*/ 2769 w 6260"/>
              <a:gd name="T33" fmla="*/ 870 h 5838"/>
              <a:gd name="T34" fmla="*/ 3333 w 6260"/>
              <a:gd name="T35" fmla="*/ 454 h 5838"/>
              <a:gd name="T36" fmla="*/ 3552 w 6260"/>
              <a:gd name="T37" fmla="*/ 455 h 5838"/>
              <a:gd name="T38" fmla="*/ 3267 w 6260"/>
              <a:gd name="T39" fmla="*/ 494 h 5838"/>
              <a:gd name="T40" fmla="*/ 2766 w 6260"/>
              <a:gd name="T41" fmla="*/ 1066 h 5838"/>
              <a:gd name="T42" fmla="*/ 2649 w 6260"/>
              <a:gd name="T43" fmla="*/ 1769 h 5838"/>
              <a:gd name="T44" fmla="*/ 2713 w 6260"/>
              <a:gd name="T45" fmla="*/ 2467 h 5838"/>
              <a:gd name="T46" fmla="*/ 3861 w 6260"/>
              <a:gd name="T47" fmla="*/ 3121 h 5838"/>
              <a:gd name="T48" fmla="*/ 4303 w 6260"/>
              <a:gd name="T49" fmla="*/ 1962 h 5838"/>
              <a:gd name="T50" fmla="*/ 4614 w 6260"/>
              <a:gd name="T51" fmla="*/ 1161 h 5838"/>
              <a:gd name="T52" fmla="*/ 4313 w 6260"/>
              <a:gd name="T53" fmla="*/ 2078 h 5838"/>
              <a:gd name="T54" fmla="*/ 4391 w 6260"/>
              <a:gd name="T55" fmla="*/ 3436 h 5838"/>
              <a:gd name="T56" fmla="*/ 5843 w 6260"/>
              <a:gd name="T57" fmla="*/ 4641 h 5838"/>
              <a:gd name="T58" fmla="*/ 6217 w 6260"/>
              <a:gd name="T59" fmla="*/ 5157 h 5838"/>
              <a:gd name="T60" fmla="*/ 5858 w 6260"/>
              <a:gd name="T61" fmla="*/ 5011 h 5838"/>
              <a:gd name="T62" fmla="*/ 5004 w 6260"/>
              <a:gd name="T63" fmla="*/ 5217 h 5838"/>
              <a:gd name="T64" fmla="*/ 4300 w 6260"/>
              <a:gd name="T65" fmla="*/ 4691 h 5838"/>
              <a:gd name="T66" fmla="*/ 3861 w 6260"/>
              <a:gd name="T67" fmla="*/ 4979 h 5838"/>
              <a:gd name="T68" fmla="*/ 3593 w 6260"/>
              <a:gd name="T69" fmla="*/ 5089 h 5838"/>
              <a:gd name="T70" fmla="*/ 3234 w 6260"/>
              <a:gd name="T71" fmla="*/ 4891 h 5838"/>
              <a:gd name="T72" fmla="*/ 2916 w 6260"/>
              <a:gd name="T73" fmla="*/ 5486 h 5838"/>
              <a:gd name="T74" fmla="*/ 2159 w 6260"/>
              <a:gd name="T75" fmla="*/ 5731 h 5838"/>
              <a:gd name="T76" fmla="*/ 2012 w 6260"/>
              <a:gd name="T77" fmla="*/ 5796 h 5838"/>
              <a:gd name="T78" fmla="*/ 2682 w 6260"/>
              <a:gd name="T79" fmla="*/ 5515 h 5838"/>
              <a:gd name="T80" fmla="*/ 3156 w 6260"/>
              <a:gd name="T81" fmla="*/ 5059 h 5838"/>
              <a:gd name="T82" fmla="*/ 3408 w 6260"/>
              <a:gd name="T83" fmla="*/ 4430 h 5838"/>
              <a:gd name="T84" fmla="*/ 3727 w 6260"/>
              <a:gd name="T85" fmla="*/ 3884 h 5838"/>
              <a:gd name="T86" fmla="*/ 3116 w 6260"/>
              <a:gd name="T87" fmla="*/ 3961 h 5838"/>
              <a:gd name="T88" fmla="*/ 1992 w 6260"/>
              <a:gd name="T89" fmla="*/ 4500 h 5838"/>
              <a:gd name="T90" fmla="*/ 1272 w 6260"/>
              <a:gd name="T91" fmla="*/ 4667 h 5838"/>
              <a:gd name="T92" fmla="*/ 823 w 6260"/>
              <a:gd name="T93" fmla="*/ 4642 h 5838"/>
              <a:gd name="T94" fmla="*/ 743 w 6260"/>
              <a:gd name="T95" fmla="*/ 4916 h 5838"/>
              <a:gd name="T96" fmla="*/ 874 w 6260"/>
              <a:gd name="T97" fmla="*/ 4566 h 5838"/>
              <a:gd name="T98" fmla="*/ 1790 w 6260"/>
              <a:gd name="T99" fmla="*/ 4397 h 5838"/>
              <a:gd name="T100" fmla="*/ 2859 w 6260"/>
              <a:gd name="T101" fmla="*/ 3736 h 5838"/>
              <a:gd name="T102" fmla="*/ 2521 w 6260"/>
              <a:gd name="T103" fmla="*/ 3441 h 5838"/>
              <a:gd name="T104" fmla="*/ 819 w 6260"/>
              <a:gd name="T105" fmla="*/ 3054 h 5838"/>
              <a:gd name="T106" fmla="*/ 79 w 6260"/>
              <a:gd name="T107" fmla="*/ 2292 h 5838"/>
              <a:gd name="T108" fmla="*/ 191 w 6260"/>
              <a:gd name="T109" fmla="*/ 968 h 5838"/>
              <a:gd name="T110" fmla="*/ 551 w 6260"/>
              <a:gd name="T111" fmla="*/ 51 h 5838"/>
              <a:gd name="T112" fmla="*/ 527 w 6260"/>
              <a:gd name="T113" fmla="*/ 337 h 5838"/>
              <a:gd name="T114" fmla="*/ 32 w 6260"/>
              <a:gd name="T115" fmla="*/ 2050 h 5838"/>
              <a:gd name="T116" fmla="*/ 615 w 6260"/>
              <a:gd name="T117" fmla="*/ 2896 h 5838"/>
              <a:gd name="T118" fmla="*/ 1956 w 6260"/>
              <a:gd name="T119" fmla="*/ 3389 h 5838"/>
              <a:gd name="T120" fmla="*/ 2009 w 6260"/>
              <a:gd name="T121" fmla="*/ 1683 h 5838"/>
              <a:gd name="T122" fmla="*/ 2080 w 6260"/>
              <a:gd name="T123" fmla="*/ 1563 h 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60" h="5838">
                <a:moveTo>
                  <a:pt x="3019" y="3369"/>
                </a:moveTo>
                <a:lnTo>
                  <a:pt x="3036" y="3363"/>
                </a:lnTo>
                <a:lnTo>
                  <a:pt x="3061" y="3343"/>
                </a:lnTo>
                <a:lnTo>
                  <a:pt x="3077" y="3317"/>
                </a:lnTo>
                <a:lnTo>
                  <a:pt x="3083" y="3284"/>
                </a:lnTo>
                <a:lnTo>
                  <a:pt x="3078" y="3227"/>
                </a:lnTo>
                <a:lnTo>
                  <a:pt x="3047" y="3142"/>
                </a:lnTo>
                <a:lnTo>
                  <a:pt x="2993" y="3059"/>
                </a:lnTo>
                <a:lnTo>
                  <a:pt x="2929" y="2988"/>
                </a:lnTo>
                <a:lnTo>
                  <a:pt x="2874" y="2951"/>
                </a:lnTo>
                <a:lnTo>
                  <a:pt x="2838" y="2933"/>
                </a:lnTo>
                <a:lnTo>
                  <a:pt x="2800" y="2926"/>
                </a:lnTo>
                <a:lnTo>
                  <a:pt x="2766" y="2931"/>
                </a:lnTo>
                <a:lnTo>
                  <a:pt x="2750" y="2936"/>
                </a:lnTo>
                <a:lnTo>
                  <a:pt x="2734" y="2944"/>
                </a:lnTo>
                <a:lnTo>
                  <a:pt x="2700" y="2948"/>
                </a:lnTo>
                <a:lnTo>
                  <a:pt x="2667" y="2944"/>
                </a:lnTo>
                <a:lnTo>
                  <a:pt x="2634" y="2929"/>
                </a:lnTo>
                <a:lnTo>
                  <a:pt x="2586" y="2896"/>
                </a:lnTo>
                <a:lnTo>
                  <a:pt x="2528" y="2830"/>
                </a:lnTo>
                <a:lnTo>
                  <a:pt x="2481" y="2750"/>
                </a:lnTo>
                <a:lnTo>
                  <a:pt x="2448" y="2665"/>
                </a:lnTo>
                <a:lnTo>
                  <a:pt x="2431" y="2583"/>
                </a:lnTo>
                <a:lnTo>
                  <a:pt x="2434" y="2530"/>
                </a:lnTo>
                <a:lnTo>
                  <a:pt x="2442" y="2501"/>
                </a:lnTo>
                <a:lnTo>
                  <a:pt x="2449" y="2488"/>
                </a:lnTo>
                <a:lnTo>
                  <a:pt x="2462" y="2462"/>
                </a:lnTo>
                <a:lnTo>
                  <a:pt x="2472" y="2389"/>
                </a:lnTo>
                <a:lnTo>
                  <a:pt x="2462" y="2298"/>
                </a:lnTo>
                <a:lnTo>
                  <a:pt x="2432" y="2200"/>
                </a:lnTo>
                <a:lnTo>
                  <a:pt x="2377" y="2106"/>
                </a:lnTo>
                <a:lnTo>
                  <a:pt x="2321" y="2043"/>
                </a:lnTo>
                <a:lnTo>
                  <a:pt x="2275" y="2006"/>
                </a:lnTo>
                <a:lnTo>
                  <a:pt x="2225" y="1975"/>
                </a:lnTo>
                <a:lnTo>
                  <a:pt x="2166" y="1952"/>
                </a:lnTo>
                <a:lnTo>
                  <a:pt x="2103" y="1938"/>
                </a:lnTo>
                <a:lnTo>
                  <a:pt x="2031" y="1932"/>
                </a:lnTo>
                <a:lnTo>
                  <a:pt x="1992" y="1935"/>
                </a:lnTo>
                <a:lnTo>
                  <a:pt x="1917" y="1942"/>
                </a:lnTo>
                <a:lnTo>
                  <a:pt x="1793" y="1967"/>
                </a:lnTo>
                <a:lnTo>
                  <a:pt x="1698" y="2004"/>
                </a:lnTo>
                <a:lnTo>
                  <a:pt x="1628" y="2047"/>
                </a:lnTo>
                <a:lnTo>
                  <a:pt x="1579" y="2095"/>
                </a:lnTo>
                <a:lnTo>
                  <a:pt x="1546" y="2143"/>
                </a:lnTo>
                <a:lnTo>
                  <a:pt x="1517" y="2209"/>
                </a:lnTo>
                <a:lnTo>
                  <a:pt x="1508" y="2240"/>
                </a:lnTo>
                <a:lnTo>
                  <a:pt x="1504" y="2255"/>
                </a:lnTo>
                <a:lnTo>
                  <a:pt x="1489" y="2274"/>
                </a:lnTo>
                <a:lnTo>
                  <a:pt x="1472" y="2284"/>
                </a:lnTo>
                <a:lnTo>
                  <a:pt x="1454" y="2285"/>
                </a:lnTo>
                <a:lnTo>
                  <a:pt x="1436" y="2278"/>
                </a:lnTo>
                <a:lnTo>
                  <a:pt x="1423" y="2262"/>
                </a:lnTo>
                <a:lnTo>
                  <a:pt x="1419" y="2236"/>
                </a:lnTo>
                <a:lnTo>
                  <a:pt x="1423" y="2203"/>
                </a:lnTo>
                <a:lnTo>
                  <a:pt x="1432" y="2183"/>
                </a:lnTo>
                <a:lnTo>
                  <a:pt x="1442" y="2161"/>
                </a:lnTo>
                <a:lnTo>
                  <a:pt x="1477" y="2118"/>
                </a:lnTo>
                <a:lnTo>
                  <a:pt x="1527" y="2075"/>
                </a:lnTo>
                <a:lnTo>
                  <a:pt x="1589" y="2033"/>
                </a:lnTo>
                <a:lnTo>
                  <a:pt x="1662" y="1996"/>
                </a:lnTo>
                <a:lnTo>
                  <a:pt x="1747" y="1961"/>
                </a:lnTo>
                <a:lnTo>
                  <a:pt x="1838" y="1935"/>
                </a:lnTo>
                <a:lnTo>
                  <a:pt x="1936" y="1915"/>
                </a:lnTo>
                <a:lnTo>
                  <a:pt x="1987" y="1909"/>
                </a:lnTo>
                <a:lnTo>
                  <a:pt x="2008" y="1906"/>
                </a:lnTo>
                <a:lnTo>
                  <a:pt x="2052" y="1893"/>
                </a:lnTo>
                <a:lnTo>
                  <a:pt x="2121" y="1860"/>
                </a:lnTo>
                <a:lnTo>
                  <a:pt x="2209" y="1791"/>
                </a:lnTo>
                <a:lnTo>
                  <a:pt x="2287" y="1703"/>
                </a:lnTo>
                <a:lnTo>
                  <a:pt x="2333" y="1628"/>
                </a:lnTo>
                <a:lnTo>
                  <a:pt x="2354" y="1576"/>
                </a:lnTo>
                <a:lnTo>
                  <a:pt x="2369" y="1523"/>
                </a:lnTo>
                <a:lnTo>
                  <a:pt x="2376" y="1471"/>
                </a:lnTo>
                <a:lnTo>
                  <a:pt x="2372" y="1419"/>
                </a:lnTo>
                <a:lnTo>
                  <a:pt x="2357" y="1370"/>
                </a:lnTo>
                <a:lnTo>
                  <a:pt x="2330" y="1324"/>
                </a:lnTo>
                <a:lnTo>
                  <a:pt x="2291" y="1282"/>
                </a:lnTo>
                <a:lnTo>
                  <a:pt x="2265" y="1262"/>
                </a:lnTo>
                <a:lnTo>
                  <a:pt x="2239" y="1246"/>
                </a:lnTo>
                <a:lnTo>
                  <a:pt x="2202" y="1236"/>
                </a:lnTo>
                <a:lnTo>
                  <a:pt x="2179" y="1251"/>
                </a:lnTo>
                <a:lnTo>
                  <a:pt x="2166" y="1281"/>
                </a:lnTo>
                <a:lnTo>
                  <a:pt x="2150" y="1341"/>
                </a:lnTo>
                <a:lnTo>
                  <a:pt x="2124" y="1401"/>
                </a:lnTo>
                <a:lnTo>
                  <a:pt x="2092" y="1429"/>
                </a:lnTo>
                <a:lnTo>
                  <a:pt x="2069" y="1437"/>
                </a:lnTo>
                <a:lnTo>
                  <a:pt x="2049" y="1439"/>
                </a:lnTo>
                <a:lnTo>
                  <a:pt x="2015" y="1438"/>
                </a:lnTo>
                <a:lnTo>
                  <a:pt x="1989" y="1424"/>
                </a:lnTo>
                <a:lnTo>
                  <a:pt x="1970" y="1398"/>
                </a:lnTo>
                <a:lnTo>
                  <a:pt x="1962" y="1360"/>
                </a:lnTo>
                <a:lnTo>
                  <a:pt x="1962" y="1311"/>
                </a:lnTo>
                <a:lnTo>
                  <a:pt x="1979" y="1218"/>
                </a:lnTo>
                <a:lnTo>
                  <a:pt x="2005" y="1137"/>
                </a:lnTo>
                <a:lnTo>
                  <a:pt x="2015" y="1109"/>
                </a:lnTo>
                <a:lnTo>
                  <a:pt x="2045" y="1065"/>
                </a:lnTo>
                <a:lnTo>
                  <a:pt x="2098" y="1007"/>
                </a:lnTo>
                <a:lnTo>
                  <a:pt x="2147" y="951"/>
                </a:lnTo>
                <a:lnTo>
                  <a:pt x="2170" y="909"/>
                </a:lnTo>
                <a:lnTo>
                  <a:pt x="2179" y="857"/>
                </a:lnTo>
                <a:lnTo>
                  <a:pt x="2169" y="794"/>
                </a:lnTo>
                <a:lnTo>
                  <a:pt x="2153" y="755"/>
                </a:lnTo>
                <a:lnTo>
                  <a:pt x="2139" y="715"/>
                </a:lnTo>
                <a:lnTo>
                  <a:pt x="2123" y="615"/>
                </a:lnTo>
                <a:lnTo>
                  <a:pt x="2123" y="504"/>
                </a:lnTo>
                <a:lnTo>
                  <a:pt x="2137" y="391"/>
                </a:lnTo>
                <a:lnTo>
                  <a:pt x="2160" y="278"/>
                </a:lnTo>
                <a:lnTo>
                  <a:pt x="2190" y="177"/>
                </a:lnTo>
                <a:lnTo>
                  <a:pt x="2225" y="94"/>
                </a:lnTo>
                <a:lnTo>
                  <a:pt x="2259" y="36"/>
                </a:lnTo>
                <a:lnTo>
                  <a:pt x="2277" y="22"/>
                </a:lnTo>
                <a:lnTo>
                  <a:pt x="2292" y="10"/>
                </a:lnTo>
                <a:lnTo>
                  <a:pt x="2323" y="0"/>
                </a:lnTo>
                <a:lnTo>
                  <a:pt x="2346" y="2"/>
                </a:lnTo>
                <a:lnTo>
                  <a:pt x="2363" y="12"/>
                </a:lnTo>
                <a:lnTo>
                  <a:pt x="2372" y="29"/>
                </a:lnTo>
                <a:lnTo>
                  <a:pt x="2372" y="49"/>
                </a:lnTo>
                <a:lnTo>
                  <a:pt x="2360" y="71"/>
                </a:lnTo>
                <a:lnTo>
                  <a:pt x="2337" y="92"/>
                </a:lnTo>
                <a:lnTo>
                  <a:pt x="2320" y="101"/>
                </a:lnTo>
                <a:lnTo>
                  <a:pt x="2301" y="112"/>
                </a:lnTo>
                <a:lnTo>
                  <a:pt x="2261" y="163"/>
                </a:lnTo>
                <a:lnTo>
                  <a:pt x="2222" y="238"/>
                </a:lnTo>
                <a:lnTo>
                  <a:pt x="2186" y="329"/>
                </a:lnTo>
                <a:lnTo>
                  <a:pt x="2160" y="429"/>
                </a:lnTo>
                <a:lnTo>
                  <a:pt x="2146" y="530"/>
                </a:lnTo>
                <a:lnTo>
                  <a:pt x="2146" y="625"/>
                </a:lnTo>
                <a:lnTo>
                  <a:pt x="2160" y="686"/>
                </a:lnTo>
                <a:lnTo>
                  <a:pt x="2177" y="719"/>
                </a:lnTo>
                <a:lnTo>
                  <a:pt x="2187" y="733"/>
                </a:lnTo>
                <a:lnTo>
                  <a:pt x="2208" y="765"/>
                </a:lnTo>
                <a:lnTo>
                  <a:pt x="2238" y="847"/>
                </a:lnTo>
                <a:lnTo>
                  <a:pt x="2272" y="1001"/>
                </a:lnTo>
                <a:lnTo>
                  <a:pt x="2318" y="1164"/>
                </a:lnTo>
                <a:lnTo>
                  <a:pt x="2354" y="1236"/>
                </a:lnTo>
                <a:lnTo>
                  <a:pt x="2385" y="1279"/>
                </a:lnTo>
                <a:lnTo>
                  <a:pt x="2422" y="1317"/>
                </a:lnTo>
                <a:lnTo>
                  <a:pt x="2467" y="1347"/>
                </a:lnTo>
                <a:lnTo>
                  <a:pt x="2520" y="1369"/>
                </a:lnTo>
                <a:lnTo>
                  <a:pt x="2583" y="1382"/>
                </a:lnTo>
                <a:lnTo>
                  <a:pt x="2619" y="1383"/>
                </a:lnTo>
                <a:lnTo>
                  <a:pt x="2685" y="1383"/>
                </a:lnTo>
                <a:lnTo>
                  <a:pt x="2747" y="1376"/>
                </a:lnTo>
                <a:lnTo>
                  <a:pt x="2772" y="1365"/>
                </a:lnTo>
                <a:lnTo>
                  <a:pt x="2783" y="1350"/>
                </a:lnTo>
                <a:lnTo>
                  <a:pt x="2786" y="1331"/>
                </a:lnTo>
                <a:lnTo>
                  <a:pt x="2777" y="1295"/>
                </a:lnTo>
                <a:lnTo>
                  <a:pt x="2750" y="1229"/>
                </a:lnTo>
                <a:lnTo>
                  <a:pt x="2726" y="1143"/>
                </a:lnTo>
                <a:lnTo>
                  <a:pt x="2720" y="1065"/>
                </a:lnTo>
                <a:lnTo>
                  <a:pt x="2724" y="1004"/>
                </a:lnTo>
                <a:lnTo>
                  <a:pt x="2740" y="941"/>
                </a:lnTo>
                <a:lnTo>
                  <a:pt x="2769" y="870"/>
                </a:lnTo>
                <a:lnTo>
                  <a:pt x="2789" y="831"/>
                </a:lnTo>
                <a:lnTo>
                  <a:pt x="2800" y="813"/>
                </a:lnTo>
                <a:lnTo>
                  <a:pt x="2839" y="767"/>
                </a:lnTo>
                <a:lnTo>
                  <a:pt x="2923" y="689"/>
                </a:lnTo>
                <a:lnTo>
                  <a:pt x="3070" y="579"/>
                </a:lnTo>
                <a:lnTo>
                  <a:pt x="3189" y="510"/>
                </a:lnTo>
                <a:lnTo>
                  <a:pt x="3268" y="474"/>
                </a:lnTo>
                <a:lnTo>
                  <a:pt x="3306" y="463"/>
                </a:lnTo>
                <a:lnTo>
                  <a:pt x="3333" y="454"/>
                </a:lnTo>
                <a:lnTo>
                  <a:pt x="3378" y="428"/>
                </a:lnTo>
                <a:lnTo>
                  <a:pt x="3411" y="404"/>
                </a:lnTo>
                <a:lnTo>
                  <a:pt x="3439" y="388"/>
                </a:lnTo>
                <a:lnTo>
                  <a:pt x="3452" y="385"/>
                </a:lnTo>
                <a:lnTo>
                  <a:pt x="3477" y="386"/>
                </a:lnTo>
                <a:lnTo>
                  <a:pt x="3517" y="396"/>
                </a:lnTo>
                <a:lnTo>
                  <a:pt x="3542" y="412"/>
                </a:lnTo>
                <a:lnTo>
                  <a:pt x="3553" y="434"/>
                </a:lnTo>
                <a:lnTo>
                  <a:pt x="3552" y="455"/>
                </a:lnTo>
                <a:lnTo>
                  <a:pt x="3536" y="477"/>
                </a:lnTo>
                <a:lnTo>
                  <a:pt x="3510" y="493"/>
                </a:lnTo>
                <a:lnTo>
                  <a:pt x="3471" y="501"/>
                </a:lnTo>
                <a:lnTo>
                  <a:pt x="3447" y="501"/>
                </a:lnTo>
                <a:lnTo>
                  <a:pt x="3424" y="494"/>
                </a:lnTo>
                <a:lnTo>
                  <a:pt x="3389" y="473"/>
                </a:lnTo>
                <a:lnTo>
                  <a:pt x="3346" y="471"/>
                </a:lnTo>
                <a:lnTo>
                  <a:pt x="3311" y="480"/>
                </a:lnTo>
                <a:lnTo>
                  <a:pt x="3267" y="494"/>
                </a:lnTo>
                <a:lnTo>
                  <a:pt x="3166" y="539"/>
                </a:lnTo>
                <a:lnTo>
                  <a:pt x="3061" y="604"/>
                </a:lnTo>
                <a:lnTo>
                  <a:pt x="2959" y="686"/>
                </a:lnTo>
                <a:lnTo>
                  <a:pt x="2891" y="761"/>
                </a:lnTo>
                <a:lnTo>
                  <a:pt x="2851" y="814"/>
                </a:lnTo>
                <a:lnTo>
                  <a:pt x="2818" y="872"/>
                </a:lnTo>
                <a:lnTo>
                  <a:pt x="2792" y="934"/>
                </a:lnTo>
                <a:lnTo>
                  <a:pt x="2773" y="999"/>
                </a:lnTo>
                <a:lnTo>
                  <a:pt x="2766" y="1066"/>
                </a:lnTo>
                <a:lnTo>
                  <a:pt x="2767" y="1138"/>
                </a:lnTo>
                <a:lnTo>
                  <a:pt x="2782" y="1212"/>
                </a:lnTo>
                <a:lnTo>
                  <a:pt x="2795" y="1251"/>
                </a:lnTo>
                <a:lnTo>
                  <a:pt x="2809" y="1294"/>
                </a:lnTo>
                <a:lnTo>
                  <a:pt x="2819" y="1377"/>
                </a:lnTo>
                <a:lnTo>
                  <a:pt x="2812" y="1457"/>
                </a:lnTo>
                <a:lnTo>
                  <a:pt x="2790" y="1530"/>
                </a:lnTo>
                <a:lnTo>
                  <a:pt x="2740" y="1637"/>
                </a:lnTo>
                <a:lnTo>
                  <a:pt x="2649" y="1769"/>
                </a:lnTo>
                <a:lnTo>
                  <a:pt x="2559" y="1898"/>
                </a:lnTo>
                <a:lnTo>
                  <a:pt x="2508" y="1996"/>
                </a:lnTo>
                <a:lnTo>
                  <a:pt x="2488" y="2060"/>
                </a:lnTo>
                <a:lnTo>
                  <a:pt x="2482" y="2128"/>
                </a:lnTo>
                <a:lnTo>
                  <a:pt x="2495" y="2197"/>
                </a:lnTo>
                <a:lnTo>
                  <a:pt x="2528" y="2271"/>
                </a:lnTo>
                <a:lnTo>
                  <a:pt x="2586" y="2347"/>
                </a:lnTo>
                <a:lnTo>
                  <a:pt x="2626" y="2387"/>
                </a:lnTo>
                <a:lnTo>
                  <a:pt x="2713" y="2467"/>
                </a:lnTo>
                <a:lnTo>
                  <a:pt x="2894" y="2622"/>
                </a:lnTo>
                <a:lnTo>
                  <a:pt x="3083" y="2769"/>
                </a:lnTo>
                <a:lnTo>
                  <a:pt x="3272" y="2899"/>
                </a:lnTo>
                <a:lnTo>
                  <a:pt x="3455" y="3004"/>
                </a:lnTo>
                <a:lnTo>
                  <a:pt x="3582" y="3063"/>
                </a:lnTo>
                <a:lnTo>
                  <a:pt x="3661" y="3093"/>
                </a:lnTo>
                <a:lnTo>
                  <a:pt x="3734" y="3114"/>
                </a:lnTo>
                <a:lnTo>
                  <a:pt x="3802" y="3122"/>
                </a:lnTo>
                <a:lnTo>
                  <a:pt x="3861" y="3121"/>
                </a:lnTo>
                <a:lnTo>
                  <a:pt x="3913" y="3106"/>
                </a:lnTo>
                <a:lnTo>
                  <a:pt x="3934" y="3095"/>
                </a:lnTo>
                <a:lnTo>
                  <a:pt x="3966" y="3070"/>
                </a:lnTo>
                <a:lnTo>
                  <a:pt x="4024" y="3004"/>
                </a:lnTo>
                <a:lnTo>
                  <a:pt x="4073" y="2919"/>
                </a:lnTo>
                <a:lnTo>
                  <a:pt x="4117" y="2820"/>
                </a:lnTo>
                <a:lnTo>
                  <a:pt x="4173" y="2647"/>
                </a:lnTo>
                <a:lnTo>
                  <a:pt x="4232" y="2385"/>
                </a:lnTo>
                <a:lnTo>
                  <a:pt x="4303" y="1962"/>
                </a:lnTo>
                <a:lnTo>
                  <a:pt x="4369" y="1573"/>
                </a:lnTo>
                <a:lnTo>
                  <a:pt x="4406" y="1412"/>
                </a:lnTo>
                <a:lnTo>
                  <a:pt x="4435" y="1321"/>
                </a:lnTo>
                <a:lnTo>
                  <a:pt x="4451" y="1284"/>
                </a:lnTo>
                <a:lnTo>
                  <a:pt x="4464" y="1255"/>
                </a:lnTo>
                <a:lnTo>
                  <a:pt x="4497" y="1207"/>
                </a:lnTo>
                <a:lnTo>
                  <a:pt x="4539" y="1176"/>
                </a:lnTo>
                <a:lnTo>
                  <a:pt x="4579" y="1160"/>
                </a:lnTo>
                <a:lnTo>
                  <a:pt x="4614" y="1161"/>
                </a:lnTo>
                <a:lnTo>
                  <a:pt x="4635" y="1182"/>
                </a:lnTo>
                <a:lnTo>
                  <a:pt x="4637" y="1220"/>
                </a:lnTo>
                <a:lnTo>
                  <a:pt x="4612" y="1281"/>
                </a:lnTo>
                <a:lnTo>
                  <a:pt x="4586" y="1321"/>
                </a:lnTo>
                <a:lnTo>
                  <a:pt x="4555" y="1376"/>
                </a:lnTo>
                <a:lnTo>
                  <a:pt x="4481" y="1524"/>
                </a:lnTo>
                <a:lnTo>
                  <a:pt x="4404" y="1728"/>
                </a:lnTo>
                <a:lnTo>
                  <a:pt x="4347" y="1925"/>
                </a:lnTo>
                <a:lnTo>
                  <a:pt x="4313" y="2078"/>
                </a:lnTo>
                <a:lnTo>
                  <a:pt x="4297" y="2161"/>
                </a:lnTo>
                <a:lnTo>
                  <a:pt x="4277" y="2279"/>
                </a:lnTo>
                <a:lnTo>
                  <a:pt x="4251" y="2516"/>
                </a:lnTo>
                <a:lnTo>
                  <a:pt x="4242" y="2749"/>
                </a:lnTo>
                <a:lnTo>
                  <a:pt x="4257" y="2975"/>
                </a:lnTo>
                <a:lnTo>
                  <a:pt x="4286" y="3138"/>
                </a:lnTo>
                <a:lnTo>
                  <a:pt x="4313" y="3242"/>
                </a:lnTo>
                <a:lnTo>
                  <a:pt x="4347" y="3341"/>
                </a:lnTo>
                <a:lnTo>
                  <a:pt x="4391" y="3436"/>
                </a:lnTo>
                <a:lnTo>
                  <a:pt x="4441" y="3527"/>
                </a:lnTo>
                <a:lnTo>
                  <a:pt x="4500" y="3611"/>
                </a:lnTo>
                <a:lnTo>
                  <a:pt x="4569" y="3690"/>
                </a:lnTo>
                <a:lnTo>
                  <a:pt x="4647" y="3762"/>
                </a:lnTo>
                <a:lnTo>
                  <a:pt x="4691" y="3794"/>
                </a:lnTo>
                <a:lnTo>
                  <a:pt x="4877" y="3928"/>
                </a:lnTo>
                <a:lnTo>
                  <a:pt x="5306" y="4226"/>
                </a:lnTo>
                <a:lnTo>
                  <a:pt x="5635" y="4471"/>
                </a:lnTo>
                <a:lnTo>
                  <a:pt x="5843" y="4641"/>
                </a:lnTo>
                <a:lnTo>
                  <a:pt x="6030" y="4817"/>
                </a:lnTo>
                <a:lnTo>
                  <a:pt x="6149" y="4951"/>
                </a:lnTo>
                <a:lnTo>
                  <a:pt x="6220" y="5041"/>
                </a:lnTo>
                <a:lnTo>
                  <a:pt x="6250" y="5087"/>
                </a:lnTo>
                <a:lnTo>
                  <a:pt x="6256" y="5097"/>
                </a:lnTo>
                <a:lnTo>
                  <a:pt x="6260" y="5118"/>
                </a:lnTo>
                <a:lnTo>
                  <a:pt x="6254" y="5133"/>
                </a:lnTo>
                <a:lnTo>
                  <a:pt x="6243" y="5146"/>
                </a:lnTo>
                <a:lnTo>
                  <a:pt x="6217" y="5157"/>
                </a:lnTo>
                <a:lnTo>
                  <a:pt x="6188" y="5151"/>
                </a:lnTo>
                <a:lnTo>
                  <a:pt x="6169" y="5138"/>
                </a:lnTo>
                <a:lnTo>
                  <a:pt x="6162" y="5128"/>
                </a:lnTo>
                <a:lnTo>
                  <a:pt x="6133" y="5086"/>
                </a:lnTo>
                <a:lnTo>
                  <a:pt x="6079" y="5027"/>
                </a:lnTo>
                <a:lnTo>
                  <a:pt x="6024" y="4994"/>
                </a:lnTo>
                <a:lnTo>
                  <a:pt x="5969" y="4982"/>
                </a:lnTo>
                <a:lnTo>
                  <a:pt x="5915" y="4989"/>
                </a:lnTo>
                <a:lnTo>
                  <a:pt x="5858" y="5011"/>
                </a:lnTo>
                <a:lnTo>
                  <a:pt x="5771" y="5064"/>
                </a:lnTo>
                <a:lnTo>
                  <a:pt x="5643" y="5154"/>
                </a:lnTo>
                <a:lnTo>
                  <a:pt x="5533" y="5217"/>
                </a:lnTo>
                <a:lnTo>
                  <a:pt x="5454" y="5250"/>
                </a:lnTo>
                <a:lnTo>
                  <a:pt x="5368" y="5275"/>
                </a:lnTo>
                <a:lnTo>
                  <a:pt x="5274" y="5283"/>
                </a:lnTo>
                <a:lnTo>
                  <a:pt x="5172" y="5275"/>
                </a:lnTo>
                <a:lnTo>
                  <a:pt x="5063" y="5243"/>
                </a:lnTo>
                <a:lnTo>
                  <a:pt x="5004" y="5217"/>
                </a:lnTo>
                <a:lnTo>
                  <a:pt x="4969" y="5204"/>
                </a:lnTo>
                <a:lnTo>
                  <a:pt x="4896" y="5155"/>
                </a:lnTo>
                <a:lnTo>
                  <a:pt x="4778" y="5047"/>
                </a:lnTo>
                <a:lnTo>
                  <a:pt x="4650" y="4917"/>
                </a:lnTo>
                <a:lnTo>
                  <a:pt x="4560" y="4835"/>
                </a:lnTo>
                <a:lnTo>
                  <a:pt x="4471" y="4765"/>
                </a:lnTo>
                <a:lnTo>
                  <a:pt x="4381" y="4713"/>
                </a:lnTo>
                <a:lnTo>
                  <a:pt x="4335" y="4700"/>
                </a:lnTo>
                <a:lnTo>
                  <a:pt x="4300" y="4691"/>
                </a:lnTo>
                <a:lnTo>
                  <a:pt x="4238" y="4683"/>
                </a:lnTo>
                <a:lnTo>
                  <a:pt x="4181" y="4683"/>
                </a:lnTo>
                <a:lnTo>
                  <a:pt x="4130" y="4688"/>
                </a:lnTo>
                <a:lnTo>
                  <a:pt x="4063" y="4708"/>
                </a:lnTo>
                <a:lnTo>
                  <a:pt x="3992" y="4753"/>
                </a:lnTo>
                <a:lnTo>
                  <a:pt x="3940" y="4808"/>
                </a:lnTo>
                <a:lnTo>
                  <a:pt x="3903" y="4867"/>
                </a:lnTo>
                <a:lnTo>
                  <a:pt x="3870" y="4948"/>
                </a:lnTo>
                <a:lnTo>
                  <a:pt x="3861" y="4979"/>
                </a:lnTo>
                <a:lnTo>
                  <a:pt x="3857" y="4992"/>
                </a:lnTo>
                <a:lnTo>
                  <a:pt x="3834" y="5027"/>
                </a:lnTo>
                <a:lnTo>
                  <a:pt x="3799" y="5064"/>
                </a:lnTo>
                <a:lnTo>
                  <a:pt x="3756" y="5099"/>
                </a:lnTo>
                <a:lnTo>
                  <a:pt x="3710" y="5125"/>
                </a:lnTo>
                <a:lnTo>
                  <a:pt x="3664" y="5135"/>
                </a:lnTo>
                <a:lnTo>
                  <a:pt x="3634" y="5129"/>
                </a:lnTo>
                <a:lnTo>
                  <a:pt x="3616" y="5118"/>
                </a:lnTo>
                <a:lnTo>
                  <a:pt x="3593" y="5089"/>
                </a:lnTo>
                <a:lnTo>
                  <a:pt x="3585" y="5056"/>
                </a:lnTo>
                <a:lnTo>
                  <a:pt x="3575" y="5021"/>
                </a:lnTo>
                <a:lnTo>
                  <a:pt x="3540" y="4963"/>
                </a:lnTo>
                <a:lnTo>
                  <a:pt x="3491" y="4919"/>
                </a:lnTo>
                <a:lnTo>
                  <a:pt x="3434" y="4887"/>
                </a:lnTo>
                <a:lnTo>
                  <a:pt x="3373" y="4867"/>
                </a:lnTo>
                <a:lnTo>
                  <a:pt x="3317" y="4863"/>
                </a:lnTo>
                <a:lnTo>
                  <a:pt x="3268" y="4870"/>
                </a:lnTo>
                <a:lnTo>
                  <a:pt x="3234" y="4891"/>
                </a:lnTo>
                <a:lnTo>
                  <a:pt x="3225" y="4907"/>
                </a:lnTo>
                <a:lnTo>
                  <a:pt x="3212" y="4953"/>
                </a:lnTo>
                <a:lnTo>
                  <a:pt x="3190" y="5083"/>
                </a:lnTo>
                <a:lnTo>
                  <a:pt x="3163" y="5185"/>
                </a:lnTo>
                <a:lnTo>
                  <a:pt x="3119" y="5291"/>
                </a:lnTo>
                <a:lnTo>
                  <a:pt x="3068" y="5365"/>
                </a:lnTo>
                <a:lnTo>
                  <a:pt x="3025" y="5410"/>
                </a:lnTo>
                <a:lnTo>
                  <a:pt x="2975" y="5450"/>
                </a:lnTo>
                <a:lnTo>
                  <a:pt x="2916" y="5486"/>
                </a:lnTo>
                <a:lnTo>
                  <a:pt x="2845" y="5514"/>
                </a:lnTo>
                <a:lnTo>
                  <a:pt x="2765" y="5533"/>
                </a:lnTo>
                <a:lnTo>
                  <a:pt x="2720" y="5538"/>
                </a:lnTo>
                <a:lnTo>
                  <a:pt x="2631" y="5548"/>
                </a:lnTo>
                <a:lnTo>
                  <a:pt x="2482" y="5577"/>
                </a:lnTo>
                <a:lnTo>
                  <a:pt x="2364" y="5612"/>
                </a:lnTo>
                <a:lnTo>
                  <a:pt x="2274" y="5651"/>
                </a:lnTo>
                <a:lnTo>
                  <a:pt x="2206" y="5691"/>
                </a:lnTo>
                <a:lnTo>
                  <a:pt x="2159" y="5731"/>
                </a:lnTo>
                <a:lnTo>
                  <a:pt x="2113" y="5785"/>
                </a:lnTo>
                <a:lnTo>
                  <a:pt x="2095" y="5811"/>
                </a:lnTo>
                <a:lnTo>
                  <a:pt x="2087" y="5821"/>
                </a:lnTo>
                <a:lnTo>
                  <a:pt x="2069" y="5834"/>
                </a:lnTo>
                <a:lnTo>
                  <a:pt x="2052" y="5838"/>
                </a:lnTo>
                <a:lnTo>
                  <a:pt x="2036" y="5837"/>
                </a:lnTo>
                <a:lnTo>
                  <a:pt x="2023" y="5828"/>
                </a:lnTo>
                <a:lnTo>
                  <a:pt x="2015" y="5815"/>
                </a:lnTo>
                <a:lnTo>
                  <a:pt x="2012" y="5796"/>
                </a:lnTo>
                <a:lnTo>
                  <a:pt x="2018" y="5776"/>
                </a:lnTo>
                <a:lnTo>
                  <a:pt x="2023" y="5765"/>
                </a:lnTo>
                <a:lnTo>
                  <a:pt x="2033" y="5752"/>
                </a:lnTo>
                <a:lnTo>
                  <a:pt x="2078" y="5718"/>
                </a:lnTo>
                <a:lnTo>
                  <a:pt x="2186" y="5661"/>
                </a:lnTo>
                <a:lnTo>
                  <a:pt x="2337" y="5599"/>
                </a:lnTo>
                <a:lnTo>
                  <a:pt x="2448" y="5563"/>
                </a:lnTo>
                <a:lnTo>
                  <a:pt x="2564" y="5534"/>
                </a:lnTo>
                <a:lnTo>
                  <a:pt x="2682" y="5515"/>
                </a:lnTo>
                <a:lnTo>
                  <a:pt x="2739" y="5511"/>
                </a:lnTo>
                <a:lnTo>
                  <a:pt x="2766" y="5510"/>
                </a:lnTo>
                <a:lnTo>
                  <a:pt x="2819" y="5499"/>
                </a:lnTo>
                <a:lnTo>
                  <a:pt x="2895" y="5473"/>
                </a:lnTo>
                <a:lnTo>
                  <a:pt x="2983" y="5417"/>
                </a:lnTo>
                <a:lnTo>
                  <a:pt x="3055" y="5344"/>
                </a:lnTo>
                <a:lnTo>
                  <a:pt x="3110" y="5256"/>
                </a:lnTo>
                <a:lnTo>
                  <a:pt x="3144" y="5159"/>
                </a:lnTo>
                <a:lnTo>
                  <a:pt x="3156" y="5059"/>
                </a:lnTo>
                <a:lnTo>
                  <a:pt x="3149" y="4984"/>
                </a:lnTo>
                <a:lnTo>
                  <a:pt x="3134" y="4935"/>
                </a:lnTo>
                <a:lnTo>
                  <a:pt x="3126" y="4912"/>
                </a:lnTo>
                <a:lnTo>
                  <a:pt x="3117" y="4887"/>
                </a:lnTo>
                <a:lnTo>
                  <a:pt x="3120" y="4831"/>
                </a:lnTo>
                <a:lnTo>
                  <a:pt x="3143" y="4769"/>
                </a:lnTo>
                <a:lnTo>
                  <a:pt x="3182" y="4700"/>
                </a:lnTo>
                <a:lnTo>
                  <a:pt x="3265" y="4587"/>
                </a:lnTo>
                <a:lnTo>
                  <a:pt x="3408" y="4430"/>
                </a:lnTo>
                <a:lnTo>
                  <a:pt x="3639" y="4200"/>
                </a:lnTo>
                <a:lnTo>
                  <a:pt x="3786" y="4041"/>
                </a:lnTo>
                <a:lnTo>
                  <a:pt x="3824" y="3991"/>
                </a:lnTo>
                <a:lnTo>
                  <a:pt x="3845" y="3949"/>
                </a:lnTo>
                <a:lnTo>
                  <a:pt x="3847" y="3919"/>
                </a:lnTo>
                <a:lnTo>
                  <a:pt x="3838" y="3909"/>
                </a:lnTo>
                <a:lnTo>
                  <a:pt x="3816" y="3893"/>
                </a:lnTo>
                <a:lnTo>
                  <a:pt x="3773" y="3880"/>
                </a:lnTo>
                <a:lnTo>
                  <a:pt x="3727" y="3884"/>
                </a:lnTo>
                <a:lnTo>
                  <a:pt x="3681" y="3903"/>
                </a:lnTo>
                <a:lnTo>
                  <a:pt x="3609" y="3948"/>
                </a:lnTo>
                <a:lnTo>
                  <a:pt x="3508" y="4017"/>
                </a:lnTo>
                <a:lnTo>
                  <a:pt x="3454" y="4044"/>
                </a:lnTo>
                <a:lnTo>
                  <a:pt x="3441" y="4050"/>
                </a:lnTo>
                <a:lnTo>
                  <a:pt x="3411" y="4054"/>
                </a:lnTo>
                <a:lnTo>
                  <a:pt x="3360" y="4049"/>
                </a:lnTo>
                <a:lnTo>
                  <a:pt x="3247" y="4011"/>
                </a:lnTo>
                <a:lnTo>
                  <a:pt x="3116" y="3961"/>
                </a:lnTo>
                <a:lnTo>
                  <a:pt x="3025" y="3938"/>
                </a:lnTo>
                <a:lnTo>
                  <a:pt x="2957" y="3932"/>
                </a:lnTo>
                <a:lnTo>
                  <a:pt x="2911" y="3936"/>
                </a:lnTo>
                <a:lnTo>
                  <a:pt x="2865" y="3948"/>
                </a:lnTo>
                <a:lnTo>
                  <a:pt x="2821" y="3968"/>
                </a:lnTo>
                <a:lnTo>
                  <a:pt x="2799" y="3982"/>
                </a:lnTo>
                <a:lnTo>
                  <a:pt x="2603" y="4115"/>
                </a:lnTo>
                <a:lnTo>
                  <a:pt x="2267" y="4334"/>
                </a:lnTo>
                <a:lnTo>
                  <a:pt x="1992" y="4500"/>
                </a:lnTo>
                <a:lnTo>
                  <a:pt x="1770" y="4619"/>
                </a:lnTo>
                <a:lnTo>
                  <a:pt x="1599" y="4695"/>
                </a:lnTo>
                <a:lnTo>
                  <a:pt x="1471" y="4737"/>
                </a:lnTo>
                <a:lnTo>
                  <a:pt x="1400" y="4746"/>
                </a:lnTo>
                <a:lnTo>
                  <a:pt x="1364" y="4743"/>
                </a:lnTo>
                <a:lnTo>
                  <a:pt x="1336" y="4734"/>
                </a:lnTo>
                <a:lnTo>
                  <a:pt x="1314" y="4720"/>
                </a:lnTo>
                <a:lnTo>
                  <a:pt x="1305" y="4710"/>
                </a:lnTo>
                <a:lnTo>
                  <a:pt x="1272" y="4667"/>
                </a:lnTo>
                <a:lnTo>
                  <a:pt x="1200" y="4562"/>
                </a:lnTo>
                <a:lnTo>
                  <a:pt x="1143" y="4491"/>
                </a:lnTo>
                <a:lnTo>
                  <a:pt x="1102" y="4458"/>
                </a:lnTo>
                <a:lnTo>
                  <a:pt x="1062" y="4440"/>
                </a:lnTo>
                <a:lnTo>
                  <a:pt x="1022" y="4446"/>
                </a:lnTo>
                <a:lnTo>
                  <a:pt x="1002" y="4459"/>
                </a:lnTo>
                <a:lnTo>
                  <a:pt x="938" y="4514"/>
                </a:lnTo>
                <a:lnTo>
                  <a:pt x="862" y="4592"/>
                </a:lnTo>
                <a:lnTo>
                  <a:pt x="823" y="4642"/>
                </a:lnTo>
                <a:lnTo>
                  <a:pt x="794" y="4693"/>
                </a:lnTo>
                <a:lnTo>
                  <a:pt x="777" y="4744"/>
                </a:lnTo>
                <a:lnTo>
                  <a:pt x="773" y="4795"/>
                </a:lnTo>
                <a:lnTo>
                  <a:pt x="783" y="4848"/>
                </a:lnTo>
                <a:lnTo>
                  <a:pt x="793" y="4874"/>
                </a:lnTo>
                <a:lnTo>
                  <a:pt x="797" y="4890"/>
                </a:lnTo>
                <a:lnTo>
                  <a:pt x="786" y="4914"/>
                </a:lnTo>
                <a:lnTo>
                  <a:pt x="761" y="4925"/>
                </a:lnTo>
                <a:lnTo>
                  <a:pt x="743" y="4916"/>
                </a:lnTo>
                <a:lnTo>
                  <a:pt x="733" y="4899"/>
                </a:lnTo>
                <a:lnTo>
                  <a:pt x="728" y="4887"/>
                </a:lnTo>
                <a:lnTo>
                  <a:pt x="725" y="4874"/>
                </a:lnTo>
                <a:lnTo>
                  <a:pt x="724" y="4840"/>
                </a:lnTo>
                <a:lnTo>
                  <a:pt x="731" y="4798"/>
                </a:lnTo>
                <a:lnTo>
                  <a:pt x="747" y="4750"/>
                </a:lnTo>
                <a:lnTo>
                  <a:pt x="776" y="4694"/>
                </a:lnTo>
                <a:lnTo>
                  <a:pt x="817" y="4632"/>
                </a:lnTo>
                <a:lnTo>
                  <a:pt x="874" y="4566"/>
                </a:lnTo>
                <a:lnTo>
                  <a:pt x="947" y="4492"/>
                </a:lnTo>
                <a:lnTo>
                  <a:pt x="990" y="4453"/>
                </a:lnTo>
                <a:lnTo>
                  <a:pt x="1015" y="4436"/>
                </a:lnTo>
                <a:lnTo>
                  <a:pt x="1075" y="4412"/>
                </a:lnTo>
                <a:lnTo>
                  <a:pt x="1147" y="4400"/>
                </a:lnTo>
                <a:lnTo>
                  <a:pt x="1230" y="4397"/>
                </a:lnTo>
                <a:lnTo>
                  <a:pt x="1376" y="4402"/>
                </a:lnTo>
                <a:lnTo>
                  <a:pt x="1602" y="4407"/>
                </a:lnTo>
                <a:lnTo>
                  <a:pt x="1790" y="4397"/>
                </a:lnTo>
                <a:lnTo>
                  <a:pt x="1923" y="4377"/>
                </a:lnTo>
                <a:lnTo>
                  <a:pt x="2059" y="4344"/>
                </a:lnTo>
                <a:lnTo>
                  <a:pt x="2200" y="4292"/>
                </a:lnTo>
                <a:lnTo>
                  <a:pt x="2343" y="4220"/>
                </a:lnTo>
                <a:lnTo>
                  <a:pt x="2487" y="4124"/>
                </a:lnTo>
                <a:lnTo>
                  <a:pt x="2632" y="4001"/>
                </a:lnTo>
                <a:lnTo>
                  <a:pt x="2776" y="3847"/>
                </a:lnTo>
                <a:lnTo>
                  <a:pt x="2847" y="3756"/>
                </a:lnTo>
                <a:lnTo>
                  <a:pt x="2859" y="3736"/>
                </a:lnTo>
                <a:lnTo>
                  <a:pt x="2877" y="3688"/>
                </a:lnTo>
                <a:lnTo>
                  <a:pt x="2880" y="3632"/>
                </a:lnTo>
                <a:lnTo>
                  <a:pt x="2868" y="3575"/>
                </a:lnTo>
                <a:lnTo>
                  <a:pt x="2839" y="3521"/>
                </a:lnTo>
                <a:lnTo>
                  <a:pt x="2793" y="3475"/>
                </a:lnTo>
                <a:lnTo>
                  <a:pt x="2726" y="3443"/>
                </a:lnTo>
                <a:lnTo>
                  <a:pt x="2635" y="3432"/>
                </a:lnTo>
                <a:lnTo>
                  <a:pt x="2580" y="3435"/>
                </a:lnTo>
                <a:lnTo>
                  <a:pt x="2521" y="3441"/>
                </a:lnTo>
                <a:lnTo>
                  <a:pt x="2359" y="3442"/>
                </a:lnTo>
                <a:lnTo>
                  <a:pt x="2147" y="3432"/>
                </a:lnTo>
                <a:lnTo>
                  <a:pt x="1900" y="3403"/>
                </a:lnTo>
                <a:lnTo>
                  <a:pt x="1626" y="3353"/>
                </a:lnTo>
                <a:lnTo>
                  <a:pt x="1409" y="3295"/>
                </a:lnTo>
                <a:lnTo>
                  <a:pt x="1262" y="3249"/>
                </a:lnTo>
                <a:lnTo>
                  <a:pt x="1112" y="3193"/>
                </a:lnTo>
                <a:lnTo>
                  <a:pt x="966" y="3129"/>
                </a:lnTo>
                <a:lnTo>
                  <a:pt x="819" y="3054"/>
                </a:lnTo>
                <a:lnTo>
                  <a:pt x="675" y="2971"/>
                </a:lnTo>
                <a:lnTo>
                  <a:pt x="604" y="2923"/>
                </a:lnTo>
                <a:lnTo>
                  <a:pt x="543" y="2880"/>
                </a:lnTo>
                <a:lnTo>
                  <a:pt x="432" y="2791"/>
                </a:lnTo>
                <a:lnTo>
                  <a:pt x="334" y="2696"/>
                </a:lnTo>
                <a:lnTo>
                  <a:pt x="252" y="2599"/>
                </a:lnTo>
                <a:lnTo>
                  <a:pt x="183" y="2500"/>
                </a:lnTo>
                <a:lnTo>
                  <a:pt x="125" y="2396"/>
                </a:lnTo>
                <a:lnTo>
                  <a:pt x="79" y="2292"/>
                </a:lnTo>
                <a:lnTo>
                  <a:pt x="46" y="2186"/>
                </a:lnTo>
                <a:lnTo>
                  <a:pt x="22" y="2079"/>
                </a:lnTo>
                <a:lnTo>
                  <a:pt x="6" y="1970"/>
                </a:lnTo>
                <a:lnTo>
                  <a:pt x="0" y="1862"/>
                </a:lnTo>
                <a:lnTo>
                  <a:pt x="2" y="1752"/>
                </a:lnTo>
                <a:lnTo>
                  <a:pt x="17" y="1589"/>
                </a:lnTo>
                <a:lnTo>
                  <a:pt x="59" y="1375"/>
                </a:lnTo>
                <a:lnTo>
                  <a:pt x="120" y="1167"/>
                </a:lnTo>
                <a:lnTo>
                  <a:pt x="191" y="968"/>
                </a:lnTo>
                <a:lnTo>
                  <a:pt x="311" y="692"/>
                </a:lnTo>
                <a:lnTo>
                  <a:pt x="456" y="386"/>
                </a:lnTo>
                <a:lnTo>
                  <a:pt x="524" y="221"/>
                </a:lnTo>
                <a:lnTo>
                  <a:pt x="540" y="160"/>
                </a:lnTo>
                <a:lnTo>
                  <a:pt x="543" y="128"/>
                </a:lnTo>
                <a:lnTo>
                  <a:pt x="540" y="115"/>
                </a:lnTo>
                <a:lnTo>
                  <a:pt x="537" y="98"/>
                </a:lnTo>
                <a:lnTo>
                  <a:pt x="540" y="71"/>
                </a:lnTo>
                <a:lnTo>
                  <a:pt x="551" y="51"/>
                </a:lnTo>
                <a:lnTo>
                  <a:pt x="569" y="39"/>
                </a:lnTo>
                <a:lnTo>
                  <a:pt x="589" y="35"/>
                </a:lnTo>
                <a:lnTo>
                  <a:pt x="609" y="39"/>
                </a:lnTo>
                <a:lnTo>
                  <a:pt x="626" y="52"/>
                </a:lnTo>
                <a:lnTo>
                  <a:pt x="636" y="75"/>
                </a:lnTo>
                <a:lnTo>
                  <a:pt x="639" y="91"/>
                </a:lnTo>
                <a:lnTo>
                  <a:pt x="638" y="111"/>
                </a:lnTo>
                <a:lnTo>
                  <a:pt x="610" y="180"/>
                </a:lnTo>
                <a:lnTo>
                  <a:pt x="527" y="337"/>
                </a:lnTo>
                <a:lnTo>
                  <a:pt x="364" y="640"/>
                </a:lnTo>
                <a:lnTo>
                  <a:pt x="233" y="918"/>
                </a:lnTo>
                <a:lnTo>
                  <a:pt x="154" y="1121"/>
                </a:lnTo>
                <a:lnTo>
                  <a:pt x="86" y="1333"/>
                </a:lnTo>
                <a:lnTo>
                  <a:pt x="39" y="1552"/>
                </a:lnTo>
                <a:lnTo>
                  <a:pt x="19" y="1717"/>
                </a:lnTo>
                <a:lnTo>
                  <a:pt x="14" y="1828"/>
                </a:lnTo>
                <a:lnTo>
                  <a:pt x="19" y="1939"/>
                </a:lnTo>
                <a:lnTo>
                  <a:pt x="32" y="2050"/>
                </a:lnTo>
                <a:lnTo>
                  <a:pt x="55" y="2158"/>
                </a:lnTo>
                <a:lnTo>
                  <a:pt x="88" y="2266"/>
                </a:lnTo>
                <a:lnTo>
                  <a:pt x="132" y="2372"/>
                </a:lnTo>
                <a:lnTo>
                  <a:pt x="190" y="2474"/>
                </a:lnTo>
                <a:lnTo>
                  <a:pt x="259" y="2575"/>
                </a:lnTo>
                <a:lnTo>
                  <a:pt x="343" y="2671"/>
                </a:lnTo>
                <a:lnTo>
                  <a:pt x="439" y="2765"/>
                </a:lnTo>
                <a:lnTo>
                  <a:pt x="553" y="2854"/>
                </a:lnTo>
                <a:lnTo>
                  <a:pt x="615" y="2896"/>
                </a:lnTo>
                <a:lnTo>
                  <a:pt x="694" y="2946"/>
                </a:lnTo>
                <a:lnTo>
                  <a:pt x="851" y="3037"/>
                </a:lnTo>
                <a:lnTo>
                  <a:pt x="1009" y="3116"/>
                </a:lnTo>
                <a:lnTo>
                  <a:pt x="1169" y="3186"/>
                </a:lnTo>
                <a:lnTo>
                  <a:pt x="1327" y="3245"/>
                </a:lnTo>
                <a:lnTo>
                  <a:pt x="1487" y="3294"/>
                </a:lnTo>
                <a:lnTo>
                  <a:pt x="1643" y="3334"/>
                </a:lnTo>
                <a:lnTo>
                  <a:pt x="1800" y="3366"/>
                </a:lnTo>
                <a:lnTo>
                  <a:pt x="1956" y="3389"/>
                </a:lnTo>
                <a:lnTo>
                  <a:pt x="2108" y="3406"/>
                </a:lnTo>
                <a:lnTo>
                  <a:pt x="2333" y="3418"/>
                </a:lnTo>
                <a:lnTo>
                  <a:pt x="2621" y="3413"/>
                </a:lnTo>
                <a:lnTo>
                  <a:pt x="2891" y="3387"/>
                </a:lnTo>
                <a:lnTo>
                  <a:pt x="3019" y="3369"/>
                </a:lnTo>
                <a:close/>
                <a:moveTo>
                  <a:pt x="2008" y="1611"/>
                </a:moveTo>
                <a:lnTo>
                  <a:pt x="2008" y="1643"/>
                </a:lnTo>
                <a:lnTo>
                  <a:pt x="2005" y="1668"/>
                </a:lnTo>
                <a:lnTo>
                  <a:pt x="2009" y="1683"/>
                </a:lnTo>
                <a:lnTo>
                  <a:pt x="2018" y="1690"/>
                </a:lnTo>
                <a:lnTo>
                  <a:pt x="2028" y="1696"/>
                </a:lnTo>
                <a:lnTo>
                  <a:pt x="2055" y="1689"/>
                </a:lnTo>
                <a:lnTo>
                  <a:pt x="2084" y="1664"/>
                </a:lnTo>
                <a:lnTo>
                  <a:pt x="2105" y="1625"/>
                </a:lnTo>
                <a:lnTo>
                  <a:pt x="2110" y="1602"/>
                </a:lnTo>
                <a:lnTo>
                  <a:pt x="2110" y="1591"/>
                </a:lnTo>
                <a:lnTo>
                  <a:pt x="2103" y="1575"/>
                </a:lnTo>
                <a:lnTo>
                  <a:pt x="2080" y="1563"/>
                </a:lnTo>
                <a:lnTo>
                  <a:pt x="2039" y="1571"/>
                </a:lnTo>
                <a:lnTo>
                  <a:pt x="2016" y="1588"/>
                </a:lnTo>
                <a:lnTo>
                  <a:pt x="2008" y="1602"/>
                </a:lnTo>
                <a:lnTo>
                  <a:pt x="2008" y="16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9">
            <a:extLst>
              <a:ext uri="{FF2B5EF4-FFF2-40B4-BE49-F238E27FC236}">
                <a16:creationId xmlns:a16="http://schemas.microsoft.com/office/drawing/2014/main" id="{AE533848-1181-426B-929B-9A4EE187868C}"/>
              </a:ext>
            </a:extLst>
          </p:cNvPr>
          <p:cNvSpPr>
            <a:spLocks noEditPoints="1"/>
          </p:cNvSpPr>
          <p:nvPr/>
        </p:nvSpPr>
        <p:spPr bwMode="auto">
          <a:xfrm>
            <a:off x="3732010" y="1902555"/>
            <a:ext cx="3726948" cy="2989155"/>
          </a:xfrm>
          <a:custGeom>
            <a:avLst/>
            <a:gdLst>
              <a:gd name="T0" fmla="*/ 3658 w 4507"/>
              <a:gd name="T1" fmla="*/ 2765 h 4589"/>
              <a:gd name="T2" fmla="*/ 2395 w 4507"/>
              <a:gd name="T3" fmla="*/ 3266 h 4589"/>
              <a:gd name="T4" fmla="*/ 2720 w 4507"/>
              <a:gd name="T5" fmla="*/ 2897 h 4589"/>
              <a:gd name="T6" fmla="*/ 2646 w 4507"/>
              <a:gd name="T7" fmla="*/ 2690 h 4589"/>
              <a:gd name="T8" fmla="*/ 3048 w 4507"/>
              <a:gd name="T9" fmla="*/ 4031 h 4589"/>
              <a:gd name="T10" fmla="*/ 2151 w 4507"/>
              <a:gd name="T11" fmla="*/ 3540 h 4589"/>
              <a:gd name="T12" fmla="*/ 1790 w 4507"/>
              <a:gd name="T13" fmla="*/ 3305 h 4589"/>
              <a:gd name="T14" fmla="*/ 2280 w 4507"/>
              <a:gd name="T15" fmla="*/ 3092 h 4589"/>
              <a:gd name="T16" fmla="*/ 2300 w 4507"/>
              <a:gd name="T17" fmla="*/ 2729 h 4589"/>
              <a:gd name="T18" fmla="*/ 2104 w 4507"/>
              <a:gd name="T19" fmla="*/ 2387 h 4589"/>
              <a:gd name="T20" fmla="*/ 2608 w 4507"/>
              <a:gd name="T21" fmla="*/ 2157 h 4589"/>
              <a:gd name="T22" fmla="*/ 3070 w 4507"/>
              <a:gd name="T23" fmla="*/ 2609 h 4589"/>
              <a:gd name="T24" fmla="*/ 3340 w 4507"/>
              <a:gd name="T25" fmla="*/ 2622 h 4589"/>
              <a:gd name="T26" fmla="*/ 3667 w 4507"/>
              <a:gd name="T27" fmla="*/ 2502 h 4589"/>
              <a:gd name="T28" fmla="*/ 3602 w 4507"/>
              <a:gd name="T29" fmla="*/ 2724 h 4589"/>
              <a:gd name="T30" fmla="*/ 3652 w 4507"/>
              <a:gd name="T31" fmla="*/ 3028 h 4589"/>
              <a:gd name="T32" fmla="*/ 4039 w 4507"/>
              <a:gd name="T33" fmla="*/ 3224 h 4589"/>
              <a:gd name="T34" fmla="*/ 3593 w 4507"/>
              <a:gd name="T35" fmla="*/ 3429 h 4589"/>
              <a:gd name="T36" fmla="*/ 2566 w 4507"/>
              <a:gd name="T37" fmla="*/ 3049 h 4589"/>
              <a:gd name="T38" fmla="*/ 2504 w 4507"/>
              <a:gd name="T39" fmla="*/ 3112 h 4589"/>
              <a:gd name="T40" fmla="*/ 3904 w 4507"/>
              <a:gd name="T41" fmla="*/ 2515 h 4589"/>
              <a:gd name="T42" fmla="*/ 4155 w 4507"/>
              <a:gd name="T43" fmla="*/ 2906 h 4589"/>
              <a:gd name="T44" fmla="*/ 4134 w 4507"/>
              <a:gd name="T45" fmla="*/ 3028 h 4589"/>
              <a:gd name="T46" fmla="*/ 4093 w 4507"/>
              <a:gd name="T47" fmla="*/ 2925 h 4589"/>
              <a:gd name="T48" fmla="*/ 2995 w 4507"/>
              <a:gd name="T49" fmla="*/ 2168 h 4589"/>
              <a:gd name="T50" fmla="*/ 3796 w 4507"/>
              <a:gd name="T51" fmla="*/ 1762 h 4589"/>
              <a:gd name="T52" fmla="*/ 3131 w 4507"/>
              <a:gd name="T53" fmla="*/ 1432 h 4589"/>
              <a:gd name="T54" fmla="*/ 3648 w 4507"/>
              <a:gd name="T55" fmla="*/ 801 h 4589"/>
              <a:gd name="T56" fmla="*/ 2865 w 4507"/>
              <a:gd name="T57" fmla="*/ 4103 h 4589"/>
              <a:gd name="T58" fmla="*/ 2516 w 4507"/>
              <a:gd name="T59" fmla="*/ 4145 h 4589"/>
              <a:gd name="T60" fmla="*/ 2078 w 4507"/>
              <a:gd name="T61" fmla="*/ 3829 h 4589"/>
              <a:gd name="T62" fmla="*/ 1727 w 4507"/>
              <a:gd name="T63" fmla="*/ 2874 h 4589"/>
              <a:gd name="T64" fmla="*/ 3137 w 4507"/>
              <a:gd name="T65" fmla="*/ 2559 h 4589"/>
              <a:gd name="T66" fmla="*/ 1135 w 4507"/>
              <a:gd name="T67" fmla="*/ 3903 h 4589"/>
              <a:gd name="T68" fmla="*/ 1395 w 4507"/>
              <a:gd name="T69" fmla="*/ 3769 h 4589"/>
              <a:gd name="T70" fmla="*/ 604 w 4507"/>
              <a:gd name="T71" fmla="*/ 3034 h 4589"/>
              <a:gd name="T72" fmla="*/ 1222 w 4507"/>
              <a:gd name="T73" fmla="*/ 3711 h 4589"/>
              <a:gd name="T74" fmla="*/ 1110 w 4507"/>
              <a:gd name="T75" fmla="*/ 2757 h 4589"/>
              <a:gd name="T76" fmla="*/ 1413 w 4507"/>
              <a:gd name="T77" fmla="*/ 3011 h 4589"/>
              <a:gd name="T78" fmla="*/ 1253 w 4507"/>
              <a:gd name="T79" fmla="*/ 2507 h 4589"/>
              <a:gd name="T80" fmla="*/ 1497 w 4507"/>
              <a:gd name="T81" fmla="*/ 2227 h 4589"/>
              <a:gd name="T82" fmla="*/ 1010 w 4507"/>
              <a:gd name="T83" fmla="*/ 2670 h 4589"/>
              <a:gd name="T84" fmla="*/ 1173 w 4507"/>
              <a:gd name="T85" fmla="*/ 2054 h 4589"/>
              <a:gd name="T86" fmla="*/ 357 w 4507"/>
              <a:gd name="T87" fmla="*/ 2804 h 4589"/>
              <a:gd name="T88" fmla="*/ 312 w 4507"/>
              <a:gd name="T89" fmla="*/ 2897 h 4589"/>
              <a:gd name="T90" fmla="*/ 76 w 4507"/>
              <a:gd name="T91" fmla="*/ 2547 h 4589"/>
              <a:gd name="T92" fmla="*/ 307 w 4507"/>
              <a:gd name="T93" fmla="*/ 2332 h 4589"/>
              <a:gd name="T94" fmla="*/ 317 w 4507"/>
              <a:gd name="T95" fmla="*/ 2157 h 4589"/>
              <a:gd name="T96" fmla="*/ 6 w 4507"/>
              <a:gd name="T97" fmla="*/ 1929 h 4589"/>
              <a:gd name="T98" fmla="*/ 1199 w 4507"/>
              <a:gd name="T99" fmla="*/ 1605 h 4589"/>
              <a:gd name="T100" fmla="*/ 1520 w 4507"/>
              <a:gd name="T101" fmla="*/ 1471 h 4589"/>
              <a:gd name="T102" fmla="*/ 2713 w 4507"/>
              <a:gd name="T103" fmla="*/ 2245 h 4589"/>
              <a:gd name="T104" fmla="*/ 2839 w 4507"/>
              <a:gd name="T105" fmla="*/ 1782 h 4589"/>
              <a:gd name="T106" fmla="*/ 1838 w 4507"/>
              <a:gd name="T107" fmla="*/ 2314 h 4589"/>
              <a:gd name="T108" fmla="*/ 1907 w 4507"/>
              <a:gd name="T109" fmla="*/ 2668 h 4589"/>
              <a:gd name="T110" fmla="*/ 1720 w 4507"/>
              <a:gd name="T111" fmla="*/ 2714 h 4589"/>
              <a:gd name="T112" fmla="*/ 1761 w 4507"/>
              <a:gd name="T113" fmla="*/ 2063 h 4589"/>
              <a:gd name="T114" fmla="*/ 1845 w 4507"/>
              <a:gd name="T115" fmla="*/ 1899 h 4589"/>
              <a:gd name="T116" fmla="*/ 2887 w 4507"/>
              <a:gd name="T117" fmla="*/ 1229 h 4589"/>
              <a:gd name="T118" fmla="*/ 2455 w 4507"/>
              <a:gd name="T119" fmla="*/ 841 h 4589"/>
              <a:gd name="T120" fmla="*/ 2174 w 4507"/>
              <a:gd name="T121" fmla="*/ 408 h 4589"/>
              <a:gd name="T122" fmla="*/ 662 w 4507"/>
              <a:gd name="T123" fmla="*/ 802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4589">
                <a:moveTo>
                  <a:pt x="3255" y="34"/>
                </a:moveTo>
                <a:lnTo>
                  <a:pt x="3254" y="34"/>
                </a:lnTo>
                <a:lnTo>
                  <a:pt x="3252" y="34"/>
                </a:lnTo>
                <a:lnTo>
                  <a:pt x="3251" y="26"/>
                </a:lnTo>
                <a:lnTo>
                  <a:pt x="3255" y="10"/>
                </a:lnTo>
                <a:lnTo>
                  <a:pt x="3260" y="3"/>
                </a:lnTo>
                <a:lnTo>
                  <a:pt x="3262" y="1"/>
                </a:lnTo>
                <a:lnTo>
                  <a:pt x="3267" y="0"/>
                </a:lnTo>
                <a:lnTo>
                  <a:pt x="3271" y="6"/>
                </a:lnTo>
                <a:lnTo>
                  <a:pt x="3274" y="19"/>
                </a:lnTo>
                <a:lnTo>
                  <a:pt x="3272" y="26"/>
                </a:lnTo>
                <a:lnTo>
                  <a:pt x="3270" y="32"/>
                </a:lnTo>
                <a:lnTo>
                  <a:pt x="3261" y="36"/>
                </a:lnTo>
                <a:lnTo>
                  <a:pt x="3255" y="34"/>
                </a:lnTo>
                <a:close/>
                <a:moveTo>
                  <a:pt x="3257" y="3524"/>
                </a:moveTo>
                <a:lnTo>
                  <a:pt x="3254" y="3515"/>
                </a:lnTo>
                <a:lnTo>
                  <a:pt x="3245" y="3514"/>
                </a:lnTo>
                <a:lnTo>
                  <a:pt x="3232" y="3515"/>
                </a:lnTo>
                <a:lnTo>
                  <a:pt x="3219" y="3518"/>
                </a:lnTo>
                <a:lnTo>
                  <a:pt x="3211" y="3520"/>
                </a:lnTo>
                <a:lnTo>
                  <a:pt x="3203" y="3520"/>
                </a:lnTo>
                <a:lnTo>
                  <a:pt x="3186" y="3521"/>
                </a:lnTo>
                <a:lnTo>
                  <a:pt x="3169" y="3525"/>
                </a:lnTo>
                <a:lnTo>
                  <a:pt x="3165" y="3528"/>
                </a:lnTo>
                <a:lnTo>
                  <a:pt x="3160" y="3531"/>
                </a:lnTo>
                <a:lnTo>
                  <a:pt x="3153" y="3538"/>
                </a:lnTo>
                <a:lnTo>
                  <a:pt x="3144" y="3557"/>
                </a:lnTo>
                <a:lnTo>
                  <a:pt x="3143" y="3569"/>
                </a:lnTo>
                <a:lnTo>
                  <a:pt x="3147" y="3573"/>
                </a:lnTo>
                <a:lnTo>
                  <a:pt x="3154" y="3580"/>
                </a:lnTo>
                <a:lnTo>
                  <a:pt x="3173" y="3586"/>
                </a:lnTo>
                <a:lnTo>
                  <a:pt x="3185" y="3584"/>
                </a:lnTo>
                <a:lnTo>
                  <a:pt x="3205" y="3579"/>
                </a:lnTo>
                <a:lnTo>
                  <a:pt x="3239" y="3557"/>
                </a:lnTo>
                <a:lnTo>
                  <a:pt x="3252" y="3541"/>
                </a:lnTo>
                <a:lnTo>
                  <a:pt x="3257" y="3533"/>
                </a:lnTo>
                <a:lnTo>
                  <a:pt x="3257" y="3524"/>
                </a:lnTo>
                <a:close/>
                <a:moveTo>
                  <a:pt x="3680" y="2765"/>
                </a:moveTo>
                <a:lnTo>
                  <a:pt x="3675" y="2755"/>
                </a:lnTo>
                <a:lnTo>
                  <a:pt x="3664" y="2739"/>
                </a:lnTo>
                <a:lnTo>
                  <a:pt x="3654" y="2733"/>
                </a:lnTo>
                <a:lnTo>
                  <a:pt x="3652" y="2734"/>
                </a:lnTo>
                <a:lnTo>
                  <a:pt x="3650" y="2740"/>
                </a:lnTo>
                <a:lnTo>
                  <a:pt x="3650" y="2746"/>
                </a:lnTo>
                <a:lnTo>
                  <a:pt x="3651" y="2752"/>
                </a:lnTo>
                <a:lnTo>
                  <a:pt x="3652" y="2757"/>
                </a:lnTo>
                <a:lnTo>
                  <a:pt x="3658" y="2765"/>
                </a:lnTo>
                <a:lnTo>
                  <a:pt x="3671" y="2769"/>
                </a:lnTo>
                <a:lnTo>
                  <a:pt x="3680" y="2765"/>
                </a:lnTo>
                <a:close/>
                <a:moveTo>
                  <a:pt x="2678" y="2772"/>
                </a:moveTo>
                <a:lnTo>
                  <a:pt x="2677" y="2773"/>
                </a:lnTo>
                <a:lnTo>
                  <a:pt x="2677" y="2776"/>
                </a:lnTo>
                <a:lnTo>
                  <a:pt x="2674" y="2801"/>
                </a:lnTo>
                <a:lnTo>
                  <a:pt x="2665" y="2824"/>
                </a:lnTo>
                <a:lnTo>
                  <a:pt x="2664" y="2827"/>
                </a:lnTo>
                <a:lnTo>
                  <a:pt x="2661" y="2830"/>
                </a:lnTo>
                <a:lnTo>
                  <a:pt x="2638" y="2851"/>
                </a:lnTo>
                <a:lnTo>
                  <a:pt x="2609" y="2866"/>
                </a:lnTo>
                <a:lnTo>
                  <a:pt x="2592" y="2874"/>
                </a:lnTo>
                <a:lnTo>
                  <a:pt x="2577" y="2886"/>
                </a:lnTo>
                <a:lnTo>
                  <a:pt x="2572" y="2891"/>
                </a:lnTo>
                <a:lnTo>
                  <a:pt x="2564" y="2894"/>
                </a:lnTo>
                <a:lnTo>
                  <a:pt x="2559" y="2894"/>
                </a:lnTo>
                <a:lnTo>
                  <a:pt x="2554" y="2893"/>
                </a:lnTo>
                <a:lnTo>
                  <a:pt x="2540" y="2891"/>
                </a:lnTo>
                <a:lnTo>
                  <a:pt x="2526" y="2894"/>
                </a:lnTo>
                <a:lnTo>
                  <a:pt x="2523" y="2896"/>
                </a:lnTo>
                <a:lnTo>
                  <a:pt x="2520" y="2897"/>
                </a:lnTo>
                <a:lnTo>
                  <a:pt x="2482" y="2930"/>
                </a:lnTo>
                <a:lnTo>
                  <a:pt x="2441" y="2961"/>
                </a:lnTo>
                <a:lnTo>
                  <a:pt x="2439" y="2962"/>
                </a:lnTo>
                <a:lnTo>
                  <a:pt x="2438" y="2964"/>
                </a:lnTo>
                <a:lnTo>
                  <a:pt x="2432" y="2975"/>
                </a:lnTo>
                <a:lnTo>
                  <a:pt x="2432" y="3000"/>
                </a:lnTo>
                <a:lnTo>
                  <a:pt x="2436" y="3011"/>
                </a:lnTo>
                <a:lnTo>
                  <a:pt x="2442" y="3021"/>
                </a:lnTo>
                <a:lnTo>
                  <a:pt x="2446" y="3033"/>
                </a:lnTo>
                <a:lnTo>
                  <a:pt x="2451" y="3044"/>
                </a:lnTo>
                <a:lnTo>
                  <a:pt x="2451" y="3056"/>
                </a:lnTo>
                <a:lnTo>
                  <a:pt x="2449" y="3077"/>
                </a:lnTo>
                <a:lnTo>
                  <a:pt x="2431" y="3116"/>
                </a:lnTo>
                <a:lnTo>
                  <a:pt x="2413" y="3134"/>
                </a:lnTo>
                <a:lnTo>
                  <a:pt x="2403" y="3144"/>
                </a:lnTo>
                <a:lnTo>
                  <a:pt x="2389" y="3151"/>
                </a:lnTo>
                <a:lnTo>
                  <a:pt x="2377" y="3157"/>
                </a:lnTo>
                <a:lnTo>
                  <a:pt x="2367" y="3165"/>
                </a:lnTo>
                <a:lnTo>
                  <a:pt x="2356" y="3180"/>
                </a:lnTo>
                <a:lnTo>
                  <a:pt x="2346" y="3210"/>
                </a:lnTo>
                <a:lnTo>
                  <a:pt x="2349" y="3227"/>
                </a:lnTo>
                <a:lnTo>
                  <a:pt x="2356" y="3234"/>
                </a:lnTo>
                <a:lnTo>
                  <a:pt x="2363" y="3242"/>
                </a:lnTo>
                <a:lnTo>
                  <a:pt x="2370" y="3250"/>
                </a:lnTo>
                <a:lnTo>
                  <a:pt x="2380" y="3260"/>
                </a:lnTo>
                <a:lnTo>
                  <a:pt x="2395" y="3266"/>
                </a:lnTo>
                <a:lnTo>
                  <a:pt x="2399" y="3268"/>
                </a:lnTo>
                <a:lnTo>
                  <a:pt x="2402" y="3268"/>
                </a:lnTo>
                <a:lnTo>
                  <a:pt x="2425" y="3275"/>
                </a:lnTo>
                <a:lnTo>
                  <a:pt x="2472" y="3282"/>
                </a:lnTo>
                <a:lnTo>
                  <a:pt x="2497" y="3280"/>
                </a:lnTo>
                <a:lnTo>
                  <a:pt x="2504" y="3279"/>
                </a:lnTo>
                <a:lnTo>
                  <a:pt x="2511" y="3276"/>
                </a:lnTo>
                <a:lnTo>
                  <a:pt x="2534" y="3265"/>
                </a:lnTo>
                <a:lnTo>
                  <a:pt x="2566" y="3230"/>
                </a:lnTo>
                <a:lnTo>
                  <a:pt x="2577" y="3208"/>
                </a:lnTo>
                <a:lnTo>
                  <a:pt x="2580" y="3203"/>
                </a:lnTo>
                <a:lnTo>
                  <a:pt x="2583" y="3198"/>
                </a:lnTo>
                <a:lnTo>
                  <a:pt x="2592" y="3180"/>
                </a:lnTo>
                <a:lnTo>
                  <a:pt x="2595" y="3162"/>
                </a:lnTo>
                <a:lnTo>
                  <a:pt x="2595" y="3155"/>
                </a:lnTo>
                <a:lnTo>
                  <a:pt x="2589" y="3148"/>
                </a:lnTo>
                <a:lnTo>
                  <a:pt x="2583" y="3146"/>
                </a:lnTo>
                <a:lnTo>
                  <a:pt x="2579" y="3146"/>
                </a:lnTo>
                <a:lnTo>
                  <a:pt x="2575" y="3144"/>
                </a:lnTo>
                <a:lnTo>
                  <a:pt x="2567" y="3135"/>
                </a:lnTo>
                <a:lnTo>
                  <a:pt x="2566" y="3115"/>
                </a:lnTo>
                <a:lnTo>
                  <a:pt x="2572" y="3105"/>
                </a:lnTo>
                <a:lnTo>
                  <a:pt x="2575" y="3100"/>
                </a:lnTo>
                <a:lnTo>
                  <a:pt x="2579" y="3099"/>
                </a:lnTo>
                <a:lnTo>
                  <a:pt x="2590" y="3096"/>
                </a:lnTo>
                <a:lnTo>
                  <a:pt x="2613" y="3095"/>
                </a:lnTo>
                <a:lnTo>
                  <a:pt x="2625" y="3098"/>
                </a:lnTo>
                <a:lnTo>
                  <a:pt x="2649" y="3086"/>
                </a:lnTo>
                <a:lnTo>
                  <a:pt x="2674" y="3074"/>
                </a:lnTo>
                <a:lnTo>
                  <a:pt x="2684" y="3070"/>
                </a:lnTo>
                <a:lnTo>
                  <a:pt x="2694" y="3067"/>
                </a:lnTo>
                <a:lnTo>
                  <a:pt x="2701" y="3064"/>
                </a:lnTo>
                <a:lnTo>
                  <a:pt x="2710" y="3054"/>
                </a:lnTo>
                <a:lnTo>
                  <a:pt x="2711" y="3047"/>
                </a:lnTo>
                <a:lnTo>
                  <a:pt x="2711" y="3043"/>
                </a:lnTo>
                <a:lnTo>
                  <a:pt x="2710" y="3038"/>
                </a:lnTo>
                <a:lnTo>
                  <a:pt x="2697" y="2998"/>
                </a:lnTo>
                <a:lnTo>
                  <a:pt x="2684" y="2956"/>
                </a:lnTo>
                <a:lnTo>
                  <a:pt x="2682" y="2951"/>
                </a:lnTo>
                <a:lnTo>
                  <a:pt x="2678" y="2946"/>
                </a:lnTo>
                <a:lnTo>
                  <a:pt x="2674" y="2940"/>
                </a:lnTo>
                <a:lnTo>
                  <a:pt x="2671" y="2927"/>
                </a:lnTo>
                <a:lnTo>
                  <a:pt x="2672" y="2920"/>
                </a:lnTo>
                <a:lnTo>
                  <a:pt x="2677" y="2910"/>
                </a:lnTo>
                <a:lnTo>
                  <a:pt x="2693" y="2900"/>
                </a:lnTo>
                <a:lnTo>
                  <a:pt x="2704" y="2899"/>
                </a:lnTo>
                <a:lnTo>
                  <a:pt x="2720" y="2897"/>
                </a:lnTo>
                <a:lnTo>
                  <a:pt x="2734" y="2890"/>
                </a:lnTo>
                <a:lnTo>
                  <a:pt x="2750" y="2879"/>
                </a:lnTo>
                <a:lnTo>
                  <a:pt x="2759" y="2863"/>
                </a:lnTo>
                <a:lnTo>
                  <a:pt x="2763" y="2854"/>
                </a:lnTo>
                <a:lnTo>
                  <a:pt x="2770" y="2845"/>
                </a:lnTo>
                <a:lnTo>
                  <a:pt x="2792" y="2822"/>
                </a:lnTo>
                <a:lnTo>
                  <a:pt x="2815" y="2801"/>
                </a:lnTo>
                <a:lnTo>
                  <a:pt x="2821" y="2795"/>
                </a:lnTo>
                <a:lnTo>
                  <a:pt x="2821" y="2789"/>
                </a:lnTo>
                <a:lnTo>
                  <a:pt x="2818" y="2783"/>
                </a:lnTo>
                <a:lnTo>
                  <a:pt x="2813" y="2781"/>
                </a:lnTo>
                <a:lnTo>
                  <a:pt x="2798" y="2772"/>
                </a:lnTo>
                <a:lnTo>
                  <a:pt x="2764" y="2762"/>
                </a:lnTo>
                <a:lnTo>
                  <a:pt x="2747" y="2760"/>
                </a:lnTo>
                <a:lnTo>
                  <a:pt x="2743" y="2759"/>
                </a:lnTo>
                <a:lnTo>
                  <a:pt x="2739" y="2760"/>
                </a:lnTo>
                <a:lnTo>
                  <a:pt x="2731" y="2765"/>
                </a:lnTo>
                <a:lnTo>
                  <a:pt x="2724" y="2769"/>
                </a:lnTo>
                <a:lnTo>
                  <a:pt x="2718" y="2763"/>
                </a:lnTo>
                <a:lnTo>
                  <a:pt x="2708" y="2760"/>
                </a:lnTo>
                <a:lnTo>
                  <a:pt x="2700" y="2759"/>
                </a:lnTo>
                <a:lnTo>
                  <a:pt x="2684" y="2765"/>
                </a:lnTo>
                <a:lnTo>
                  <a:pt x="2678" y="2772"/>
                </a:lnTo>
                <a:close/>
                <a:moveTo>
                  <a:pt x="2681" y="2465"/>
                </a:moveTo>
                <a:lnTo>
                  <a:pt x="2680" y="2465"/>
                </a:lnTo>
                <a:lnTo>
                  <a:pt x="2680" y="2466"/>
                </a:lnTo>
                <a:lnTo>
                  <a:pt x="2654" y="2508"/>
                </a:lnTo>
                <a:lnTo>
                  <a:pt x="2626" y="2550"/>
                </a:lnTo>
                <a:lnTo>
                  <a:pt x="2618" y="2562"/>
                </a:lnTo>
                <a:lnTo>
                  <a:pt x="2608" y="2572"/>
                </a:lnTo>
                <a:lnTo>
                  <a:pt x="2572" y="2603"/>
                </a:lnTo>
                <a:lnTo>
                  <a:pt x="2528" y="2629"/>
                </a:lnTo>
                <a:lnTo>
                  <a:pt x="2514" y="2638"/>
                </a:lnTo>
                <a:lnTo>
                  <a:pt x="2498" y="2647"/>
                </a:lnTo>
                <a:lnTo>
                  <a:pt x="2493" y="2654"/>
                </a:lnTo>
                <a:lnTo>
                  <a:pt x="2494" y="2662"/>
                </a:lnTo>
                <a:lnTo>
                  <a:pt x="2503" y="2668"/>
                </a:lnTo>
                <a:lnTo>
                  <a:pt x="2521" y="2675"/>
                </a:lnTo>
                <a:lnTo>
                  <a:pt x="2533" y="2674"/>
                </a:lnTo>
                <a:lnTo>
                  <a:pt x="2541" y="2672"/>
                </a:lnTo>
                <a:lnTo>
                  <a:pt x="2552" y="2668"/>
                </a:lnTo>
                <a:lnTo>
                  <a:pt x="2563" y="2664"/>
                </a:lnTo>
                <a:lnTo>
                  <a:pt x="2575" y="2660"/>
                </a:lnTo>
                <a:lnTo>
                  <a:pt x="2586" y="2658"/>
                </a:lnTo>
                <a:lnTo>
                  <a:pt x="2596" y="2661"/>
                </a:lnTo>
                <a:lnTo>
                  <a:pt x="2623" y="2674"/>
                </a:lnTo>
                <a:lnTo>
                  <a:pt x="2646" y="2690"/>
                </a:lnTo>
                <a:lnTo>
                  <a:pt x="2649" y="2687"/>
                </a:lnTo>
                <a:lnTo>
                  <a:pt x="2657" y="2684"/>
                </a:lnTo>
                <a:lnTo>
                  <a:pt x="2658" y="2675"/>
                </a:lnTo>
                <a:lnTo>
                  <a:pt x="2659" y="2655"/>
                </a:lnTo>
                <a:lnTo>
                  <a:pt x="2659" y="2634"/>
                </a:lnTo>
                <a:lnTo>
                  <a:pt x="2661" y="2619"/>
                </a:lnTo>
                <a:lnTo>
                  <a:pt x="2664" y="2605"/>
                </a:lnTo>
                <a:lnTo>
                  <a:pt x="2668" y="2582"/>
                </a:lnTo>
                <a:lnTo>
                  <a:pt x="2668" y="2560"/>
                </a:lnTo>
                <a:lnTo>
                  <a:pt x="2668" y="2541"/>
                </a:lnTo>
                <a:lnTo>
                  <a:pt x="2672" y="2521"/>
                </a:lnTo>
                <a:lnTo>
                  <a:pt x="2681" y="2497"/>
                </a:lnTo>
                <a:lnTo>
                  <a:pt x="2687" y="2472"/>
                </a:lnTo>
                <a:lnTo>
                  <a:pt x="2688" y="2469"/>
                </a:lnTo>
                <a:lnTo>
                  <a:pt x="2685" y="2465"/>
                </a:lnTo>
                <a:lnTo>
                  <a:pt x="2681" y="2465"/>
                </a:lnTo>
                <a:close/>
                <a:moveTo>
                  <a:pt x="3511" y="3880"/>
                </a:moveTo>
                <a:lnTo>
                  <a:pt x="3490" y="3897"/>
                </a:lnTo>
                <a:lnTo>
                  <a:pt x="3471" y="3917"/>
                </a:lnTo>
                <a:lnTo>
                  <a:pt x="3461" y="3929"/>
                </a:lnTo>
                <a:lnTo>
                  <a:pt x="3454" y="3943"/>
                </a:lnTo>
                <a:lnTo>
                  <a:pt x="3449" y="3953"/>
                </a:lnTo>
                <a:lnTo>
                  <a:pt x="3432" y="3968"/>
                </a:lnTo>
                <a:lnTo>
                  <a:pt x="3421" y="3971"/>
                </a:lnTo>
                <a:lnTo>
                  <a:pt x="3370" y="3978"/>
                </a:lnTo>
                <a:lnTo>
                  <a:pt x="3319" y="3981"/>
                </a:lnTo>
                <a:lnTo>
                  <a:pt x="3300" y="3979"/>
                </a:lnTo>
                <a:lnTo>
                  <a:pt x="3284" y="3973"/>
                </a:lnTo>
                <a:lnTo>
                  <a:pt x="3272" y="3966"/>
                </a:lnTo>
                <a:lnTo>
                  <a:pt x="3255" y="3948"/>
                </a:lnTo>
                <a:lnTo>
                  <a:pt x="3249" y="3936"/>
                </a:lnTo>
                <a:lnTo>
                  <a:pt x="3239" y="3919"/>
                </a:lnTo>
                <a:lnTo>
                  <a:pt x="3222" y="3907"/>
                </a:lnTo>
                <a:lnTo>
                  <a:pt x="3215" y="3904"/>
                </a:lnTo>
                <a:lnTo>
                  <a:pt x="3209" y="3909"/>
                </a:lnTo>
                <a:lnTo>
                  <a:pt x="3206" y="3912"/>
                </a:lnTo>
                <a:lnTo>
                  <a:pt x="3203" y="3916"/>
                </a:lnTo>
                <a:lnTo>
                  <a:pt x="3189" y="3937"/>
                </a:lnTo>
                <a:lnTo>
                  <a:pt x="3152" y="3973"/>
                </a:lnTo>
                <a:lnTo>
                  <a:pt x="3127" y="3985"/>
                </a:lnTo>
                <a:lnTo>
                  <a:pt x="3117" y="3989"/>
                </a:lnTo>
                <a:lnTo>
                  <a:pt x="3110" y="3994"/>
                </a:lnTo>
                <a:lnTo>
                  <a:pt x="3088" y="4008"/>
                </a:lnTo>
                <a:lnTo>
                  <a:pt x="3070" y="4022"/>
                </a:lnTo>
                <a:lnTo>
                  <a:pt x="3065" y="4025"/>
                </a:lnTo>
                <a:lnTo>
                  <a:pt x="3062" y="4027"/>
                </a:lnTo>
                <a:lnTo>
                  <a:pt x="3048" y="4031"/>
                </a:lnTo>
                <a:lnTo>
                  <a:pt x="3021" y="4030"/>
                </a:lnTo>
                <a:lnTo>
                  <a:pt x="3009" y="4022"/>
                </a:lnTo>
                <a:lnTo>
                  <a:pt x="2995" y="4014"/>
                </a:lnTo>
                <a:lnTo>
                  <a:pt x="2983" y="3988"/>
                </a:lnTo>
                <a:lnTo>
                  <a:pt x="2986" y="3971"/>
                </a:lnTo>
                <a:lnTo>
                  <a:pt x="2988" y="3963"/>
                </a:lnTo>
                <a:lnTo>
                  <a:pt x="2992" y="3956"/>
                </a:lnTo>
                <a:lnTo>
                  <a:pt x="2998" y="3948"/>
                </a:lnTo>
                <a:lnTo>
                  <a:pt x="3005" y="3937"/>
                </a:lnTo>
                <a:lnTo>
                  <a:pt x="3005" y="3936"/>
                </a:lnTo>
                <a:lnTo>
                  <a:pt x="3005" y="3933"/>
                </a:lnTo>
                <a:lnTo>
                  <a:pt x="3005" y="3932"/>
                </a:lnTo>
                <a:lnTo>
                  <a:pt x="3003" y="3930"/>
                </a:lnTo>
                <a:lnTo>
                  <a:pt x="2944" y="3961"/>
                </a:lnTo>
                <a:lnTo>
                  <a:pt x="2881" y="3984"/>
                </a:lnTo>
                <a:lnTo>
                  <a:pt x="2872" y="3986"/>
                </a:lnTo>
                <a:lnTo>
                  <a:pt x="2862" y="3988"/>
                </a:lnTo>
                <a:lnTo>
                  <a:pt x="2821" y="3992"/>
                </a:lnTo>
                <a:lnTo>
                  <a:pt x="2777" y="3999"/>
                </a:lnTo>
                <a:lnTo>
                  <a:pt x="2731" y="4007"/>
                </a:lnTo>
                <a:lnTo>
                  <a:pt x="2644" y="4002"/>
                </a:lnTo>
                <a:lnTo>
                  <a:pt x="2600" y="3991"/>
                </a:lnTo>
                <a:lnTo>
                  <a:pt x="2570" y="3981"/>
                </a:lnTo>
                <a:lnTo>
                  <a:pt x="2539" y="3969"/>
                </a:lnTo>
                <a:lnTo>
                  <a:pt x="2500" y="3955"/>
                </a:lnTo>
                <a:lnTo>
                  <a:pt x="2459" y="3943"/>
                </a:lnTo>
                <a:lnTo>
                  <a:pt x="2448" y="3940"/>
                </a:lnTo>
                <a:lnTo>
                  <a:pt x="2436" y="3935"/>
                </a:lnTo>
                <a:lnTo>
                  <a:pt x="2413" y="3924"/>
                </a:lnTo>
                <a:lnTo>
                  <a:pt x="2392" y="3913"/>
                </a:lnTo>
                <a:lnTo>
                  <a:pt x="2377" y="3904"/>
                </a:lnTo>
                <a:lnTo>
                  <a:pt x="2362" y="3896"/>
                </a:lnTo>
                <a:lnTo>
                  <a:pt x="2331" y="3877"/>
                </a:lnTo>
                <a:lnTo>
                  <a:pt x="2287" y="3829"/>
                </a:lnTo>
                <a:lnTo>
                  <a:pt x="2271" y="3798"/>
                </a:lnTo>
                <a:lnTo>
                  <a:pt x="2264" y="3779"/>
                </a:lnTo>
                <a:lnTo>
                  <a:pt x="2258" y="3760"/>
                </a:lnTo>
                <a:lnTo>
                  <a:pt x="2252" y="3721"/>
                </a:lnTo>
                <a:lnTo>
                  <a:pt x="2248" y="3682"/>
                </a:lnTo>
                <a:lnTo>
                  <a:pt x="2248" y="3672"/>
                </a:lnTo>
                <a:lnTo>
                  <a:pt x="2245" y="3662"/>
                </a:lnTo>
                <a:lnTo>
                  <a:pt x="2233" y="3620"/>
                </a:lnTo>
                <a:lnTo>
                  <a:pt x="2213" y="3583"/>
                </a:lnTo>
                <a:lnTo>
                  <a:pt x="2210" y="3577"/>
                </a:lnTo>
                <a:lnTo>
                  <a:pt x="2205" y="3573"/>
                </a:lnTo>
                <a:lnTo>
                  <a:pt x="2179" y="3554"/>
                </a:lnTo>
                <a:lnTo>
                  <a:pt x="2151" y="3540"/>
                </a:lnTo>
                <a:lnTo>
                  <a:pt x="2149" y="3538"/>
                </a:lnTo>
                <a:lnTo>
                  <a:pt x="2146" y="3538"/>
                </a:lnTo>
                <a:lnTo>
                  <a:pt x="2128" y="3537"/>
                </a:lnTo>
                <a:lnTo>
                  <a:pt x="2095" y="3546"/>
                </a:lnTo>
                <a:lnTo>
                  <a:pt x="2079" y="3554"/>
                </a:lnTo>
                <a:lnTo>
                  <a:pt x="2062" y="3563"/>
                </a:lnTo>
                <a:lnTo>
                  <a:pt x="2044" y="3567"/>
                </a:lnTo>
                <a:lnTo>
                  <a:pt x="2023" y="3570"/>
                </a:lnTo>
                <a:lnTo>
                  <a:pt x="1987" y="3567"/>
                </a:lnTo>
                <a:lnTo>
                  <a:pt x="1969" y="3563"/>
                </a:lnTo>
                <a:lnTo>
                  <a:pt x="1966" y="3563"/>
                </a:lnTo>
                <a:lnTo>
                  <a:pt x="1963" y="3563"/>
                </a:lnTo>
                <a:lnTo>
                  <a:pt x="1944" y="3564"/>
                </a:lnTo>
                <a:lnTo>
                  <a:pt x="1926" y="3572"/>
                </a:lnTo>
                <a:lnTo>
                  <a:pt x="1913" y="3579"/>
                </a:lnTo>
                <a:lnTo>
                  <a:pt x="1884" y="3586"/>
                </a:lnTo>
                <a:lnTo>
                  <a:pt x="1868" y="3584"/>
                </a:lnTo>
                <a:lnTo>
                  <a:pt x="1868" y="3583"/>
                </a:lnTo>
                <a:lnTo>
                  <a:pt x="1849" y="3576"/>
                </a:lnTo>
                <a:lnTo>
                  <a:pt x="1828" y="3550"/>
                </a:lnTo>
                <a:lnTo>
                  <a:pt x="1825" y="3531"/>
                </a:lnTo>
                <a:lnTo>
                  <a:pt x="1823" y="3508"/>
                </a:lnTo>
                <a:lnTo>
                  <a:pt x="1828" y="3485"/>
                </a:lnTo>
                <a:lnTo>
                  <a:pt x="1828" y="3482"/>
                </a:lnTo>
                <a:lnTo>
                  <a:pt x="1826" y="3479"/>
                </a:lnTo>
                <a:lnTo>
                  <a:pt x="1823" y="3469"/>
                </a:lnTo>
                <a:lnTo>
                  <a:pt x="1819" y="3459"/>
                </a:lnTo>
                <a:lnTo>
                  <a:pt x="1805" y="3426"/>
                </a:lnTo>
                <a:lnTo>
                  <a:pt x="1797" y="3390"/>
                </a:lnTo>
                <a:lnTo>
                  <a:pt x="1789" y="3387"/>
                </a:lnTo>
                <a:lnTo>
                  <a:pt x="1779" y="3391"/>
                </a:lnTo>
                <a:lnTo>
                  <a:pt x="1776" y="3393"/>
                </a:lnTo>
                <a:lnTo>
                  <a:pt x="1772" y="3394"/>
                </a:lnTo>
                <a:lnTo>
                  <a:pt x="1754" y="3393"/>
                </a:lnTo>
                <a:lnTo>
                  <a:pt x="1738" y="3383"/>
                </a:lnTo>
                <a:lnTo>
                  <a:pt x="1728" y="3374"/>
                </a:lnTo>
                <a:lnTo>
                  <a:pt x="1720" y="3365"/>
                </a:lnTo>
                <a:lnTo>
                  <a:pt x="1713" y="3355"/>
                </a:lnTo>
                <a:lnTo>
                  <a:pt x="1713" y="3344"/>
                </a:lnTo>
                <a:lnTo>
                  <a:pt x="1715" y="3331"/>
                </a:lnTo>
                <a:lnTo>
                  <a:pt x="1724" y="3319"/>
                </a:lnTo>
                <a:lnTo>
                  <a:pt x="1734" y="3311"/>
                </a:lnTo>
                <a:lnTo>
                  <a:pt x="1759" y="3299"/>
                </a:lnTo>
                <a:lnTo>
                  <a:pt x="1772" y="3298"/>
                </a:lnTo>
                <a:lnTo>
                  <a:pt x="1779" y="3298"/>
                </a:lnTo>
                <a:lnTo>
                  <a:pt x="1786" y="3301"/>
                </a:lnTo>
                <a:lnTo>
                  <a:pt x="1790" y="3305"/>
                </a:lnTo>
                <a:lnTo>
                  <a:pt x="1793" y="3308"/>
                </a:lnTo>
                <a:lnTo>
                  <a:pt x="1799" y="3309"/>
                </a:lnTo>
                <a:lnTo>
                  <a:pt x="1808" y="3302"/>
                </a:lnTo>
                <a:lnTo>
                  <a:pt x="1810" y="3296"/>
                </a:lnTo>
                <a:lnTo>
                  <a:pt x="1826" y="3255"/>
                </a:lnTo>
                <a:lnTo>
                  <a:pt x="1851" y="3216"/>
                </a:lnTo>
                <a:lnTo>
                  <a:pt x="1852" y="3213"/>
                </a:lnTo>
                <a:lnTo>
                  <a:pt x="1854" y="3208"/>
                </a:lnTo>
                <a:lnTo>
                  <a:pt x="1854" y="3195"/>
                </a:lnTo>
                <a:lnTo>
                  <a:pt x="1848" y="3184"/>
                </a:lnTo>
                <a:lnTo>
                  <a:pt x="1836" y="3167"/>
                </a:lnTo>
                <a:lnTo>
                  <a:pt x="1829" y="3146"/>
                </a:lnTo>
                <a:lnTo>
                  <a:pt x="1826" y="3131"/>
                </a:lnTo>
                <a:lnTo>
                  <a:pt x="1828" y="3100"/>
                </a:lnTo>
                <a:lnTo>
                  <a:pt x="1833" y="3085"/>
                </a:lnTo>
                <a:lnTo>
                  <a:pt x="1842" y="3067"/>
                </a:lnTo>
                <a:lnTo>
                  <a:pt x="1871" y="3041"/>
                </a:lnTo>
                <a:lnTo>
                  <a:pt x="1891" y="3033"/>
                </a:lnTo>
                <a:lnTo>
                  <a:pt x="1901" y="3031"/>
                </a:lnTo>
                <a:lnTo>
                  <a:pt x="1913" y="3031"/>
                </a:lnTo>
                <a:lnTo>
                  <a:pt x="1936" y="3033"/>
                </a:lnTo>
                <a:lnTo>
                  <a:pt x="1973" y="3051"/>
                </a:lnTo>
                <a:lnTo>
                  <a:pt x="1987" y="3067"/>
                </a:lnTo>
                <a:lnTo>
                  <a:pt x="1993" y="3074"/>
                </a:lnTo>
                <a:lnTo>
                  <a:pt x="1997" y="3085"/>
                </a:lnTo>
                <a:lnTo>
                  <a:pt x="2002" y="3095"/>
                </a:lnTo>
                <a:lnTo>
                  <a:pt x="2012" y="3102"/>
                </a:lnTo>
                <a:lnTo>
                  <a:pt x="2019" y="3103"/>
                </a:lnTo>
                <a:lnTo>
                  <a:pt x="2026" y="3102"/>
                </a:lnTo>
                <a:lnTo>
                  <a:pt x="2039" y="3095"/>
                </a:lnTo>
                <a:lnTo>
                  <a:pt x="2052" y="3086"/>
                </a:lnTo>
                <a:lnTo>
                  <a:pt x="2059" y="3082"/>
                </a:lnTo>
                <a:lnTo>
                  <a:pt x="2068" y="3080"/>
                </a:lnTo>
                <a:lnTo>
                  <a:pt x="2092" y="3079"/>
                </a:lnTo>
                <a:lnTo>
                  <a:pt x="2117" y="3083"/>
                </a:lnTo>
                <a:lnTo>
                  <a:pt x="2128" y="3086"/>
                </a:lnTo>
                <a:lnTo>
                  <a:pt x="2140" y="3086"/>
                </a:lnTo>
                <a:lnTo>
                  <a:pt x="2163" y="3087"/>
                </a:lnTo>
                <a:lnTo>
                  <a:pt x="2185" y="3089"/>
                </a:lnTo>
                <a:lnTo>
                  <a:pt x="2205" y="3092"/>
                </a:lnTo>
                <a:lnTo>
                  <a:pt x="2239" y="3102"/>
                </a:lnTo>
                <a:lnTo>
                  <a:pt x="2256" y="3110"/>
                </a:lnTo>
                <a:lnTo>
                  <a:pt x="2262" y="3112"/>
                </a:lnTo>
                <a:lnTo>
                  <a:pt x="2271" y="3110"/>
                </a:lnTo>
                <a:lnTo>
                  <a:pt x="2274" y="3105"/>
                </a:lnTo>
                <a:lnTo>
                  <a:pt x="2278" y="3099"/>
                </a:lnTo>
                <a:lnTo>
                  <a:pt x="2280" y="3092"/>
                </a:lnTo>
                <a:lnTo>
                  <a:pt x="2287" y="3072"/>
                </a:lnTo>
                <a:lnTo>
                  <a:pt x="2305" y="3033"/>
                </a:lnTo>
                <a:lnTo>
                  <a:pt x="2317" y="3014"/>
                </a:lnTo>
                <a:lnTo>
                  <a:pt x="2314" y="3001"/>
                </a:lnTo>
                <a:lnTo>
                  <a:pt x="2317" y="2974"/>
                </a:lnTo>
                <a:lnTo>
                  <a:pt x="2321" y="2961"/>
                </a:lnTo>
                <a:lnTo>
                  <a:pt x="2324" y="2958"/>
                </a:lnTo>
                <a:lnTo>
                  <a:pt x="2326" y="2953"/>
                </a:lnTo>
                <a:lnTo>
                  <a:pt x="2330" y="2945"/>
                </a:lnTo>
                <a:lnTo>
                  <a:pt x="2327" y="2936"/>
                </a:lnTo>
                <a:lnTo>
                  <a:pt x="2318" y="2925"/>
                </a:lnTo>
                <a:lnTo>
                  <a:pt x="2310" y="2913"/>
                </a:lnTo>
                <a:lnTo>
                  <a:pt x="2300" y="2902"/>
                </a:lnTo>
                <a:lnTo>
                  <a:pt x="2288" y="2893"/>
                </a:lnTo>
                <a:lnTo>
                  <a:pt x="2278" y="2886"/>
                </a:lnTo>
                <a:lnTo>
                  <a:pt x="2267" y="2881"/>
                </a:lnTo>
                <a:lnTo>
                  <a:pt x="2248" y="2876"/>
                </a:lnTo>
                <a:lnTo>
                  <a:pt x="2229" y="2868"/>
                </a:lnTo>
                <a:lnTo>
                  <a:pt x="2219" y="2863"/>
                </a:lnTo>
                <a:lnTo>
                  <a:pt x="2215" y="2851"/>
                </a:lnTo>
                <a:lnTo>
                  <a:pt x="2212" y="2842"/>
                </a:lnTo>
                <a:lnTo>
                  <a:pt x="2209" y="2832"/>
                </a:lnTo>
                <a:lnTo>
                  <a:pt x="2200" y="2821"/>
                </a:lnTo>
                <a:lnTo>
                  <a:pt x="2189" y="2814"/>
                </a:lnTo>
                <a:lnTo>
                  <a:pt x="2182" y="2809"/>
                </a:lnTo>
                <a:lnTo>
                  <a:pt x="2174" y="2805"/>
                </a:lnTo>
                <a:lnTo>
                  <a:pt x="2159" y="2791"/>
                </a:lnTo>
                <a:lnTo>
                  <a:pt x="2141" y="2757"/>
                </a:lnTo>
                <a:lnTo>
                  <a:pt x="2137" y="2739"/>
                </a:lnTo>
                <a:lnTo>
                  <a:pt x="2137" y="2727"/>
                </a:lnTo>
                <a:lnTo>
                  <a:pt x="2146" y="2706"/>
                </a:lnTo>
                <a:lnTo>
                  <a:pt x="2156" y="2697"/>
                </a:lnTo>
                <a:lnTo>
                  <a:pt x="2162" y="2691"/>
                </a:lnTo>
                <a:lnTo>
                  <a:pt x="2166" y="2687"/>
                </a:lnTo>
                <a:lnTo>
                  <a:pt x="2182" y="2672"/>
                </a:lnTo>
                <a:lnTo>
                  <a:pt x="2218" y="2652"/>
                </a:lnTo>
                <a:lnTo>
                  <a:pt x="2238" y="2647"/>
                </a:lnTo>
                <a:lnTo>
                  <a:pt x="2245" y="2647"/>
                </a:lnTo>
                <a:lnTo>
                  <a:pt x="2252" y="2649"/>
                </a:lnTo>
                <a:lnTo>
                  <a:pt x="2267" y="2655"/>
                </a:lnTo>
                <a:lnTo>
                  <a:pt x="2285" y="2675"/>
                </a:lnTo>
                <a:lnTo>
                  <a:pt x="2290" y="2688"/>
                </a:lnTo>
                <a:lnTo>
                  <a:pt x="2294" y="2706"/>
                </a:lnTo>
                <a:lnTo>
                  <a:pt x="2294" y="2723"/>
                </a:lnTo>
                <a:lnTo>
                  <a:pt x="2294" y="2724"/>
                </a:lnTo>
                <a:lnTo>
                  <a:pt x="2295" y="2724"/>
                </a:lnTo>
                <a:lnTo>
                  <a:pt x="2300" y="2729"/>
                </a:lnTo>
                <a:lnTo>
                  <a:pt x="2311" y="2729"/>
                </a:lnTo>
                <a:lnTo>
                  <a:pt x="2318" y="2724"/>
                </a:lnTo>
                <a:lnTo>
                  <a:pt x="2327" y="2716"/>
                </a:lnTo>
                <a:lnTo>
                  <a:pt x="2331" y="2704"/>
                </a:lnTo>
                <a:lnTo>
                  <a:pt x="2333" y="2701"/>
                </a:lnTo>
                <a:lnTo>
                  <a:pt x="2334" y="2698"/>
                </a:lnTo>
                <a:lnTo>
                  <a:pt x="2340" y="2693"/>
                </a:lnTo>
                <a:lnTo>
                  <a:pt x="2353" y="2685"/>
                </a:lnTo>
                <a:lnTo>
                  <a:pt x="2360" y="2684"/>
                </a:lnTo>
                <a:lnTo>
                  <a:pt x="2363" y="2683"/>
                </a:lnTo>
                <a:lnTo>
                  <a:pt x="2367" y="2681"/>
                </a:lnTo>
                <a:lnTo>
                  <a:pt x="2372" y="2680"/>
                </a:lnTo>
                <a:lnTo>
                  <a:pt x="2376" y="2675"/>
                </a:lnTo>
                <a:lnTo>
                  <a:pt x="2372" y="2668"/>
                </a:lnTo>
                <a:lnTo>
                  <a:pt x="2315" y="2651"/>
                </a:lnTo>
                <a:lnTo>
                  <a:pt x="2261" y="2632"/>
                </a:lnTo>
                <a:lnTo>
                  <a:pt x="2245" y="2623"/>
                </a:lnTo>
                <a:lnTo>
                  <a:pt x="2232" y="2612"/>
                </a:lnTo>
                <a:lnTo>
                  <a:pt x="2223" y="2602"/>
                </a:lnTo>
                <a:lnTo>
                  <a:pt x="2212" y="2595"/>
                </a:lnTo>
                <a:lnTo>
                  <a:pt x="2179" y="2575"/>
                </a:lnTo>
                <a:lnTo>
                  <a:pt x="2144" y="2554"/>
                </a:lnTo>
                <a:lnTo>
                  <a:pt x="2140" y="2551"/>
                </a:lnTo>
                <a:lnTo>
                  <a:pt x="2136" y="2547"/>
                </a:lnTo>
                <a:lnTo>
                  <a:pt x="2131" y="2541"/>
                </a:lnTo>
                <a:lnTo>
                  <a:pt x="2124" y="2536"/>
                </a:lnTo>
                <a:lnTo>
                  <a:pt x="2120" y="2540"/>
                </a:lnTo>
                <a:lnTo>
                  <a:pt x="2114" y="2541"/>
                </a:lnTo>
                <a:lnTo>
                  <a:pt x="2105" y="2541"/>
                </a:lnTo>
                <a:lnTo>
                  <a:pt x="2098" y="2537"/>
                </a:lnTo>
                <a:lnTo>
                  <a:pt x="2094" y="2533"/>
                </a:lnTo>
                <a:lnTo>
                  <a:pt x="2092" y="2524"/>
                </a:lnTo>
                <a:lnTo>
                  <a:pt x="2095" y="2518"/>
                </a:lnTo>
                <a:lnTo>
                  <a:pt x="2095" y="2515"/>
                </a:lnTo>
                <a:lnTo>
                  <a:pt x="2098" y="2514"/>
                </a:lnTo>
                <a:lnTo>
                  <a:pt x="2105" y="2513"/>
                </a:lnTo>
                <a:lnTo>
                  <a:pt x="2114" y="2513"/>
                </a:lnTo>
                <a:lnTo>
                  <a:pt x="2118" y="2513"/>
                </a:lnTo>
                <a:lnTo>
                  <a:pt x="2120" y="2511"/>
                </a:lnTo>
                <a:lnTo>
                  <a:pt x="2123" y="2494"/>
                </a:lnTo>
                <a:lnTo>
                  <a:pt x="2120" y="2461"/>
                </a:lnTo>
                <a:lnTo>
                  <a:pt x="2115" y="2443"/>
                </a:lnTo>
                <a:lnTo>
                  <a:pt x="2113" y="2439"/>
                </a:lnTo>
                <a:lnTo>
                  <a:pt x="2110" y="2436"/>
                </a:lnTo>
                <a:lnTo>
                  <a:pt x="2105" y="2432"/>
                </a:lnTo>
                <a:lnTo>
                  <a:pt x="2103" y="2410"/>
                </a:lnTo>
                <a:lnTo>
                  <a:pt x="2104" y="2387"/>
                </a:lnTo>
                <a:lnTo>
                  <a:pt x="2105" y="2376"/>
                </a:lnTo>
                <a:lnTo>
                  <a:pt x="2110" y="2366"/>
                </a:lnTo>
                <a:lnTo>
                  <a:pt x="2124" y="2332"/>
                </a:lnTo>
                <a:lnTo>
                  <a:pt x="2140" y="2299"/>
                </a:lnTo>
                <a:lnTo>
                  <a:pt x="2147" y="2288"/>
                </a:lnTo>
                <a:lnTo>
                  <a:pt x="2154" y="2275"/>
                </a:lnTo>
                <a:lnTo>
                  <a:pt x="2170" y="2247"/>
                </a:lnTo>
                <a:lnTo>
                  <a:pt x="2215" y="2200"/>
                </a:lnTo>
                <a:lnTo>
                  <a:pt x="2244" y="2181"/>
                </a:lnTo>
                <a:lnTo>
                  <a:pt x="2291" y="2152"/>
                </a:lnTo>
                <a:lnTo>
                  <a:pt x="2392" y="2102"/>
                </a:lnTo>
                <a:lnTo>
                  <a:pt x="2444" y="2079"/>
                </a:lnTo>
                <a:lnTo>
                  <a:pt x="2455" y="2076"/>
                </a:lnTo>
                <a:lnTo>
                  <a:pt x="2467" y="2075"/>
                </a:lnTo>
                <a:lnTo>
                  <a:pt x="2474" y="2075"/>
                </a:lnTo>
                <a:lnTo>
                  <a:pt x="2482" y="2076"/>
                </a:lnTo>
                <a:lnTo>
                  <a:pt x="2495" y="2080"/>
                </a:lnTo>
                <a:lnTo>
                  <a:pt x="2508" y="2085"/>
                </a:lnTo>
                <a:lnTo>
                  <a:pt x="2516" y="2086"/>
                </a:lnTo>
                <a:lnTo>
                  <a:pt x="2523" y="2088"/>
                </a:lnTo>
                <a:lnTo>
                  <a:pt x="2533" y="2089"/>
                </a:lnTo>
                <a:lnTo>
                  <a:pt x="2547" y="2102"/>
                </a:lnTo>
                <a:lnTo>
                  <a:pt x="2550" y="2111"/>
                </a:lnTo>
                <a:lnTo>
                  <a:pt x="2552" y="2119"/>
                </a:lnTo>
                <a:lnTo>
                  <a:pt x="2553" y="2128"/>
                </a:lnTo>
                <a:lnTo>
                  <a:pt x="2554" y="2139"/>
                </a:lnTo>
                <a:lnTo>
                  <a:pt x="2562" y="2149"/>
                </a:lnTo>
                <a:lnTo>
                  <a:pt x="2563" y="2149"/>
                </a:lnTo>
                <a:lnTo>
                  <a:pt x="2564" y="2149"/>
                </a:lnTo>
                <a:lnTo>
                  <a:pt x="2566" y="2149"/>
                </a:lnTo>
                <a:lnTo>
                  <a:pt x="2567" y="2148"/>
                </a:lnTo>
                <a:lnTo>
                  <a:pt x="2569" y="2148"/>
                </a:lnTo>
                <a:lnTo>
                  <a:pt x="2569" y="2148"/>
                </a:lnTo>
                <a:lnTo>
                  <a:pt x="2570" y="2147"/>
                </a:lnTo>
                <a:lnTo>
                  <a:pt x="2570" y="2147"/>
                </a:lnTo>
                <a:lnTo>
                  <a:pt x="2572" y="2147"/>
                </a:lnTo>
                <a:lnTo>
                  <a:pt x="2572" y="2138"/>
                </a:lnTo>
                <a:lnTo>
                  <a:pt x="2582" y="2125"/>
                </a:lnTo>
                <a:lnTo>
                  <a:pt x="2590" y="2122"/>
                </a:lnTo>
                <a:lnTo>
                  <a:pt x="2599" y="2119"/>
                </a:lnTo>
                <a:lnTo>
                  <a:pt x="2608" y="2122"/>
                </a:lnTo>
                <a:lnTo>
                  <a:pt x="2613" y="2125"/>
                </a:lnTo>
                <a:lnTo>
                  <a:pt x="2619" y="2135"/>
                </a:lnTo>
                <a:lnTo>
                  <a:pt x="2618" y="2142"/>
                </a:lnTo>
                <a:lnTo>
                  <a:pt x="2618" y="2144"/>
                </a:lnTo>
                <a:lnTo>
                  <a:pt x="2616" y="2145"/>
                </a:lnTo>
                <a:lnTo>
                  <a:pt x="2608" y="2157"/>
                </a:lnTo>
                <a:lnTo>
                  <a:pt x="2603" y="2170"/>
                </a:lnTo>
                <a:lnTo>
                  <a:pt x="2612" y="2177"/>
                </a:lnTo>
                <a:lnTo>
                  <a:pt x="2621" y="2184"/>
                </a:lnTo>
                <a:lnTo>
                  <a:pt x="2623" y="2190"/>
                </a:lnTo>
                <a:lnTo>
                  <a:pt x="2626" y="2197"/>
                </a:lnTo>
                <a:lnTo>
                  <a:pt x="2631" y="2213"/>
                </a:lnTo>
                <a:lnTo>
                  <a:pt x="2635" y="2229"/>
                </a:lnTo>
                <a:lnTo>
                  <a:pt x="2636" y="2229"/>
                </a:lnTo>
                <a:lnTo>
                  <a:pt x="2654" y="2249"/>
                </a:lnTo>
                <a:lnTo>
                  <a:pt x="2677" y="2298"/>
                </a:lnTo>
                <a:lnTo>
                  <a:pt x="2684" y="2324"/>
                </a:lnTo>
                <a:lnTo>
                  <a:pt x="2685" y="2330"/>
                </a:lnTo>
                <a:lnTo>
                  <a:pt x="2687" y="2335"/>
                </a:lnTo>
                <a:lnTo>
                  <a:pt x="2691" y="2351"/>
                </a:lnTo>
                <a:lnTo>
                  <a:pt x="2697" y="2366"/>
                </a:lnTo>
                <a:lnTo>
                  <a:pt x="2700" y="2373"/>
                </a:lnTo>
                <a:lnTo>
                  <a:pt x="2698" y="2380"/>
                </a:lnTo>
                <a:lnTo>
                  <a:pt x="2694" y="2400"/>
                </a:lnTo>
                <a:lnTo>
                  <a:pt x="2693" y="2419"/>
                </a:lnTo>
                <a:lnTo>
                  <a:pt x="2691" y="2430"/>
                </a:lnTo>
                <a:lnTo>
                  <a:pt x="2693" y="2442"/>
                </a:lnTo>
                <a:lnTo>
                  <a:pt x="2703" y="2446"/>
                </a:lnTo>
                <a:lnTo>
                  <a:pt x="2713" y="2451"/>
                </a:lnTo>
                <a:lnTo>
                  <a:pt x="2718" y="2455"/>
                </a:lnTo>
                <a:lnTo>
                  <a:pt x="2723" y="2459"/>
                </a:lnTo>
                <a:lnTo>
                  <a:pt x="2726" y="2461"/>
                </a:lnTo>
                <a:lnTo>
                  <a:pt x="2726" y="2462"/>
                </a:lnTo>
                <a:lnTo>
                  <a:pt x="2803" y="2459"/>
                </a:lnTo>
                <a:lnTo>
                  <a:pt x="2881" y="2458"/>
                </a:lnTo>
                <a:lnTo>
                  <a:pt x="2914" y="2459"/>
                </a:lnTo>
                <a:lnTo>
                  <a:pt x="2946" y="2464"/>
                </a:lnTo>
                <a:lnTo>
                  <a:pt x="2972" y="2466"/>
                </a:lnTo>
                <a:lnTo>
                  <a:pt x="2998" y="2462"/>
                </a:lnTo>
                <a:lnTo>
                  <a:pt x="3000" y="2461"/>
                </a:lnTo>
                <a:lnTo>
                  <a:pt x="3003" y="2462"/>
                </a:lnTo>
                <a:lnTo>
                  <a:pt x="3009" y="2465"/>
                </a:lnTo>
                <a:lnTo>
                  <a:pt x="3016" y="2477"/>
                </a:lnTo>
                <a:lnTo>
                  <a:pt x="3016" y="2484"/>
                </a:lnTo>
                <a:lnTo>
                  <a:pt x="3015" y="2498"/>
                </a:lnTo>
                <a:lnTo>
                  <a:pt x="3024" y="2523"/>
                </a:lnTo>
                <a:lnTo>
                  <a:pt x="3031" y="2533"/>
                </a:lnTo>
                <a:lnTo>
                  <a:pt x="3038" y="2541"/>
                </a:lnTo>
                <a:lnTo>
                  <a:pt x="3049" y="2554"/>
                </a:lnTo>
                <a:lnTo>
                  <a:pt x="3064" y="2582"/>
                </a:lnTo>
                <a:lnTo>
                  <a:pt x="3067" y="2598"/>
                </a:lnTo>
                <a:lnTo>
                  <a:pt x="3068" y="2603"/>
                </a:lnTo>
                <a:lnTo>
                  <a:pt x="3070" y="2609"/>
                </a:lnTo>
                <a:lnTo>
                  <a:pt x="3055" y="2636"/>
                </a:lnTo>
                <a:lnTo>
                  <a:pt x="3045" y="2665"/>
                </a:lnTo>
                <a:lnTo>
                  <a:pt x="3042" y="2671"/>
                </a:lnTo>
                <a:lnTo>
                  <a:pt x="3039" y="2677"/>
                </a:lnTo>
                <a:lnTo>
                  <a:pt x="3029" y="2694"/>
                </a:lnTo>
                <a:lnTo>
                  <a:pt x="3003" y="2721"/>
                </a:lnTo>
                <a:lnTo>
                  <a:pt x="2988" y="2733"/>
                </a:lnTo>
                <a:lnTo>
                  <a:pt x="2980" y="2740"/>
                </a:lnTo>
                <a:lnTo>
                  <a:pt x="2979" y="2749"/>
                </a:lnTo>
                <a:lnTo>
                  <a:pt x="2983" y="2757"/>
                </a:lnTo>
                <a:lnTo>
                  <a:pt x="2992" y="2762"/>
                </a:lnTo>
                <a:lnTo>
                  <a:pt x="3012" y="2766"/>
                </a:lnTo>
                <a:lnTo>
                  <a:pt x="3035" y="2765"/>
                </a:lnTo>
                <a:lnTo>
                  <a:pt x="3038" y="2765"/>
                </a:lnTo>
                <a:lnTo>
                  <a:pt x="3042" y="2766"/>
                </a:lnTo>
                <a:lnTo>
                  <a:pt x="3045" y="2768"/>
                </a:lnTo>
                <a:lnTo>
                  <a:pt x="3049" y="2769"/>
                </a:lnTo>
                <a:lnTo>
                  <a:pt x="3062" y="2773"/>
                </a:lnTo>
                <a:lnTo>
                  <a:pt x="3090" y="2769"/>
                </a:lnTo>
                <a:lnTo>
                  <a:pt x="3104" y="2762"/>
                </a:lnTo>
                <a:lnTo>
                  <a:pt x="3120" y="2750"/>
                </a:lnTo>
                <a:lnTo>
                  <a:pt x="3134" y="2734"/>
                </a:lnTo>
                <a:lnTo>
                  <a:pt x="3142" y="2724"/>
                </a:lnTo>
                <a:lnTo>
                  <a:pt x="3152" y="2716"/>
                </a:lnTo>
                <a:lnTo>
                  <a:pt x="3166" y="2703"/>
                </a:lnTo>
                <a:lnTo>
                  <a:pt x="3183" y="2694"/>
                </a:lnTo>
                <a:lnTo>
                  <a:pt x="3188" y="2693"/>
                </a:lnTo>
                <a:lnTo>
                  <a:pt x="3193" y="2693"/>
                </a:lnTo>
                <a:lnTo>
                  <a:pt x="3218" y="2694"/>
                </a:lnTo>
                <a:lnTo>
                  <a:pt x="3262" y="2707"/>
                </a:lnTo>
                <a:lnTo>
                  <a:pt x="3283" y="2719"/>
                </a:lnTo>
                <a:lnTo>
                  <a:pt x="3293" y="2723"/>
                </a:lnTo>
                <a:lnTo>
                  <a:pt x="3304" y="2723"/>
                </a:lnTo>
                <a:lnTo>
                  <a:pt x="3316" y="2721"/>
                </a:lnTo>
                <a:lnTo>
                  <a:pt x="3326" y="2719"/>
                </a:lnTo>
                <a:lnTo>
                  <a:pt x="3329" y="2719"/>
                </a:lnTo>
                <a:lnTo>
                  <a:pt x="3331" y="2719"/>
                </a:lnTo>
                <a:lnTo>
                  <a:pt x="3340" y="2719"/>
                </a:lnTo>
                <a:lnTo>
                  <a:pt x="3349" y="2719"/>
                </a:lnTo>
                <a:lnTo>
                  <a:pt x="3356" y="2719"/>
                </a:lnTo>
                <a:lnTo>
                  <a:pt x="3363" y="2719"/>
                </a:lnTo>
                <a:lnTo>
                  <a:pt x="3353" y="2697"/>
                </a:lnTo>
                <a:lnTo>
                  <a:pt x="3340" y="2677"/>
                </a:lnTo>
                <a:lnTo>
                  <a:pt x="3337" y="2671"/>
                </a:lnTo>
                <a:lnTo>
                  <a:pt x="3336" y="2665"/>
                </a:lnTo>
                <a:lnTo>
                  <a:pt x="3333" y="2644"/>
                </a:lnTo>
                <a:lnTo>
                  <a:pt x="3340" y="2622"/>
                </a:lnTo>
                <a:lnTo>
                  <a:pt x="3342" y="2622"/>
                </a:lnTo>
                <a:lnTo>
                  <a:pt x="3352" y="2609"/>
                </a:lnTo>
                <a:lnTo>
                  <a:pt x="3379" y="2590"/>
                </a:lnTo>
                <a:lnTo>
                  <a:pt x="3395" y="2583"/>
                </a:lnTo>
                <a:lnTo>
                  <a:pt x="3402" y="2580"/>
                </a:lnTo>
                <a:lnTo>
                  <a:pt x="3411" y="2579"/>
                </a:lnTo>
                <a:lnTo>
                  <a:pt x="3413" y="2579"/>
                </a:lnTo>
                <a:lnTo>
                  <a:pt x="3416" y="2579"/>
                </a:lnTo>
                <a:lnTo>
                  <a:pt x="3449" y="2580"/>
                </a:lnTo>
                <a:lnTo>
                  <a:pt x="3483" y="2585"/>
                </a:lnTo>
                <a:lnTo>
                  <a:pt x="3483" y="2586"/>
                </a:lnTo>
                <a:lnTo>
                  <a:pt x="3494" y="2595"/>
                </a:lnTo>
                <a:lnTo>
                  <a:pt x="3504" y="2605"/>
                </a:lnTo>
                <a:lnTo>
                  <a:pt x="3508" y="2609"/>
                </a:lnTo>
                <a:lnTo>
                  <a:pt x="3513" y="2612"/>
                </a:lnTo>
                <a:lnTo>
                  <a:pt x="3517" y="2613"/>
                </a:lnTo>
                <a:lnTo>
                  <a:pt x="3521" y="2612"/>
                </a:lnTo>
                <a:lnTo>
                  <a:pt x="3524" y="2611"/>
                </a:lnTo>
                <a:lnTo>
                  <a:pt x="3526" y="2609"/>
                </a:lnTo>
                <a:lnTo>
                  <a:pt x="3533" y="2605"/>
                </a:lnTo>
                <a:lnTo>
                  <a:pt x="3539" y="2598"/>
                </a:lnTo>
                <a:lnTo>
                  <a:pt x="3543" y="2595"/>
                </a:lnTo>
                <a:lnTo>
                  <a:pt x="3549" y="2592"/>
                </a:lnTo>
                <a:lnTo>
                  <a:pt x="3560" y="2589"/>
                </a:lnTo>
                <a:lnTo>
                  <a:pt x="3573" y="2590"/>
                </a:lnTo>
                <a:lnTo>
                  <a:pt x="3588" y="2593"/>
                </a:lnTo>
                <a:lnTo>
                  <a:pt x="3601" y="2595"/>
                </a:lnTo>
                <a:lnTo>
                  <a:pt x="3605" y="2596"/>
                </a:lnTo>
                <a:lnTo>
                  <a:pt x="3609" y="2598"/>
                </a:lnTo>
                <a:lnTo>
                  <a:pt x="3621" y="2605"/>
                </a:lnTo>
                <a:lnTo>
                  <a:pt x="3629" y="2616"/>
                </a:lnTo>
                <a:lnTo>
                  <a:pt x="3631" y="2621"/>
                </a:lnTo>
                <a:lnTo>
                  <a:pt x="3637" y="2623"/>
                </a:lnTo>
                <a:lnTo>
                  <a:pt x="3639" y="2623"/>
                </a:lnTo>
                <a:lnTo>
                  <a:pt x="3644" y="2622"/>
                </a:lnTo>
                <a:lnTo>
                  <a:pt x="3651" y="2615"/>
                </a:lnTo>
                <a:lnTo>
                  <a:pt x="3658" y="2606"/>
                </a:lnTo>
                <a:lnTo>
                  <a:pt x="3665" y="2599"/>
                </a:lnTo>
                <a:lnTo>
                  <a:pt x="3673" y="2590"/>
                </a:lnTo>
                <a:lnTo>
                  <a:pt x="3671" y="2580"/>
                </a:lnTo>
                <a:lnTo>
                  <a:pt x="3665" y="2570"/>
                </a:lnTo>
                <a:lnTo>
                  <a:pt x="3662" y="2563"/>
                </a:lnTo>
                <a:lnTo>
                  <a:pt x="3660" y="2554"/>
                </a:lnTo>
                <a:lnTo>
                  <a:pt x="3658" y="2541"/>
                </a:lnTo>
                <a:lnTo>
                  <a:pt x="3661" y="2515"/>
                </a:lnTo>
                <a:lnTo>
                  <a:pt x="3667" y="2502"/>
                </a:lnTo>
                <a:lnTo>
                  <a:pt x="3667" y="2502"/>
                </a:lnTo>
                <a:lnTo>
                  <a:pt x="3680" y="2487"/>
                </a:lnTo>
                <a:lnTo>
                  <a:pt x="3713" y="2464"/>
                </a:lnTo>
                <a:lnTo>
                  <a:pt x="3732" y="2458"/>
                </a:lnTo>
                <a:lnTo>
                  <a:pt x="3739" y="2456"/>
                </a:lnTo>
                <a:lnTo>
                  <a:pt x="3744" y="2455"/>
                </a:lnTo>
                <a:lnTo>
                  <a:pt x="3762" y="2455"/>
                </a:lnTo>
                <a:lnTo>
                  <a:pt x="3788" y="2469"/>
                </a:lnTo>
                <a:lnTo>
                  <a:pt x="3796" y="2481"/>
                </a:lnTo>
                <a:lnTo>
                  <a:pt x="3799" y="2488"/>
                </a:lnTo>
                <a:lnTo>
                  <a:pt x="3803" y="2494"/>
                </a:lnTo>
                <a:lnTo>
                  <a:pt x="3809" y="2508"/>
                </a:lnTo>
                <a:lnTo>
                  <a:pt x="3808" y="2537"/>
                </a:lnTo>
                <a:lnTo>
                  <a:pt x="3799" y="2551"/>
                </a:lnTo>
                <a:lnTo>
                  <a:pt x="3783" y="2576"/>
                </a:lnTo>
                <a:lnTo>
                  <a:pt x="3762" y="2598"/>
                </a:lnTo>
                <a:lnTo>
                  <a:pt x="3775" y="2622"/>
                </a:lnTo>
                <a:lnTo>
                  <a:pt x="3780" y="2649"/>
                </a:lnTo>
                <a:lnTo>
                  <a:pt x="3780" y="2655"/>
                </a:lnTo>
                <a:lnTo>
                  <a:pt x="3779" y="2661"/>
                </a:lnTo>
                <a:lnTo>
                  <a:pt x="3775" y="2680"/>
                </a:lnTo>
                <a:lnTo>
                  <a:pt x="3756" y="2710"/>
                </a:lnTo>
                <a:lnTo>
                  <a:pt x="3742" y="2724"/>
                </a:lnTo>
                <a:lnTo>
                  <a:pt x="3736" y="2727"/>
                </a:lnTo>
                <a:lnTo>
                  <a:pt x="3730" y="2732"/>
                </a:lnTo>
                <a:lnTo>
                  <a:pt x="3732" y="2734"/>
                </a:lnTo>
                <a:lnTo>
                  <a:pt x="3733" y="2737"/>
                </a:lnTo>
                <a:lnTo>
                  <a:pt x="3733" y="2740"/>
                </a:lnTo>
                <a:lnTo>
                  <a:pt x="3736" y="2742"/>
                </a:lnTo>
                <a:lnTo>
                  <a:pt x="3737" y="2743"/>
                </a:lnTo>
                <a:lnTo>
                  <a:pt x="3739" y="2745"/>
                </a:lnTo>
                <a:lnTo>
                  <a:pt x="3742" y="2746"/>
                </a:lnTo>
                <a:lnTo>
                  <a:pt x="3744" y="2747"/>
                </a:lnTo>
                <a:lnTo>
                  <a:pt x="3744" y="2747"/>
                </a:lnTo>
                <a:lnTo>
                  <a:pt x="3744" y="2749"/>
                </a:lnTo>
                <a:lnTo>
                  <a:pt x="3747" y="2756"/>
                </a:lnTo>
                <a:lnTo>
                  <a:pt x="3743" y="2769"/>
                </a:lnTo>
                <a:lnTo>
                  <a:pt x="3736" y="2775"/>
                </a:lnTo>
                <a:lnTo>
                  <a:pt x="3719" y="2785"/>
                </a:lnTo>
                <a:lnTo>
                  <a:pt x="3681" y="2792"/>
                </a:lnTo>
                <a:lnTo>
                  <a:pt x="3662" y="2786"/>
                </a:lnTo>
                <a:lnTo>
                  <a:pt x="3647" y="2781"/>
                </a:lnTo>
                <a:lnTo>
                  <a:pt x="3619" y="2762"/>
                </a:lnTo>
                <a:lnTo>
                  <a:pt x="3608" y="2752"/>
                </a:lnTo>
                <a:lnTo>
                  <a:pt x="3603" y="2746"/>
                </a:lnTo>
                <a:lnTo>
                  <a:pt x="3602" y="2739"/>
                </a:lnTo>
                <a:lnTo>
                  <a:pt x="3601" y="2732"/>
                </a:lnTo>
                <a:lnTo>
                  <a:pt x="3602" y="2724"/>
                </a:lnTo>
                <a:lnTo>
                  <a:pt x="3598" y="2721"/>
                </a:lnTo>
                <a:lnTo>
                  <a:pt x="3586" y="2721"/>
                </a:lnTo>
                <a:lnTo>
                  <a:pt x="3580" y="2724"/>
                </a:lnTo>
                <a:lnTo>
                  <a:pt x="3575" y="2727"/>
                </a:lnTo>
                <a:lnTo>
                  <a:pt x="3569" y="2729"/>
                </a:lnTo>
                <a:lnTo>
                  <a:pt x="3550" y="2730"/>
                </a:lnTo>
                <a:lnTo>
                  <a:pt x="3533" y="2724"/>
                </a:lnTo>
                <a:lnTo>
                  <a:pt x="3531" y="2724"/>
                </a:lnTo>
                <a:lnTo>
                  <a:pt x="3529" y="2724"/>
                </a:lnTo>
                <a:lnTo>
                  <a:pt x="3521" y="2724"/>
                </a:lnTo>
                <a:lnTo>
                  <a:pt x="3516" y="2720"/>
                </a:lnTo>
                <a:lnTo>
                  <a:pt x="3513" y="2719"/>
                </a:lnTo>
                <a:lnTo>
                  <a:pt x="3510" y="2717"/>
                </a:lnTo>
                <a:lnTo>
                  <a:pt x="3496" y="2714"/>
                </a:lnTo>
                <a:lnTo>
                  <a:pt x="3483" y="2720"/>
                </a:lnTo>
                <a:lnTo>
                  <a:pt x="3457" y="2733"/>
                </a:lnTo>
                <a:lnTo>
                  <a:pt x="3431" y="2739"/>
                </a:lnTo>
                <a:lnTo>
                  <a:pt x="3424" y="2739"/>
                </a:lnTo>
                <a:lnTo>
                  <a:pt x="3415" y="2737"/>
                </a:lnTo>
                <a:lnTo>
                  <a:pt x="3398" y="2736"/>
                </a:lnTo>
                <a:lnTo>
                  <a:pt x="3379" y="2740"/>
                </a:lnTo>
                <a:lnTo>
                  <a:pt x="3382" y="2755"/>
                </a:lnTo>
                <a:lnTo>
                  <a:pt x="3390" y="2782"/>
                </a:lnTo>
                <a:lnTo>
                  <a:pt x="3398" y="2794"/>
                </a:lnTo>
                <a:lnTo>
                  <a:pt x="3402" y="2801"/>
                </a:lnTo>
                <a:lnTo>
                  <a:pt x="3406" y="2808"/>
                </a:lnTo>
                <a:lnTo>
                  <a:pt x="3416" y="2834"/>
                </a:lnTo>
                <a:lnTo>
                  <a:pt x="3431" y="2889"/>
                </a:lnTo>
                <a:lnTo>
                  <a:pt x="3435" y="2917"/>
                </a:lnTo>
                <a:lnTo>
                  <a:pt x="3435" y="2927"/>
                </a:lnTo>
                <a:lnTo>
                  <a:pt x="3434" y="2938"/>
                </a:lnTo>
                <a:lnTo>
                  <a:pt x="3428" y="2968"/>
                </a:lnTo>
                <a:lnTo>
                  <a:pt x="3416" y="2997"/>
                </a:lnTo>
                <a:lnTo>
                  <a:pt x="3413" y="3004"/>
                </a:lnTo>
                <a:lnTo>
                  <a:pt x="3412" y="3011"/>
                </a:lnTo>
                <a:lnTo>
                  <a:pt x="3412" y="3015"/>
                </a:lnTo>
                <a:lnTo>
                  <a:pt x="3413" y="3021"/>
                </a:lnTo>
                <a:lnTo>
                  <a:pt x="3421" y="3034"/>
                </a:lnTo>
                <a:lnTo>
                  <a:pt x="3445" y="3051"/>
                </a:lnTo>
                <a:lnTo>
                  <a:pt x="3461" y="3054"/>
                </a:lnTo>
                <a:lnTo>
                  <a:pt x="3470" y="3054"/>
                </a:lnTo>
                <a:lnTo>
                  <a:pt x="3478" y="3053"/>
                </a:lnTo>
                <a:lnTo>
                  <a:pt x="3536" y="3037"/>
                </a:lnTo>
                <a:lnTo>
                  <a:pt x="3596" y="3028"/>
                </a:lnTo>
                <a:lnTo>
                  <a:pt x="3614" y="3027"/>
                </a:lnTo>
                <a:lnTo>
                  <a:pt x="3629" y="3028"/>
                </a:lnTo>
                <a:lnTo>
                  <a:pt x="3652" y="3028"/>
                </a:lnTo>
                <a:lnTo>
                  <a:pt x="3696" y="3020"/>
                </a:lnTo>
                <a:lnTo>
                  <a:pt x="3717" y="3010"/>
                </a:lnTo>
                <a:lnTo>
                  <a:pt x="3724" y="3008"/>
                </a:lnTo>
                <a:lnTo>
                  <a:pt x="3730" y="3007"/>
                </a:lnTo>
                <a:lnTo>
                  <a:pt x="3760" y="3005"/>
                </a:lnTo>
                <a:lnTo>
                  <a:pt x="3816" y="2989"/>
                </a:lnTo>
                <a:lnTo>
                  <a:pt x="3842" y="2974"/>
                </a:lnTo>
                <a:lnTo>
                  <a:pt x="3844" y="2972"/>
                </a:lnTo>
                <a:lnTo>
                  <a:pt x="3847" y="2971"/>
                </a:lnTo>
                <a:lnTo>
                  <a:pt x="3860" y="2961"/>
                </a:lnTo>
                <a:lnTo>
                  <a:pt x="3887" y="2952"/>
                </a:lnTo>
                <a:lnTo>
                  <a:pt x="3903" y="2953"/>
                </a:lnTo>
                <a:lnTo>
                  <a:pt x="3913" y="2956"/>
                </a:lnTo>
                <a:lnTo>
                  <a:pt x="3926" y="2966"/>
                </a:lnTo>
                <a:lnTo>
                  <a:pt x="3929" y="2975"/>
                </a:lnTo>
                <a:lnTo>
                  <a:pt x="3930" y="2979"/>
                </a:lnTo>
                <a:lnTo>
                  <a:pt x="3927" y="2982"/>
                </a:lnTo>
                <a:lnTo>
                  <a:pt x="3920" y="2989"/>
                </a:lnTo>
                <a:lnTo>
                  <a:pt x="3914" y="2998"/>
                </a:lnTo>
                <a:lnTo>
                  <a:pt x="3910" y="3007"/>
                </a:lnTo>
                <a:lnTo>
                  <a:pt x="3911" y="3014"/>
                </a:lnTo>
                <a:lnTo>
                  <a:pt x="3913" y="3023"/>
                </a:lnTo>
                <a:lnTo>
                  <a:pt x="3917" y="3030"/>
                </a:lnTo>
                <a:lnTo>
                  <a:pt x="3926" y="3037"/>
                </a:lnTo>
                <a:lnTo>
                  <a:pt x="3947" y="3049"/>
                </a:lnTo>
                <a:lnTo>
                  <a:pt x="3960" y="3051"/>
                </a:lnTo>
                <a:lnTo>
                  <a:pt x="3969" y="3053"/>
                </a:lnTo>
                <a:lnTo>
                  <a:pt x="3979" y="3056"/>
                </a:lnTo>
                <a:lnTo>
                  <a:pt x="4006" y="3063"/>
                </a:lnTo>
                <a:lnTo>
                  <a:pt x="4035" y="3070"/>
                </a:lnTo>
                <a:lnTo>
                  <a:pt x="4044" y="3073"/>
                </a:lnTo>
                <a:lnTo>
                  <a:pt x="4051" y="3079"/>
                </a:lnTo>
                <a:lnTo>
                  <a:pt x="4055" y="3085"/>
                </a:lnTo>
                <a:lnTo>
                  <a:pt x="4055" y="3096"/>
                </a:lnTo>
                <a:lnTo>
                  <a:pt x="4054" y="3102"/>
                </a:lnTo>
                <a:lnTo>
                  <a:pt x="4048" y="3110"/>
                </a:lnTo>
                <a:lnTo>
                  <a:pt x="4041" y="3118"/>
                </a:lnTo>
                <a:lnTo>
                  <a:pt x="4032" y="3125"/>
                </a:lnTo>
                <a:lnTo>
                  <a:pt x="4025" y="3144"/>
                </a:lnTo>
                <a:lnTo>
                  <a:pt x="4027" y="3154"/>
                </a:lnTo>
                <a:lnTo>
                  <a:pt x="4031" y="3168"/>
                </a:lnTo>
                <a:lnTo>
                  <a:pt x="4042" y="3181"/>
                </a:lnTo>
                <a:lnTo>
                  <a:pt x="4047" y="3184"/>
                </a:lnTo>
                <a:lnTo>
                  <a:pt x="4050" y="3190"/>
                </a:lnTo>
                <a:lnTo>
                  <a:pt x="4051" y="3204"/>
                </a:lnTo>
                <a:lnTo>
                  <a:pt x="4045" y="3217"/>
                </a:lnTo>
                <a:lnTo>
                  <a:pt x="4039" y="3224"/>
                </a:lnTo>
                <a:lnTo>
                  <a:pt x="4034" y="3231"/>
                </a:lnTo>
                <a:lnTo>
                  <a:pt x="4029" y="3237"/>
                </a:lnTo>
                <a:lnTo>
                  <a:pt x="4027" y="3243"/>
                </a:lnTo>
                <a:lnTo>
                  <a:pt x="4018" y="3259"/>
                </a:lnTo>
                <a:lnTo>
                  <a:pt x="4009" y="3293"/>
                </a:lnTo>
                <a:lnTo>
                  <a:pt x="4009" y="3311"/>
                </a:lnTo>
                <a:lnTo>
                  <a:pt x="4012" y="3314"/>
                </a:lnTo>
                <a:lnTo>
                  <a:pt x="4014" y="3316"/>
                </a:lnTo>
                <a:lnTo>
                  <a:pt x="4016" y="3318"/>
                </a:lnTo>
                <a:lnTo>
                  <a:pt x="4016" y="3321"/>
                </a:lnTo>
                <a:lnTo>
                  <a:pt x="4018" y="3324"/>
                </a:lnTo>
                <a:lnTo>
                  <a:pt x="4019" y="3327"/>
                </a:lnTo>
                <a:lnTo>
                  <a:pt x="4019" y="3328"/>
                </a:lnTo>
                <a:lnTo>
                  <a:pt x="4019" y="3329"/>
                </a:lnTo>
                <a:lnTo>
                  <a:pt x="4011" y="3337"/>
                </a:lnTo>
                <a:lnTo>
                  <a:pt x="3999" y="3340"/>
                </a:lnTo>
                <a:lnTo>
                  <a:pt x="3993" y="3340"/>
                </a:lnTo>
                <a:lnTo>
                  <a:pt x="3986" y="3340"/>
                </a:lnTo>
                <a:lnTo>
                  <a:pt x="3973" y="3340"/>
                </a:lnTo>
                <a:lnTo>
                  <a:pt x="3960" y="3338"/>
                </a:lnTo>
                <a:lnTo>
                  <a:pt x="3934" y="3347"/>
                </a:lnTo>
                <a:lnTo>
                  <a:pt x="3913" y="3361"/>
                </a:lnTo>
                <a:lnTo>
                  <a:pt x="3907" y="3365"/>
                </a:lnTo>
                <a:lnTo>
                  <a:pt x="3904" y="3370"/>
                </a:lnTo>
                <a:lnTo>
                  <a:pt x="3888" y="3391"/>
                </a:lnTo>
                <a:lnTo>
                  <a:pt x="3880" y="3416"/>
                </a:lnTo>
                <a:lnTo>
                  <a:pt x="3851" y="3419"/>
                </a:lnTo>
                <a:lnTo>
                  <a:pt x="3821" y="3420"/>
                </a:lnTo>
                <a:lnTo>
                  <a:pt x="3808" y="3423"/>
                </a:lnTo>
                <a:lnTo>
                  <a:pt x="3796" y="3430"/>
                </a:lnTo>
                <a:lnTo>
                  <a:pt x="3789" y="3438"/>
                </a:lnTo>
                <a:lnTo>
                  <a:pt x="3788" y="3449"/>
                </a:lnTo>
                <a:lnTo>
                  <a:pt x="3788" y="3452"/>
                </a:lnTo>
                <a:lnTo>
                  <a:pt x="3786" y="3453"/>
                </a:lnTo>
                <a:lnTo>
                  <a:pt x="3783" y="3461"/>
                </a:lnTo>
                <a:lnTo>
                  <a:pt x="3772" y="3468"/>
                </a:lnTo>
                <a:lnTo>
                  <a:pt x="3765" y="3468"/>
                </a:lnTo>
                <a:lnTo>
                  <a:pt x="3762" y="3468"/>
                </a:lnTo>
                <a:lnTo>
                  <a:pt x="3759" y="3468"/>
                </a:lnTo>
                <a:lnTo>
                  <a:pt x="3740" y="3462"/>
                </a:lnTo>
                <a:lnTo>
                  <a:pt x="3700" y="3461"/>
                </a:lnTo>
                <a:lnTo>
                  <a:pt x="3680" y="3463"/>
                </a:lnTo>
                <a:lnTo>
                  <a:pt x="3668" y="3465"/>
                </a:lnTo>
                <a:lnTo>
                  <a:pt x="3657" y="3462"/>
                </a:lnTo>
                <a:lnTo>
                  <a:pt x="3629" y="3455"/>
                </a:lnTo>
                <a:lnTo>
                  <a:pt x="3608" y="3440"/>
                </a:lnTo>
                <a:lnTo>
                  <a:pt x="3593" y="3429"/>
                </a:lnTo>
                <a:lnTo>
                  <a:pt x="3579" y="3420"/>
                </a:lnTo>
                <a:lnTo>
                  <a:pt x="3573" y="3417"/>
                </a:lnTo>
                <a:lnTo>
                  <a:pt x="3567" y="3416"/>
                </a:lnTo>
                <a:lnTo>
                  <a:pt x="3557" y="3416"/>
                </a:lnTo>
                <a:lnTo>
                  <a:pt x="3549" y="3422"/>
                </a:lnTo>
                <a:lnTo>
                  <a:pt x="3521" y="3443"/>
                </a:lnTo>
                <a:lnTo>
                  <a:pt x="3494" y="3465"/>
                </a:lnTo>
                <a:lnTo>
                  <a:pt x="3490" y="3469"/>
                </a:lnTo>
                <a:lnTo>
                  <a:pt x="3484" y="3472"/>
                </a:lnTo>
                <a:lnTo>
                  <a:pt x="3462" y="3485"/>
                </a:lnTo>
                <a:lnTo>
                  <a:pt x="3438" y="3494"/>
                </a:lnTo>
                <a:lnTo>
                  <a:pt x="3435" y="3495"/>
                </a:lnTo>
                <a:lnTo>
                  <a:pt x="3432" y="3498"/>
                </a:lnTo>
                <a:lnTo>
                  <a:pt x="3431" y="3501"/>
                </a:lnTo>
                <a:lnTo>
                  <a:pt x="3429" y="3504"/>
                </a:lnTo>
                <a:lnTo>
                  <a:pt x="3434" y="3515"/>
                </a:lnTo>
                <a:lnTo>
                  <a:pt x="3447" y="3534"/>
                </a:lnTo>
                <a:lnTo>
                  <a:pt x="3457" y="3541"/>
                </a:lnTo>
                <a:lnTo>
                  <a:pt x="3467" y="3548"/>
                </a:lnTo>
                <a:lnTo>
                  <a:pt x="3477" y="3556"/>
                </a:lnTo>
                <a:lnTo>
                  <a:pt x="3494" y="3556"/>
                </a:lnTo>
                <a:lnTo>
                  <a:pt x="3521" y="3567"/>
                </a:lnTo>
                <a:lnTo>
                  <a:pt x="3531" y="3577"/>
                </a:lnTo>
                <a:lnTo>
                  <a:pt x="3543" y="3587"/>
                </a:lnTo>
                <a:lnTo>
                  <a:pt x="3555" y="3597"/>
                </a:lnTo>
                <a:lnTo>
                  <a:pt x="3566" y="3605"/>
                </a:lnTo>
                <a:lnTo>
                  <a:pt x="3576" y="3615"/>
                </a:lnTo>
                <a:lnTo>
                  <a:pt x="3586" y="3626"/>
                </a:lnTo>
                <a:lnTo>
                  <a:pt x="3595" y="3654"/>
                </a:lnTo>
                <a:lnTo>
                  <a:pt x="3593" y="3668"/>
                </a:lnTo>
                <a:lnTo>
                  <a:pt x="3590" y="3685"/>
                </a:lnTo>
                <a:lnTo>
                  <a:pt x="3583" y="3701"/>
                </a:lnTo>
                <a:lnTo>
                  <a:pt x="3573" y="3726"/>
                </a:lnTo>
                <a:lnTo>
                  <a:pt x="3559" y="3778"/>
                </a:lnTo>
                <a:lnTo>
                  <a:pt x="3556" y="3803"/>
                </a:lnTo>
                <a:lnTo>
                  <a:pt x="3555" y="3812"/>
                </a:lnTo>
                <a:lnTo>
                  <a:pt x="3552" y="3821"/>
                </a:lnTo>
                <a:lnTo>
                  <a:pt x="3546" y="3837"/>
                </a:lnTo>
                <a:lnTo>
                  <a:pt x="3526" y="3867"/>
                </a:lnTo>
                <a:lnTo>
                  <a:pt x="3511" y="3880"/>
                </a:lnTo>
                <a:close/>
                <a:moveTo>
                  <a:pt x="2606" y="3017"/>
                </a:moveTo>
                <a:lnTo>
                  <a:pt x="2606" y="3024"/>
                </a:lnTo>
                <a:lnTo>
                  <a:pt x="2598" y="3033"/>
                </a:lnTo>
                <a:lnTo>
                  <a:pt x="2590" y="3036"/>
                </a:lnTo>
                <a:lnTo>
                  <a:pt x="2583" y="3036"/>
                </a:lnTo>
                <a:lnTo>
                  <a:pt x="2572" y="3043"/>
                </a:lnTo>
                <a:lnTo>
                  <a:pt x="2566" y="3049"/>
                </a:lnTo>
                <a:lnTo>
                  <a:pt x="2559" y="3050"/>
                </a:lnTo>
                <a:lnTo>
                  <a:pt x="2549" y="3043"/>
                </a:lnTo>
                <a:lnTo>
                  <a:pt x="2549" y="3036"/>
                </a:lnTo>
                <a:lnTo>
                  <a:pt x="2550" y="3030"/>
                </a:lnTo>
                <a:lnTo>
                  <a:pt x="2554" y="3025"/>
                </a:lnTo>
                <a:lnTo>
                  <a:pt x="2554" y="3020"/>
                </a:lnTo>
                <a:lnTo>
                  <a:pt x="2549" y="3015"/>
                </a:lnTo>
                <a:lnTo>
                  <a:pt x="2543" y="3011"/>
                </a:lnTo>
                <a:lnTo>
                  <a:pt x="2534" y="2998"/>
                </a:lnTo>
                <a:lnTo>
                  <a:pt x="2533" y="2991"/>
                </a:lnTo>
                <a:lnTo>
                  <a:pt x="2518" y="2992"/>
                </a:lnTo>
                <a:lnTo>
                  <a:pt x="2508" y="2985"/>
                </a:lnTo>
                <a:lnTo>
                  <a:pt x="2498" y="2978"/>
                </a:lnTo>
                <a:lnTo>
                  <a:pt x="2490" y="2969"/>
                </a:lnTo>
                <a:lnTo>
                  <a:pt x="2490" y="2956"/>
                </a:lnTo>
                <a:lnTo>
                  <a:pt x="2501" y="2935"/>
                </a:lnTo>
                <a:lnTo>
                  <a:pt x="2513" y="2926"/>
                </a:lnTo>
                <a:lnTo>
                  <a:pt x="2514" y="2925"/>
                </a:lnTo>
                <a:lnTo>
                  <a:pt x="2521" y="2920"/>
                </a:lnTo>
                <a:lnTo>
                  <a:pt x="2537" y="2920"/>
                </a:lnTo>
                <a:lnTo>
                  <a:pt x="2546" y="2925"/>
                </a:lnTo>
                <a:lnTo>
                  <a:pt x="2552" y="2929"/>
                </a:lnTo>
                <a:lnTo>
                  <a:pt x="2556" y="2935"/>
                </a:lnTo>
                <a:lnTo>
                  <a:pt x="2562" y="2945"/>
                </a:lnTo>
                <a:lnTo>
                  <a:pt x="2563" y="2956"/>
                </a:lnTo>
                <a:lnTo>
                  <a:pt x="2563" y="2966"/>
                </a:lnTo>
                <a:lnTo>
                  <a:pt x="2567" y="2975"/>
                </a:lnTo>
                <a:lnTo>
                  <a:pt x="2572" y="2982"/>
                </a:lnTo>
                <a:lnTo>
                  <a:pt x="2576" y="2988"/>
                </a:lnTo>
                <a:lnTo>
                  <a:pt x="2577" y="2991"/>
                </a:lnTo>
                <a:lnTo>
                  <a:pt x="2577" y="2995"/>
                </a:lnTo>
                <a:lnTo>
                  <a:pt x="2586" y="3001"/>
                </a:lnTo>
                <a:lnTo>
                  <a:pt x="2598" y="3005"/>
                </a:lnTo>
                <a:lnTo>
                  <a:pt x="2600" y="3005"/>
                </a:lnTo>
                <a:lnTo>
                  <a:pt x="2602" y="3007"/>
                </a:lnTo>
                <a:lnTo>
                  <a:pt x="2605" y="3011"/>
                </a:lnTo>
                <a:lnTo>
                  <a:pt x="2606" y="3017"/>
                </a:lnTo>
                <a:close/>
                <a:moveTo>
                  <a:pt x="2531" y="3072"/>
                </a:moveTo>
                <a:lnTo>
                  <a:pt x="2537" y="3076"/>
                </a:lnTo>
                <a:lnTo>
                  <a:pt x="2541" y="3087"/>
                </a:lnTo>
                <a:lnTo>
                  <a:pt x="2541" y="3095"/>
                </a:lnTo>
                <a:lnTo>
                  <a:pt x="2540" y="3102"/>
                </a:lnTo>
                <a:lnTo>
                  <a:pt x="2530" y="3113"/>
                </a:lnTo>
                <a:lnTo>
                  <a:pt x="2521" y="3115"/>
                </a:lnTo>
                <a:lnTo>
                  <a:pt x="2518" y="3116"/>
                </a:lnTo>
                <a:lnTo>
                  <a:pt x="2516" y="3116"/>
                </a:lnTo>
                <a:lnTo>
                  <a:pt x="2504" y="3112"/>
                </a:lnTo>
                <a:lnTo>
                  <a:pt x="2495" y="3102"/>
                </a:lnTo>
                <a:lnTo>
                  <a:pt x="2495" y="3095"/>
                </a:lnTo>
                <a:lnTo>
                  <a:pt x="2497" y="3087"/>
                </a:lnTo>
                <a:lnTo>
                  <a:pt x="2497" y="3083"/>
                </a:lnTo>
                <a:lnTo>
                  <a:pt x="2498" y="3080"/>
                </a:lnTo>
                <a:lnTo>
                  <a:pt x="2504" y="3074"/>
                </a:lnTo>
                <a:lnTo>
                  <a:pt x="2516" y="3069"/>
                </a:lnTo>
                <a:lnTo>
                  <a:pt x="2524" y="3070"/>
                </a:lnTo>
                <a:lnTo>
                  <a:pt x="2528" y="3070"/>
                </a:lnTo>
                <a:lnTo>
                  <a:pt x="2531" y="3072"/>
                </a:lnTo>
                <a:close/>
                <a:moveTo>
                  <a:pt x="3724" y="3488"/>
                </a:moveTo>
                <a:lnTo>
                  <a:pt x="3734" y="3488"/>
                </a:lnTo>
                <a:lnTo>
                  <a:pt x="3742" y="3494"/>
                </a:lnTo>
                <a:lnTo>
                  <a:pt x="3740" y="3499"/>
                </a:lnTo>
                <a:lnTo>
                  <a:pt x="3734" y="3511"/>
                </a:lnTo>
                <a:lnTo>
                  <a:pt x="3729" y="3514"/>
                </a:lnTo>
                <a:lnTo>
                  <a:pt x="3724" y="3515"/>
                </a:lnTo>
                <a:lnTo>
                  <a:pt x="3719" y="3515"/>
                </a:lnTo>
                <a:lnTo>
                  <a:pt x="3716" y="3515"/>
                </a:lnTo>
                <a:lnTo>
                  <a:pt x="3711" y="3517"/>
                </a:lnTo>
                <a:lnTo>
                  <a:pt x="3698" y="3523"/>
                </a:lnTo>
                <a:lnTo>
                  <a:pt x="3685" y="3521"/>
                </a:lnTo>
                <a:lnTo>
                  <a:pt x="3688" y="3507"/>
                </a:lnTo>
                <a:lnTo>
                  <a:pt x="3707" y="3489"/>
                </a:lnTo>
                <a:lnTo>
                  <a:pt x="3724" y="3488"/>
                </a:lnTo>
                <a:close/>
                <a:moveTo>
                  <a:pt x="3969" y="3034"/>
                </a:moveTo>
                <a:lnTo>
                  <a:pt x="3969" y="3033"/>
                </a:lnTo>
                <a:lnTo>
                  <a:pt x="3973" y="3033"/>
                </a:lnTo>
                <a:lnTo>
                  <a:pt x="3973" y="3034"/>
                </a:lnTo>
                <a:lnTo>
                  <a:pt x="3969" y="3034"/>
                </a:lnTo>
                <a:close/>
                <a:moveTo>
                  <a:pt x="3985" y="2642"/>
                </a:moveTo>
                <a:lnTo>
                  <a:pt x="3969" y="2634"/>
                </a:lnTo>
                <a:lnTo>
                  <a:pt x="3952" y="2631"/>
                </a:lnTo>
                <a:lnTo>
                  <a:pt x="3936" y="2636"/>
                </a:lnTo>
                <a:lnTo>
                  <a:pt x="3906" y="2638"/>
                </a:lnTo>
                <a:lnTo>
                  <a:pt x="3891" y="2634"/>
                </a:lnTo>
                <a:lnTo>
                  <a:pt x="3881" y="2629"/>
                </a:lnTo>
                <a:lnTo>
                  <a:pt x="3873" y="2621"/>
                </a:lnTo>
                <a:lnTo>
                  <a:pt x="3865" y="2613"/>
                </a:lnTo>
                <a:lnTo>
                  <a:pt x="3864" y="2602"/>
                </a:lnTo>
                <a:lnTo>
                  <a:pt x="3862" y="2598"/>
                </a:lnTo>
                <a:lnTo>
                  <a:pt x="3860" y="2595"/>
                </a:lnTo>
                <a:lnTo>
                  <a:pt x="3868" y="2564"/>
                </a:lnTo>
                <a:lnTo>
                  <a:pt x="3881" y="2536"/>
                </a:lnTo>
                <a:lnTo>
                  <a:pt x="3886" y="2531"/>
                </a:lnTo>
                <a:lnTo>
                  <a:pt x="3890" y="2526"/>
                </a:lnTo>
                <a:lnTo>
                  <a:pt x="3904" y="2515"/>
                </a:lnTo>
                <a:lnTo>
                  <a:pt x="3933" y="2511"/>
                </a:lnTo>
                <a:lnTo>
                  <a:pt x="3949" y="2517"/>
                </a:lnTo>
                <a:lnTo>
                  <a:pt x="3963" y="2526"/>
                </a:lnTo>
                <a:lnTo>
                  <a:pt x="3976" y="2538"/>
                </a:lnTo>
                <a:lnTo>
                  <a:pt x="3988" y="2551"/>
                </a:lnTo>
                <a:lnTo>
                  <a:pt x="4002" y="2563"/>
                </a:lnTo>
                <a:lnTo>
                  <a:pt x="4002" y="2572"/>
                </a:lnTo>
                <a:lnTo>
                  <a:pt x="4011" y="2586"/>
                </a:lnTo>
                <a:lnTo>
                  <a:pt x="4018" y="2590"/>
                </a:lnTo>
                <a:lnTo>
                  <a:pt x="4035" y="2600"/>
                </a:lnTo>
                <a:lnTo>
                  <a:pt x="4058" y="2612"/>
                </a:lnTo>
                <a:lnTo>
                  <a:pt x="4083" y="2618"/>
                </a:lnTo>
                <a:lnTo>
                  <a:pt x="4111" y="2606"/>
                </a:lnTo>
                <a:lnTo>
                  <a:pt x="4137" y="2589"/>
                </a:lnTo>
                <a:lnTo>
                  <a:pt x="4145" y="2585"/>
                </a:lnTo>
                <a:lnTo>
                  <a:pt x="4152" y="2580"/>
                </a:lnTo>
                <a:lnTo>
                  <a:pt x="4179" y="2570"/>
                </a:lnTo>
                <a:lnTo>
                  <a:pt x="4208" y="2566"/>
                </a:lnTo>
                <a:lnTo>
                  <a:pt x="4240" y="2560"/>
                </a:lnTo>
                <a:lnTo>
                  <a:pt x="4283" y="2556"/>
                </a:lnTo>
                <a:lnTo>
                  <a:pt x="4366" y="2563"/>
                </a:lnTo>
                <a:lnTo>
                  <a:pt x="4405" y="2573"/>
                </a:lnTo>
                <a:lnTo>
                  <a:pt x="4424" y="2580"/>
                </a:lnTo>
                <a:lnTo>
                  <a:pt x="4442" y="2590"/>
                </a:lnTo>
                <a:lnTo>
                  <a:pt x="4458" y="2600"/>
                </a:lnTo>
                <a:lnTo>
                  <a:pt x="4481" y="2628"/>
                </a:lnTo>
                <a:lnTo>
                  <a:pt x="4490" y="2644"/>
                </a:lnTo>
                <a:lnTo>
                  <a:pt x="4497" y="2658"/>
                </a:lnTo>
                <a:lnTo>
                  <a:pt x="4500" y="2672"/>
                </a:lnTo>
                <a:lnTo>
                  <a:pt x="4506" y="2691"/>
                </a:lnTo>
                <a:lnTo>
                  <a:pt x="4507" y="2729"/>
                </a:lnTo>
                <a:lnTo>
                  <a:pt x="4506" y="2749"/>
                </a:lnTo>
                <a:lnTo>
                  <a:pt x="4503" y="2757"/>
                </a:lnTo>
                <a:lnTo>
                  <a:pt x="4500" y="2765"/>
                </a:lnTo>
                <a:lnTo>
                  <a:pt x="4487" y="2796"/>
                </a:lnTo>
                <a:lnTo>
                  <a:pt x="4445" y="2850"/>
                </a:lnTo>
                <a:lnTo>
                  <a:pt x="4417" y="2873"/>
                </a:lnTo>
                <a:lnTo>
                  <a:pt x="4378" y="2899"/>
                </a:lnTo>
                <a:lnTo>
                  <a:pt x="4333" y="2917"/>
                </a:lnTo>
                <a:lnTo>
                  <a:pt x="4311" y="2926"/>
                </a:lnTo>
                <a:lnTo>
                  <a:pt x="4267" y="2932"/>
                </a:lnTo>
                <a:lnTo>
                  <a:pt x="4244" y="2930"/>
                </a:lnTo>
                <a:lnTo>
                  <a:pt x="4232" y="2929"/>
                </a:lnTo>
                <a:lnTo>
                  <a:pt x="4221" y="2926"/>
                </a:lnTo>
                <a:lnTo>
                  <a:pt x="4188" y="2916"/>
                </a:lnTo>
                <a:lnTo>
                  <a:pt x="4157" y="2906"/>
                </a:lnTo>
                <a:lnTo>
                  <a:pt x="4155" y="2906"/>
                </a:lnTo>
                <a:lnTo>
                  <a:pt x="4153" y="2906"/>
                </a:lnTo>
                <a:lnTo>
                  <a:pt x="4147" y="2907"/>
                </a:lnTo>
                <a:lnTo>
                  <a:pt x="4145" y="2912"/>
                </a:lnTo>
                <a:lnTo>
                  <a:pt x="4133" y="2919"/>
                </a:lnTo>
                <a:lnTo>
                  <a:pt x="4120" y="2920"/>
                </a:lnTo>
                <a:lnTo>
                  <a:pt x="4111" y="2919"/>
                </a:lnTo>
                <a:lnTo>
                  <a:pt x="4101" y="2910"/>
                </a:lnTo>
                <a:lnTo>
                  <a:pt x="4100" y="2903"/>
                </a:lnTo>
                <a:lnTo>
                  <a:pt x="4100" y="2897"/>
                </a:lnTo>
                <a:lnTo>
                  <a:pt x="4101" y="2893"/>
                </a:lnTo>
                <a:lnTo>
                  <a:pt x="4106" y="2883"/>
                </a:lnTo>
                <a:lnTo>
                  <a:pt x="4104" y="2873"/>
                </a:lnTo>
                <a:lnTo>
                  <a:pt x="4103" y="2868"/>
                </a:lnTo>
                <a:lnTo>
                  <a:pt x="4100" y="2866"/>
                </a:lnTo>
                <a:lnTo>
                  <a:pt x="4087" y="2847"/>
                </a:lnTo>
                <a:lnTo>
                  <a:pt x="4070" y="2808"/>
                </a:lnTo>
                <a:lnTo>
                  <a:pt x="4065" y="2785"/>
                </a:lnTo>
                <a:lnTo>
                  <a:pt x="4063" y="2768"/>
                </a:lnTo>
                <a:lnTo>
                  <a:pt x="4058" y="2752"/>
                </a:lnTo>
                <a:lnTo>
                  <a:pt x="4055" y="2743"/>
                </a:lnTo>
                <a:lnTo>
                  <a:pt x="4054" y="2734"/>
                </a:lnTo>
                <a:lnTo>
                  <a:pt x="4048" y="2707"/>
                </a:lnTo>
                <a:lnTo>
                  <a:pt x="4044" y="2681"/>
                </a:lnTo>
                <a:lnTo>
                  <a:pt x="4015" y="2660"/>
                </a:lnTo>
                <a:lnTo>
                  <a:pt x="3985" y="2642"/>
                </a:lnTo>
                <a:close/>
                <a:moveTo>
                  <a:pt x="4157" y="3008"/>
                </a:moveTo>
                <a:lnTo>
                  <a:pt x="4157" y="3015"/>
                </a:lnTo>
                <a:lnTo>
                  <a:pt x="4153" y="3020"/>
                </a:lnTo>
                <a:lnTo>
                  <a:pt x="4147" y="3018"/>
                </a:lnTo>
                <a:lnTo>
                  <a:pt x="4147" y="3014"/>
                </a:lnTo>
                <a:lnTo>
                  <a:pt x="4152" y="3008"/>
                </a:lnTo>
                <a:lnTo>
                  <a:pt x="4156" y="3008"/>
                </a:lnTo>
                <a:lnTo>
                  <a:pt x="4157" y="3008"/>
                </a:lnTo>
                <a:lnTo>
                  <a:pt x="4157" y="3008"/>
                </a:lnTo>
                <a:close/>
                <a:moveTo>
                  <a:pt x="4134" y="3028"/>
                </a:moveTo>
                <a:lnTo>
                  <a:pt x="4134" y="3027"/>
                </a:lnTo>
                <a:lnTo>
                  <a:pt x="4136" y="3027"/>
                </a:lnTo>
                <a:lnTo>
                  <a:pt x="4140" y="3027"/>
                </a:lnTo>
                <a:lnTo>
                  <a:pt x="4143" y="3031"/>
                </a:lnTo>
                <a:lnTo>
                  <a:pt x="4142" y="3036"/>
                </a:lnTo>
                <a:lnTo>
                  <a:pt x="4139" y="3038"/>
                </a:lnTo>
                <a:lnTo>
                  <a:pt x="4132" y="3040"/>
                </a:lnTo>
                <a:lnTo>
                  <a:pt x="4127" y="3038"/>
                </a:lnTo>
                <a:lnTo>
                  <a:pt x="4127" y="3036"/>
                </a:lnTo>
                <a:lnTo>
                  <a:pt x="4129" y="3036"/>
                </a:lnTo>
                <a:lnTo>
                  <a:pt x="4132" y="3031"/>
                </a:lnTo>
                <a:lnTo>
                  <a:pt x="4134" y="3028"/>
                </a:lnTo>
                <a:close/>
                <a:moveTo>
                  <a:pt x="4051" y="3027"/>
                </a:moveTo>
                <a:lnTo>
                  <a:pt x="4044" y="3024"/>
                </a:lnTo>
                <a:lnTo>
                  <a:pt x="4038" y="3021"/>
                </a:lnTo>
                <a:lnTo>
                  <a:pt x="4031" y="3017"/>
                </a:lnTo>
                <a:lnTo>
                  <a:pt x="4024" y="3002"/>
                </a:lnTo>
                <a:lnTo>
                  <a:pt x="4022" y="2994"/>
                </a:lnTo>
                <a:lnTo>
                  <a:pt x="4022" y="2989"/>
                </a:lnTo>
                <a:lnTo>
                  <a:pt x="4027" y="2985"/>
                </a:lnTo>
                <a:lnTo>
                  <a:pt x="4028" y="2984"/>
                </a:lnTo>
                <a:lnTo>
                  <a:pt x="4031" y="2982"/>
                </a:lnTo>
                <a:lnTo>
                  <a:pt x="4031" y="2976"/>
                </a:lnTo>
                <a:lnTo>
                  <a:pt x="4035" y="2974"/>
                </a:lnTo>
                <a:lnTo>
                  <a:pt x="4039" y="2972"/>
                </a:lnTo>
                <a:lnTo>
                  <a:pt x="4044" y="2975"/>
                </a:lnTo>
                <a:lnTo>
                  <a:pt x="4045" y="2979"/>
                </a:lnTo>
                <a:lnTo>
                  <a:pt x="4045" y="2982"/>
                </a:lnTo>
                <a:lnTo>
                  <a:pt x="4045" y="2985"/>
                </a:lnTo>
                <a:lnTo>
                  <a:pt x="4045" y="2992"/>
                </a:lnTo>
                <a:lnTo>
                  <a:pt x="4054" y="3000"/>
                </a:lnTo>
                <a:lnTo>
                  <a:pt x="4061" y="3001"/>
                </a:lnTo>
                <a:lnTo>
                  <a:pt x="4065" y="3008"/>
                </a:lnTo>
                <a:lnTo>
                  <a:pt x="4065" y="3024"/>
                </a:lnTo>
                <a:lnTo>
                  <a:pt x="4063" y="3033"/>
                </a:lnTo>
                <a:lnTo>
                  <a:pt x="4057" y="3030"/>
                </a:lnTo>
                <a:lnTo>
                  <a:pt x="4051" y="3027"/>
                </a:lnTo>
                <a:close/>
                <a:moveTo>
                  <a:pt x="4093" y="2982"/>
                </a:moveTo>
                <a:lnTo>
                  <a:pt x="4086" y="2985"/>
                </a:lnTo>
                <a:lnTo>
                  <a:pt x="4078" y="2984"/>
                </a:lnTo>
                <a:lnTo>
                  <a:pt x="4077" y="2982"/>
                </a:lnTo>
                <a:lnTo>
                  <a:pt x="4074" y="2981"/>
                </a:lnTo>
                <a:lnTo>
                  <a:pt x="4067" y="2965"/>
                </a:lnTo>
                <a:lnTo>
                  <a:pt x="4058" y="2949"/>
                </a:lnTo>
                <a:lnTo>
                  <a:pt x="4058" y="2948"/>
                </a:lnTo>
                <a:lnTo>
                  <a:pt x="4057" y="2946"/>
                </a:lnTo>
                <a:lnTo>
                  <a:pt x="4050" y="2948"/>
                </a:lnTo>
                <a:lnTo>
                  <a:pt x="4041" y="2943"/>
                </a:lnTo>
                <a:lnTo>
                  <a:pt x="4038" y="2938"/>
                </a:lnTo>
                <a:lnTo>
                  <a:pt x="4034" y="2930"/>
                </a:lnTo>
                <a:lnTo>
                  <a:pt x="4025" y="2926"/>
                </a:lnTo>
                <a:lnTo>
                  <a:pt x="4024" y="2919"/>
                </a:lnTo>
                <a:lnTo>
                  <a:pt x="4032" y="2910"/>
                </a:lnTo>
                <a:lnTo>
                  <a:pt x="4039" y="2907"/>
                </a:lnTo>
                <a:lnTo>
                  <a:pt x="4050" y="2906"/>
                </a:lnTo>
                <a:lnTo>
                  <a:pt x="4068" y="2910"/>
                </a:lnTo>
                <a:lnTo>
                  <a:pt x="4075" y="2916"/>
                </a:lnTo>
                <a:lnTo>
                  <a:pt x="4084" y="2922"/>
                </a:lnTo>
                <a:lnTo>
                  <a:pt x="4093" y="2925"/>
                </a:lnTo>
                <a:lnTo>
                  <a:pt x="4104" y="2930"/>
                </a:lnTo>
                <a:lnTo>
                  <a:pt x="4116" y="2936"/>
                </a:lnTo>
                <a:lnTo>
                  <a:pt x="4120" y="2939"/>
                </a:lnTo>
                <a:lnTo>
                  <a:pt x="4122" y="2945"/>
                </a:lnTo>
                <a:lnTo>
                  <a:pt x="4120" y="2952"/>
                </a:lnTo>
                <a:lnTo>
                  <a:pt x="4116" y="2959"/>
                </a:lnTo>
                <a:lnTo>
                  <a:pt x="4106" y="2972"/>
                </a:lnTo>
                <a:lnTo>
                  <a:pt x="4093" y="2982"/>
                </a:lnTo>
                <a:close/>
                <a:moveTo>
                  <a:pt x="3366" y="2479"/>
                </a:moveTo>
                <a:lnTo>
                  <a:pt x="3365" y="2484"/>
                </a:lnTo>
                <a:lnTo>
                  <a:pt x="3363" y="2487"/>
                </a:lnTo>
                <a:lnTo>
                  <a:pt x="3360" y="2497"/>
                </a:lnTo>
                <a:lnTo>
                  <a:pt x="3354" y="2505"/>
                </a:lnTo>
                <a:lnTo>
                  <a:pt x="3344" y="2517"/>
                </a:lnTo>
                <a:lnTo>
                  <a:pt x="3330" y="2523"/>
                </a:lnTo>
                <a:lnTo>
                  <a:pt x="3317" y="2526"/>
                </a:lnTo>
                <a:lnTo>
                  <a:pt x="3297" y="2521"/>
                </a:lnTo>
                <a:lnTo>
                  <a:pt x="3287" y="2515"/>
                </a:lnTo>
                <a:lnTo>
                  <a:pt x="3283" y="2511"/>
                </a:lnTo>
                <a:lnTo>
                  <a:pt x="3280" y="2507"/>
                </a:lnTo>
                <a:lnTo>
                  <a:pt x="3275" y="2495"/>
                </a:lnTo>
                <a:lnTo>
                  <a:pt x="3275" y="2472"/>
                </a:lnTo>
                <a:lnTo>
                  <a:pt x="3280" y="2459"/>
                </a:lnTo>
                <a:lnTo>
                  <a:pt x="3290" y="2449"/>
                </a:lnTo>
                <a:lnTo>
                  <a:pt x="3313" y="2438"/>
                </a:lnTo>
                <a:lnTo>
                  <a:pt x="3327" y="2436"/>
                </a:lnTo>
                <a:lnTo>
                  <a:pt x="3333" y="2436"/>
                </a:lnTo>
                <a:lnTo>
                  <a:pt x="3337" y="2438"/>
                </a:lnTo>
                <a:lnTo>
                  <a:pt x="3349" y="2445"/>
                </a:lnTo>
                <a:lnTo>
                  <a:pt x="3363" y="2466"/>
                </a:lnTo>
                <a:lnTo>
                  <a:pt x="3366" y="2479"/>
                </a:lnTo>
                <a:close/>
                <a:moveTo>
                  <a:pt x="3172" y="2027"/>
                </a:moveTo>
                <a:lnTo>
                  <a:pt x="3182" y="2046"/>
                </a:lnTo>
                <a:lnTo>
                  <a:pt x="3192" y="2085"/>
                </a:lnTo>
                <a:lnTo>
                  <a:pt x="3190" y="2106"/>
                </a:lnTo>
                <a:lnTo>
                  <a:pt x="3185" y="2126"/>
                </a:lnTo>
                <a:lnTo>
                  <a:pt x="3165" y="2160"/>
                </a:lnTo>
                <a:lnTo>
                  <a:pt x="3149" y="2174"/>
                </a:lnTo>
                <a:lnTo>
                  <a:pt x="3143" y="2177"/>
                </a:lnTo>
                <a:lnTo>
                  <a:pt x="3139" y="2180"/>
                </a:lnTo>
                <a:lnTo>
                  <a:pt x="3117" y="2188"/>
                </a:lnTo>
                <a:lnTo>
                  <a:pt x="3074" y="2197"/>
                </a:lnTo>
                <a:lnTo>
                  <a:pt x="3052" y="2196"/>
                </a:lnTo>
                <a:lnTo>
                  <a:pt x="3044" y="2196"/>
                </a:lnTo>
                <a:lnTo>
                  <a:pt x="3036" y="2191"/>
                </a:lnTo>
                <a:lnTo>
                  <a:pt x="3015" y="2180"/>
                </a:lnTo>
                <a:lnTo>
                  <a:pt x="2995" y="2168"/>
                </a:lnTo>
                <a:lnTo>
                  <a:pt x="2989" y="2164"/>
                </a:lnTo>
                <a:lnTo>
                  <a:pt x="2982" y="2162"/>
                </a:lnTo>
                <a:lnTo>
                  <a:pt x="2963" y="2152"/>
                </a:lnTo>
                <a:lnTo>
                  <a:pt x="2947" y="2139"/>
                </a:lnTo>
                <a:lnTo>
                  <a:pt x="2947" y="2135"/>
                </a:lnTo>
                <a:lnTo>
                  <a:pt x="2947" y="2131"/>
                </a:lnTo>
                <a:lnTo>
                  <a:pt x="2949" y="2126"/>
                </a:lnTo>
                <a:lnTo>
                  <a:pt x="2950" y="2124"/>
                </a:lnTo>
                <a:lnTo>
                  <a:pt x="2965" y="2099"/>
                </a:lnTo>
                <a:lnTo>
                  <a:pt x="2972" y="2073"/>
                </a:lnTo>
                <a:lnTo>
                  <a:pt x="2975" y="2062"/>
                </a:lnTo>
                <a:lnTo>
                  <a:pt x="2982" y="2052"/>
                </a:lnTo>
                <a:lnTo>
                  <a:pt x="2996" y="2031"/>
                </a:lnTo>
                <a:lnTo>
                  <a:pt x="3011" y="2011"/>
                </a:lnTo>
                <a:lnTo>
                  <a:pt x="3015" y="2005"/>
                </a:lnTo>
                <a:lnTo>
                  <a:pt x="3021" y="2001"/>
                </a:lnTo>
                <a:lnTo>
                  <a:pt x="3039" y="1991"/>
                </a:lnTo>
                <a:lnTo>
                  <a:pt x="3059" y="1991"/>
                </a:lnTo>
                <a:lnTo>
                  <a:pt x="3084" y="1994"/>
                </a:lnTo>
                <a:lnTo>
                  <a:pt x="3110" y="1998"/>
                </a:lnTo>
                <a:lnTo>
                  <a:pt x="3126" y="2001"/>
                </a:lnTo>
                <a:lnTo>
                  <a:pt x="3153" y="2013"/>
                </a:lnTo>
                <a:lnTo>
                  <a:pt x="3166" y="2021"/>
                </a:lnTo>
                <a:lnTo>
                  <a:pt x="3169" y="2024"/>
                </a:lnTo>
                <a:lnTo>
                  <a:pt x="3172" y="2027"/>
                </a:lnTo>
                <a:close/>
                <a:moveTo>
                  <a:pt x="3291" y="1784"/>
                </a:moveTo>
                <a:lnTo>
                  <a:pt x="3280" y="1781"/>
                </a:lnTo>
                <a:lnTo>
                  <a:pt x="3271" y="1773"/>
                </a:lnTo>
                <a:lnTo>
                  <a:pt x="3270" y="1762"/>
                </a:lnTo>
                <a:lnTo>
                  <a:pt x="3274" y="1750"/>
                </a:lnTo>
                <a:lnTo>
                  <a:pt x="3278" y="1743"/>
                </a:lnTo>
                <a:lnTo>
                  <a:pt x="3287" y="1742"/>
                </a:lnTo>
                <a:lnTo>
                  <a:pt x="3294" y="1740"/>
                </a:lnTo>
                <a:lnTo>
                  <a:pt x="3304" y="1746"/>
                </a:lnTo>
                <a:lnTo>
                  <a:pt x="3307" y="1752"/>
                </a:lnTo>
                <a:lnTo>
                  <a:pt x="3308" y="1759"/>
                </a:lnTo>
                <a:lnTo>
                  <a:pt x="3304" y="1773"/>
                </a:lnTo>
                <a:lnTo>
                  <a:pt x="3298" y="1781"/>
                </a:lnTo>
                <a:lnTo>
                  <a:pt x="3295" y="1782"/>
                </a:lnTo>
                <a:lnTo>
                  <a:pt x="3291" y="1784"/>
                </a:lnTo>
                <a:close/>
                <a:moveTo>
                  <a:pt x="3798" y="1763"/>
                </a:moveTo>
                <a:lnTo>
                  <a:pt x="3799" y="1771"/>
                </a:lnTo>
                <a:lnTo>
                  <a:pt x="3795" y="1775"/>
                </a:lnTo>
                <a:lnTo>
                  <a:pt x="3791" y="1773"/>
                </a:lnTo>
                <a:lnTo>
                  <a:pt x="3789" y="1769"/>
                </a:lnTo>
                <a:lnTo>
                  <a:pt x="3792" y="1763"/>
                </a:lnTo>
                <a:lnTo>
                  <a:pt x="3796" y="1762"/>
                </a:lnTo>
                <a:lnTo>
                  <a:pt x="3798" y="1762"/>
                </a:lnTo>
                <a:lnTo>
                  <a:pt x="3798" y="1763"/>
                </a:lnTo>
                <a:close/>
                <a:moveTo>
                  <a:pt x="3465" y="1436"/>
                </a:moveTo>
                <a:lnTo>
                  <a:pt x="3464" y="1439"/>
                </a:lnTo>
                <a:lnTo>
                  <a:pt x="3462" y="1441"/>
                </a:lnTo>
                <a:lnTo>
                  <a:pt x="3451" y="1454"/>
                </a:lnTo>
                <a:lnTo>
                  <a:pt x="3439" y="1467"/>
                </a:lnTo>
                <a:lnTo>
                  <a:pt x="3418" y="1472"/>
                </a:lnTo>
                <a:lnTo>
                  <a:pt x="3395" y="1471"/>
                </a:lnTo>
                <a:lnTo>
                  <a:pt x="3380" y="1465"/>
                </a:lnTo>
                <a:lnTo>
                  <a:pt x="3363" y="1445"/>
                </a:lnTo>
                <a:lnTo>
                  <a:pt x="3359" y="1431"/>
                </a:lnTo>
                <a:lnTo>
                  <a:pt x="3357" y="1420"/>
                </a:lnTo>
                <a:lnTo>
                  <a:pt x="3360" y="1410"/>
                </a:lnTo>
                <a:lnTo>
                  <a:pt x="3369" y="1390"/>
                </a:lnTo>
                <a:lnTo>
                  <a:pt x="3398" y="1363"/>
                </a:lnTo>
                <a:lnTo>
                  <a:pt x="3419" y="1356"/>
                </a:lnTo>
                <a:lnTo>
                  <a:pt x="3428" y="1354"/>
                </a:lnTo>
                <a:lnTo>
                  <a:pt x="3435" y="1356"/>
                </a:lnTo>
                <a:lnTo>
                  <a:pt x="3447" y="1359"/>
                </a:lnTo>
                <a:lnTo>
                  <a:pt x="3462" y="1373"/>
                </a:lnTo>
                <a:lnTo>
                  <a:pt x="3467" y="1383"/>
                </a:lnTo>
                <a:lnTo>
                  <a:pt x="3471" y="1392"/>
                </a:lnTo>
                <a:lnTo>
                  <a:pt x="3471" y="1403"/>
                </a:lnTo>
                <a:lnTo>
                  <a:pt x="3471" y="1419"/>
                </a:lnTo>
                <a:lnTo>
                  <a:pt x="3465" y="1436"/>
                </a:lnTo>
                <a:close/>
                <a:moveTo>
                  <a:pt x="3239" y="1373"/>
                </a:moveTo>
                <a:lnTo>
                  <a:pt x="3244" y="1370"/>
                </a:lnTo>
                <a:lnTo>
                  <a:pt x="3248" y="1373"/>
                </a:lnTo>
                <a:lnTo>
                  <a:pt x="3249" y="1379"/>
                </a:lnTo>
                <a:lnTo>
                  <a:pt x="3249" y="1382"/>
                </a:lnTo>
                <a:lnTo>
                  <a:pt x="3245" y="1382"/>
                </a:lnTo>
                <a:lnTo>
                  <a:pt x="3241" y="1382"/>
                </a:lnTo>
                <a:lnTo>
                  <a:pt x="3238" y="1379"/>
                </a:lnTo>
                <a:lnTo>
                  <a:pt x="3238" y="1377"/>
                </a:lnTo>
                <a:lnTo>
                  <a:pt x="3238" y="1376"/>
                </a:lnTo>
                <a:lnTo>
                  <a:pt x="3239" y="1374"/>
                </a:lnTo>
                <a:lnTo>
                  <a:pt x="3239" y="1373"/>
                </a:lnTo>
                <a:close/>
                <a:moveTo>
                  <a:pt x="3103" y="1436"/>
                </a:moveTo>
                <a:lnTo>
                  <a:pt x="3103" y="1429"/>
                </a:lnTo>
                <a:lnTo>
                  <a:pt x="3110" y="1416"/>
                </a:lnTo>
                <a:lnTo>
                  <a:pt x="3116" y="1410"/>
                </a:lnTo>
                <a:lnTo>
                  <a:pt x="3117" y="1409"/>
                </a:lnTo>
                <a:lnTo>
                  <a:pt x="3118" y="1410"/>
                </a:lnTo>
                <a:lnTo>
                  <a:pt x="3126" y="1413"/>
                </a:lnTo>
                <a:lnTo>
                  <a:pt x="3133" y="1423"/>
                </a:lnTo>
                <a:lnTo>
                  <a:pt x="3131" y="1432"/>
                </a:lnTo>
                <a:lnTo>
                  <a:pt x="3130" y="1438"/>
                </a:lnTo>
                <a:lnTo>
                  <a:pt x="3120" y="1444"/>
                </a:lnTo>
                <a:lnTo>
                  <a:pt x="3114" y="1442"/>
                </a:lnTo>
                <a:lnTo>
                  <a:pt x="3107" y="1441"/>
                </a:lnTo>
                <a:lnTo>
                  <a:pt x="3103" y="1436"/>
                </a:lnTo>
                <a:close/>
                <a:moveTo>
                  <a:pt x="3239" y="1315"/>
                </a:moveTo>
                <a:lnTo>
                  <a:pt x="3229" y="1301"/>
                </a:lnTo>
                <a:lnTo>
                  <a:pt x="3219" y="1285"/>
                </a:lnTo>
                <a:lnTo>
                  <a:pt x="3215" y="1278"/>
                </a:lnTo>
                <a:lnTo>
                  <a:pt x="3212" y="1261"/>
                </a:lnTo>
                <a:lnTo>
                  <a:pt x="3213" y="1252"/>
                </a:lnTo>
                <a:lnTo>
                  <a:pt x="3215" y="1245"/>
                </a:lnTo>
                <a:lnTo>
                  <a:pt x="3216" y="1238"/>
                </a:lnTo>
                <a:lnTo>
                  <a:pt x="3224" y="1210"/>
                </a:lnTo>
                <a:lnTo>
                  <a:pt x="3236" y="1184"/>
                </a:lnTo>
                <a:lnTo>
                  <a:pt x="3241" y="1176"/>
                </a:lnTo>
                <a:lnTo>
                  <a:pt x="3244" y="1165"/>
                </a:lnTo>
                <a:lnTo>
                  <a:pt x="3248" y="1154"/>
                </a:lnTo>
                <a:lnTo>
                  <a:pt x="3267" y="1141"/>
                </a:lnTo>
                <a:lnTo>
                  <a:pt x="3280" y="1141"/>
                </a:lnTo>
                <a:lnTo>
                  <a:pt x="3301" y="1138"/>
                </a:lnTo>
                <a:lnTo>
                  <a:pt x="3321" y="1129"/>
                </a:lnTo>
                <a:lnTo>
                  <a:pt x="3330" y="1127"/>
                </a:lnTo>
                <a:lnTo>
                  <a:pt x="3337" y="1128"/>
                </a:lnTo>
                <a:lnTo>
                  <a:pt x="3359" y="1148"/>
                </a:lnTo>
                <a:lnTo>
                  <a:pt x="3373" y="1171"/>
                </a:lnTo>
                <a:lnTo>
                  <a:pt x="3376" y="1180"/>
                </a:lnTo>
                <a:lnTo>
                  <a:pt x="3378" y="1189"/>
                </a:lnTo>
                <a:lnTo>
                  <a:pt x="3376" y="1219"/>
                </a:lnTo>
                <a:lnTo>
                  <a:pt x="3369" y="1249"/>
                </a:lnTo>
                <a:lnTo>
                  <a:pt x="3365" y="1258"/>
                </a:lnTo>
                <a:lnTo>
                  <a:pt x="3360" y="1266"/>
                </a:lnTo>
                <a:lnTo>
                  <a:pt x="3359" y="1271"/>
                </a:lnTo>
                <a:lnTo>
                  <a:pt x="3359" y="1274"/>
                </a:lnTo>
                <a:lnTo>
                  <a:pt x="3356" y="1284"/>
                </a:lnTo>
                <a:lnTo>
                  <a:pt x="3352" y="1294"/>
                </a:lnTo>
                <a:lnTo>
                  <a:pt x="3340" y="1301"/>
                </a:lnTo>
                <a:lnTo>
                  <a:pt x="3330" y="1311"/>
                </a:lnTo>
                <a:lnTo>
                  <a:pt x="3327" y="1314"/>
                </a:lnTo>
                <a:lnTo>
                  <a:pt x="3324" y="1317"/>
                </a:lnTo>
                <a:lnTo>
                  <a:pt x="3304" y="1324"/>
                </a:lnTo>
                <a:lnTo>
                  <a:pt x="3284" y="1328"/>
                </a:lnTo>
                <a:lnTo>
                  <a:pt x="3267" y="1328"/>
                </a:lnTo>
                <a:lnTo>
                  <a:pt x="3252" y="1320"/>
                </a:lnTo>
                <a:lnTo>
                  <a:pt x="3247" y="1317"/>
                </a:lnTo>
                <a:lnTo>
                  <a:pt x="3239" y="1315"/>
                </a:lnTo>
                <a:close/>
                <a:moveTo>
                  <a:pt x="3648" y="801"/>
                </a:moveTo>
                <a:lnTo>
                  <a:pt x="3650" y="808"/>
                </a:lnTo>
                <a:lnTo>
                  <a:pt x="3644" y="812"/>
                </a:lnTo>
                <a:lnTo>
                  <a:pt x="3638" y="811"/>
                </a:lnTo>
                <a:lnTo>
                  <a:pt x="3638" y="807"/>
                </a:lnTo>
                <a:lnTo>
                  <a:pt x="3642" y="801"/>
                </a:lnTo>
                <a:lnTo>
                  <a:pt x="3647" y="800"/>
                </a:lnTo>
                <a:lnTo>
                  <a:pt x="3648" y="800"/>
                </a:lnTo>
                <a:lnTo>
                  <a:pt x="3648" y="801"/>
                </a:lnTo>
                <a:close/>
                <a:moveTo>
                  <a:pt x="3311" y="4259"/>
                </a:moveTo>
                <a:lnTo>
                  <a:pt x="3310" y="4265"/>
                </a:lnTo>
                <a:lnTo>
                  <a:pt x="3304" y="4269"/>
                </a:lnTo>
                <a:lnTo>
                  <a:pt x="3298" y="4267"/>
                </a:lnTo>
                <a:lnTo>
                  <a:pt x="3298" y="4262"/>
                </a:lnTo>
                <a:lnTo>
                  <a:pt x="3303" y="4257"/>
                </a:lnTo>
                <a:lnTo>
                  <a:pt x="3310" y="4257"/>
                </a:lnTo>
                <a:lnTo>
                  <a:pt x="3311" y="4257"/>
                </a:lnTo>
                <a:lnTo>
                  <a:pt x="3311" y="4259"/>
                </a:lnTo>
                <a:close/>
                <a:moveTo>
                  <a:pt x="3009" y="4265"/>
                </a:moveTo>
                <a:lnTo>
                  <a:pt x="3016" y="4262"/>
                </a:lnTo>
                <a:lnTo>
                  <a:pt x="3025" y="4265"/>
                </a:lnTo>
                <a:lnTo>
                  <a:pt x="3028" y="4270"/>
                </a:lnTo>
                <a:lnTo>
                  <a:pt x="3029" y="4276"/>
                </a:lnTo>
                <a:lnTo>
                  <a:pt x="3025" y="4285"/>
                </a:lnTo>
                <a:lnTo>
                  <a:pt x="3019" y="4288"/>
                </a:lnTo>
                <a:lnTo>
                  <a:pt x="3009" y="4288"/>
                </a:lnTo>
                <a:lnTo>
                  <a:pt x="3002" y="4282"/>
                </a:lnTo>
                <a:lnTo>
                  <a:pt x="3000" y="4276"/>
                </a:lnTo>
                <a:lnTo>
                  <a:pt x="3005" y="4267"/>
                </a:lnTo>
                <a:lnTo>
                  <a:pt x="3009" y="4265"/>
                </a:lnTo>
                <a:close/>
                <a:moveTo>
                  <a:pt x="2721" y="4142"/>
                </a:moveTo>
                <a:lnTo>
                  <a:pt x="2720" y="4138"/>
                </a:lnTo>
                <a:lnTo>
                  <a:pt x="2717" y="4133"/>
                </a:lnTo>
                <a:lnTo>
                  <a:pt x="2717" y="4133"/>
                </a:lnTo>
                <a:lnTo>
                  <a:pt x="2716" y="4132"/>
                </a:lnTo>
                <a:lnTo>
                  <a:pt x="2713" y="4118"/>
                </a:lnTo>
                <a:lnTo>
                  <a:pt x="2717" y="4090"/>
                </a:lnTo>
                <a:lnTo>
                  <a:pt x="2724" y="4076"/>
                </a:lnTo>
                <a:lnTo>
                  <a:pt x="2733" y="4064"/>
                </a:lnTo>
                <a:lnTo>
                  <a:pt x="2743" y="4056"/>
                </a:lnTo>
                <a:lnTo>
                  <a:pt x="2754" y="4047"/>
                </a:lnTo>
                <a:lnTo>
                  <a:pt x="2782" y="4037"/>
                </a:lnTo>
                <a:lnTo>
                  <a:pt x="2796" y="4034"/>
                </a:lnTo>
                <a:lnTo>
                  <a:pt x="2816" y="4034"/>
                </a:lnTo>
                <a:lnTo>
                  <a:pt x="2834" y="4043"/>
                </a:lnTo>
                <a:lnTo>
                  <a:pt x="2848" y="4054"/>
                </a:lnTo>
                <a:lnTo>
                  <a:pt x="2864" y="4084"/>
                </a:lnTo>
                <a:lnTo>
                  <a:pt x="2865" y="4103"/>
                </a:lnTo>
                <a:lnTo>
                  <a:pt x="2865" y="4115"/>
                </a:lnTo>
                <a:lnTo>
                  <a:pt x="2857" y="4136"/>
                </a:lnTo>
                <a:lnTo>
                  <a:pt x="2849" y="4146"/>
                </a:lnTo>
                <a:lnTo>
                  <a:pt x="2835" y="4161"/>
                </a:lnTo>
                <a:lnTo>
                  <a:pt x="2802" y="4177"/>
                </a:lnTo>
                <a:lnTo>
                  <a:pt x="2782" y="4177"/>
                </a:lnTo>
                <a:lnTo>
                  <a:pt x="2769" y="4177"/>
                </a:lnTo>
                <a:lnTo>
                  <a:pt x="2756" y="4172"/>
                </a:lnTo>
                <a:lnTo>
                  <a:pt x="2744" y="4167"/>
                </a:lnTo>
                <a:lnTo>
                  <a:pt x="2727" y="4152"/>
                </a:lnTo>
                <a:lnTo>
                  <a:pt x="2721" y="4142"/>
                </a:lnTo>
                <a:close/>
                <a:moveTo>
                  <a:pt x="2819" y="4024"/>
                </a:moveTo>
                <a:lnTo>
                  <a:pt x="2813" y="4028"/>
                </a:lnTo>
                <a:lnTo>
                  <a:pt x="2805" y="4028"/>
                </a:lnTo>
                <a:lnTo>
                  <a:pt x="2800" y="4025"/>
                </a:lnTo>
                <a:lnTo>
                  <a:pt x="2798" y="4022"/>
                </a:lnTo>
                <a:lnTo>
                  <a:pt x="2796" y="4020"/>
                </a:lnTo>
                <a:lnTo>
                  <a:pt x="2798" y="4009"/>
                </a:lnTo>
                <a:lnTo>
                  <a:pt x="2809" y="4001"/>
                </a:lnTo>
                <a:lnTo>
                  <a:pt x="2819" y="4002"/>
                </a:lnTo>
                <a:lnTo>
                  <a:pt x="2823" y="4005"/>
                </a:lnTo>
                <a:lnTo>
                  <a:pt x="2825" y="4011"/>
                </a:lnTo>
                <a:lnTo>
                  <a:pt x="2825" y="4020"/>
                </a:lnTo>
                <a:lnTo>
                  <a:pt x="2819" y="4024"/>
                </a:lnTo>
                <a:close/>
                <a:moveTo>
                  <a:pt x="2485" y="4239"/>
                </a:moveTo>
                <a:lnTo>
                  <a:pt x="2472" y="4246"/>
                </a:lnTo>
                <a:lnTo>
                  <a:pt x="2445" y="4250"/>
                </a:lnTo>
                <a:lnTo>
                  <a:pt x="2431" y="4247"/>
                </a:lnTo>
                <a:lnTo>
                  <a:pt x="2416" y="4246"/>
                </a:lnTo>
                <a:lnTo>
                  <a:pt x="2403" y="4247"/>
                </a:lnTo>
                <a:lnTo>
                  <a:pt x="2399" y="4247"/>
                </a:lnTo>
                <a:lnTo>
                  <a:pt x="2396" y="4247"/>
                </a:lnTo>
                <a:lnTo>
                  <a:pt x="2387" y="4236"/>
                </a:lnTo>
                <a:lnTo>
                  <a:pt x="2373" y="4210"/>
                </a:lnTo>
                <a:lnTo>
                  <a:pt x="2370" y="4195"/>
                </a:lnTo>
                <a:lnTo>
                  <a:pt x="2367" y="4185"/>
                </a:lnTo>
                <a:lnTo>
                  <a:pt x="2370" y="4165"/>
                </a:lnTo>
                <a:lnTo>
                  <a:pt x="2374" y="4155"/>
                </a:lnTo>
                <a:lnTo>
                  <a:pt x="2383" y="4141"/>
                </a:lnTo>
                <a:lnTo>
                  <a:pt x="2406" y="4119"/>
                </a:lnTo>
                <a:lnTo>
                  <a:pt x="2422" y="4113"/>
                </a:lnTo>
                <a:lnTo>
                  <a:pt x="2428" y="4110"/>
                </a:lnTo>
                <a:lnTo>
                  <a:pt x="2433" y="4109"/>
                </a:lnTo>
                <a:lnTo>
                  <a:pt x="2454" y="4107"/>
                </a:lnTo>
                <a:lnTo>
                  <a:pt x="2490" y="4115"/>
                </a:lnTo>
                <a:lnTo>
                  <a:pt x="2507" y="4123"/>
                </a:lnTo>
                <a:lnTo>
                  <a:pt x="2516" y="4145"/>
                </a:lnTo>
                <a:lnTo>
                  <a:pt x="2526" y="4167"/>
                </a:lnTo>
                <a:lnTo>
                  <a:pt x="2527" y="4169"/>
                </a:lnTo>
                <a:lnTo>
                  <a:pt x="2527" y="4172"/>
                </a:lnTo>
                <a:lnTo>
                  <a:pt x="2524" y="4192"/>
                </a:lnTo>
                <a:lnTo>
                  <a:pt x="2503" y="4226"/>
                </a:lnTo>
                <a:lnTo>
                  <a:pt x="2485" y="4239"/>
                </a:lnTo>
                <a:close/>
                <a:moveTo>
                  <a:pt x="2258" y="4386"/>
                </a:moveTo>
                <a:lnTo>
                  <a:pt x="2265" y="4386"/>
                </a:lnTo>
                <a:lnTo>
                  <a:pt x="2272" y="4394"/>
                </a:lnTo>
                <a:lnTo>
                  <a:pt x="2272" y="4403"/>
                </a:lnTo>
                <a:lnTo>
                  <a:pt x="2269" y="4410"/>
                </a:lnTo>
                <a:lnTo>
                  <a:pt x="2262" y="4416"/>
                </a:lnTo>
                <a:lnTo>
                  <a:pt x="2255" y="4419"/>
                </a:lnTo>
                <a:lnTo>
                  <a:pt x="2244" y="4416"/>
                </a:lnTo>
                <a:lnTo>
                  <a:pt x="2239" y="4410"/>
                </a:lnTo>
                <a:lnTo>
                  <a:pt x="2238" y="4401"/>
                </a:lnTo>
                <a:lnTo>
                  <a:pt x="2244" y="4390"/>
                </a:lnTo>
                <a:lnTo>
                  <a:pt x="2251" y="4387"/>
                </a:lnTo>
                <a:lnTo>
                  <a:pt x="2254" y="4386"/>
                </a:lnTo>
                <a:lnTo>
                  <a:pt x="2258" y="4386"/>
                </a:lnTo>
                <a:close/>
                <a:moveTo>
                  <a:pt x="1923" y="4545"/>
                </a:moveTo>
                <a:lnTo>
                  <a:pt x="1921" y="4538"/>
                </a:lnTo>
                <a:lnTo>
                  <a:pt x="1927" y="4528"/>
                </a:lnTo>
                <a:lnTo>
                  <a:pt x="1934" y="4525"/>
                </a:lnTo>
                <a:lnTo>
                  <a:pt x="1940" y="4525"/>
                </a:lnTo>
                <a:lnTo>
                  <a:pt x="1943" y="4527"/>
                </a:lnTo>
                <a:lnTo>
                  <a:pt x="1947" y="4531"/>
                </a:lnTo>
                <a:lnTo>
                  <a:pt x="1947" y="4541"/>
                </a:lnTo>
                <a:lnTo>
                  <a:pt x="1943" y="4547"/>
                </a:lnTo>
                <a:lnTo>
                  <a:pt x="1931" y="4548"/>
                </a:lnTo>
                <a:lnTo>
                  <a:pt x="1930" y="4548"/>
                </a:lnTo>
                <a:lnTo>
                  <a:pt x="1923" y="4545"/>
                </a:lnTo>
                <a:close/>
                <a:moveTo>
                  <a:pt x="2131" y="3998"/>
                </a:moveTo>
                <a:lnTo>
                  <a:pt x="2123" y="3999"/>
                </a:lnTo>
                <a:lnTo>
                  <a:pt x="2108" y="3998"/>
                </a:lnTo>
                <a:lnTo>
                  <a:pt x="2104" y="3994"/>
                </a:lnTo>
                <a:lnTo>
                  <a:pt x="2103" y="3982"/>
                </a:lnTo>
                <a:lnTo>
                  <a:pt x="2114" y="3966"/>
                </a:lnTo>
                <a:lnTo>
                  <a:pt x="2126" y="3963"/>
                </a:lnTo>
                <a:lnTo>
                  <a:pt x="2134" y="3963"/>
                </a:lnTo>
                <a:lnTo>
                  <a:pt x="2140" y="3968"/>
                </a:lnTo>
                <a:lnTo>
                  <a:pt x="2146" y="3975"/>
                </a:lnTo>
                <a:lnTo>
                  <a:pt x="2144" y="3986"/>
                </a:lnTo>
                <a:lnTo>
                  <a:pt x="2140" y="3994"/>
                </a:lnTo>
                <a:lnTo>
                  <a:pt x="2131" y="3998"/>
                </a:lnTo>
                <a:close/>
                <a:moveTo>
                  <a:pt x="2078" y="3825"/>
                </a:moveTo>
                <a:lnTo>
                  <a:pt x="2078" y="3829"/>
                </a:lnTo>
                <a:lnTo>
                  <a:pt x="2074" y="3832"/>
                </a:lnTo>
                <a:lnTo>
                  <a:pt x="2071" y="3831"/>
                </a:lnTo>
                <a:lnTo>
                  <a:pt x="2071" y="3825"/>
                </a:lnTo>
                <a:lnTo>
                  <a:pt x="2077" y="3824"/>
                </a:lnTo>
                <a:lnTo>
                  <a:pt x="2078" y="3824"/>
                </a:lnTo>
                <a:lnTo>
                  <a:pt x="2078" y="3825"/>
                </a:lnTo>
                <a:close/>
                <a:moveTo>
                  <a:pt x="1733" y="3103"/>
                </a:moveTo>
                <a:lnTo>
                  <a:pt x="1725" y="3095"/>
                </a:lnTo>
                <a:lnTo>
                  <a:pt x="1705" y="3085"/>
                </a:lnTo>
                <a:lnTo>
                  <a:pt x="1692" y="3083"/>
                </a:lnTo>
                <a:lnTo>
                  <a:pt x="1687" y="3083"/>
                </a:lnTo>
                <a:lnTo>
                  <a:pt x="1681" y="3082"/>
                </a:lnTo>
                <a:lnTo>
                  <a:pt x="1672" y="3077"/>
                </a:lnTo>
                <a:lnTo>
                  <a:pt x="1662" y="3074"/>
                </a:lnTo>
                <a:lnTo>
                  <a:pt x="1643" y="3070"/>
                </a:lnTo>
                <a:lnTo>
                  <a:pt x="1623" y="3066"/>
                </a:lnTo>
                <a:lnTo>
                  <a:pt x="1607" y="3063"/>
                </a:lnTo>
                <a:lnTo>
                  <a:pt x="1595" y="3061"/>
                </a:lnTo>
                <a:lnTo>
                  <a:pt x="1576" y="3061"/>
                </a:lnTo>
                <a:lnTo>
                  <a:pt x="1559" y="3064"/>
                </a:lnTo>
                <a:lnTo>
                  <a:pt x="1541" y="3067"/>
                </a:lnTo>
                <a:lnTo>
                  <a:pt x="1508" y="3064"/>
                </a:lnTo>
                <a:lnTo>
                  <a:pt x="1494" y="3059"/>
                </a:lnTo>
                <a:lnTo>
                  <a:pt x="1482" y="3053"/>
                </a:lnTo>
                <a:lnTo>
                  <a:pt x="1477" y="3044"/>
                </a:lnTo>
                <a:lnTo>
                  <a:pt x="1471" y="3031"/>
                </a:lnTo>
                <a:lnTo>
                  <a:pt x="1466" y="3018"/>
                </a:lnTo>
                <a:lnTo>
                  <a:pt x="1465" y="3001"/>
                </a:lnTo>
                <a:lnTo>
                  <a:pt x="1477" y="2971"/>
                </a:lnTo>
                <a:lnTo>
                  <a:pt x="1489" y="2958"/>
                </a:lnTo>
                <a:lnTo>
                  <a:pt x="1495" y="2953"/>
                </a:lnTo>
                <a:lnTo>
                  <a:pt x="1501" y="2949"/>
                </a:lnTo>
                <a:lnTo>
                  <a:pt x="1518" y="2935"/>
                </a:lnTo>
                <a:lnTo>
                  <a:pt x="1547" y="2902"/>
                </a:lnTo>
                <a:lnTo>
                  <a:pt x="1557" y="2881"/>
                </a:lnTo>
                <a:lnTo>
                  <a:pt x="1567" y="2861"/>
                </a:lnTo>
                <a:lnTo>
                  <a:pt x="1577" y="2841"/>
                </a:lnTo>
                <a:lnTo>
                  <a:pt x="1584" y="2831"/>
                </a:lnTo>
                <a:lnTo>
                  <a:pt x="1595" y="2824"/>
                </a:lnTo>
                <a:lnTo>
                  <a:pt x="1610" y="2815"/>
                </a:lnTo>
                <a:lnTo>
                  <a:pt x="1628" y="2806"/>
                </a:lnTo>
                <a:lnTo>
                  <a:pt x="1635" y="2804"/>
                </a:lnTo>
                <a:lnTo>
                  <a:pt x="1642" y="2801"/>
                </a:lnTo>
                <a:lnTo>
                  <a:pt x="1677" y="2818"/>
                </a:lnTo>
                <a:lnTo>
                  <a:pt x="1707" y="2842"/>
                </a:lnTo>
                <a:lnTo>
                  <a:pt x="1720" y="2857"/>
                </a:lnTo>
                <a:lnTo>
                  <a:pt x="1727" y="2874"/>
                </a:lnTo>
                <a:lnTo>
                  <a:pt x="1727" y="2877"/>
                </a:lnTo>
                <a:lnTo>
                  <a:pt x="1728" y="2880"/>
                </a:lnTo>
                <a:lnTo>
                  <a:pt x="1733" y="2887"/>
                </a:lnTo>
                <a:lnTo>
                  <a:pt x="1740" y="2893"/>
                </a:lnTo>
                <a:lnTo>
                  <a:pt x="1760" y="2902"/>
                </a:lnTo>
                <a:lnTo>
                  <a:pt x="1784" y="2903"/>
                </a:lnTo>
                <a:lnTo>
                  <a:pt x="1787" y="2903"/>
                </a:lnTo>
                <a:lnTo>
                  <a:pt x="1792" y="2904"/>
                </a:lnTo>
                <a:lnTo>
                  <a:pt x="1802" y="2909"/>
                </a:lnTo>
                <a:lnTo>
                  <a:pt x="1816" y="2925"/>
                </a:lnTo>
                <a:lnTo>
                  <a:pt x="1819" y="2936"/>
                </a:lnTo>
                <a:lnTo>
                  <a:pt x="1819" y="2953"/>
                </a:lnTo>
                <a:lnTo>
                  <a:pt x="1813" y="2969"/>
                </a:lnTo>
                <a:lnTo>
                  <a:pt x="1806" y="2981"/>
                </a:lnTo>
                <a:lnTo>
                  <a:pt x="1796" y="2989"/>
                </a:lnTo>
                <a:lnTo>
                  <a:pt x="1790" y="2994"/>
                </a:lnTo>
                <a:lnTo>
                  <a:pt x="1786" y="3000"/>
                </a:lnTo>
                <a:lnTo>
                  <a:pt x="1783" y="3004"/>
                </a:lnTo>
                <a:lnTo>
                  <a:pt x="1780" y="3008"/>
                </a:lnTo>
                <a:lnTo>
                  <a:pt x="1786" y="3025"/>
                </a:lnTo>
                <a:lnTo>
                  <a:pt x="1796" y="3041"/>
                </a:lnTo>
                <a:lnTo>
                  <a:pt x="1802" y="3049"/>
                </a:lnTo>
                <a:lnTo>
                  <a:pt x="1809" y="3056"/>
                </a:lnTo>
                <a:lnTo>
                  <a:pt x="1818" y="3064"/>
                </a:lnTo>
                <a:lnTo>
                  <a:pt x="1822" y="3085"/>
                </a:lnTo>
                <a:lnTo>
                  <a:pt x="1819" y="3098"/>
                </a:lnTo>
                <a:lnTo>
                  <a:pt x="1813" y="3109"/>
                </a:lnTo>
                <a:lnTo>
                  <a:pt x="1802" y="3116"/>
                </a:lnTo>
                <a:lnTo>
                  <a:pt x="1787" y="3122"/>
                </a:lnTo>
                <a:lnTo>
                  <a:pt x="1760" y="3122"/>
                </a:lnTo>
                <a:lnTo>
                  <a:pt x="1747" y="3116"/>
                </a:lnTo>
                <a:lnTo>
                  <a:pt x="1740" y="3110"/>
                </a:lnTo>
                <a:lnTo>
                  <a:pt x="1733" y="3103"/>
                </a:lnTo>
                <a:close/>
                <a:moveTo>
                  <a:pt x="3192" y="2599"/>
                </a:moveTo>
                <a:lnTo>
                  <a:pt x="3183" y="2619"/>
                </a:lnTo>
                <a:lnTo>
                  <a:pt x="3170" y="2639"/>
                </a:lnTo>
                <a:lnTo>
                  <a:pt x="3170" y="2641"/>
                </a:lnTo>
                <a:lnTo>
                  <a:pt x="3167" y="2638"/>
                </a:lnTo>
                <a:lnTo>
                  <a:pt x="3165" y="2636"/>
                </a:lnTo>
                <a:lnTo>
                  <a:pt x="3153" y="2636"/>
                </a:lnTo>
                <a:lnTo>
                  <a:pt x="3131" y="2629"/>
                </a:lnTo>
                <a:lnTo>
                  <a:pt x="3121" y="2622"/>
                </a:lnTo>
                <a:lnTo>
                  <a:pt x="3116" y="2613"/>
                </a:lnTo>
                <a:lnTo>
                  <a:pt x="3111" y="2595"/>
                </a:lnTo>
                <a:lnTo>
                  <a:pt x="3116" y="2583"/>
                </a:lnTo>
                <a:lnTo>
                  <a:pt x="3121" y="2573"/>
                </a:lnTo>
                <a:lnTo>
                  <a:pt x="3137" y="2559"/>
                </a:lnTo>
                <a:lnTo>
                  <a:pt x="3149" y="2557"/>
                </a:lnTo>
                <a:lnTo>
                  <a:pt x="3160" y="2557"/>
                </a:lnTo>
                <a:lnTo>
                  <a:pt x="3172" y="2559"/>
                </a:lnTo>
                <a:lnTo>
                  <a:pt x="3180" y="2563"/>
                </a:lnTo>
                <a:lnTo>
                  <a:pt x="3192" y="2577"/>
                </a:lnTo>
                <a:lnTo>
                  <a:pt x="3193" y="2587"/>
                </a:lnTo>
                <a:lnTo>
                  <a:pt x="3193" y="2593"/>
                </a:lnTo>
                <a:lnTo>
                  <a:pt x="3192" y="2599"/>
                </a:lnTo>
                <a:close/>
                <a:moveTo>
                  <a:pt x="1454" y="4515"/>
                </a:moveTo>
                <a:lnTo>
                  <a:pt x="1459" y="4528"/>
                </a:lnTo>
                <a:lnTo>
                  <a:pt x="1456" y="4554"/>
                </a:lnTo>
                <a:lnTo>
                  <a:pt x="1448" y="4566"/>
                </a:lnTo>
                <a:lnTo>
                  <a:pt x="1436" y="4577"/>
                </a:lnTo>
                <a:lnTo>
                  <a:pt x="1409" y="4589"/>
                </a:lnTo>
                <a:lnTo>
                  <a:pt x="1393" y="4589"/>
                </a:lnTo>
                <a:lnTo>
                  <a:pt x="1377" y="4586"/>
                </a:lnTo>
                <a:lnTo>
                  <a:pt x="1366" y="4576"/>
                </a:lnTo>
                <a:lnTo>
                  <a:pt x="1359" y="4566"/>
                </a:lnTo>
                <a:lnTo>
                  <a:pt x="1353" y="4544"/>
                </a:lnTo>
                <a:lnTo>
                  <a:pt x="1357" y="4531"/>
                </a:lnTo>
                <a:lnTo>
                  <a:pt x="1359" y="4525"/>
                </a:lnTo>
                <a:lnTo>
                  <a:pt x="1361" y="4518"/>
                </a:lnTo>
                <a:lnTo>
                  <a:pt x="1364" y="4515"/>
                </a:lnTo>
                <a:lnTo>
                  <a:pt x="1367" y="4514"/>
                </a:lnTo>
                <a:lnTo>
                  <a:pt x="1369" y="4511"/>
                </a:lnTo>
                <a:lnTo>
                  <a:pt x="1387" y="4504"/>
                </a:lnTo>
                <a:lnTo>
                  <a:pt x="1405" y="4494"/>
                </a:lnTo>
                <a:lnTo>
                  <a:pt x="1420" y="4494"/>
                </a:lnTo>
                <a:lnTo>
                  <a:pt x="1445" y="4504"/>
                </a:lnTo>
                <a:lnTo>
                  <a:pt x="1454" y="4515"/>
                </a:lnTo>
                <a:close/>
                <a:moveTo>
                  <a:pt x="1125" y="4328"/>
                </a:moveTo>
                <a:lnTo>
                  <a:pt x="1117" y="4328"/>
                </a:lnTo>
                <a:lnTo>
                  <a:pt x="1104" y="4322"/>
                </a:lnTo>
                <a:lnTo>
                  <a:pt x="1099" y="4315"/>
                </a:lnTo>
                <a:lnTo>
                  <a:pt x="1099" y="4306"/>
                </a:lnTo>
                <a:lnTo>
                  <a:pt x="1104" y="4301"/>
                </a:lnTo>
                <a:lnTo>
                  <a:pt x="1107" y="4296"/>
                </a:lnTo>
                <a:lnTo>
                  <a:pt x="1112" y="4293"/>
                </a:lnTo>
                <a:lnTo>
                  <a:pt x="1121" y="4290"/>
                </a:lnTo>
                <a:lnTo>
                  <a:pt x="1137" y="4293"/>
                </a:lnTo>
                <a:lnTo>
                  <a:pt x="1141" y="4301"/>
                </a:lnTo>
                <a:lnTo>
                  <a:pt x="1144" y="4305"/>
                </a:lnTo>
                <a:lnTo>
                  <a:pt x="1144" y="4309"/>
                </a:lnTo>
                <a:lnTo>
                  <a:pt x="1143" y="4316"/>
                </a:lnTo>
                <a:lnTo>
                  <a:pt x="1133" y="4325"/>
                </a:lnTo>
                <a:lnTo>
                  <a:pt x="1125" y="4328"/>
                </a:lnTo>
                <a:close/>
                <a:moveTo>
                  <a:pt x="1135" y="3903"/>
                </a:moveTo>
                <a:lnTo>
                  <a:pt x="1137" y="3896"/>
                </a:lnTo>
                <a:lnTo>
                  <a:pt x="1146" y="3884"/>
                </a:lnTo>
                <a:lnTo>
                  <a:pt x="1154" y="3883"/>
                </a:lnTo>
                <a:lnTo>
                  <a:pt x="1163" y="3881"/>
                </a:lnTo>
                <a:lnTo>
                  <a:pt x="1173" y="3887"/>
                </a:lnTo>
                <a:lnTo>
                  <a:pt x="1176" y="3894"/>
                </a:lnTo>
                <a:lnTo>
                  <a:pt x="1177" y="3901"/>
                </a:lnTo>
                <a:lnTo>
                  <a:pt x="1170" y="3912"/>
                </a:lnTo>
                <a:lnTo>
                  <a:pt x="1161" y="3916"/>
                </a:lnTo>
                <a:lnTo>
                  <a:pt x="1156" y="3917"/>
                </a:lnTo>
                <a:lnTo>
                  <a:pt x="1146" y="3914"/>
                </a:lnTo>
                <a:lnTo>
                  <a:pt x="1141" y="3910"/>
                </a:lnTo>
                <a:lnTo>
                  <a:pt x="1138" y="3907"/>
                </a:lnTo>
                <a:lnTo>
                  <a:pt x="1135" y="3903"/>
                </a:lnTo>
                <a:close/>
                <a:moveTo>
                  <a:pt x="1511" y="3896"/>
                </a:moveTo>
                <a:lnTo>
                  <a:pt x="1510" y="3887"/>
                </a:lnTo>
                <a:lnTo>
                  <a:pt x="1505" y="3878"/>
                </a:lnTo>
                <a:lnTo>
                  <a:pt x="1504" y="3878"/>
                </a:lnTo>
                <a:lnTo>
                  <a:pt x="1504" y="3878"/>
                </a:lnTo>
                <a:lnTo>
                  <a:pt x="1504" y="3861"/>
                </a:lnTo>
                <a:lnTo>
                  <a:pt x="1513" y="3827"/>
                </a:lnTo>
                <a:lnTo>
                  <a:pt x="1520" y="3809"/>
                </a:lnTo>
                <a:lnTo>
                  <a:pt x="1550" y="3795"/>
                </a:lnTo>
                <a:lnTo>
                  <a:pt x="1580" y="3779"/>
                </a:lnTo>
                <a:lnTo>
                  <a:pt x="1595" y="3779"/>
                </a:lnTo>
                <a:lnTo>
                  <a:pt x="1622" y="3785"/>
                </a:lnTo>
                <a:lnTo>
                  <a:pt x="1633" y="3790"/>
                </a:lnTo>
                <a:lnTo>
                  <a:pt x="1649" y="3802"/>
                </a:lnTo>
                <a:lnTo>
                  <a:pt x="1661" y="3816"/>
                </a:lnTo>
                <a:lnTo>
                  <a:pt x="1669" y="3831"/>
                </a:lnTo>
                <a:lnTo>
                  <a:pt x="1672" y="3864"/>
                </a:lnTo>
                <a:lnTo>
                  <a:pt x="1666" y="3881"/>
                </a:lnTo>
                <a:lnTo>
                  <a:pt x="1658" y="3899"/>
                </a:lnTo>
                <a:lnTo>
                  <a:pt x="1632" y="3923"/>
                </a:lnTo>
                <a:lnTo>
                  <a:pt x="1615" y="3930"/>
                </a:lnTo>
                <a:lnTo>
                  <a:pt x="1589" y="3939"/>
                </a:lnTo>
                <a:lnTo>
                  <a:pt x="1563" y="3939"/>
                </a:lnTo>
                <a:lnTo>
                  <a:pt x="1563" y="3939"/>
                </a:lnTo>
                <a:lnTo>
                  <a:pt x="1550" y="3933"/>
                </a:lnTo>
                <a:lnTo>
                  <a:pt x="1527" y="3919"/>
                </a:lnTo>
                <a:lnTo>
                  <a:pt x="1518" y="3910"/>
                </a:lnTo>
                <a:lnTo>
                  <a:pt x="1514" y="3903"/>
                </a:lnTo>
                <a:lnTo>
                  <a:pt x="1511" y="3896"/>
                </a:lnTo>
                <a:close/>
                <a:moveTo>
                  <a:pt x="1419" y="3767"/>
                </a:moveTo>
                <a:lnTo>
                  <a:pt x="1413" y="3772"/>
                </a:lnTo>
                <a:lnTo>
                  <a:pt x="1400" y="3772"/>
                </a:lnTo>
                <a:lnTo>
                  <a:pt x="1395" y="3769"/>
                </a:lnTo>
                <a:lnTo>
                  <a:pt x="1393" y="3769"/>
                </a:lnTo>
                <a:lnTo>
                  <a:pt x="1393" y="3769"/>
                </a:lnTo>
                <a:lnTo>
                  <a:pt x="1392" y="3762"/>
                </a:lnTo>
                <a:lnTo>
                  <a:pt x="1397" y="3752"/>
                </a:lnTo>
                <a:lnTo>
                  <a:pt x="1403" y="3749"/>
                </a:lnTo>
                <a:lnTo>
                  <a:pt x="1407" y="3747"/>
                </a:lnTo>
                <a:lnTo>
                  <a:pt x="1412" y="3749"/>
                </a:lnTo>
                <a:lnTo>
                  <a:pt x="1418" y="3752"/>
                </a:lnTo>
                <a:lnTo>
                  <a:pt x="1420" y="3762"/>
                </a:lnTo>
                <a:lnTo>
                  <a:pt x="1419" y="3767"/>
                </a:lnTo>
                <a:close/>
                <a:moveTo>
                  <a:pt x="468" y="4021"/>
                </a:moveTo>
                <a:lnTo>
                  <a:pt x="458" y="4022"/>
                </a:lnTo>
                <a:lnTo>
                  <a:pt x="449" y="4020"/>
                </a:lnTo>
                <a:lnTo>
                  <a:pt x="448" y="4014"/>
                </a:lnTo>
                <a:lnTo>
                  <a:pt x="453" y="4007"/>
                </a:lnTo>
                <a:lnTo>
                  <a:pt x="461" y="4007"/>
                </a:lnTo>
                <a:lnTo>
                  <a:pt x="465" y="4007"/>
                </a:lnTo>
                <a:lnTo>
                  <a:pt x="469" y="4012"/>
                </a:lnTo>
                <a:lnTo>
                  <a:pt x="469" y="4018"/>
                </a:lnTo>
                <a:lnTo>
                  <a:pt x="469" y="4020"/>
                </a:lnTo>
                <a:lnTo>
                  <a:pt x="468" y="4021"/>
                </a:lnTo>
                <a:close/>
                <a:moveTo>
                  <a:pt x="689" y="4298"/>
                </a:moveTo>
                <a:lnTo>
                  <a:pt x="684" y="4302"/>
                </a:lnTo>
                <a:lnTo>
                  <a:pt x="671" y="4302"/>
                </a:lnTo>
                <a:lnTo>
                  <a:pt x="663" y="4298"/>
                </a:lnTo>
                <a:lnTo>
                  <a:pt x="661" y="4296"/>
                </a:lnTo>
                <a:lnTo>
                  <a:pt x="661" y="4290"/>
                </a:lnTo>
                <a:lnTo>
                  <a:pt x="668" y="4280"/>
                </a:lnTo>
                <a:lnTo>
                  <a:pt x="672" y="4277"/>
                </a:lnTo>
                <a:lnTo>
                  <a:pt x="679" y="4275"/>
                </a:lnTo>
                <a:lnTo>
                  <a:pt x="691" y="4277"/>
                </a:lnTo>
                <a:lnTo>
                  <a:pt x="694" y="4283"/>
                </a:lnTo>
                <a:lnTo>
                  <a:pt x="697" y="4292"/>
                </a:lnTo>
                <a:lnTo>
                  <a:pt x="689" y="4298"/>
                </a:lnTo>
                <a:close/>
                <a:moveTo>
                  <a:pt x="620" y="3018"/>
                </a:moveTo>
                <a:lnTo>
                  <a:pt x="632" y="3014"/>
                </a:lnTo>
                <a:lnTo>
                  <a:pt x="648" y="3018"/>
                </a:lnTo>
                <a:lnTo>
                  <a:pt x="655" y="3024"/>
                </a:lnTo>
                <a:lnTo>
                  <a:pt x="658" y="3030"/>
                </a:lnTo>
                <a:lnTo>
                  <a:pt x="658" y="3037"/>
                </a:lnTo>
                <a:lnTo>
                  <a:pt x="655" y="3044"/>
                </a:lnTo>
                <a:lnTo>
                  <a:pt x="645" y="3053"/>
                </a:lnTo>
                <a:lnTo>
                  <a:pt x="636" y="3054"/>
                </a:lnTo>
                <a:lnTo>
                  <a:pt x="626" y="3056"/>
                </a:lnTo>
                <a:lnTo>
                  <a:pt x="609" y="3050"/>
                </a:lnTo>
                <a:lnTo>
                  <a:pt x="604" y="3041"/>
                </a:lnTo>
                <a:lnTo>
                  <a:pt x="604" y="3034"/>
                </a:lnTo>
                <a:lnTo>
                  <a:pt x="613" y="3021"/>
                </a:lnTo>
                <a:lnTo>
                  <a:pt x="620" y="3018"/>
                </a:lnTo>
                <a:close/>
                <a:moveTo>
                  <a:pt x="1379" y="3360"/>
                </a:moveTo>
                <a:lnTo>
                  <a:pt x="1379" y="3373"/>
                </a:lnTo>
                <a:lnTo>
                  <a:pt x="1367" y="3394"/>
                </a:lnTo>
                <a:lnTo>
                  <a:pt x="1356" y="3401"/>
                </a:lnTo>
                <a:lnTo>
                  <a:pt x="1341" y="3407"/>
                </a:lnTo>
                <a:lnTo>
                  <a:pt x="1327" y="3404"/>
                </a:lnTo>
                <a:lnTo>
                  <a:pt x="1307" y="3397"/>
                </a:lnTo>
                <a:lnTo>
                  <a:pt x="1271" y="3374"/>
                </a:lnTo>
                <a:lnTo>
                  <a:pt x="1256" y="3360"/>
                </a:lnTo>
                <a:lnTo>
                  <a:pt x="1255" y="3357"/>
                </a:lnTo>
                <a:lnTo>
                  <a:pt x="1253" y="3354"/>
                </a:lnTo>
                <a:lnTo>
                  <a:pt x="1252" y="3347"/>
                </a:lnTo>
                <a:lnTo>
                  <a:pt x="1248" y="3341"/>
                </a:lnTo>
                <a:lnTo>
                  <a:pt x="1246" y="3322"/>
                </a:lnTo>
                <a:lnTo>
                  <a:pt x="1252" y="3304"/>
                </a:lnTo>
                <a:lnTo>
                  <a:pt x="1253" y="3301"/>
                </a:lnTo>
                <a:lnTo>
                  <a:pt x="1256" y="3298"/>
                </a:lnTo>
                <a:lnTo>
                  <a:pt x="1269" y="3282"/>
                </a:lnTo>
                <a:lnTo>
                  <a:pt x="1302" y="3263"/>
                </a:lnTo>
                <a:lnTo>
                  <a:pt x="1321" y="3262"/>
                </a:lnTo>
                <a:lnTo>
                  <a:pt x="1328" y="3262"/>
                </a:lnTo>
                <a:lnTo>
                  <a:pt x="1334" y="3263"/>
                </a:lnTo>
                <a:lnTo>
                  <a:pt x="1354" y="3270"/>
                </a:lnTo>
                <a:lnTo>
                  <a:pt x="1379" y="3296"/>
                </a:lnTo>
                <a:lnTo>
                  <a:pt x="1384" y="3316"/>
                </a:lnTo>
                <a:lnTo>
                  <a:pt x="1384" y="3322"/>
                </a:lnTo>
                <a:lnTo>
                  <a:pt x="1384" y="3327"/>
                </a:lnTo>
                <a:lnTo>
                  <a:pt x="1380" y="3344"/>
                </a:lnTo>
                <a:lnTo>
                  <a:pt x="1379" y="3360"/>
                </a:lnTo>
                <a:close/>
                <a:moveTo>
                  <a:pt x="1275" y="3677"/>
                </a:moveTo>
                <a:lnTo>
                  <a:pt x="1289" y="3678"/>
                </a:lnTo>
                <a:lnTo>
                  <a:pt x="1308" y="3694"/>
                </a:lnTo>
                <a:lnTo>
                  <a:pt x="1314" y="3707"/>
                </a:lnTo>
                <a:lnTo>
                  <a:pt x="1315" y="3714"/>
                </a:lnTo>
                <a:lnTo>
                  <a:pt x="1314" y="3721"/>
                </a:lnTo>
                <a:lnTo>
                  <a:pt x="1311" y="3734"/>
                </a:lnTo>
                <a:lnTo>
                  <a:pt x="1297" y="3754"/>
                </a:lnTo>
                <a:lnTo>
                  <a:pt x="1285" y="3762"/>
                </a:lnTo>
                <a:lnTo>
                  <a:pt x="1276" y="3765"/>
                </a:lnTo>
                <a:lnTo>
                  <a:pt x="1266" y="3766"/>
                </a:lnTo>
                <a:lnTo>
                  <a:pt x="1251" y="3765"/>
                </a:lnTo>
                <a:lnTo>
                  <a:pt x="1229" y="3750"/>
                </a:lnTo>
                <a:lnTo>
                  <a:pt x="1223" y="3736"/>
                </a:lnTo>
                <a:lnTo>
                  <a:pt x="1222" y="3723"/>
                </a:lnTo>
                <a:lnTo>
                  <a:pt x="1222" y="3711"/>
                </a:lnTo>
                <a:lnTo>
                  <a:pt x="1222" y="3708"/>
                </a:lnTo>
                <a:lnTo>
                  <a:pt x="1223" y="3705"/>
                </a:lnTo>
                <a:lnTo>
                  <a:pt x="1232" y="3693"/>
                </a:lnTo>
                <a:lnTo>
                  <a:pt x="1258" y="3677"/>
                </a:lnTo>
                <a:lnTo>
                  <a:pt x="1275" y="3677"/>
                </a:lnTo>
                <a:close/>
                <a:moveTo>
                  <a:pt x="1196" y="3278"/>
                </a:moveTo>
                <a:lnTo>
                  <a:pt x="1196" y="3282"/>
                </a:lnTo>
                <a:lnTo>
                  <a:pt x="1194" y="3285"/>
                </a:lnTo>
                <a:lnTo>
                  <a:pt x="1189" y="3296"/>
                </a:lnTo>
                <a:lnTo>
                  <a:pt x="1171" y="3311"/>
                </a:lnTo>
                <a:lnTo>
                  <a:pt x="1160" y="3314"/>
                </a:lnTo>
                <a:lnTo>
                  <a:pt x="1146" y="3311"/>
                </a:lnTo>
                <a:lnTo>
                  <a:pt x="1125" y="3295"/>
                </a:lnTo>
                <a:lnTo>
                  <a:pt x="1118" y="3283"/>
                </a:lnTo>
                <a:lnTo>
                  <a:pt x="1118" y="3272"/>
                </a:lnTo>
                <a:lnTo>
                  <a:pt x="1128" y="3253"/>
                </a:lnTo>
                <a:lnTo>
                  <a:pt x="1137" y="3246"/>
                </a:lnTo>
                <a:lnTo>
                  <a:pt x="1144" y="3242"/>
                </a:lnTo>
                <a:lnTo>
                  <a:pt x="1160" y="3239"/>
                </a:lnTo>
                <a:lnTo>
                  <a:pt x="1167" y="3242"/>
                </a:lnTo>
                <a:lnTo>
                  <a:pt x="1180" y="3246"/>
                </a:lnTo>
                <a:lnTo>
                  <a:pt x="1194" y="3265"/>
                </a:lnTo>
                <a:lnTo>
                  <a:pt x="1196" y="3278"/>
                </a:lnTo>
                <a:close/>
                <a:moveTo>
                  <a:pt x="1262" y="2959"/>
                </a:moveTo>
                <a:lnTo>
                  <a:pt x="1239" y="2955"/>
                </a:lnTo>
                <a:lnTo>
                  <a:pt x="1196" y="2938"/>
                </a:lnTo>
                <a:lnTo>
                  <a:pt x="1177" y="2923"/>
                </a:lnTo>
                <a:lnTo>
                  <a:pt x="1167" y="2916"/>
                </a:lnTo>
                <a:lnTo>
                  <a:pt x="1167" y="2915"/>
                </a:lnTo>
                <a:lnTo>
                  <a:pt x="1166" y="2915"/>
                </a:lnTo>
                <a:lnTo>
                  <a:pt x="1143" y="2919"/>
                </a:lnTo>
                <a:lnTo>
                  <a:pt x="1120" y="2919"/>
                </a:lnTo>
                <a:lnTo>
                  <a:pt x="1107" y="2917"/>
                </a:lnTo>
                <a:lnTo>
                  <a:pt x="1082" y="2907"/>
                </a:lnTo>
                <a:lnTo>
                  <a:pt x="1072" y="2899"/>
                </a:lnTo>
                <a:lnTo>
                  <a:pt x="1068" y="2894"/>
                </a:lnTo>
                <a:lnTo>
                  <a:pt x="1064" y="2889"/>
                </a:lnTo>
                <a:lnTo>
                  <a:pt x="1055" y="2876"/>
                </a:lnTo>
                <a:lnTo>
                  <a:pt x="1046" y="2864"/>
                </a:lnTo>
                <a:lnTo>
                  <a:pt x="1045" y="2847"/>
                </a:lnTo>
                <a:lnTo>
                  <a:pt x="1049" y="2830"/>
                </a:lnTo>
                <a:lnTo>
                  <a:pt x="1055" y="2814"/>
                </a:lnTo>
                <a:lnTo>
                  <a:pt x="1075" y="2788"/>
                </a:lnTo>
                <a:lnTo>
                  <a:pt x="1091" y="2778"/>
                </a:lnTo>
                <a:lnTo>
                  <a:pt x="1099" y="2770"/>
                </a:lnTo>
                <a:lnTo>
                  <a:pt x="1102" y="2759"/>
                </a:lnTo>
                <a:lnTo>
                  <a:pt x="1110" y="2757"/>
                </a:lnTo>
                <a:lnTo>
                  <a:pt x="1115" y="2760"/>
                </a:lnTo>
                <a:lnTo>
                  <a:pt x="1130" y="2768"/>
                </a:lnTo>
                <a:lnTo>
                  <a:pt x="1147" y="2772"/>
                </a:lnTo>
                <a:lnTo>
                  <a:pt x="1153" y="2772"/>
                </a:lnTo>
                <a:lnTo>
                  <a:pt x="1158" y="2775"/>
                </a:lnTo>
                <a:lnTo>
                  <a:pt x="1182" y="2785"/>
                </a:lnTo>
                <a:lnTo>
                  <a:pt x="1202" y="2799"/>
                </a:lnTo>
                <a:lnTo>
                  <a:pt x="1210" y="2806"/>
                </a:lnTo>
                <a:lnTo>
                  <a:pt x="1222" y="2809"/>
                </a:lnTo>
                <a:lnTo>
                  <a:pt x="1223" y="2811"/>
                </a:lnTo>
                <a:lnTo>
                  <a:pt x="1226" y="2811"/>
                </a:lnTo>
                <a:lnTo>
                  <a:pt x="1252" y="2805"/>
                </a:lnTo>
                <a:lnTo>
                  <a:pt x="1302" y="2811"/>
                </a:lnTo>
                <a:lnTo>
                  <a:pt x="1325" y="2822"/>
                </a:lnTo>
                <a:lnTo>
                  <a:pt x="1341" y="2832"/>
                </a:lnTo>
                <a:lnTo>
                  <a:pt x="1360" y="2861"/>
                </a:lnTo>
                <a:lnTo>
                  <a:pt x="1361" y="2881"/>
                </a:lnTo>
                <a:lnTo>
                  <a:pt x="1361" y="2896"/>
                </a:lnTo>
                <a:lnTo>
                  <a:pt x="1350" y="2922"/>
                </a:lnTo>
                <a:lnTo>
                  <a:pt x="1338" y="2935"/>
                </a:lnTo>
                <a:lnTo>
                  <a:pt x="1323" y="2948"/>
                </a:lnTo>
                <a:lnTo>
                  <a:pt x="1284" y="2961"/>
                </a:lnTo>
                <a:lnTo>
                  <a:pt x="1262" y="2959"/>
                </a:lnTo>
                <a:close/>
                <a:moveTo>
                  <a:pt x="1272" y="3132"/>
                </a:moveTo>
                <a:lnTo>
                  <a:pt x="1274" y="3122"/>
                </a:lnTo>
                <a:lnTo>
                  <a:pt x="1281" y="3115"/>
                </a:lnTo>
                <a:lnTo>
                  <a:pt x="1291" y="3110"/>
                </a:lnTo>
                <a:lnTo>
                  <a:pt x="1301" y="3115"/>
                </a:lnTo>
                <a:lnTo>
                  <a:pt x="1305" y="3119"/>
                </a:lnTo>
                <a:lnTo>
                  <a:pt x="1307" y="3126"/>
                </a:lnTo>
                <a:lnTo>
                  <a:pt x="1304" y="3135"/>
                </a:lnTo>
                <a:lnTo>
                  <a:pt x="1295" y="3139"/>
                </a:lnTo>
                <a:lnTo>
                  <a:pt x="1287" y="3141"/>
                </a:lnTo>
                <a:lnTo>
                  <a:pt x="1275" y="3136"/>
                </a:lnTo>
                <a:lnTo>
                  <a:pt x="1272" y="3132"/>
                </a:lnTo>
                <a:close/>
                <a:moveTo>
                  <a:pt x="1396" y="3010"/>
                </a:moveTo>
                <a:lnTo>
                  <a:pt x="1379" y="2997"/>
                </a:lnTo>
                <a:lnTo>
                  <a:pt x="1379" y="2987"/>
                </a:lnTo>
                <a:lnTo>
                  <a:pt x="1387" y="2971"/>
                </a:lnTo>
                <a:lnTo>
                  <a:pt x="1399" y="2965"/>
                </a:lnTo>
                <a:lnTo>
                  <a:pt x="1407" y="2964"/>
                </a:lnTo>
                <a:lnTo>
                  <a:pt x="1422" y="2966"/>
                </a:lnTo>
                <a:lnTo>
                  <a:pt x="1426" y="2974"/>
                </a:lnTo>
                <a:lnTo>
                  <a:pt x="1432" y="2984"/>
                </a:lnTo>
                <a:lnTo>
                  <a:pt x="1429" y="2995"/>
                </a:lnTo>
                <a:lnTo>
                  <a:pt x="1425" y="3002"/>
                </a:lnTo>
                <a:lnTo>
                  <a:pt x="1413" y="3011"/>
                </a:lnTo>
                <a:lnTo>
                  <a:pt x="1406" y="3012"/>
                </a:lnTo>
                <a:lnTo>
                  <a:pt x="1400" y="3012"/>
                </a:lnTo>
                <a:lnTo>
                  <a:pt x="1396" y="3010"/>
                </a:lnTo>
                <a:close/>
                <a:moveTo>
                  <a:pt x="1547" y="2801"/>
                </a:moveTo>
                <a:lnTo>
                  <a:pt x="1538" y="2817"/>
                </a:lnTo>
                <a:lnTo>
                  <a:pt x="1510" y="2837"/>
                </a:lnTo>
                <a:lnTo>
                  <a:pt x="1489" y="2840"/>
                </a:lnTo>
                <a:lnTo>
                  <a:pt x="1479" y="2840"/>
                </a:lnTo>
                <a:lnTo>
                  <a:pt x="1459" y="2834"/>
                </a:lnTo>
                <a:lnTo>
                  <a:pt x="1451" y="2830"/>
                </a:lnTo>
                <a:lnTo>
                  <a:pt x="1438" y="2818"/>
                </a:lnTo>
                <a:lnTo>
                  <a:pt x="1426" y="2788"/>
                </a:lnTo>
                <a:lnTo>
                  <a:pt x="1429" y="2770"/>
                </a:lnTo>
                <a:lnTo>
                  <a:pt x="1432" y="2756"/>
                </a:lnTo>
                <a:lnTo>
                  <a:pt x="1449" y="2734"/>
                </a:lnTo>
                <a:lnTo>
                  <a:pt x="1462" y="2727"/>
                </a:lnTo>
                <a:lnTo>
                  <a:pt x="1481" y="2719"/>
                </a:lnTo>
                <a:lnTo>
                  <a:pt x="1501" y="2719"/>
                </a:lnTo>
                <a:lnTo>
                  <a:pt x="1513" y="2721"/>
                </a:lnTo>
                <a:lnTo>
                  <a:pt x="1531" y="2732"/>
                </a:lnTo>
                <a:lnTo>
                  <a:pt x="1538" y="2740"/>
                </a:lnTo>
                <a:lnTo>
                  <a:pt x="1547" y="2753"/>
                </a:lnTo>
                <a:lnTo>
                  <a:pt x="1551" y="2783"/>
                </a:lnTo>
                <a:lnTo>
                  <a:pt x="1547" y="2801"/>
                </a:lnTo>
                <a:close/>
                <a:moveTo>
                  <a:pt x="1261" y="2580"/>
                </a:moveTo>
                <a:lnTo>
                  <a:pt x="1268" y="2582"/>
                </a:lnTo>
                <a:lnTo>
                  <a:pt x="1271" y="2590"/>
                </a:lnTo>
                <a:lnTo>
                  <a:pt x="1271" y="2595"/>
                </a:lnTo>
                <a:lnTo>
                  <a:pt x="1268" y="2596"/>
                </a:lnTo>
                <a:lnTo>
                  <a:pt x="1262" y="2595"/>
                </a:lnTo>
                <a:lnTo>
                  <a:pt x="1258" y="2592"/>
                </a:lnTo>
                <a:lnTo>
                  <a:pt x="1258" y="2587"/>
                </a:lnTo>
                <a:lnTo>
                  <a:pt x="1256" y="2583"/>
                </a:lnTo>
                <a:lnTo>
                  <a:pt x="1258" y="2580"/>
                </a:lnTo>
                <a:lnTo>
                  <a:pt x="1261" y="2580"/>
                </a:lnTo>
                <a:close/>
                <a:moveTo>
                  <a:pt x="1253" y="2507"/>
                </a:moveTo>
                <a:lnTo>
                  <a:pt x="1256" y="2514"/>
                </a:lnTo>
                <a:lnTo>
                  <a:pt x="1253" y="2520"/>
                </a:lnTo>
                <a:lnTo>
                  <a:pt x="1252" y="2520"/>
                </a:lnTo>
                <a:lnTo>
                  <a:pt x="1252" y="2520"/>
                </a:lnTo>
                <a:lnTo>
                  <a:pt x="1245" y="2518"/>
                </a:lnTo>
                <a:lnTo>
                  <a:pt x="1241" y="2513"/>
                </a:lnTo>
                <a:lnTo>
                  <a:pt x="1241" y="2502"/>
                </a:lnTo>
                <a:lnTo>
                  <a:pt x="1246" y="2498"/>
                </a:lnTo>
                <a:lnTo>
                  <a:pt x="1252" y="2504"/>
                </a:lnTo>
                <a:lnTo>
                  <a:pt x="1253" y="2505"/>
                </a:lnTo>
                <a:lnTo>
                  <a:pt x="1253" y="2507"/>
                </a:lnTo>
                <a:close/>
                <a:moveTo>
                  <a:pt x="1245" y="2465"/>
                </a:moveTo>
                <a:lnTo>
                  <a:pt x="1243" y="2471"/>
                </a:lnTo>
                <a:lnTo>
                  <a:pt x="1235" y="2479"/>
                </a:lnTo>
                <a:lnTo>
                  <a:pt x="1229" y="2482"/>
                </a:lnTo>
                <a:lnTo>
                  <a:pt x="1223" y="2484"/>
                </a:lnTo>
                <a:lnTo>
                  <a:pt x="1219" y="2485"/>
                </a:lnTo>
                <a:lnTo>
                  <a:pt x="1206" y="2484"/>
                </a:lnTo>
                <a:lnTo>
                  <a:pt x="1190" y="2469"/>
                </a:lnTo>
                <a:lnTo>
                  <a:pt x="1186" y="2458"/>
                </a:lnTo>
                <a:lnTo>
                  <a:pt x="1186" y="2453"/>
                </a:lnTo>
                <a:lnTo>
                  <a:pt x="1184" y="2448"/>
                </a:lnTo>
                <a:lnTo>
                  <a:pt x="1183" y="2439"/>
                </a:lnTo>
                <a:lnTo>
                  <a:pt x="1173" y="2428"/>
                </a:lnTo>
                <a:lnTo>
                  <a:pt x="1164" y="2425"/>
                </a:lnTo>
                <a:lnTo>
                  <a:pt x="1156" y="2423"/>
                </a:lnTo>
                <a:lnTo>
                  <a:pt x="1148" y="2420"/>
                </a:lnTo>
                <a:lnTo>
                  <a:pt x="1120" y="2405"/>
                </a:lnTo>
                <a:lnTo>
                  <a:pt x="1095" y="2384"/>
                </a:lnTo>
                <a:lnTo>
                  <a:pt x="1095" y="2331"/>
                </a:lnTo>
                <a:lnTo>
                  <a:pt x="1095" y="2279"/>
                </a:lnTo>
                <a:lnTo>
                  <a:pt x="1095" y="2275"/>
                </a:lnTo>
                <a:lnTo>
                  <a:pt x="1095" y="2269"/>
                </a:lnTo>
                <a:lnTo>
                  <a:pt x="1104" y="2246"/>
                </a:lnTo>
                <a:lnTo>
                  <a:pt x="1118" y="2226"/>
                </a:lnTo>
                <a:lnTo>
                  <a:pt x="1131" y="2210"/>
                </a:lnTo>
                <a:lnTo>
                  <a:pt x="1144" y="2193"/>
                </a:lnTo>
                <a:lnTo>
                  <a:pt x="1151" y="2184"/>
                </a:lnTo>
                <a:lnTo>
                  <a:pt x="1161" y="2175"/>
                </a:lnTo>
                <a:lnTo>
                  <a:pt x="1164" y="2174"/>
                </a:lnTo>
                <a:lnTo>
                  <a:pt x="1167" y="2173"/>
                </a:lnTo>
                <a:lnTo>
                  <a:pt x="1209" y="2157"/>
                </a:lnTo>
                <a:lnTo>
                  <a:pt x="1248" y="2141"/>
                </a:lnTo>
                <a:lnTo>
                  <a:pt x="1259" y="2137"/>
                </a:lnTo>
                <a:lnTo>
                  <a:pt x="1268" y="2131"/>
                </a:lnTo>
                <a:lnTo>
                  <a:pt x="1289" y="2118"/>
                </a:lnTo>
                <a:lnTo>
                  <a:pt x="1312" y="2108"/>
                </a:lnTo>
                <a:lnTo>
                  <a:pt x="1330" y="2101"/>
                </a:lnTo>
                <a:lnTo>
                  <a:pt x="1366" y="2098"/>
                </a:lnTo>
                <a:lnTo>
                  <a:pt x="1384" y="2099"/>
                </a:lnTo>
                <a:lnTo>
                  <a:pt x="1410" y="2106"/>
                </a:lnTo>
                <a:lnTo>
                  <a:pt x="1435" y="2118"/>
                </a:lnTo>
                <a:lnTo>
                  <a:pt x="1454" y="2129"/>
                </a:lnTo>
                <a:lnTo>
                  <a:pt x="1468" y="2145"/>
                </a:lnTo>
                <a:lnTo>
                  <a:pt x="1478" y="2158"/>
                </a:lnTo>
                <a:lnTo>
                  <a:pt x="1491" y="2187"/>
                </a:lnTo>
                <a:lnTo>
                  <a:pt x="1494" y="2203"/>
                </a:lnTo>
                <a:lnTo>
                  <a:pt x="1497" y="2227"/>
                </a:lnTo>
                <a:lnTo>
                  <a:pt x="1485" y="2276"/>
                </a:lnTo>
                <a:lnTo>
                  <a:pt x="1471" y="2301"/>
                </a:lnTo>
                <a:lnTo>
                  <a:pt x="1455" y="2320"/>
                </a:lnTo>
                <a:lnTo>
                  <a:pt x="1418" y="2347"/>
                </a:lnTo>
                <a:lnTo>
                  <a:pt x="1396" y="2357"/>
                </a:lnTo>
                <a:lnTo>
                  <a:pt x="1373" y="2366"/>
                </a:lnTo>
                <a:lnTo>
                  <a:pt x="1351" y="2377"/>
                </a:lnTo>
                <a:lnTo>
                  <a:pt x="1348" y="2380"/>
                </a:lnTo>
                <a:lnTo>
                  <a:pt x="1346" y="2383"/>
                </a:lnTo>
                <a:lnTo>
                  <a:pt x="1338" y="2392"/>
                </a:lnTo>
                <a:lnTo>
                  <a:pt x="1320" y="2403"/>
                </a:lnTo>
                <a:lnTo>
                  <a:pt x="1308" y="2406"/>
                </a:lnTo>
                <a:lnTo>
                  <a:pt x="1302" y="2409"/>
                </a:lnTo>
                <a:lnTo>
                  <a:pt x="1298" y="2413"/>
                </a:lnTo>
                <a:lnTo>
                  <a:pt x="1291" y="2422"/>
                </a:lnTo>
                <a:lnTo>
                  <a:pt x="1284" y="2432"/>
                </a:lnTo>
                <a:lnTo>
                  <a:pt x="1279" y="2426"/>
                </a:lnTo>
                <a:lnTo>
                  <a:pt x="1266" y="2423"/>
                </a:lnTo>
                <a:lnTo>
                  <a:pt x="1258" y="2425"/>
                </a:lnTo>
                <a:lnTo>
                  <a:pt x="1252" y="2426"/>
                </a:lnTo>
                <a:lnTo>
                  <a:pt x="1246" y="2429"/>
                </a:lnTo>
                <a:lnTo>
                  <a:pt x="1243" y="2432"/>
                </a:lnTo>
                <a:lnTo>
                  <a:pt x="1243" y="2435"/>
                </a:lnTo>
                <a:lnTo>
                  <a:pt x="1248" y="2449"/>
                </a:lnTo>
                <a:lnTo>
                  <a:pt x="1245" y="2465"/>
                </a:lnTo>
                <a:close/>
                <a:moveTo>
                  <a:pt x="933" y="2851"/>
                </a:moveTo>
                <a:lnTo>
                  <a:pt x="925" y="2858"/>
                </a:lnTo>
                <a:lnTo>
                  <a:pt x="911" y="2860"/>
                </a:lnTo>
                <a:lnTo>
                  <a:pt x="904" y="2854"/>
                </a:lnTo>
                <a:lnTo>
                  <a:pt x="902" y="2854"/>
                </a:lnTo>
                <a:lnTo>
                  <a:pt x="902" y="2853"/>
                </a:lnTo>
                <a:lnTo>
                  <a:pt x="902" y="2845"/>
                </a:lnTo>
                <a:lnTo>
                  <a:pt x="910" y="2837"/>
                </a:lnTo>
                <a:lnTo>
                  <a:pt x="917" y="2834"/>
                </a:lnTo>
                <a:lnTo>
                  <a:pt x="922" y="2834"/>
                </a:lnTo>
                <a:lnTo>
                  <a:pt x="933" y="2838"/>
                </a:lnTo>
                <a:lnTo>
                  <a:pt x="934" y="2844"/>
                </a:lnTo>
                <a:lnTo>
                  <a:pt x="935" y="2848"/>
                </a:lnTo>
                <a:lnTo>
                  <a:pt x="933" y="2851"/>
                </a:lnTo>
                <a:close/>
                <a:moveTo>
                  <a:pt x="951" y="2636"/>
                </a:moveTo>
                <a:lnTo>
                  <a:pt x="961" y="2628"/>
                </a:lnTo>
                <a:lnTo>
                  <a:pt x="983" y="2622"/>
                </a:lnTo>
                <a:lnTo>
                  <a:pt x="994" y="2626"/>
                </a:lnTo>
                <a:lnTo>
                  <a:pt x="1003" y="2631"/>
                </a:lnTo>
                <a:lnTo>
                  <a:pt x="1013" y="2647"/>
                </a:lnTo>
                <a:lnTo>
                  <a:pt x="1013" y="2657"/>
                </a:lnTo>
                <a:lnTo>
                  <a:pt x="1010" y="2670"/>
                </a:lnTo>
                <a:lnTo>
                  <a:pt x="1000" y="2680"/>
                </a:lnTo>
                <a:lnTo>
                  <a:pt x="990" y="2685"/>
                </a:lnTo>
                <a:lnTo>
                  <a:pt x="977" y="2688"/>
                </a:lnTo>
                <a:lnTo>
                  <a:pt x="964" y="2685"/>
                </a:lnTo>
                <a:lnTo>
                  <a:pt x="947" y="2670"/>
                </a:lnTo>
                <a:lnTo>
                  <a:pt x="944" y="2658"/>
                </a:lnTo>
                <a:lnTo>
                  <a:pt x="944" y="2647"/>
                </a:lnTo>
                <a:lnTo>
                  <a:pt x="951" y="2636"/>
                </a:lnTo>
                <a:close/>
                <a:moveTo>
                  <a:pt x="1036" y="2315"/>
                </a:moveTo>
                <a:lnTo>
                  <a:pt x="1039" y="2324"/>
                </a:lnTo>
                <a:lnTo>
                  <a:pt x="1033" y="2338"/>
                </a:lnTo>
                <a:lnTo>
                  <a:pt x="1026" y="2344"/>
                </a:lnTo>
                <a:lnTo>
                  <a:pt x="1015" y="2344"/>
                </a:lnTo>
                <a:lnTo>
                  <a:pt x="997" y="2337"/>
                </a:lnTo>
                <a:lnTo>
                  <a:pt x="993" y="2328"/>
                </a:lnTo>
                <a:lnTo>
                  <a:pt x="989" y="2321"/>
                </a:lnTo>
                <a:lnTo>
                  <a:pt x="986" y="2315"/>
                </a:lnTo>
                <a:lnTo>
                  <a:pt x="986" y="2309"/>
                </a:lnTo>
                <a:lnTo>
                  <a:pt x="987" y="2304"/>
                </a:lnTo>
                <a:lnTo>
                  <a:pt x="989" y="2302"/>
                </a:lnTo>
                <a:lnTo>
                  <a:pt x="990" y="2301"/>
                </a:lnTo>
                <a:lnTo>
                  <a:pt x="996" y="2296"/>
                </a:lnTo>
                <a:lnTo>
                  <a:pt x="1007" y="2295"/>
                </a:lnTo>
                <a:lnTo>
                  <a:pt x="1013" y="2298"/>
                </a:lnTo>
                <a:lnTo>
                  <a:pt x="1022" y="2299"/>
                </a:lnTo>
                <a:lnTo>
                  <a:pt x="1033" y="2308"/>
                </a:lnTo>
                <a:lnTo>
                  <a:pt x="1036" y="2317"/>
                </a:lnTo>
                <a:lnTo>
                  <a:pt x="1036" y="2315"/>
                </a:lnTo>
                <a:close/>
                <a:moveTo>
                  <a:pt x="1173" y="2054"/>
                </a:moveTo>
                <a:lnTo>
                  <a:pt x="1166" y="2047"/>
                </a:lnTo>
                <a:lnTo>
                  <a:pt x="1163" y="2037"/>
                </a:lnTo>
                <a:lnTo>
                  <a:pt x="1161" y="2028"/>
                </a:lnTo>
                <a:lnTo>
                  <a:pt x="1166" y="2010"/>
                </a:lnTo>
                <a:lnTo>
                  <a:pt x="1173" y="2003"/>
                </a:lnTo>
                <a:lnTo>
                  <a:pt x="1186" y="1994"/>
                </a:lnTo>
                <a:lnTo>
                  <a:pt x="1199" y="1992"/>
                </a:lnTo>
                <a:lnTo>
                  <a:pt x="1209" y="1994"/>
                </a:lnTo>
                <a:lnTo>
                  <a:pt x="1222" y="2001"/>
                </a:lnTo>
                <a:lnTo>
                  <a:pt x="1228" y="2008"/>
                </a:lnTo>
                <a:lnTo>
                  <a:pt x="1233" y="2021"/>
                </a:lnTo>
                <a:lnTo>
                  <a:pt x="1233" y="2034"/>
                </a:lnTo>
                <a:lnTo>
                  <a:pt x="1232" y="2044"/>
                </a:lnTo>
                <a:lnTo>
                  <a:pt x="1222" y="2057"/>
                </a:lnTo>
                <a:lnTo>
                  <a:pt x="1212" y="2062"/>
                </a:lnTo>
                <a:lnTo>
                  <a:pt x="1202" y="2064"/>
                </a:lnTo>
                <a:lnTo>
                  <a:pt x="1182" y="2060"/>
                </a:lnTo>
                <a:lnTo>
                  <a:pt x="1173" y="2054"/>
                </a:lnTo>
                <a:close/>
                <a:moveTo>
                  <a:pt x="1390" y="2383"/>
                </a:moveTo>
                <a:lnTo>
                  <a:pt x="1393" y="2392"/>
                </a:lnTo>
                <a:lnTo>
                  <a:pt x="1387" y="2400"/>
                </a:lnTo>
                <a:lnTo>
                  <a:pt x="1382" y="2400"/>
                </a:lnTo>
                <a:lnTo>
                  <a:pt x="1380" y="2393"/>
                </a:lnTo>
                <a:lnTo>
                  <a:pt x="1383" y="2383"/>
                </a:lnTo>
                <a:lnTo>
                  <a:pt x="1389" y="2381"/>
                </a:lnTo>
                <a:lnTo>
                  <a:pt x="1390" y="2381"/>
                </a:lnTo>
                <a:lnTo>
                  <a:pt x="1390" y="2383"/>
                </a:lnTo>
                <a:close/>
                <a:moveTo>
                  <a:pt x="649" y="2765"/>
                </a:moveTo>
                <a:lnTo>
                  <a:pt x="643" y="2770"/>
                </a:lnTo>
                <a:lnTo>
                  <a:pt x="633" y="2773"/>
                </a:lnTo>
                <a:lnTo>
                  <a:pt x="622" y="2775"/>
                </a:lnTo>
                <a:lnTo>
                  <a:pt x="604" y="2772"/>
                </a:lnTo>
                <a:lnTo>
                  <a:pt x="597" y="2768"/>
                </a:lnTo>
                <a:lnTo>
                  <a:pt x="596" y="2766"/>
                </a:lnTo>
                <a:lnTo>
                  <a:pt x="596" y="2765"/>
                </a:lnTo>
                <a:lnTo>
                  <a:pt x="590" y="2757"/>
                </a:lnTo>
                <a:lnTo>
                  <a:pt x="586" y="2750"/>
                </a:lnTo>
                <a:lnTo>
                  <a:pt x="587" y="2733"/>
                </a:lnTo>
                <a:lnTo>
                  <a:pt x="597" y="2720"/>
                </a:lnTo>
                <a:lnTo>
                  <a:pt x="599" y="2719"/>
                </a:lnTo>
                <a:lnTo>
                  <a:pt x="602" y="2719"/>
                </a:lnTo>
                <a:lnTo>
                  <a:pt x="609" y="2717"/>
                </a:lnTo>
                <a:lnTo>
                  <a:pt x="610" y="2713"/>
                </a:lnTo>
                <a:lnTo>
                  <a:pt x="625" y="2713"/>
                </a:lnTo>
                <a:lnTo>
                  <a:pt x="645" y="2720"/>
                </a:lnTo>
                <a:lnTo>
                  <a:pt x="652" y="2729"/>
                </a:lnTo>
                <a:lnTo>
                  <a:pt x="652" y="2730"/>
                </a:lnTo>
                <a:lnTo>
                  <a:pt x="652" y="2730"/>
                </a:lnTo>
                <a:lnTo>
                  <a:pt x="653" y="2742"/>
                </a:lnTo>
                <a:lnTo>
                  <a:pt x="658" y="2750"/>
                </a:lnTo>
                <a:lnTo>
                  <a:pt x="655" y="2757"/>
                </a:lnTo>
                <a:lnTo>
                  <a:pt x="649" y="2765"/>
                </a:lnTo>
                <a:close/>
                <a:moveTo>
                  <a:pt x="550" y="2724"/>
                </a:moveTo>
                <a:lnTo>
                  <a:pt x="547" y="2743"/>
                </a:lnTo>
                <a:lnTo>
                  <a:pt x="527" y="2776"/>
                </a:lnTo>
                <a:lnTo>
                  <a:pt x="511" y="2789"/>
                </a:lnTo>
                <a:lnTo>
                  <a:pt x="491" y="2798"/>
                </a:lnTo>
                <a:lnTo>
                  <a:pt x="452" y="2805"/>
                </a:lnTo>
                <a:lnTo>
                  <a:pt x="430" y="2804"/>
                </a:lnTo>
                <a:lnTo>
                  <a:pt x="425" y="2809"/>
                </a:lnTo>
                <a:lnTo>
                  <a:pt x="416" y="2814"/>
                </a:lnTo>
                <a:lnTo>
                  <a:pt x="404" y="2818"/>
                </a:lnTo>
                <a:lnTo>
                  <a:pt x="383" y="2818"/>
                </a:lnTo>
                <a:lnTo>
                  <a:pt x="371" y="2814"/>
                </a:lnTo>
                <a:lnTo>
                  <a:pt x="357" y="2804"/>
                </a:lnTo>
                <a:lnTo>
                  <a:pt x="350" y="2789"/>
                </a:lnTo>
                <a:lnTo>
                  <a:pt x="344" y="2775"/>
                </a:lnTo>
                <a:lnTo>
                  <a:pt x="341" y="2760"/>
                </a:lnTo>
                <a:lnTo>
                  <a:pt x="338" y="2747"/>
                </a:lnTo>
                <a:lnTo>
                  <a:pt x="331" y="2734"/>
                </a:lnTo>
                <a:lnTo>
                  <a:pt x="330" y="2732"/>
                </a:lnTo>
                <a:lnTo>
                  <a:pt x="330" y="2729"/>
                </a:lnTo>
                <a:lnTo>
                  <a:pt x="331" y="2713"/>
                </a:lnTo>
                <a:lnTo>
                  <a:pt x="343" y="2683"/>
                </a:lnTo>
                <a:lnTo>
                  <a:pt x="354" y="2670"/>
                </a:lnTo>
                <a:lnTo>
                  <a:pt x="364" y="2661"/>
                </a:lnTo>
                <a:lnTo>
                  <a:pt x="376" y="2654"/>
                </a:lnTo>
                <a:lnTo>
                  <a:pt x="400" y="2642"/>
                </a:lnTo>
                <a:lnTo>
                  <a:pt x="450" y="2638"/>
                </a:lnTo>
                <a:lnTo>
                  <a:pt x="476" y="2644"/>
                </a:lnTo>
                <a:lnTo>
                  <a:pt x="501" y="2652"/>
                </a:lnTo>
                <a:lnTo>
                  <a:pt x="535" y="2683"/>
                </a:lnTo>
                <a:lnTo>
                  <a:pt x="547" y="2704"/>
                </a:lnTo>
                <a:lnTo>
                  <a:pt x="550" y="2714"/>
                </a:lnTo>
                <a:lnTo>
                  <a:pt x="550" y="2724"/>
                </a:lnTo>
                <a:close/>
                <a:moveTo>
                  <a:pt x="642" y="2667"/>
                </a:moveTo>
                <a:lnTo>
                  <a:pt x="636" y="2671"/>
                </a:lnTo>
                <a:lnTo>
                  <a:pt x="629" y="2672"/>
                </a:lnTo>
                <a:lnTo>
                  <a:pt x="613" y="2674"/>
                </a:lnTo>
                <a:lnTo>
                  <a:pt x="583" y="2668"/>
                </a:lnTo>
                <a:lnTo>
                  <a:pt x="570" y="2660"/>
                </a:lnTo>
                <a:lnTo>
                  <a:pt x="560" y="2651"/>
                </a:lnTo>
                <a:lnTo>
                  <a:pt x="547" y="2632"/>
                </a:lnTo>
                <a:lnTo>
                  <a:pt x="544" y="2621"/>
                </a:lnTo>
                <a:lnTo>
                  <a:pt x="545" y="2609"/>
                </a:lnTo>
                <a:lnTo>
                  <a:pt x="558" y="2595"/>
                </a:lnTo>
                <a:lnTo>
                  <a:pt x="570" y="2590"/>
                </a:lnTo>
                <a:lnTo>
                  <a:pt x="586" y="2587"/>
                </a:lnTo>
                <a:lnTo>
                  <a:pt x="617" y="2589"/>
                </a:lnTo>
                <a:lnTo>
                  <a:pt x="632" y="2593"/>
                </a:lnTo>
                <a:lnTo>
                  <a:pt x="643" y="2599"/>
                </a:lnTo>
                <a:lnTo>
                  <a:pt x="658" y="2615"/>
                </a:lnTo>
                <a:lnTo>
                  <a:pt x="662" y="2626"/>
                </a:lnTo>
                <a:lnTo>
                  <a:pt x="663" y="2639"/>
                </a:lnTo>
                <a:lnTo>
                  <a:pt x="653" y="2660"/>
                </a:lnTo>
                <a:lnTo>
                  <a:pt x="642" y="2667"/>
                </a:lnTo>
                <a:close/>
                <a:moveTo>
                  <a:pt x="317" y="2857"/>
                </a:moveTo>
                <a:lnTo>
                  <a:pt x="321" y="2864"/>
                </a:lnTo>
                <a:lnTo>
                  <a:pt x="322" y="2880"/>
                </a:lnTo>
                <a:lnTo>
                  <a:pt x="320" y="2889"/>
                </a:lnTo>
                <a:lnTo>
                  <a:pt x="318" y="2893"/>
                </a:lnTo>
                <a:lnTo>
                  <a:pt x="312" y="2897"/>
                </a:lnTo>
                <a:lnTo>
                  <a:pt x="299" y="2904"/>
                </a:lnTo>
                <a:lnTo>
                  <a:pt x="275" y="2904"/>
                </a:lnTo>
                <a:lnTo>
                  <a:pt x="263" y="2897"/>
                </a:lnTo>
                <a:lnTo>
                  <a:pt x="255" y="2890"/>
                </a:lnTo>
                <a:lnTo>
                  <a:pt x="250" y="2870"/>
                </a:lnTo>
                <a:lnTo>
                  <a:pt x="253" y="2858"/>
                </a:lnTo>
                <a:lnTo>
                  <a:pt x="259" y="2850"/>
                </a:lnTo>
                <a:lnTo>
                  <a:pt x="273" y="2840"/>
                </a:lnTo>
                <a:lnTo>
                  <a:pt x="282" y="2840"/>
                </a:lnTo>
                <a:lnTo>
                  <a:pt x="294" y="2840"/>
                </a:lnTo>
                <a:lnTo>
                  <a:pt x="311" y="2848"/>
                </a:lnTo>
                <a:lnTo>
                  <a:pt x="317" y="2857"/>
                </a:lnTo>
                <a:close/>
                <a:moveTo>
                  <a:pt x="413" y="2513"/>
                </a:moveTo>
                <a:lnTo>
                  <a:pt x="402" y="2526"/>
                </a:lnTo>
                <a:lnTo>
                  <a:pt x="371" y="2540"/>
                </a:lnTo>
                <a:lnTo>
                  <a:pt x="354" y="2540"/>
                </a:lnTo>
                <a:lnTo>
                  <a:pt x="340" y="2538"/>
                </a:lnTo>
                <a:lnTo>
                  <a:pt x="317" y="2530"/>
                </a:lnTo>
                <a:lnTo>
                  <a:pt x="307" y="2523"/>
                </a:lnTo>
                <a:lnTo>
                  <a:pt x="295" y="2510"/>
                </a:lnTo>
                <a:lnTo>
                  <a:pt x="284" y="2481"/>
                </a:lnTo>
                <a:lnTo>
                  <a:pt x="285" y="2465"/>
                </a:lnTo>
                <a:lnTo>
                  <a:pt x="288" y="2453"/>
                </a:lnTo>
                <a:lnTo>
                  <a:pt x="301" y="2436"/>
                </a:lnTo>
                <a:lnTo>
                  <a:pt x="311" y="2429"/>
                </a:lnTo>
                <a:lnTo>
                  <a:pt x="324" y="2425"/>
                </a:lnTo>
                <a:lnTo>
                  <a:pt x="350" y="2422"/>
                </a:lnTo>
                <a:lnTo>
                  <a:pt x="363" y="2425"/>
                </a:lnTo>
                <a:lnTo>
                  <a:pt x="368" y="2426"/>
                </a:lnTo>
                <a:lnTo>
                  <a:pt x="374" y="2428"/>
                </a:lnTo>
                <a:lnTo>
                  <a:pt x="390" y="2435"/>
                </a:lnTo>
                <a:lnTo>
                  <a:pt x="412" y="2458"/>
                </a:lnTo>
                <a:lnTo>
                  <a:pt x="416" y="2475"/>
                </a:lnTo>
                <a:lnTo>
                  <a:pt x="419" y="2494"/>
                </a:lnTo>
                <a:lnTo>
                  <a:pt x="413" y="2513"/>
                </a:lnTo>
                <a:close/>
                <a:moveTo>
                  <a:pt x="223" y="2541"/>
                </a:moveTo>
                <a:lnTo>
                  <a:pt x="223" y="2560"/>
                </a:lnTo>
                <a:lnTo>
                  <a:pt x="220" y="2577"/>
                </a:lnTo>
                <a:lnTo>
                  <a:pt x="214" y="2583"/>
                </a:lnTo>
                <a:lnTo>
                  <a:pt x="199" y="2595"/>
                </a:lnTo>
                <a:lnTo>
                  <a:pt x="163" y="2605"/>
                </a:lnTo>
                <a:lnTo>
                  <a:pt x="143" y="2603"/>
                </a:lnTo>
                <a:lnTo>
                  <a:pt x="128" y="2599"/>
                </a:lnTo>
                <a:lnTo>
                  <a:pt x="105" y="2586"/>
                </a:lnTo>
                <a:lnTo>
                  <a:pt x="95" y="2576"/>
                </a:lnTo>
                <a:lnTo>
                  <a:pt x="84" y="2563"/>
                </a:lnTo>
                <a:lnTo>
                  <a:pt x="76" y="2547"/>
                </a:lnTo>
                <a:lnTo>
                  <a:pt x="75" y="2544"/>
                </a:lnTo>
                <a:lnTo>
                  <a:pt x="73" y="2541"/>
                </a:lnTo>
                <a:lnTo>
                  <a:pt x="75" y="2526"/>
                </a:lnTo>
                <a:lnTo>
                  <a:pt x="82" y="2511"/>
                </a:lnTo>
                <a:lnTo>
                  <a:pt x="85" y="2505"/>
                </a:lnTo>
                <a:lnTo>
                  <a:pt x="91" y="2501"/>
                </a:lnTo>
                <a:lnTo>
                  <a:pt x="104" y="2492"/>
                </a:lnTo>
                <a:lnTo>
                  <a:pt x="131" y="2485"/>
                </a:lnTo>
                <a:lnTo>
                  <a:pt x="145" y="2485"/>
                </a:lnTo>
                <a:lnTo>
                  <a:pt x="166" y="2487"/>
                </a:lnTo>
                <a:lnTo>
                  <a:pt x="200" y="2502"/>
                </a:lnTo>
                <a:lnTo>
                  <a:pt x="213" y="2515"/>
                </a:lnTo>
                <a:lnTo>
                  <a:pt x="220" y="2528"/>
                </a:lnTo>
                <a:lnTo>
                  <a:pt x="223" y="2541"/>
                </a:lnTo>
                <a:close/>
                <a:moveTo>
                  <a:pt x="88" y="2292"/>
                </a:moveTo>
                <a:lnTo>
                  <a:pt x="84" y="2281"/>
                </a:lnTo>
                <a:lnTo>
                  <a:pt x="82" y="2256"/>
                </a:lnTo>
                <a:lnTo>
                  <a:pt x="86" y="2245"/>
                </a:lnTo>
                <a:lnTo>
                  <a:pt x="88" y="2240"/>
                </a:lnTo>
                <a:lnTo>
                  <a:pt x="92" y="2239"/>
                </a:lnTo>
                <a:lnTo>
                  <a:pt x="107" y="2232"/>
                </a:lnTo>
                <a:lnTo>
                  <a:pt x="135" y="2229"/>
                </a:lnTo>
                <a:lnTo>
                  <a:pt x="150" y="2233"/>
                </a:lnTo>
                <a:lnTo>
                  <a:pt x="163" y="2239"/>
                </a:lnTo>
                <a:lnTo>
                  <a:pt x="171" y="2247"/>
                </a:lnTo>
                <a:lnTo>
                  <a:pt x="180" y="2260"/>
                </a:lnTo>
                <a:lnTo>
                  <a:pt x="186" y="2276"/>
                </a:lnTo>
                <a:lnTo>
                  <a:pt x="186" y="2288"/>
                </a:lnTo>
                <a:lnTo>
                  <a:pt x="179" y="2301"/>
                </a:lnTo>
                <a:lnTo>
                  <a:pt x="168" y="2311"/>
                </a:lnTo>
                <a:lnTo>
                  <a:pt x="145" y="2320"/>
                </a:lnTo>
                <a:lnTo>
                  <a:pt x="131" y="2320"/>
                </a:lnTo>
                <a:lnTo>
                  <a:pt x="117" y="2317"/>
                </a:lnTo>
                <a:lnTo>
                  <a:pt x="105" y="2311"/>
                </a:lnTo>
                <a:lnTo>
                  <a:pt x="95" y="2302"/>
                </a:lnTo>
                <a:lnTo>
                  <a:pt x="88" y="2292"/>
                </a:lnTo>
                <a:close/>
                <a:moveTo>
                  <a:pt x="358" y="2286"/>
                </a:moveTo>
                <a:lnTo>
                  <a:pt x="368" y="2292"/>
                </a:lnTo>
                <a:lnTo>
                  <a:pt x="376" y="2307"/>
                </a:lnTo>
                <a:lnTo>
                  <a:pt x="376" y="2317"/>
                </a:lnTo>
                <a:lnTo>
                  <a:pt x="374" y="2325"/>
                </a:lnTo>
                <a:lnTo>
                  <a:pt x="363" y="2338"/>
                </a:lnTo>
                <a:lnTo>
                  <a:pt x="356" y="2343"/>
                </a:lnTo>
                <a:lnTo>
                  <a:pt x="344" y="2347"/>
                </a:lnTo>
                <a:lnTo>
                  <a:pt x="324" y="2344"/>
                </a:lnTo>
                <a:lnTo>
                  <a:pt x="315" y="2340"/>
                </a:lnTo>
                <a:lnTo>
                  <a:pt x="307" y="2332"/>
                </a:lnTo>
                <a:lnTo>
                  <a:pt x="299" y="2324"/>
                </a:lnTo>
                <a:lnTo>
                  <a:pt x="301" y="2309"/>
                </a:lnTo>
                <a:lnTo>
                  <a:pt x="318" y="2289"/>
                </a:lnTo>
                <a:lnTo>
                  <a:pt x="332" y="2283"/>
                </a:lnTo>
                <a:lnTo>
                  <a:pt x="338" y="2282"/>
                </a:lnTo>
                <a:lnTo>
                  <a:pt x="343" y="2282"/>
                </a:lnTo>
                <a:lnTo>
                  <a:pt x="351" y="2283"/>
                </a:lnTo>
                <a:lnTo>
                  <a:pt x="358" y="2286"/>
                </a:lnTo>
                <a:close/>
                <a:moveTo>
                  <a:pt x="745" y="2341"/>
                </a:moveTo>
                <a:lnTo>
                  <a:pt x="748" y="2348"/>
                </a:lnTo>
                <a:lnTo>
                  <a:pt x="745" y="2356"/>
                </a:lnTo>
                <a:lnTo>
                  <a:pt x="740" y="2357"/>
                </a:lnTo>
                <a:lnTo>
                  <a:pt x="730" y="2357"/>
                </a:lnTo>
                <a:lnTo>
                  <a:pt x="724" y="2351"/>
                </a:lnTo>
                <a:lnTo>
                  <a:pt x="722" y="2345"/>
                </a:lnTo>
                <a:lnTo>
                  <a:pt x="725" y="2338"/>
                </a:lnTo>
                <a:lnTo>
                  <a:pt x="730" y="2337"/>
                </a:lnTo>
                <a:lnTo>
                  <a:pt x="741" y="2335"/>
                </a:lnTo>
                <a:lnTo>
                  <a:pt x="745" y="2341"/>
                </a:lnTo>
                <a:close/>
                <a:moveTo>
                  <a:pt x="685" y="2309"/>
                </a:moveTo>
                <a:lnTo>
                  <a:pt x="689" y="2305"/>
                </a:lnTo>
                <a:lnTo>
                  <a:pt x="695" y="2305"/>
                </a:lnTo>
                <a:lnTo>
                  <a:pt x="699" y="2308"/>
                </a:lnTo>
                <a:lnTo>
                  <a:pt x="699" y="2308"/>
                </a:lnTo>
                <a:lnTo>
                  <a:pt x="699" y="2308"/>
                </a:lnTo>
                <a:lnTo>
                  <a:pt x="698" y="2314"/>
                </a:lnTo>
                <a:lnTo>
                  <a:pt x="689" y="2317"/>
                </a:lnTo>
                <a:lnTo>
                  <a:pt x="684" y="2314"/>
                </a:lnTo>
                <a:lnTo>
                  <a:pt x="685" y="2309"/>
                </a:lnTo>
                <a:close/>
                <a:moveTo>
                  <a:pt x="684" y="2158"/>
                </a:moveTo>
                <a:lnTo>
                  <a:pt x="674" y="2162"/>
                </a:lnTo>
                <a:lnTo>
                  <a:pt x="658" y="2161"/>
                </a:lnTo>
                <a:lnTo>
                  <a:pt x="651" y="2157"/>
                </a:lnTo>
                <a:lnTo>
                  <a:pt x="643" y="2151"/>
                </a:lnTo>
                <a:lnTo>
                  <a:pt x="638" y="2145"/>
                </a:lnTo>
                <a:lnTo>
                  <a:pt x="635" y="2135"/>
                </a:lnTo>
                <a:lnTo>
                  <a:pt x="639" y="2112"/>
                </a:lnTo>
                <a:lnTo>
                  <a:pt x="646" y="2102"/>
                </a:lnTo>
                <a:lnTo>
                  <a:pt x="661" y="2098"/>
                </a:lnTo>
                <a:lnTo>
                  <a:pt x="686" y="2102"/>
                </a:lnTo>
                <a:lnTo>
                  <a:pt x="697" y="2112"/>
                </a:lnTo>
                <a:lnTo>
                  <a:pt x="698" y="2115"/>
                </a:lnTo>
                <a:lnTo>
                  <a:pt x="699" y="2116"/>
                </a:lnTo>
                <a:lnTo>
                  <a:pt x="702" y="2129"/>
                </a:lnTo>
                <a:lnTo>
                  <a:pt x="694" y="2149"/>
                </a:lnTo>
                <a:lnTo>
                  <a:pt x="684" y="2158"/>
                </a:lnTo>
                <a:close/>
                <a:moveTo>
                  <a:pt x="317" y="2157"/>
                </a:moveTo>
                <a:lnTo>
                  <a:pt x="325" y="2154"/>
                </a:lnTo>
                <a:lnTo>
                  <a:pt x="338" y="2160"/>
                </a:lnTo>
                <a:lnTo>
                  <a:pt x="343" y="2165"/>
                </a:lnTo>
                <a:lnTo>
                  <a:pt x="344" y="2173"/>
                </a:lnTo>
                <a:lnTo>
                  <a:pt x="341" y="2183"/>
                </a:lnTo>
                <a:lnTo>
                  <a:pt x="335" y="2187"/>
                </a:lnTo>
                <a:lnTo>
                  <a:pt x="325" y="2187"/>
                </a:lnTo>
                <a:lnTo>
                  <a:pt x="312" y="2178"/>
                </a:lnTo>
                <a:lnTo>
                  <a:pt x="309" y="2170"/>
                </a:lnTo>
                <a:lnTo>
                  <a:pt x="309" y="2162"/>
                </a:lnTo>
                <a:lnTo>
                  <a:pt x="317" y="2157"/>
                </a:lnTo>
                <a:close/>
                <a:moveTo>
                  <a:pt x="66" y="2063"/>
                </a:moveTo>
                <a:lnTo>
                  <a:pt x="65" y="2049"/>
                </a:lnTo>
                <a:lnTo>
                  <a:pt x="73" y="2020"/>
                </a:lnTo>
                <a:lnTo>
                  <a:pt x="82" y="2008"/>
                </a:lnTo>
                <a:lnTo>
                  <a:pt x="85" y="2005"/>
                </a:lnTo>
                <a:lnTo>
                  <a:pt x="88" y="2004"/>
                </a:lnTo>
                <a:lnTo>
                  <a:pt x="101" y="1998"/>
                </a:lnTo>
                <a:lnTo>
                  <a:pt x="128" y="1997"/>
                </a:lnTo>
                <a:lnTo>
                  <a:pt x="143" y="2003"/>
                </a:lnTo>
                <a:lnTo>
                  <a:pt x="158" y="2011"/>
                </a:lnTo>
                <a:lnTo>
                  <a:pt x="179" y="2040"/>
                </a:lnTo>
                <a:lnTo>
                  <a:pt x="181" y="2059"/>
                </a:lnTo>
                <a:lnTo>
                  <a:pt x="181" y="2067"/>
                </a:lnTo>
                <a:lnTo>
                  <a:pt x="174" y="2083"/>
                </a:lnTo>
                <a:lnTo>
                  <a:pt x="168" y="2089"/>
                </a:lnTo>
                <a:lnTo>
                  <a:pt x="153" y="2102"/>
                </a:lnTo>
                <a:lnTo>
                  <a:pt x="134" y="2106"/>
                </a:lnTo>
                <a:lnTo>
                  <a:pt x="118" y="2106"/>
                </a:lnTo>
                <a:lnTo>
                  <a:pt x="92" y="2095"/>
                </a:lnTo>
                <a:lnTo>
                  <a:pt x="82" y="2085"/>
                </a:lnTo>
                <a:lnTo>
                  <a:pt x="75" y="2075"/>
                </a:lnTo>
                <a:lnTo>
                  <a:pt x="68" y="2064"/>
                </a:lnTo>
                <a:lnTo>
                  <a:pt x="68" y="2064"/>
                </a:lnTo>
                <a:lnTo>
                  <a:pt x="66" y="2063"/>
                </a:lnTo>
                <a:close/>
                <a:moveTo>
                  <a:pt x="72" y="1949"/>
                </a:moveTo>
                <a:lnTo>
                  <a:pt x="75" y="1959"/>
                </a:lnTo>
                <a:lnTo>
                  <a:pt x="69" y="1975"/>
                </a:lnTo>
                <a:lnTo>
                  <a:pt x="59" y="1982"/>
                </a:lnTo>
                <a:lnTo>
                  <a:pt x="50" y="1988"/>
                </a:lnTo>
                <a:lnTo>
                  <a:pt x="40" y="1988"/>
                </a:lnTo>
                <a:lnTo>
                  <a:pt x="23" y="1982"/>
                </a:lnTo>
                <a:lnTo>
                  <a:pt x="3" y="1959"/>
                </a:lnTo>
                <a:lnTo>
                  <a:pt x="0" y="1942"/>
                </a:lnTo>
                <a:lnTo>
                  <a:pt x="0" y="1941"/>
                </a:lnTo>
                <a:lnTo>
                  <a:pt x="0" y="1938"/>
                </a:lnTo>
                <a:lnTo>
                  <a:pt x="6" y="1929"/>
                </a:lnTo>
                <a:lnTo>
                  <a:pt x="23" y="1920"/>
                </a:lnTo>
                <a:lnTo>
                  <a:pt x="35" y="1920"/>
                </a:lnTo>
                <a:lnTo>
                  <a:pt x="48" y="1923"/>
                </a:lnTo>
                <a:lnTo>
                  <a:pt x="66" y="1938"/>
                </a:lnTo>
                <a:lnTo>
                  <a:pt x="72" y="1949"/>
                </a:lnTo>
                <a:close/>
                <a:moveTo>
                  <a:pt x="16" y="1485"/>
                </a:moveTo>
                <a:lnTo>
                  <a:pt x="10" y="1485"/>
                </a:lnTo>
                <a:lnTo>
                  <a:pt x="6" y="1484"/>
                </a:lnTo>
                <a:lnTo>
                  <a:pt x="4" y="1482"/>
                </a:lnTo>
                <a:lnTo>
                  <a:pt x="3" y="1481"/>
                </a:lnTo>
                <a:lnTo>
                  <a:pt x="3" y="1472"/>
                </a:lnTo>
                <a:lnTo>
                  <a:pt x="10" y="1471"/>
                </a:lnTo>
                <a:lnTo>
                  <a:pt x="19" y="1474"/>
                </a:lnTo>
                <a:lnTo>
                  <a:pt x="20" y="1480"/>
                </a:lnTo>
                <a:lnTo>
                  <a:pt x="22" y="1484"/>
                </a:lnTo>
                <a:lnTo>
                  <a:pt x="16" y="1485"/>
                </a:lnTo>
                <a:close/>
                <a:moveTo>
                  <a:pt x="157" y="1477"/>
                </a:moveTo>
                <a:lnTo>
                  <a:pt x="160" y="1478"/>
                </a:lnTo>
                <a:lnTo>
                  <a:pt x="161" y="1480"/>
                </a:lnTo>
                <a:lnTo>
                  <a:pt x="163" y="1485"/>
                </a:lnTo>
                <a:lnTo>
                  <a:pt x="160" y="1491"/>
                </a:lnTo>
                <a:lnTo>
                  <a:pt x="151" y="1488"/>
                </a:lnTo>
                <a:lnTo>
                  <a:pt x="145" y="1482"/>
                </a:lnTo>
                <a:lnTo>
                  <a:pt x="147" y="1478"/>
                </a:lnTo>
                <a:lnTo>
                  <a:pt x="153" y="1475"/>
                </a:lnTo>
                <a:lnTo>
                  <a:pt x="157" y="1477"/>
                </a:lnTo>
                <a:close/>
                <a:moveTo>
                  <a:pt x="610" y="1354"/>
                </a:moveTo>
                <a:lnTo>
                  <a:pt x="612" y="1356"/>
                </a:lnTo>
                <a:lnTo>
                  <a:pt x="612" y="1356"/>
                </a:lnTo>
                <a:lnTo>
                  <a:pt x="612" y="1360"/>
                </a:lnTo>
                <a:lnTo>
                  <a:pt x="607" y="1363"/>
                </a:lnTo>
                <a:lnTo>
                  <a:pt x="603" y="1361"/>
                </a:lnTo>
                <a:lnTo>
                  <a:pt x="604" y="1356"/>
                </a:lnTo>
                <a:lnTo>
                  <a:pt x="610" y="1354"/>
                </a:lnTo>
                <a:close/>
                <a:moveTo>
                  <a:pt x="1196" y="1608"/>
                </a:moveTo>
                <a:lnTo>
                  <a:pt x="1189" y="1612"/>
                </a:lnTo>
                <a:lnTo>
                  <a:pt x="1176" y="1612"/>
                </a:lnTo>
                <a:lnTo>
                  <a:pt x="1169" y="1608"/>
                </a:lnTo>
                <a:lnTo>
                  <a:pt x="1169" y="1602"/>
                </a:lnTo>
                <a:lnTo>
                  <a:pt x="1170" y="1595"/>
                </a:lnTo>
                <a:lnTo>
                  <a:pt x="1171" y="1590"/>
                </a:lnTo>
                <a:lnTo>
                  <a:pt x="1174" y="1589"/>
                </a:lnTo>
                <a:lnTo>
                  <a:pt x="1187" y="1585"/>
                </a:lnTo>
                <a:lnTo>
                  <a:pt x="1197" y="1590"/>
                </a:lnTo>
                <a:lnTo>
                  <a:pt x="1202" y="1595"/>
                </a:lnTo>
                <a:lnTo>
                  <a:pt x="1200" y="1602"/>
                </a:lnTo>
                <a:lnTo>
                  <a:pt x="1199" y="1605"/>
                </a:lnTo>
                <a:lnTo>
                  <a:pt x="1196" y="1608"/>
                </a:lnTo>
                <a:close/>
                <a:moveTo>
                  <a:pt x="1402" y="1657"/>
                </a:moveTo>
                <a:lnTo>
                  <a:pt x="1395" y="1663"/>
                </a:lnTo>
                <a:lnTo>
                  <a:pt x="1387" y="1660"/>
                </a:lnTo>
                <a:lnTo>
                  <a:pt x="1386" y="1652"/>
                </a:lnTo>
                <a:lnTo>
                  <a:pt x="1389" y="1647"/>
                </a:lnTo>
                <a:lnTo>
                  <a:pt x="1395" y="1642"/>
                </a:lnTo>
                <a:lnTo>
                  <a:pt x="1400" y="1647"/>
                </a:lnTo>
                <a:lnTo>
                  <a:pt x="1405" y="1652"/>
                </a:lnTo>
                <a:lnTo>
                  <a:pt x="1402" y="1657"/>
                </a:lnTo>
                <a:close/>
                <a:moveTo>
                  <a:pt x="917" y="2043"/>
                </a:moveTo>
                <a:lnTo>
                  <a:pt x="911" y="2049"/>
                </a:lnTo>
                <a:lnTo>
                  <a:pt x="904" y="2049"/>
                </a:lnTo>
                <a:lnTo>
                  <a:pt x="892" y="2046"/>
                </a:lnTo>
                <a:lnTo>
                  <a:pt x="885" y="2037"/>
                </a:lnTo>
                <a:lnTo>
                  <a:pt x="885" y="2031"/>
                </a:lnTo>
                <a:lnTo>
                  <a:pt x="889" y="2024"/>
                </a:lnTo>
                <a:lnTo>
                  <a:pt x="894" y="2023"/>
                </a:lnTo>
                <a:lnTo>
                  <a:pt x="898" y="2021"/>
                </a:lnTo>
                <a:lnTo>
                  <a:pt x="904" y="2021"/>
                </a:lnTo>
                <a:lnTo>
                  <a:pt x="911" y="2024"/>
                </a:lnTo>
                <a:lnTo>
                  <a:pt x="918" y="2034"/>
                </a:lnTo>
                <a:lnTo>
                  <a:pt x="917" y="2043"/>
                </a:lnTo>
                <a:close/>
                <a:moveTo>
                  <a:pt x="859" y="1644"/>
                </a:moveTo>
                <a:lnTo>
                  <a:pt x="861" y="1644"/>
                </a:lnTo>
                <a:lnTo>
                  <a:pt x="861" y="1645"/>
                </a:lnTo>
                <a:lnTo>
                  <a:pt x="861" y="1651"/>
                </a:lnTo>
                <a:lnTo>
                  <a:pt x="858" y="1654"/>
                </a:lnTo>
                <a:lnTo>
                  <a:pt x="853" y="1651"/>
                </a:lnTo>
                <a:lnTo>
                  <a:pt x="853" y="1645"/>
                </a:lnTo>
                <a:lnTo>
                  <a:pt x="859" y="1644"/>
                </a:lnTo>
                <a:close/>
                <a:moveTo>
                  <a:pt x="735" y="1307"/>
                </a:moveTo>
                <a:lnTo>
                  <a:pt x="738" y="1308"/>
                </a:lnTo>
                <a:lnTo>
                  <a:pt x="738" y="1310"/>
                </a:lnTo>
                <a:lnTo>
                  <a:pt x="737" y="1314"/>
                </a:lnTo>
                <a:lnTo>
                  <a:pt x="731" y="1315"/>
                </a:lnTo>
                <a:lnTo>
                  <a:pt x="728" y="1314"/>
                </a:lnTo>
                <a:lnTo>
                  <a:pt x="728" y="1308"/>
                </a:lnTo>
                <a:lnTo>
                  <a:pt x="731" y="1305"/>
                </a:lnTo>
                <a:lnTo>
                  <a:pt x="735" y="1307"/>
                </a:lnTo>
                <a:close/>
                <a:moveTo>
                  <a:pt x="1507" y="1442"/>
                </a:moveTo>
                <a:lnTo>
                  <a:pt x="1508" y="1442"/>
                </a:lnTo>
                <a:lnTo>
                  <a:pt x="1510" y="1442"/>
                </a:lnTo>
                <a:lnTo>
                  <a:pt x="1515" y="1446"/>
                </a:lnTo>
                <a:lnTo>
                  <a:pt x="1521" y="1456"/>
                </a:lnTo>
                <a:lnTo>
                  <a:pt x="1521" y="1464"/>
                </a:lnTo>
                <a:lnTo>
                  <a:pt x="1520" y="1471"/>
                </a:lnTo>
                <a:lnTo>
                  <a:pt x="1511" y="1474"/>
                </a:lnTo>
                <a:lnTo>
                  <a:pt x="1510" y="1474"/>
                </a:lnTo>
                <a:lnTo>
                  <a:pt x="1508" y="1474"/>
                </a:lnTo>
                <a:lnTo>
                  <a:pt x="1498" y="1468"/>
                </a:lnTo>
                <a:lnTo>
                  <a:pt x="1491" y="1459"/>
                </a:lnTo>
                <a:lnTo>
                  <a:pt x="1491" y="1452"/>
                </a:lnTo>
                <a:lnTo>
                  <a:pt x="1498" y="1444"/>
                </a:lnTo>
                <a:lnTo>
                  <a:pt x="1507" y="1442"/>
                </a:lnTo>
                <a:close/>
                <a:moveTo>
                  <a:pt x="2969" y="2307"/>
                </a:moveTo>
                <a:lnTo>
                  <a:pt x="2960" y="2301"/>
                </a:lnTo>
                <a:lnTo>
                  <a:pt x="2953" y="2292"/>
                </a:lnTo>
                <a:lnTo>
                  <a:pt x="2954" y="2285"/>
                </a:lnTo>
                <a:lnTo>
                  <a:pt x="2962" y="2273"/>
                </a:lnTo>
                <a:lnTo>
                  <a:pt x="2967" y="2269"/>
                </a:lnTo>
                <a:lnTo>
                  <a:pt x="2972" y="2269"/>
                </a:lnTo>
                <a:lnTo>
                  <a:pt x="2976" y="2268"/>
                </a:lnTo>
                <a:lnTo>
                  <a:pt x="2985" y="2269"/>
                </a:lnTo>
                <a:lnTo>
                  <a:pt x="2992" y="2278"/>
                </a:lnTo>
                <a:lnTo>
                  <a:pt x="2992" y="2286"/>
                </a:lnTo>
                <a:lnTo>
                  <a:pt x="2992" y="2294"/>
                </a:lnTo>
                <a:lnTo>
                  <a:pt x="2983" y="2305"/>
                </a:lnTo>
                <a:lnTo>
                  <a:pt x="2975" y="2308"/>
                </a:lnTo>
                <a:lnTo>
                  <a:pt x="2972" y="2308"/>
                </a:lnTo>
                <a:lnTo>
                  <a:pt x="2969" y="2307"/>
                </a:lnTo>
                <a:close/>
                <a:moveTo>
                  <a:pt x="2789" y="2237"/>
                </a:moveTo>
                <a:lnTo>
                  <a:pt x="2802" y="2242"/>
                </a:lnTo>
                <a:lnTo>
                  <a:pt x="2808" y="2253"/>
                </a:lnTo>
                <a:lnTo>
                  <a:pt x="2811" y="2266"/>
                </a:lnTo>
                <a:lnTo>
                  <a:pt x="2805" y="2279"/>
                </a:lnTo>
                <a:lnTo>
                  <a:pt x="2798" y="2285"/>
                </a:lnTo>
                <a:lnTo>
                  <a:pt x="2785" y="2289"/>
                </a:lnTo>
                <a:lnTo>
                  <a:pt x="2776" y="2288"/>
                </a:lnTo>
                <a:lnTo>
                  <a:pt x="2769" y="2285"/>
                </a:lnTo>
                <a:lnTo>
                  <a:pt x="2760" y="2281"/>
                </a:lnTo>
                <a:lnTo>
                  <a:pt x="2759" y="2269"/>
                </a:lnTo>
                <a:lnTo>
                  <a:pt x="2764" y="2250"/>
                </a:lnTo>
                <a:lnTo>
                  <a:pt x="2772" y="2242"/>
                </a:lnTo>
                <a:lnTo>
                  <a:pt x="2780" y="2236"/>
                </a:lnTo>
                <a:lnTo>
                  <a:pt x="2789" y="2237"/>
                </a:lnTo>
                <a:close/>
                <a:moveTo>
                  <a:pt x="2721" y="2275"/>
                </a:moveTo>
                <a:lnTo>
                  <a:pt x="2716" y="2278"/>
                </a:lnTo>
                <a:lnTo>
                  <a:pt x="2705" y="2276"/>
                </a:lnTo>
                <a:lnTo>
                  <a:pt x="2701" y="2272"/>
                </a:lnTo>
                <a:lnTo>
                  <a:pt x="2698" y="2265"/>
                </a:lnTo>
                <a:lnTo>
                  <a:pt x="2700" y="2256"/>
                </a:lnTo>
                <a:lnTo>
                  <a:pt x="2703" y="2250"/>
                </a:lnTo>
                <a:lnTo>
                  <a:pt x="2713" y="2245"/>
                </a:lnTo>
                <a:lnTo>
                  <a:pt x="2720" y="2246"/>
                </a:lnTo>
                <a:lnTo>
                  <a:pt x="2726" y="2249"/>
                </a:lnTo>
                <a:lnTo>
                  <a:pt x="2729" y="2255"/>
                </a:lnTo>
                <a:lnTo>
                  <a:pt x="2731" y="2260"/>
                </a:lnTo>
                <a:lnTo>
                  <a:pt x="2727" y="2271"/>
                </a:lnTo>
                <a:lnTo>
                  <a:pt x="2721" y="2275"/>
                </a:lnTo>
                <a:close/>
                <a:moveTo>
                  <a:pt x="2747" y="1961"/>
                </a:moveTo>
                <a:lnTo>
                  <a:pt x="2746" y="1951"/>
                </a:lnTo>
                <a:lnTo>
                  <a:pt x="2752" y="1945"/>
                </a:lnTo>
                <a:lnTo>
                  <a:pt x="2754" y="1943"/>
                </a:lnTo>
                <a:lnTo>
                  <a:pt x="2759" y="1943"/>
                </a:lnTo>
                <a:lnTo>
                  <a:pt x="2766" y="1945"/>
                </a:lnTo>
                <a:lnTo>
                  <a:pt x="2769" y="1951"/>
                </a:lnTo>
                <a:lnTo>
                  <a:pt x="2770" y="1955"/>
                </a:lnTo>
                <a:lnTo>
                  <a:pt x="2769" y="1962"/>
                </a:lnTo>
                <a:lnTo>
                  <a:pt x="2764" y="1964"/>
                </a:lnTo>
                <a:lnTo>
                  <a:pt x="2753" y="1965"/>
                </a:lnTo>
                <a:lnTo>
                  <a:pt x="2747" y="1961"/>
                </a:lnTo>
                <a:close/>
                <a:moveTo>
                  <a:pt x="3137" y="1978"/>
                </a:moveTo>
                <a:lnTo>
                  <a:pt x="3139" y="1984"/>
                </a:lnTo>
                <a:lnTo>
                  <a:pt x="3133" y="1988"/>
                </a:lnTo>
                <a:lnTo>
                  <a:pt x="3127" y="1987"/>
                </a:lnTo>
                <a:lnTo>
                  <a:pt x="3127" y="1982"/>
                </a:lnTo>
                <a:lnTo>
                  <a:pt x="3131" y="1978"/>
                </a:lnTo>
                <a:lnTo>
                  <a:pt x="3136" y="1977"/>
                </a:lnTo>
                <a:lnTo>
                  <a:pt x="3137" y="1978"/>
                </a:lnTo>
                <a:lnTo>
                  <a:pt x="3137" y="1978"/>
                </a:lnTo>
                <a:close/>
                <a:moveTo>
                  <a:pt x="3087" y="1971"/>
                </a:moveTo>
                <a:lnTo>
                  <a:pt x="3084" y="1975"/>
                </a:lnTo>
                <a:lnTo>
                  <a:pt x="3075" y="1975"/>
                </a:lnTo>
                <a:lnTo>
                  <a:pt x="3071" y="1972"/>
                </a:lnTo>
                <a:lnTo>
                  <a:pt x="3070" y="1967"/>
                </a:lnTo>
                <a:lnTo>
                  <a:pt x="3072" y="1961"/>
                </a:lnTo>
                <a:lnTo>
                  <a:pt x="3077" y="1956"/>
                </a:lnTo>
                <a:lnTo>
                  <a:pt x="3084" y="1956"/>
                </a:lnTo>
                <a:lnTo>
                  <a:pt x="3088" y="1959"/>
                </a:lnTo>
                <a:lnTo>
                  <a:pt x="3091" y="1967"/>
                </a:lnTo>
                <a:lnTo>
                  <a:pt x="3087" y="1971"/>
                </a:lnTo>
                <a:close/>
                <a:moveTo>
                  <a:pt x="2847" y="1781"/>
                </a:moveTo>
                <a:lnTo>
                  <a:pt x="2852" y="1779"/>
                </a:lnTo>
                <a:lnTo>
                  <a:pt x="2858" y="1785"/>
                </a:lnTo>
                <a:lnTo>
                  <a:pt x="2858" y="1791"/>
                </a:lnTo>
                <a:lnTo>
                  <a:pt x="2854" y="1795"/>
                </a:lnTo>
                <a:lnTo>
                  <a:pt x="2842" y="1798"/>
                </a:lnTo>
                <a:lnTo>
                  <a:pt x="2836" y="1797"/>
                </a:lnTo>
                <a:lnTo>
                  <a:pt x="2835" y="1789"/>
                </a:lnTo>
                <a:lnTo>
                  <a:pt x="2839" y="1782"/>
                </a:lnTo>
                <a:lnTo>
                  <a:pt x="2847" y="1781"/>
                </a:lnTo>
                <a:close/>
                <a:moveTo>
                  <a:pt x="2867" y="1840"/>
                </a:moveTo>
                <a:lnTo>
                  <a:pt x="2867" y="1835"/>
                </a:lnTo>
                <a:lnTo>
                  <a:pt x="2871" y="1831"/>
                </a:lnTo>
                <a:lnTo>
                  <a:pt x="2875" y="1830"/>
                </a:lnTo>
                <a:lnTo>
                  <a:pt x="2877" y="1831"/>
                </a:lnTo>
                <a:lnTo>
                  <a:pt x="2877" y="1831"/>
                </a:lnTo>
                <a:lnTo>
                  <a:pt x="2877" y="1837"/>
                </a:lnTo>
                <a:lnTo>
                  <a:pt x="2872" y="1841"/>
                </a:lnTo>
                <a:lnTo>
                  <a:pt x="2867" y="1840"/>
                </a:lnTo>
                <a:close/>
                <a:moveTo>
                  <a:pt x="2048" y="2384"/>
                </a:moveTo>
                <a:lnTo>
                  <a:pt x="2051" y="2386"/>
                </a:lnTo>
                <a:lnTo>
                  <a:pt x="2051" y="2389"/>
                </a:lnTo>
                <a:lnTo>
                  <a:pt x="2052" y="2403"/>
                </a:lnTo>
                <a:lnTo>
                  <a:pt x="2048" y="2417"/>
                </a:lnTo>
                <a:lnTo>
                  <a:pt x="2045" y="2428"/>
                </a:lnTo>
                <a:lnTo>
                  <a:pt x="2044" y="2436"/>
                </a:lnTo>
                <a:lnTo>
                  <a:pt x="2039" y="2459"/>
                </a:lnTo>
                <a:lnTo>
                  <a:pt x="2028" y="2479"/>
                </a:lnTo>
                <a:lnTo>
                  <a:pt x="2012" y="2497"/>
                </a:lnTo>
                <a:lnTo>
                  <a:pt x="1993" y="2511"/>
                </a:lnTo>
                <a:lnTo>
                  <a:pt x="1977" y="2521"/>
                </a:lnTo>
                <a:lnTo>
                  <a:pt x="1963" y="2530"/>
                </a:lnTo>
                <a:lnTo>
                  <a:pt x="1959" y="2531"/>
                </a:lnTo>
                <a:lnTo>
                  <a:pt x="1954" y="2533"/>
                </a:lnTo>
                <a:lnTo>
                  <a:pt x="1928" y="2538"/>
                </a:lnTo>
                <a:lnTo>
                  <a:pt x="1879" y="2537"/>
                </a:lnTo>
                <a:lnTo>
                  <a:pt x="1855" y="2530"/>
                </a:lnTo>
                <a:lnTo>
                  <a:pt x="1838" y="2523"/>
                </a:lnTo>
                <a:lnTo>
                  <a:pt x="1815" y="2500"/>
                </a:lnTo>
                <a:lnTo>
                  <a:pt x="1809" y="2484"/>
                </a:lnTo>
                <a:lnTo>
                  <a:pt x="1802" y="2468"/>
                </a:lnTo>
                <a:lnTo>
                  <a:pt x="1784" y="2438"/>
                </a:lnTo>
                <a:lnTo>
                  <a:pt x="1774" y="2425"/>
                </a:lnTo>
                <a:lnTo>
                  <a:pt x="1773" y="2417"/>
                </a:lnTo>
                <a:lnTo>
                  <a:pt x="1779" y="2406"/>
                </a:lnTo>
                <a:lnTo>
                  <a:pt x="1784" y="2402"/>
                </a:lnTo>
                <a:lnTo>
                  <a:pt x="1789" y="2399"/>
                </a:lnTo>
                <a:lnTo>
                  <a:pt x="1793" y="2397"/>
                </a:lnTo>
                <a:lnTo>
                  <a:pt x="1800" y="2394"/>
                </a:lnTo>
                <a:lnTo>
                  <a:pt x="1808" y="2384"/>
                </a:lnTo>
                <a:lnTo>
                  <a:pt x="1808" y="2377"/>
                </a:lnTo>
                <a:lnTo>
                  <a:pt x="1809" y="2364"/>
                </a:lnTo>
                <a:lnTo>
                  <a:pt x="1810" y="2350"/>
                </a:lnTo>
                <a:lnTo>
                  <a:pt x="1813" y="2338"/>
                </a:lnTo>
                <a:lnTo>
                  <a:pt x="1828" y="2321"/>
                </a:lnTo>
                <a:lnTo>
                  <a:pt x="1838" y="2314"/>
                </a:lnTo>
                <a:lnTo>
                  <a:pt x="1849" y="2308"/>
                </a:lnTo>
                <a:lnTo>
                  <a:pt x="1861" y="2302"/>
                </a:lnTo>
                <a:lnTo>
                  <a:pt x="1892" y="2286"/>
                </a:lnTo>
                <a:lnTo>
                  <a:pt x="1926" y="2279"/>
                </a:lnTo>
                <a:lnTo>
                  <a:pt x="1931" y="2279"/>
                </a:lnTo>
                <a:lnTo>
                  <a:pt x="1934" y="2283"/>
                </a:lnTo>
                <a:lnTo>
                  <a:pt x="1937" y="2286"/>
                </a:lnTo>
                <a:lnTo>
                  <a:pt x="1938" y="2289"/>
                </a:lnTo>
                <a:lnTo>
                  <a:pt x="1946" y="2299"/>
                </a:lnTo>
                <a:lnTo>
                  <a:pt x="1966" y="2308"/>
                </a:lnTo>
                <a:lnTo>
                  <a:pt x="1980" y="2307"/>
                </a:lnTo>
                <a:lnTo>
                  <a:pt x="1985" y="2305"/>
                </a:lnTo>
                <a:lnTo>
                  <a:pt x="1990" y="2305"/>
                </a:lnTo>
                <a:lnTo>
                  <a:pt x="1999" y="2307"/>
                </a:lnTo>
                <a:lnTo>
                  <a:pt x="2005" y="2314"/>
                </a:lnTo>
                <a:lnTo>
                  <a:pt x="2009" y="2321"/>
                </a:lnTo>
                <a:lnTo>
                  <a:pt x="2012" y="2328"/>
                </a:lnTo>
                <a:lnTo>
                  <a:pt x="2018" y="2344"/>
                </a:lnTo>
                <a:lnTo>
                  <a:pt x="2036" y="2371"/>
                </a:lnTo>
                <a:lnTo>
                  <a:pt x="2048" y="2384"/>
                </a:lnTo>
                <a:close/>
                <a:moveTo>
                  <a:pt x="2020" y="2536"/>
                </a:moveTo>
                <a:lnTo>
                  <a:pt x="2026" y="2541"/>
                </a:lnTo>
                <a:lnTo>
                  <a:pt x="2028" y="2553"/>
                </a:lnTo>
                <a:lnTo>
                  <a:pt x="2025" y="2560"/>
                </a:lnTo>
                <a:lnTo>
                  <a:pt x="2020" y="2567"/>
                </a:lnTo>
                <a:lnTo>
                  <a:pt x="2008" y="2573"/>
                </a:lnTo>
                <a:lnTo>
                  <a:pt x="2000" y="2572"/>
                </a:lnTo>
                <a:lnTo>
                  <a:pt x="1992" y="2569"/>
                </a:lnTo>
                <a:lnTo>
                  <a:pt x="1983" y="2557"/>
                </a:lnTo>
                <a:lnTo>
                  <a:pt x="1983" y="2549"/>
                </a:lnTo>
                <a:lnTo>
                  <a:pt x="1985" y="2546"/>
                </a:lnTo>
                <a:lnTo>
                  <a:pt x="1986" y="2543"/>
                </a:lnTo>
                <a:lnTo>
                  <a:pt x="1990" y="2536"/>
                </a:lnTo>
                <a:lnTo>
                  <a:pt x="2003" y="2528"/>
                </a:lnTo>
                <a:lnTo>
                  <a:pt x="2012" y="2528"/>
                </a:lnTo>
                <a:lnTo>
                  <a:pt x="2016" y="2533"/>
                </a:lnTo>
                <a:lnTo>
                  <a:pt x="2020" y="2536"/>
                </a:lnTo>
                <a:close/>
                <a:moveTo>
                  <a:pt x="1974" y="2671"/>
                </a:moveTo>
                <a:lnTo>
                  <a:pt x="1973" y="2683"/>
                </a:lnTo>
                <a:lnTo>
                  <a:pt x="1966" y="2693"/>
                </a:lnTo>
                <a:lnTo>
                  <a:pt x="1960" y="2698"/>
                </a:lnTo>
                <a:lnTo>
                  <a:pt x="1944" y="2704"/>
                </a:lnTo>
                <a:lnTo>
                  <a:pt x="1934" y="2703"/>
                </a:lnTo>
                <a:lnTo>
                  <a:pt x="1924" y="2700"/>
                </a:lnTo>
                <a:lnTo>
                  <a:pt x="1911" y="2687"/>
                </a:lnTo>
                <a:lnTo>
                  <a:pt x="1908" y="2678"/>
                </a:lnTo>
                <a:lnTo>
                  <a:pt x="1907" y="2668"/>
                </a:lnTo>
                <a:lnTo>
                  <a:pt x="1913" y="2651"/>
                </a:lnTo>
                <a:lnTo>
                  <a:pt x="1920" y="2644"/>
                </a:lnTo>
                <a:lnTo>
                  <a:pt x="1933" y="2639"/>
                </a:lnTo>
                <a:lnTo>
                  <a:pt x="1956" y="2644"/>
                </a:lnTo>
                <a:lnTo>
                  <a:pt x="1964" y="2652"/>
                </a:lnTo>
                <a:lnTo>
                  <a:pt x="1972" y="2661"/>
                </a:lnTo>
                <a:lnTo>
                  <a:pt x="1974" y="2671"/>
                </a:lnTo>
                <a:close/>
                <a:moveTo>
                  <a:pt x="1892" y="2586"/>
                </a:moveTo>
                <a:lnTo>
                  <a:pt x="1890" y="2596"/>
                </a:lnTo>
                <a:lnTo>
                  <a:pt x="1874" y="2609"/>
                </a:lnTo>
                <a:lnTo>
                  <a:pt x="1862" y="2611"/>
                </a:lnTo>
                <a:lnTo>
                  <a:pt x="1851" y="2609"/>
                </a:lnTo>
                <a:lnTo>
                  <a:pt x="1839" y="2605"/>
                </a:lnTo>
                <a:lnTo>
                  <a:pt x="1829" y="2598"/>
                </a:lnTo>
                <a:lnTo>
                  <a:pt x="1820" y="2580"/>
                </a:lnTo>
                <a:lnTo>
                  <a:pt x="1820" y="2570"/>
                </a:lnTo>
                <a:lnTo>
                  <a:pt x="1822" y="2564"/>
                </a:lnTo>
                <a:lnTo>
                  <a:pt x="1825" y="2560"/>
                </a:lnTo>
                <a:lnTo>
                  <a:pt x="1832" y="2553"/>
                </a:lnTo>
                <a:lnTo>
                  <a:pt x="1849" y="2546"/>
                </a:lnTo>
                <a:lnTo>
                  <a:pt x="1859" y="2546"/>
                </a:lnTo>
                <a:lnTo>
                  <a:pt x="1875" y="2549"/>
                </a:lnTo>
                <a:lnTo>
                  <a:pt x="1885" y="2557"/>
                </a:lnTo>
                <a:lnTo>
                  <a:pt x="1891" y="2564"/>
                </a:lnTo>
                <a:lnTo>
                  <a:pt x="1894" y="2577"/>
                </a:lnTo>
                <a:lnTo>
                  <a:pt x="1892" y="2586"/>
                </a:lnTo>
                <a:close/>
                <a:moveTo>
                  <a:pt x="1782" y="2704"/>
                </a:moveTo>
                <a:lnTo>
                  <a:pt x="1799" y="2711"/>
                </a:lnTo>
                <a:lnTo>
                  <a:pt x="1820" y="2737"/>
                </a:lnTo>
                <a:lnTo>
                  <a:pt x="1823" y="2755"/>
                </a:lnTo>
                <a:lnTo>
                  <a:pt x="1823" y="2768"/>
                </a:lnTo>
                <a:lnTo>
                  <a:pt x="1818" y="2779"/>
                </a:lnTo>
                <a:lnTo>
                  <a:pt x="1810" y="2792"/>
                </a:lnTo>
                <a:lnTo>
                  <a:pt x="1787" y="2808"/>
                </a:lnTo>
                <a:lnTo>
                  <a:pt x="1772" y="2811"/>
                </a:lnTo>
                <a:lnTo>
                  <a:pt x="1760" y="2812"/>
                </a:lnTo>
                <a:lnTo>
                  <a:pt x="1749" y="2811"/>
                </a:lnTo>
                <a:lnTo>
                  <a:pt x="1744" y="2805"/>
                </a:lnTo>
                <a:lnTo>
                  <a:pt x="1736" y="2802"/>
                </a:lnTo>
                <a:lnTo>
                  <a:pt x="1731" y="2801"/>
                </a:lnTo>
                <a:lnTo>
                  <a:pt x="1727" y="2799"/>
                </a:lnTo>
                <a:lnTo>
                  <a:pt x="1714" y="2791"/>
                </a:lnTo>
                <a:lnTo>
                  <a:pt x="1701" y="2768"/>
                </a:lnTo>
                <a:lnTo>
                  <a:pt x="1701" y="2752"/>
                </a:lnTo>
                <a:lnTo>
                  <a:pt x="1702" y="2736"/>
                </a:lnTo>
                <a:lnTo>
                  <a:pt x="1713" y="2721"/>
                </a:lnTo>
                <a:lnTo>
                  <a:pt x="1720" y="2714"/>
                </a:lnTo>
                <a:lnTo>
                  <a:pt x="1737" y="2706"/>
                </a:lnTo>
                <a:lnTo>
                  <a:pt x="1747" y="2703"/>
                </a:lnTo>
                <a:lnTo>
                  <a:pt x="1763" y="2701"/>
                </a:lnTo>
                <a:lnTo>
                  <a:pt x="1777" y="2701"/>
                </a:lnTo>
                <a:lnTo>
                  <a:pt x="1777" y="2703"/>
                </a:lnTo>
                <a:lnTo>
                  <a:pt x="1782" y="2704"/>
                </a:lnTo>
                <a:close/>
                <a:moveTo>
                  <a:pt x="1728" y="2549"/>
                </a:moveTo>
                <a:lnTo>
                  <a:pt x="1737" y="2551"/>
                </a:lnTo>
                <a:lnTo>
                  <a:pt x="1744" y="2563"/>
                </a:lnTo>
                <a:lnTo>
                  <a:pt x="1743" y="2573"/>
                </a:lnTo>
                <a:lnTo>
                  <a:pt x="1738" y="2580"/>
                </a:lnTo>
                <a:lnTo>
                  <a:pt x="1730" y="2583"/>
                </a:lnTo>
                <a:lnTo>
                  <a:pt x="1721" y="2583"/>
                </a:lnTo>
                <a:lnTo>
                  <a:pt x="1708" y="2579"/>
                </a:lnTo>
                <a:lnTo>
                  <a:pt x="1702" y="2575"/>
                </a:lnTo>
                <a:lnTo>
                  <a:pt x="1701" y="2567"/>
                </a:lnTo>
                <a:lnTo>
                  <a:pt x="1704" y="2556"/>
                </a:lnTo>
                <a:lnTo>
                  <a:pt x="1708" y="2550"/>
                </a:lnTo>
                <a:lnTo>
                  <a:pt x="1711" y="2549"/>
                </a:lnTo>
                <a:lnTo>
                  <a:pt x="1713" y="2549"/>
                </a:lnTo>
                <a:lnTo>
                  <a:pt x="1721" y="2547"/>
                </a:lnTo>
                <a:lnTo>
                  <a:pt x="1728" y="2549"/>
                </a:lnTo>
                <a:close/>
                <a:moveTo>
                  <a:pt x="1750" y="2286"/>
                </a:moveTo>
                <a:lnTo>
                  <a:pt x="1750" y="2292"/>
                </a:lnTo>
                <a:lnTo>
                  <a:pt x="1744" y="2295"/>
                </a:lnTo>
                <a:lnTo>
                  <a:pt x="1738" y="2292"/>
                </a:lnTo>
                <a:lnTo>
                  <a:pt x="1738" y="2286"/>
                </a:lnTo>
                <a:lnTo>
                  <a:pt x="1744" y="2282"/>
                </a:lnTo>
                <a:lnTo>
                  <a:pt x="1749" y="2283"/>
                </a:lnTo>
                <a:lnTo>
                  <a:pt x="1750" y="2285"/>
                </a:lnTo>
                <a:lnTo>
                  <a:pt x="1750" y="2286"/>
                </a:lnTo>
                <a:close/>
                <a:moveTo>
                  <a:pt x="1747" y="2044"/>
                </a:moveTo>
                <a:lnTo>
                  <a:pt x="1746" y="2033"/>
                </a:lnTo>
                <a:lnTo>
                  <a:pt x="1754" y="2016"/>
                </a:lnTo>
                <a:lnTo>
                  <a:pt x="1763" y="2008"/>
                </a:lnTo>
                <a:lnTo>
                  <a:pt x="1770" y="2005"/>
                </a:lnTo>
                <a:lnTo>
                  <a:pt x="1779" y="2004"/>
                </a:lnTo>
                <a:lnTo>
                  <a:pt x="1793" y="2007"/>
                </a:lnTo>
                <a:lnTo>
                  <a:pt x="1803" y="2017"/>
                </a:lnTo>
                <a:lnTo>
                  <a:pt x="1809" y="2027"/>
                </a:lnTo>
                <a:lnTo>
                  <a:pt x="1808" y="2046"/>
                </a:lnTo>
                <a:lnTo>
                  <a:pt x="1800" y="2057"/>
                </a:lnTo>
                <a:lnTo>
                  <a:pt x="1799" y="2059"/>
                </a:lnTo>
                <a:lnTo>
                  <a:pt x="1796" y="2060"/>
                </a:lnTo>
                <a:lnTo>
                  <a:pt x="1783" y="2067"/>
                </a:lnTo>
                <a:lnTo>
                  <a:pt x="1769" y="2066"/>
                </a:lnTo>
                <a:lnTo>
                  <a:pt x="1761" y="2063"/>
                </a:lnTo>
                <a:lnTo>
                  <a:pt x="1750" y="2052"/>
                </a:lnTo>
                <a:lnTo>
                  <a:pt x="1747" y="2044"/>
                </a:lnTo>
                <a:close/>
                <a:moveTo>
                  <a:pt x="1953" y="2070"/>
                </a:moveTo>
                <a:lnTo>
                  <a:pt x="1953" y="2066"/>
                </a:lnTo>
                <a:lnTo>
                  <a:pt x="1957" y="2062"/>
                </a:lnTo>
                <a:lnTo>
                  <a:pt x="1961" y="2062"/>
                </a:lnTo>
                <a:lnTo>
                  <a:pt x="1963" y="2062"/>
                </a:lnTo>
                <a:lnTo>
                  <a:pt x="1963" y="2063"/>
                </a:lnTo>
                <a:lnTo>
                  <a:pt x="1964" y="2069"/>
                </a:lnTo>
                <a:lnTo>
                  <a:pt x="1959" y="2073"/>
                </a:lnTo>
                <a:lnTo>
                  <a:pt x="1953" y="2070"/>
                </a:lnTo>
                <a:close/>
                <a:moveTo>
                  <a:pt x="2131" y="2217"/>
                </a:moveTo>
                <a:lnTo>
                  <a:pt x="2126" y="2226"/>
                </a:lnTo>
                <a:lnTo>
                  <a:pt x="2108" y="2233"/>
                </a:lnTo>
                <a:lnTo>
                  <a:pt x="2097" y="2230"/>
                </a:lnTo>
                <a:lnTo>
                  <a:pt x="2087" y="2227"/>
                </a:lnTo>
                <a:lnTo>
                  <a:pt x="2075" y="2211"/>
                </a:lnTo>
                <a:lnTo>
                  <a:pt x="2074" y="2201"/>
                </a:lnTo>
                <a:lnTo>
                  <a:pt x="2075" y="2193"/>
                </a:lnTo>
                <a:lnTo>
                  <a:pt x="2084" y="2180"/>
                </a:lnTo>
                <a:lnTo>
                  <a:pt x="2091" y="2175"/>
                </a:lnTo>
                <a:lnTo>
                  <a:pt x="2098" y="2173"/>
                </a:lnTo>
                <a:lnTo>
                  <a:pt x="2104" y="2167"/>
                </a:lnTo>
                <a:lnTo>
                  <a:pt x="2115" y="2170"/>
                </a:lnTo>
                <a:lnTo>
                  <a:pt x="2131" y="2181"/>
                </a:lnTo>
                <a:lnTo>
                  <a:pt x="2136" y="2190"/>
                </a:lnTo>
                <a:lnTo>
                  <a:pt x="2137" y="2197"/>
                </a:lnTo>
                <a:lnTo>
                  <a:pt x="2136" y="2210"/>
                </a:lnTo>
                <a:lnTo>
                  <a:pt x="2131" y="2217"/>
                </a:lnTo>
                <a:close/>
                <a:moveTo>
                  <a:pt x="2281" y="1661"/>
                </a:moveTo>
                <a:lnTo>
                  <a:pt x="2287" y="1657"/>
                </a:lnTo>
                <a:lnTo>
                  <a:pt x="2295" y="1658"/>
                </a:lnTo>
                <a:lnTo>
                  <a:pt x="2297" y="1663"/>
                </a:lnTo>
                <a:lnTo>
                  <a:pt x="2298" y="1670"/>
                </a:lnTo>
                <a:lnTo>
                  <a:pt x="2294" y="1671"/>
                </a:lnTo>
                <a:lnTo>
                  <a:pt x="2287" y="1671"/>
                </a:lnTo>
                <a:lnTo>
                  <a:pt x="2281" y="1668"/>
                </a:lnTo>
                <a:lnTo>
                  <a:pt x="2281" y="1664"/>
                </a:lnTo>
                <a:lnTo>
                  <a:pt x="2281" y="1661"/>
                </a:lnTo>
                <a:lnTo>
                  <a:pt x="2281" y="1661"/>
                </a:lnTo>
                <a:close/>
                <a:moveTo>
                  <a:pt x="1842" y="1909"/>
                </a:moveTo>
                <a:lnTo>
                  <a:pt x="1833" y="1910"/>
                </a:lnTo>
                <a:lnTo>
                  <a:pt x="1829" y="1905"/>
                </a:lnTo>
                <a:lnTo>
                  <a:pt x="1828" y="1897"/>
                </a:lnTo>
                <a:lnTo>
                  <a:pt x="1833" y="1894"/>
                </a:lnTo>
                <a:lnTo>
                  <a:pt x="1841" y="1893"/>
                </a:lnTo>
                <a:lnTo>
                  <a:pt x="1845" y="1899"/>
                </a:lnTo>
                <a:lnTo>
                  <a:pt x="1846" y="1906"/>
                </a:lnTo>
                <a:lnTo>
                  <a:pt x="1842" y="1909"/>
                </a:lnTo>
                <a:close/>
                <a:moveTo>
                  <a:pt x="1846" y="1644"/>
                </a:moveTo>
                <a:lnTo>
                  <a:pt x="1846" y="1642"/>
                </a:lnTo>
                <a:lnTo>
                  <a:pt x="1845" y="1639"/>
                </a:lnTo>
                <a:lnTo>
                  <a:pt x="1845" y="1635"/>
                </a:lnTo>
                <a:lnTo>
                  <a:pt x="1841" y="1632"/>
                </a:lnTo>
                <a:lnTo>
                  <a:pt x="1841" y="1622"/>
                </a:lnTo>
                <a:lnTo>
                  <a:pt x="1851" y="1611"/>
                </a:lnTo>
                <a:lnTo>
                  <a:pt x="1859" y="1606"/>
                </a:lnTo>
                <a:lnTo>
                  <a:pt x="1869" y="1605"/>
                </a:lnTo>
                <a:lnTo>
                  <a:pt x="1887" y="1609"/>
                </a:lnTo>
                <a:lnTo>
                  <a:pt x="1892" y="1616"/>
                </a:lnTo>
                <a:lnTo>
                  <a:pt x="1897" y="1616"/>
                </a:lnTo>
                <a:lnTo>
                  <a:pt x="1900" y="1628"/>
                </a:lnTo>
                <a:lnTo>
                  <a:pt x="1895" y="1638"/>
                </a:lnTo>
                <a:lnTo>
                  <a:pt x="1890" y="1647"/>
                </a:lnTo>
                <a:lnTo>
                  <a:pt x="1875" y="1655"/>
                </a:lnTo>
                <a:lnTo>
                  <a:pt x="1865" y="1655"/>
                </a:lnTo>
                <a:lnTo>
                  <a:pt x="1854" y="1652"/>
                </a:lnTo>
                <a:lnTo>
                  <a:pt x="1846" y="1644"/>
                </a:lnTo>
                <a:close/>
                <a:moveTo>
                  <a:pt x="2815" y="1330"/>
                </a:moveTo>
                <a:lnTo>
                  <a:pt x="2815" y="1334"/>
                </a:lnTo>
                <a:lnTo>
                  <a:pt x="2811" y="1337"/>
                </a:lnTo>
                <a:lnTo>
                  <a:pt x="2808" y="1335"/>
                </a:lnTo>
                <a:lnTo>
                  <a:pt x="2808" y="1330"/>
                </a:lnTo>
                <a:lnTo>
                  <a:pt x="2813" y="1330"/>
                </a:lnTo>
                <a:lnTo>
                  <a:pt x="2815" y="1330"/>
                </a:lnTo>
                <a:lnTo>
                  <a:pt x="2815" y="1330"/>
                </a:lnTo>
                <a:close/>
                <a:moveTo>
                  <a:pt x="2433" y="1683"/>
                </a:moveTo>
                <a:lnTo>
                  <a:pt x="2426" y="1684"/>
                </a:lnTo>
                <a:lnTo>
                  <a:pt x="2415" y="1680"/>
                </a:lnTo>
                <a:lnTo>
                  <a:pt x="2410" y="1675"/>
                </a:lnTo>
                <a:lnTo>
                  <a:pt x="2410" y="1667"/>
                </a:lnTo>
                <a:lnTo>
                  <a:pt x="2412" y="1658"/>
                </a:lnTo>
                <a:lnTo>
                  <a:pt x="2415" y="1652"/>
                </a:lnTo>
                <a:lnTo>
                  <a:pt x="2421" y="1651"/>
                </a:lnTo>
                <a:lnTo>
                  <a:pt x="2429" y="1651"/>
                </a:lnTo>
                <a:lnTo>
                  <a:pt x="2441" y="1660"/>
                </a:lnTo>
                <a:lnTo>
                  <a:pt x="2444" y="1668"/>
                </a:lnTo>
                <a:lnTo>
                  <a:pt x="2444" y="1674"/>
                </a:lnTo>
                <a:lnTo>
                  <a:pt x="2438" y="1681"/>
                </a:lnTo>
                <a:lnTo>
                  <a:pt x="2433" y="1683"/>
                </a:lnTo>
                <a:close/>
                <a:moveTo>
                  <a:pt x="2908" y="1250"/>
                </a:moveTo>
                <a:lnTo>
                  <a:pt x="2897" y="1248"/>
                </a:lnTo>
                <a:lnTo>
                  <a:pt x="2888" y="1240"/>
                </a:lnTo>
                <a:lnTo>
                  <a:pt x="2887" y="1229"/>
                </a:lnTo>
                <a:lnTo>
                  <a:pt x="2891" y="1212"/>
                </a:lnTo>
                <a:lnTo>
                  <a:pt x="2897" y="1206"/>
                </a:lnTo>
                <a:lnTo>
                  <a:pt x="2904" y="1201"/>
                </a:lnTo>
                <a:lnTo>
                  <a:pt x="2908" y="1203"/>
                </a:lnTo>
                <a:lnTo>
                  <a:pt x="2917" y="1207"/>
                </a:lnTo>
                <a:lnTo>
                  <a:pt x="2924" y="1214"/>
                </a:lnTo>
                <a:lnTo>
                  <a:pt x="2927" y="1217"/>
                </a:lnTo>
                <a:lnTo>
                  <a:pt x="2929" y="1222"/>
                </a:lnTo>
                <a:lnTo>
                  <a:pt x="2931" y="1233"/>
                </a:lnTo>
                <a:lnTo>
                  <a:pt x="2924" y="1246"/>
                </a:lnTo>
                <a:lnTo>
                  <a:pt x="2916" y="1250"/>
                </a:lnTo>
                <a:lnTo>
                  <a:pt x="2913" y="1250"/>
                </a:lnTo>
                <a:lnTo>
                  <a:pt x="2908" y="1250"/>
                </a:lnTo>
                <a:close/>
                <a:moveTo>
                  <a:pt x="2831" y="677"/>
                </a:moveTo>
                <a:lnTo>
                  <a:pt x="2823" y="678"/>
                </a:lnTo>
                <a:lnTo>
                  <a:pt x="2819" y="676"/>
                </a:lnTo>
                <a:lnTo>
                  <a:pt x="2816" y="671"/>
                </a:lnTo>
                <a:lnTo>
                  <a:pt x="2815" y="668"/>
                </a:lnTo>
                <a:lnTo>
                  <a:pt x="2813" y="660"/>
                </a:lnTo>
                <a:lnTo>
                  <a:pt x="2819" y="644"/>
                </a:lnTo>
                <a:lnTo>
                  <a:pt x="2825" y="638"/>
                </a:lnTo>
                <a:lnTo>
                  <a:pt x="2834" y="641"/>
                </a:lnTo>
                <a:lnTo>
                  <a:pt x="2841" y="653"/>
                </a:lnTo>
                <a:lnTo>
                  <a:pt x="2839" y="661"/>
                </a:lnTo>
                <a:lnTo>
                  <a:pt x="2841" y="667"/>
                </a:lnTo>
                <a:lnTo>
                  <a:pt x="2836" y="674"/>
                </a:lnTo>
                <a:lnTo>
                  <a:pt x="2831" y="677"/>
                </a:lnTo>
                <a:close/>
                <a:moveTo>
                  <a:pt x="2995" y="573"/>
                </a:moveTo>
                <a:lnTo>
                  <a:pt x="3003" y="575"/>
                </a:lnTo>
                <a:lnTo>
                  <a:pt x="3012" y="583"/>
                </a:lnTo>
                <a:lnTo>
                  <a:pt x="3013" y="592"/>
                </a:lnTo>
                <a:lnTo>
                  <a:pt x="3012" y="602"/>
                </a:lnTo>
                <a:lnTo>
                  <a:pt x="3005" y="609"/>
                </a:lnTo>
                <a:lnTo>
                  <a:pt x="2999" y="612"/>
                </a:lnTo>
                <a:lnTo>
                  <a:pt x="2990" y="611"/>
                </a:lnTo>
                <a:lnTo>
                  <a:pt x="2986" y="606"/>
                </a:lnTo>
                <a:lnTo>
                  <a:pt x="2985" y="598"/>
                </a:lnTo>
                <a:lnTo>
                  <a:pt x="2989" y="581"/>
                </a:lnTo>
                <a:lnTo>
                  <a:pt x="2995" y="573"/>
                </a:lnTo>
                <a:close/>
                <a:moveTo>
                  <a:pt x="2494" y="834"/>
                </a:moveTo>
                <a:lnTo>
                  <a:pt x="2495" y="841"/>
                </a:lnTo>
                <a:lnTo>
                  <a:pt x="2490" y="853"/>
                </a:lnTo>
                <a:lnTo>
                  <a:pt x="2482" y="857"/>
                </a:lnTo>
                <a:lnTo>
                  <a:pt x="2481" y="857"/>
                </a:lnTo>
                <a:lnTo>
                  <a:pt x="2478" y="857"/>
                </a:lnTo>
                <a:lnTo>
                  <a:pt x="2464" y="853"/>
                </a:lnTo>
                <a:lnTo>
                  <a:pt x="2455" y="841"/>
                </a:lnTo>
                <a:lnTo>
                  <a:pt x="2455" y="833"/>
                </a:lnTo>
                <a:lnTo>
                  <a:pt x="2464" y="818"/>
                </a:lnTo>
                <a:lnTo>
                  <a:pt x="2472" y="814"/>
                </a:lnTo>
                <a:lnTo>
                  <a:pt x="2478" y="812"/>
                </a:lnTo>
                <a:lnTo>
                  <a:pt x="2481" y="814"/>
                </a:lnTo>
                <a:lnTo>
                  <a:pt x="2490" y="823"/>
                </a:lnTo>
                <a:lnTo>
                  <a:pt x="2494" y="834"/>
                </a:lnTo>
                <a:close/>
                <a:moveTo>
                  <a:pt x="2484" y="485"/>
                </a:moveTo>
                <a:lnTo>
                  <a:pt x="2480" y="488"/>
                </a:lnTo>
                <a:lnTo>
                  <a:pt x="2474" y="485"/>
                </a:lnTo>
                <a:lnTo>
                  <a:pt x="2472" y="475"/>
                </a:lnTo>
                <a:lnTo>
                  <a:pt x="2477" y="472"/>
                </a:lnTo>
                <a:lnTo>
                  <a:pt x="2478" y="472"/>
                </a:lnTo>
                <a:lnTo>
                  <a:pt x="2480" y="472"/>
                </a:lnTo>
                <a:lnTo>
                  <a:pt x="2485" y="475"/>
                </a:lnTo>
                <a:lnTo>
                  <a:pt x="2487" y="483"/>
                </a:lnTo>
                <a:lnTo>
                  <a:pt x="2484" y="485"/>
                </a:lnTo>
                <a:close/>
                <a:moveTo>
                  <a:pt x="2202" y="606"/>
                </a:moveTo>
                <a:lnTo>
                  <a:pt x="2200" y="601"/>
                </a:lnTo>
                <a:lnTo>
                  <a:pt x="2205" y="595"/>
                </a:lnTo>
                <a:lnTo>
                  <a:pt x="2209" y="593"/>
                </a:lnTo>
                <a:lnTo>
                  <a:pt x="2215" y="593"/>
                </a:lnTo>
                <a:lnTo>
                  <a:pt x="2222" y="599"/>
                </a:lnTo>
                <a:lnTo>
                  <a:pt x="2223" y="605"/>
                </a:lnTo>
                <a:lnTo>
                  <a:pt x="2223" y="608"/>
                </a:lnTo>
                <a:lnTo>
                  <a:pt x="2223" y="612"/>
                </a:lnTo>
                <a:lnTo>
                  <a:pt x="2219" y="617"/>
                </a:lnTo>
                <a:lnTo>
                  <a:pt x="2216" y="617"/>
                </a:lnTo>
                <a:lnTo>
                  <a:pt x="2209" y="617"/>
                </a:lnTo>
                <a:lnTo>
                  <a:pt x="2203" y="614"/>
                </a:lnTo>
                <a:lnTo>
                  <a:pt x="2203" y="609"/>
                </a:lnTo>
                <a:lnTo>
                  <a:pt x="2202" y="606"/>
                </a:lnTo>
                <a:close/>
                <a:moveTo>
                  <a:pt x="1702" y="487"/>
                </a:moveTo>
                <a:lnTo>
                  <a:pt x="1702" y="493"/>
                </a:lnTo>
                <a:lnTo>
                  <a:pt x="1698" y="497"/>
                </a:lnTo>
                <a:lnTo>
                  <a:pt x="1692" y="493"/>
                </a:lnTo>
                <a:lnTo>
                  <a:pt x="1692" y="488"/>
                </a:lnTo>
                <a:lnTo>
                  <a:pt x="1697" y="484"/>
                </a:lnTo>
                <a:lnTo>
                  <a:pt x="1701" y="485"/>
                </a:lnTo>
                <a:lnTo>
                  <a:pt x="1702" y="485"/>
                </a:lnTo>
                <a:lnTo>
                  <a:pt x="1702" y="487"/>
                </a:lnTo>
                <a:close/>
                <a:moveTo>
                  <a:pt x="2180" y="447"/>
                </a:moveTo>
                <a:lnTo>
                  <a:pt x="2173" y="444"/>
                </a:lnTo>
                <a:lnTo>
                  <a:pt x="2169" y="436"/>
                </a:lnTo>
                <a:lnTo>
                  <a:pt x="2167" y="422"/>
                </a:lnTo>
                <a:lnTo>
                  <a:pt x="2173" y="408"/>
                </a:lnTo>
                <a:lnTo>
                  <a:pt x="2174" y="408"/>
                </a:lnTo>
                <a:lnTo>
                  <a:pt x="2177" y="408"/>
                </a:lnTo>
                <a:lnTo>
                  <a:pt x="2180" y="409"/>
                </a:lnTo>
                <a:lnTo>
                  <a:pt x="2182" y="409"/>
                </a:lnTo>
                <a:lnTo>
                  <a:pt x="2189" y="415"/>
                </a:lnTo>
                <a:lnTo>
                  <a:pt x="2193" y="431"/>
                </a:lnTo>
                <a:lnTo>
                  <a:pt x="2190" y="441"/>
                </a:lnTo>
                <a:lnTo>
                  <a:pt x="2187" y="447"/>
                </a:lnTo>
                <a:lnTo>
                  <a:pt x="2180" y="447"/>
                </a:lnTo>
                <a:close/>
                <a:moveTo>
                  <a:pt x="800" y="1189"/>
                </a:moveTo>
                <a:lnTo>
                  <a:pt x="807" y="1193"/>
                </a:lnTo>
                <a:lnTo>
                  <a:pt x="812" y="1203"/>
                </a:lnTo>
                <a:lnTo>
                  <a:pt x="809" y="1210"/>
                </a:lnTo>
                <a:lnTo>
                  <a:pt x="804" y="1213"/>
                </a:lnTo>
                <a:lnTo>
                  <a:pt x="794" y="1210"/>
                </a:lnTo>
                <a:lnTo>
                  <a:pt x="784" y="1196"/>
                </a:lnTo>
                <a:lnTo>
                  <a:pt x="786" y="1184"/>
                </a:lnTo>
                <a:lnTo>
                  <a:pt x="787" y="1183"/>
                </a:lnTo>
                <a:lnTo>
                  <a:pt x="794" y="1186"/>
                </a:lnTo>
                <a:lnTo>
                  <a:pt x="800" y="1189"/>
                </a:lnTo>
                <a:close/>
                <a:moveTo>
                  <a:pt x="845" y="784"/>
                </a:moveTo>
                <a:lnTo>
                  <a:pt x="843" y="785"/>
                </a:lnTo>
                <a:lnTo>
                  <a:pt x="842" y="784"/>
                </a:lnTo>
                <a:lnTo>
                  <a:pt x="835" y="778"/>
                </a:lnTo>
                <a:lnTo>
                  <a:pt x="829" y="772"/>
                </a:lnTo>
                <a:lnTo>
                  <a:pt x="829" y="766"/>
                </a:lnTo>
                <a:lnTo>
                  <a:pt x="833" y="761"/>
                </a:lnTo>
                <a:lnTo>
                  <a:pt x="838" y="761"/>
                </a:lnTo>
                <a:lnTo>
                  <a:pt x="846" y="761"/>
                </a:lnTo>
                <a:lnTo>
                  <a:pt x="849" y="766"/>
                </a:lnTo>
                <a:lnTo>
                  <a:pt x="852" y="772"/>
                </a:lnTo>
                <a:lnTo>
                  <a:pt x="849" y="782"/>
                </a:lnTo>
                <a:lnTo>
                  <a:pt x="845" y="784"/>
                </a:lnTo>
                <a:close/>
                <a:moveTo>
                  <a:pt x="609" y="1180"/>
                </a:moveTo>
                <a:lnTo>
                  <a:pt x="597" y="1181"/>
                </a:lnTo>
                <a:lnTo>
                  <a:pt x="580" y="1174"/>
                </a:lnTo>
                <a:lnTo>
                  <a:pt x="574" y="1167"/>
                </a:lnTo>
                <a:lnTo>
                  <a:pt x="573" y="1158"/>
                </a:lnTo>
                <a:lnTo>
                  <a:pt x="579" y="1144"/>
                </a:lnTo>
                <a:lnTo>
                  <a:pt x="587" y="1138"/>
                </a:lnTo>
                <a:lnTo>
                  <a:pt x="592" y="1137"/>
                </a:lnTo>
                <a:lnTo>
                  <a:pt x="597" y="1137"/>
                </a:lnTo>
                <a:lnTo>
                  <a:pt x="606" y="1138"/>
                </a:lnTo>
                <a:lnTo>
                  <a:pt x="617" y="1147"/>
                </a:lnTo>
                <a:lnTo>
                  <a:pt x="619" y="1155"/>
                </a:lnTo>
                <a:lnTo>
                  <a:pt x="617" y="1168"/>
                </a:lnTo>
                <a:lnTo>
                  <a:pt x="609" y="1180"/>
                </a:lnTo>
                <a:close/>
                <a:moveTo>
                  <a:pt x="662" y="802"/>
                </a:moveTo>
                <a:lnTo>
                  <a:pt x="668" y="800"/>
                </a:lnTo>
                <a:lnTo>
                  <a:pt x="678" y="801"/>
                </a:lnTo>
                <a:lnTo>
                  <a:pt x="682" y="805"/>
                </a:lnTo>
                <a:lnTo>
                  <a:pt x="684" y="807"/>
                </a:lnTo>
                <a:lnTo>
                  <a:pt x="685" y="810"/>
                </a:lnTo>
                <a:lnTo>
                  <a:pt x="686" y="814"/>
                </a:lnTo>
                <a:lnTo>
                  <a:pt x="682" y="823"/>
                </a:lnTo>
                <a:lnTo>
                  <a:pt x="676" y="825"/>
                </a:lnTo>
                <a:lnTo>
                  <a:pt x="668" y="821"/>
                </a:lnTo>
                <a:lnTo>
                  <a:pt x="661" y="814"/>
                </a:lnTo>
                <a:lnTo>
                  <a:pt x="661" y="808"/>
                </a:lnTo>
                <a:lnTo>
                  <a:pt x="662" y="802"/>
                </a:lnTo>
                <a:close/>
                <a:moveTo>
                  <a:pt x="148" y="866"/>
                </a:moveTo>
                <a:lnTo>
                  <a:pt x="153" y="866"/>
                </a:lnTo>
                <a:lnTo>
                  <a:pt x="153" y="866"/>
                </a:lnTo>
                <a:lnTo>
                  <a:pt x="148" y="867"/>
                </a:lnTo>
                <a:lnTo>
                  <a:pt x="148" y="866"/>
                </a:lnTo>
                <a:close/>
                <a:moveTo>
                  <a:pt x="482" y="681"/>
                </a:moveTo>
                <a:lnTo>
                  <a:pt x="482" y="683"/>
                </a:lnTo>
                <a:lnTo>
                  <a:pt x="482" y="683"/>
                </a:lnTo>
                <a:lnTo>
                  <a:pt x="481" y="687"/>
                </a:lnTo>
                <a:lnTo>
                  <a:pt x="476" y="689"/>
                </a:lnTo>
                <a:lnTo>
                  <a:pt x="472" y="686"/>
                </a:lnTo>
                <a:lnTo>
                  <a:pt x="474" y="678"/>
                </a:lnTo>
                <a:lnTo>
                  <a:pt x="478" y="677"/>
                </a:lnTo>
                <a:lnTo>
                  <a:pt x="482" y="681"/>
                </a:lnTo>
                <a:close/>
                <a:moveTo>
                  <a:pt x="3180" y="500"/>
                </a:moveTo>
                <a:lnTo>
                  <a:pt x="3169" y="504"/>
                </a:lnTo>
                <a:lnTo>
                  <a:pt x="3159" y="498"/>
                </a:lnTo>
                <a:lnTo>
                  <a:pt x="3157" y="497"/>
                </a:lnTo>
                <a:lnTo>
                  <a:pt x="3156" y="496"/>
                </a:lnTo>
                <a:lnTo>
                  <a:pt x="3156" y="485"/>
                </a:lnTo>
                <a:lnTo>
                  <a:pt x="3162" y="468"/>
                </a:lnTo>
                <a:lnTo>
                  <a:pt x="3169" y="460"/>
                </a:lnTo>
                <a:lnTo>
                  <a:pt x="3176" y="460"/>
                </a:lnTo>
                <a:lnTo>
                  <a:pt x="3186" y="467"/>
                </a:lnTo>
                <a:lnTo>
                  <a:pt x="3189" y="475"/>
                </a:lnTo>
                <a:lnTo>
                  <a:pt x="3189" y="483"/>
                </a:lnTo>
                <a:lnTo>
                  <a:pt x="3185" y="496"/>
                </a:lnTo>
                <a:lnTo>
                  <a:pt x="3180" y="5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24587FF1-78CC-414E-B71D-C96F25E3B787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4132257" y="1761812"/>
            <a:ext cx="4449285" cy="4482220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0">
            <a:extLst>
              <a:ext uri="{FF2B5EF4-FFF2-40B4-BE49-F238E27FC236}">
                <a16:creationId xmlns:a16="http://schemas.microsoft.com/office/drawing/2014/main" id="{07BE6D07-C8D3-4B15-986D-EBCD6AD456A0}"/>
              </a:ext>
            </a:extLst>
          </p:cNvPr>
          <p:cNvSpPr>
            <a:spLocks noEditPoints="1"/>
          </p:cNvSpPr>
          <p:nvPr/>
        </p:nvSpPr>
        <p:spPr bwMode="auto">
          <a:xfrm rot="20505078">
            <a:off x="3768955" y="1892181"/>
            <a:ext cx="3900528" cy="2871857"/>
          </a:xfrm>
          <a:custGeom>
            <a:avLst/>
            <a:gdLst>
              <a:gd name="T0" fmla="*/ 3558 w 4717"/>
              <a:gd name="T1" fmla="*/ 964 h 4408"/>
              <a:gd name="T2" fmla="*/ 3681 w 4717"/>
              <a:gd name="T3" fmla="*/ 494 h 4408"/>
              <a:gd name="T4" fmla="*/ 3436 w 4717"/>
              <a:gd name="T5" fmla="*/ 935 h 4408"/>
              <a:gd name="T6" fmla="*/ 1795 w 4717"/>
              <a:gd name="T7" fmla="*/ 1109 h 4408"/>
              <a:gd name="T8" fmla="*/ 1607 w 4717"/>
              <a:gd name="T9" fmla="*/ 1350 h 4408"/>
              <a:gd name="T10" fmla="*/ 2345 w 4717"/>
              <a:gd name="T11" fmla="*/ 551 h 4408"/>
              <a:gd name="T12" fmla="*/ 1745 w 4717"/>
              <a:gd name="T13" fmla="*/ 1309 h 4408"/>
              <a:gd name="T14" fmla="*/ 1193 w 4717"/>
              <a:gd name="T15" fmla="*/ 23 h 4408"/>
              <a:gd name="T16" fmla="*/ 1449 w 4717"/>
              <a:gd name="T17" fmla="*/ 198 h 4408"/>
              <a:gd name="T18" fmla="*/ 1623 w 4717"/>
              <a:gd name="T19" fmla="*/ 1134 h 4408"/>
              <a:gd name="T20" fmla="*/ 1398 w 4717"/>
              <a:gd name="T21" fmla="*/ 593 h 4408"/>
              <a:gd name="T22" fmla="*/ 1089 w 4717"/>
              <a:gd name="T23" fmla="*/ 618 h 4408"/>
              <a:gd name="T24" fmla="*/ 1492 w 4717"/>
              <a:gd name="T25" fmla="*/ 1164 h 4408"/>
              <a:gd name="T26" fmla="*/ 1983 w 4717"/>
              <a:gd name="T27" fmla="*/ 98 h 4408"/>
              <a:gd name="T28" fmla="*/ 4699 w 4717"/>
              <a:gd name="T29" fmla="*/ 2116 h 4408"/>
              <a:gd name="T30" fmla="*/ 4236 w 4717"/>
              <a:gd name="T31" fmla="*/ 2362 h 4408"/>
              <a:gd name="T32" fmla="*/ 4646 w 4717"/>
              <a:gd name="T33" fmla="*/ 2517 h 4408"/>
              <a:gd name="T34" fmla="*/ 2505 w 4717"/>
              <a:gd name="T35" fmla="*/ 3567 h 4408"/>
              <a:gd name="T36" fmla="*/ 2990 w 4717"/>
              <a:gd name="T37" fmla="*/ 3107 h 4408"/>
              <a:gd name="T38" fmla="*/ 3200 w 4717"/>
              <a:gd name="T39" fmla="*/ 3037 h 4408"/>
              <a:gd name="T40" fmla="*/ 4145 w 4717"/>
              <a:gd name="T41" fmla="*/ 3436 h 4408"/>
              <a:gd name="T42" fmla="*/ 4009 w 4717"/>
              <a:gd name="T43" fmla="*/ 2288 h 4408"/>
              <a:gd name="T44" fmla="*/ 3152 w 4717"/>
              <a:gd name="T45" fmla="*/ 1185 h 4408"/>
              <a:gd name="T46" fmla="*/ 2754 w 4717"/>
              <a:gd name="T47" fmla="*/ 1327 h 4408"/>
              <a:gd name="T48" fmla="*/ 1934 w 4717"/>
              <a:gd name="T49" fmla="*/ 1422 h 4408"/>
              <a:gd name="T50" fmla="*/ 1518 w 4717"/>
              <a:gd name="T51" fmla="*/ 1671 h 4408"/>
              <a:gd name="T52" fmla="*/ 2257 w 4717"/>
              <a:gd name="T53" fmla="*/ 1766 h 4408"/>
              <a:gd name="T54" fmla="*/ 3063 w 4717"/>
              <a:gd name="T55" fmla="*/ 2142 h 4408"/>
              <a:gd name="T56" fmla="*/ 3563 w 4717"/>
              <a:gd name="T57" fmla="*/ 2325 h 4408"/>
              <a:gd name="T58" fmla="*/ 3951 w 4717"/>
              <a:gd name="T59" fmla="*/ 2514 h 4408"/>
              <a:gd name="T60" fmla="*/ 3373 w 4717"/>
              <a:gd name="T61" fmla="*/ 3577 h 4408"/>
              <a:gd name="T62" fmla="*/ 1588 w 4717"/>
              <a:gd name="T63" fmla="*/ 1887 h 4408"/>
              <a:gd name="T64" fmla="*/ 3673 w 4717"/>
              <a:gd name="T65" fmla="*/ 3440 h 4408"/>
              <a:gd name="T66" fmla="*/ 3325 w 4717"/>
              <a:gd name="T67" fmla="*/ 3080 h 4408"/>
              <a:gd name="T68" fmla="*/ 3663 w 4717"/>
              <a:gd name="T69" fmla="*/ 3238 h 4408"/>
              <a:gd name="T70" fmla="*/ 3232 w 4717"/>
              <a:gd name="T71" fmla="*/ 2802 h 4408"/>
              <a:gd name="T72" fmla="*/ 1866 w 4717"/>
              <a:gd name="T73" fmla="*/ 3139 h 4408"/>
              <a:gd name="T74" fmla="*/ 2350 w 4717"/>
              <a:gd name="T75" fmla="*/ 3302 h 4408"/>
              <a:gd name="T76" fmla="*/ 2203 w 4717"/>
              <a:gd name="T77" fmla="*/ 3024 h 4408"/>
              <a:gd name="T78" fmla="*/ 3154 w 4717"/>
              <a:gd name="T79" fmla="*/ 2842 h 4408"/>
              <a:gd name="T80" fmla="*/ 742 w 4717"/>
              <a:gd name="T81" fmla="*/ 2512 h 4408"/>
              <a:gd name="T82" fmla="*/ 495 w 4717"/>
              <a:gd name="T83" fmla="*/ 2800 h 4408"/>
              <a:gd name="T84" fmla="*/ 628 w 4717"/>
              <a:gd name="T85" fmla="*/ 1332 h 4408"/>
              <a:gd name="T86" fmla="*/ 1000 w 4717"/>
              <a:gd name="T87" fmla="*/ 1701 h 4408"/>
              <a:gd name="T88" fmla="*/ 2465 w 4717"/>
              <a:gd name="T89" fmla="*/ 2002 h 4408"/>
              <a:gd name="T90" fmla="*/ 2955 w 4717"/>
              <a:gd name="T91" fmla="*/ 2355 h 4408"/>
              <a:gd name="T92" fmla="*/ 2732 w 4717"/>
              <a:gd name="T93" fmla="*/ 2416 h 4408"/>
              <a:gd name="T94" fmla="*/ 1205 w 4717"/>
              <a:gd name="T95" fmla="*/ 2371 h 4408"/>
              <a:gd name="T96" fmla="*/ 472 w 4717"/>
              <a:gd name="T97" fmla="*/ 2227 h 4408"/>
              <a:gd name="T98" fmla="*/ 246 w 4717"/>
              <a:gd name="T99" fmla="*/ 2048 h 4408"/>
              <a:gd name="T100" fmla="*/ 51 w 4717"/>
              <a:gd name="T101" fmla="*/ 1521 h 4408"/>
              <a:gd name="T102" fmla="*/ 479 w 4717"/>
              <a:gd name="T103" fmla="*/ 1733 h 4408"/>
              <a:gd name="T104" fmla="*/ 142 w 4717"/>
              <a:gd name="T105" fmla="*/ 1423 h 4408"/>
              <a:gd name="T106" fmla="*/ 395 w 4717"/>
              <a:gd name="T107" fmla="*/ 1355 h 4408"/>
              <a:gd name="T108" fmla="*/ 995 w 4717"/>
              <a:gd name="T109" fmla="*/ 2460 h 4408"/>
              <a:gd name="T110" fmla="*/ 1159 w 4717"/>
              <a:gd name="T111" fmla="*/ 3022 h 4408"/>
              <a:gd name="T112" fmla="*/ 851 w 4717"/>
              <a:gd name="T113" fmla="*/ 2592 h 4408"/>
              <a:gd name="T114" fmla="*/ 1522 w 4717"/>
              <a:gd name="T115" fmla="*/ 3011 h 4408"/>
              <a:gd name="T116" fmla="*/ 3262 w 4717"/>
              <a:gd name="T117" fmla="*/ 4188 h 4408"/>
              <a:gd name="T118" fmla="*/ 4033 w 4717"/>
              <a:gd name="T119" fmla="*/ 3646 h 4408"/>
              <a:gd name="T120" fmla="*/ 3255 w 4717"/>
              <a:gd name="T121" fmla="*/ 4403 h 4408"/>
              <a:gd name="T122" fmla="*/ 3731 w 4717"/>
              <a:gd name="T123" fmla="*/ 3691 h 4408"/>
              <a:gd name="T124" fmla="*/ 3932 w 4717"/>
              <a:gd name="T125" fmla="*/ 3852 h 4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17" h="4408">
                <a:moveTo>
                  <a:pt x="3676" y="1321"/>
                </a:moveTo>
                <a:lnTo>
                  <a:pt x="3684" y="1314"/>
                </a:lnTo>
                <a:lnTo>
                  <a:pt x="3688" y="1299"/>
                </a:lnTo>
                <a:lnTo>
                  <a:pt x="3685" y="1279"/>
                </a:lnTo>
                <a:lnTo>
                  <a:pt x="3649" y="1242"/>
                </a:lnTo>
                <a:lnTo>
                  <a:pt x="3620" y="1226"/>
                </a:lnTo>
                <a:lnTo>
                  <a:pt x="3593" y="1211"/>
                </a:lnTo>
                <a:lnTo>
                  <a:pt x="3550" y="1175"/>
                </a:lnTo>
                <a:lnTo>
                  <a:pt x="3521" y="1135"/>
                </a:lnTo>
                <a:lnTo>
                  <a:pt x="3504" y="1093"/>
                </a:lnTo>
                <a:lnTo>
                  <a:pt x="3498" y="1053"/>
                </a:lnTo>
                <a:lnTo>
                  <a:pt x="3501" y="1017"/>
                </a:lnTo>
                <a:lnTo>
                  <a:pt x="3514" y="988"/>
                </a:lnTo>
                <a:lnTo>
                  <a:pt x="3534" y="969"/>
                </a:lnTo>
                <a:lnTo>
                  <a:pt x="3545" y="966"/>
                </a:lnTo>
                <a:lnTo>
                  <a:pt x="3558" y="964"/>
                </a:lnTo>
                <a:lnTo>
                  <a:pt x="3577" y="942"/>
                </a:lnTo>
                <a:lnTo>
                  <a:pt x="3597" y="887"/>
                </a:lnTo>
                <a:lnTo>
                  <a:pt x="3620" y="785"/>
                </a:lnTo>
                <a:lnTo>
                  <a:pt x="3646" y="706"/>
                </a:lnTo>
                <a:lnTo>
                  <a:pt x="3672" y="658"/>
                </a:lnTo>
                <a:lnTo>
                  <a:pt x="3688" y="638"/>
                </a:lnTo>
                <a:lnTo>
                  <a:pt x="3721" y="600"/>
                </a:lnTo>
                <a:lnTo>
                  <a:pt x="3766" y="530"/>
                </a:lnTo>
                <a:lnTo>
                  <a:pt x="3780" y="490"/>
                </a:lnTo>
                <a:lnTo>
                  <a:pt x="3780" y="468"/>
                </a:lnTo>
                <a:lnTo>
                  <a:pt x="3773" y="453"/>
                </a:lnTo>
                <a:lnTo>
                  <a:pt x="3757" y="445"/>
                </a:lnTo>
                <a:lnTo>
                  <a:pt x="3745" y="445"/>
                </a:lnTo>
                <a:lnTo>
                  <a:pt x="3732" y="446"/>
                </a:lnTo>
                <a:lnTo>
                  <a:pt x="3711" y="459"/>
                </a:lnTo>
                <a:lnTo>
                  <a:pt x="3681" y="494"/>
                </a:lnTo>
                <a:lnTo>
                  <a:pt x="3645" y="550"/>
                </a:lnTo>
                <a:lnTo>
                  <a:pt x="3620" y="577"/>
                </a:lnTo>
                <a:lnTo>
                  <a:pt x="3601" y="583"/>
                </a:lnTo>
                <a:lnTo>
                  <a:pt x="3593" y="580"/>
                </a:lnTo>
                <a:lnTo>
                  <a:pt x="3573" y="572"/>
                </a:lnTo>
                <a:lnTo>
                  <a:pt x="3531" y="566"/>
                </a:lnTo>
                <a:lnTo>
                  <a:pt x="3496" y="577"/>
                </a:lnTo>
                <a:lnTo>
                  <a:pt x="3482" y="599"/>
                </a:lnTo>
                <a:lnTo>
                  <a:pt x="3481" y="618"/>
                </a:lnTo>
                <a:lnTo>
                  <a:pt x="3482" y="629"/>
                </a:lnTo>
                <a:lnTo>
                  <a:pt x="3486" y="651"/>
                </a:lnTo>
                <a:lnTo>
                  <a:pt x="3481" y="685"/>
                </a:lnTo>
                <a:lnTo>
                  <a:pt x="3465" y="734"/>
                </a:lnTo>
                <a:lnTo>
                  <a:pt x="3446" y="824"/>
                </a:lnTo>
                <a:lnTo>
                  <a:pt x="3439" y="896"/>
                </a:lnTo>
                <a:lnTo>
                  <a:pt x="3436" y="935"/>
                </a:lnTo>
                <a:lnTo>
                  <a:pt x="3440" y="1008"/>
                </a:lnTo>
                <a:lnTo>
                  <a:pt x="3455" y="1073"/>
                </a:lnTo>
                <a:lnTo>
                  <a:pt x="3475" y="1131"/>
                </a:lnTo>
                <a:lnTo>
                  <a:pt x="3514" y="1204"/>
                </a:lnTo>
                <a:lnTo>
                  <a:pt x="3563" y="1268"/>
                </a:lnTo>
                <a:lnTo>
                  <a:pt x="3578" y="1283"/>
                </a:lnTo>
                <a:lnTo>
                  <a:pt x="3604" y="1309"/>
                </a:lnTo>
                <a:lnTo>
                  <a:pt x="3639" y="1334"/>
                </a:lnTo>
                <a:lnTo>
                  <a:pt x="3663" y="1332"/>
                </a:lnTo>
                <a:lnTo>
                  <a:pt x="3676" y="1321"/>
                </a:lnTo>
                <a:close/>
                <a:moveTo>
                  <a:pt x="1833" y="1155"/>
                </a:moveTo>
                <a:lnTo>
                  <a:pt x="1842" y="1149"/>
                </a:lnTo>
                <a:lnTo>
                  <a:pt x="1850" y="1138"/>
                </a:lnTo>
                <a:lnTo>
                  <a:pt x="1847" y="1122"/>
                </a:lnTo>
                <a:lnTo>
                  <a:pt x="1824" y="1108"/>
                </a:lnTo>
                <a:lnTo>
                  <a:pt x="1795" y="1109"/>
                </a:lnTo>
                <a:lnTo>
                  <a:pt x="1788" y="1116"/>
                </a:lnTo>
                <a:lnTo>
                  <a:pt x="1783" y="1126"/>
                </a:lnTo>
                <a:lnTo>
                  <a:pt x="1780" y="1149"/>
                </a:lnTo>
                <a:lnTo>
                  <a:pt x="1790" y="1165"/>
                </a:lnTo>
                <a:lnTo>
                  <a:pt x="1813" y="1165"/>
                </a:lnTo>
                <a:lnTo>
                  <a:pt x="1833" y="1155"/>
                </a:lnTo>
                <a:close/>
                <a:moveTo>
                  <a:pt x="1597" y="1344"/>
                </a:moveTo>
                <a:lnTo>
                  <a:pt x="1587" y="1341"/>
                </a:lnTo>
                <a:lnTo>
                  <a:pt x="1570" y="1350"/>
                </a:lnTo>
                <a:lnTo>
                  <a:pt x="1562" y="1367"/>
                </a:lnTo>
                <a:lnTo>
                  <a:pt x="1570" y="1383"/>
                </a:lnTo>
                <a:lnTo>
                  <a:pt x="1580" y="1386"/>
                </a:lnTo>
                <a:lnTo>
                  <a:pt x="1591" y="1386"/>
                </a:lnTo>
                <a:lnTo>
                  <a:pt x="1607" y="1378"/>
                </a:lnTo>
                <a:lnTo>
                  <a:pt x="1614" y="1364"/>
                </a:lnTo>
                <a:lnTo>
                  <a:pt x="1607" y="1350"/>
                </a:lnTo>
                <a:lnTo>
                  <a:pt x="1597" y="1344"/>
                </a:lnTo>
                <a:close/>
                <a:moveTo>
                  <a:pt x="2430" y="536"/>
                </a:moveTo>
                <a:lnTo>
                  <a:pt x="2437" y="523"/>
                </a:lnTo>
                <a:lnTo>
                  <a:pt x="2439" y="497"/>
                </a:lnTo>
                <a:lnTo>
                  <a:pt x="2430" y="474"/>
                </a:lnTo>
                <a:lnTo>
                  <a:pt x="2414" y="453"/>
                </a:lnTo>
                <a:lnTo>
                  <a:pt x="2393" y="438"/>
                </a:lnTo>
                <a:lnTo>
                  <a:pt x="2368" y="430"/>
                </a:lnTo>
                <a:lnTo>
                  <a:pt x="2342" y="430"/>
                </a:lnTo>
                <a:lnTo>
                  <a:pt x="2316" y="443"/>
                </a:lnTo>
                <a:lnTo>
                  <a:pt x="2305" y="453"/>
                </a:lnTo>
                <a:lnTo>
                  <a:pt x="2295" y="466"/>
                </a:lnTo>
                <a:lnTo>
                  <a:pt x="2291" y="491"/>
                </a:lnTo>
                <a:lnTo>
                  <a:pt x="2299" y="515"/>
                </a:lnTo>
                <a:lnTo>
                  <a:pt x="2319" y="536"/>
                </a:lnTo>
                <a:lnTo>
                  <a:pt x="2345" y="551"/>
                </a:lnTo>
                <a:lnTo>
                  <a:pt x="2373" y="559"/>
                </a:lnTo>
                <a:lnTo>
                  <a:pt x="2400" y="559"/>
                </a:lnTo>
                <a:lnTo>
                  <a:pt x="2423" y="546"/>
                </a:lnTo>
                <a:lnTo>
                  <a:pt x="2430" y="536"/>
                </a:lnTo>
                <a:close/>
                <a:moveTo>
                  <a:pt x="1883" y="1354"/>
                </a:moveTo>
                <a:lnTo>
                  <a:pt x="1888" y="1341"/>
                </a:lnTo>
                <a:lnTo>
                  <a:pt x="1889" y="1314"/>
                </a:lnTo>
                <a:lnTo>
                  <a:pt x="1882" y="1288"/>
                </a:lnTo>
                <a:lnTo>
                  <a:pt x="1867" y="1266"/>
                </a:lnTo>
                <a:lnTo>
                  <a:pt x="1849" y="1249"/>
                </a:lnTo>
                <a:lnTo>
                  <a:pt x="1826" y="1240"/>
                </a:lnTo>
                <a:lnTo>
                  <a:pt x="1801" y="1242"/>
                </a:lnTo>
                <a:lnTo>
                  <a:pt x="1775" y="1255"/>
                </a:lnTo>
                <a:lnTo>
                  <a:pt x="1762" y="1268"/>
                </a:lnTo>
                <a:lnTo>
                  <a:pt x="1751" y="1282"/>
                </a:lnTo>
                <a:lnTo>
                  <a:pt x="1745" y="1309"/>
                </a:lnTo>
                <a:lnTo>
                  <a:pt x="1754" y="1334"/>
                </a:lnTo>
                <a:lnTo>
                  <a:pt x="1774" y="1355"/>
                </a:lnTo>
                <a:lnTo>
                  <a:pt x="1800" y="1371"/>
                </a:lnTo>
                <a:lnTo>
                  <a:pt x="1829" y="1380"/>
                </a:lnTo>
                <a:lnTo>
                  <a:pt x="1856" y="1378"/>
                </a:lnTo>
                <a:lnTo>
                  <a:pt x="1877" y="1365"/>
                </a:lnTo>
                <a:lnTo>
                  <a:pt x="1883" y="1354"/>
                </a:lnTo>
                <a:close/>
                <a:moveTo>
                  <a:pt x="1405" y="112"/>
                </a:moveTo>
                <a:lnTo>
                  <a:pt x="1380" y="95"/>
                </a:lnTo>
                <a:lnTo>
                  <a:pt x="1344" y="59"/>
                </a:lnTo>
                <a:lnTo>
                  <a:pt x="1313" y="26"/>
                </a:lnTo>
                <a:lnTo>
                  <a:pt x="1275" y="4"/>
                </a:lnTo>
                <a:lnTo>
                  <a:pt x="1247" y="0"/>
                </a:lnTo>
                <a:lnTo>
                  <a:pt x="1233" y="0"/>
                </a:lnTo>
                <a:lnTo>
                  <a:pt x="1208" y="7"/>
                </a:lnTo>
                <a:lnTo>
                  <a:pt x="1193" y="23"/>
                </a:lnTo>
                <a:lnTo>
                  <a:pt x="1185" y="46"/>
                </a:lnTo>
                <a:lnTo>
                  <a:pt x="1190" y="72"/>
                </a:lnTo>
                <a:lnTo>
                  <a:pt x="1207" y="102"/>
                </a:lnTo>
                <a:lnTo>
                  <a:pt x="1237" y="132"/>
                </a:lnTo>
                <a:lnTo>
                  <a:pt x="1285" y="162"/>
                </a:lnTo>
                <a:lnTo>
                  <a:pt x="1315" y="175"/>
                </a:lnTo>
                <a:lnTo>
                  <a:pt x="1334" y="187"/>
                </a:lnTo>
                <a:lnTo>
                  <a:pt x="1352" y="216"/>
                </a:lnTo>
                <a:lnTo>
                  <a:pt x="1362" y="249"/>
                </a:lnTo>
                <a:lnTo>
                  <a:pt x="1372" y="268"/>
                </a:lnTo>
                <a:lnTo>
                  <a:pt x="1385" y="275"/>
                </a:lnTo>
                <a:lnTo>
                  <a:pt x="1394" y="276"/>
                </a:lnTo>
                <a:lnTo>
                  <a:pt x="1404" y="276"/>
                </a:lnTo>
                <a:lnTo>
                  <a:pt x="1421" y="268"/>
                </a:lnTo>
                <a:lnTo>
                  <a:pt x="1441" y="239"/>
                </a:lnTo>
                <a:lnTo>
                  <a:pt x="1449" y="198"/>
                </a:lnTo>
                <a:lnTo>
                  <a:pt x="1447" y="170"/>
                </a:lnTo>
                <a:lnTo>
                  <a:pt x="1437" y="142"/>
                </a:lnTo>
                <a:lnTo>
                  <a:pt x="1418" y="121"/>
                </a:lnTo>
                <a:lnTo>
                  <a:pt x="1405" y="112"/>
                </a:lnTo>
                <a:close/>
                <a:moveTo>
                  <a:pt x="4504" y="1940"/>
                </a:moveTo>
                <a:lnTo>
                  <a:pt x="4498" y="1939"/>
                </a:lnTo>
                <a:lnTo>
                  <a:pt x="4488" y="1943"/>
                </a:lnTo>
                <a:lnTo>
                  <a:pt x="4484" y="1955"/>
                </a:lnTo>
                <a:lnTo>
                  <a:pt x="4487" y="1963"/>
                </a:lnTo>
                <a:lnTo>
                  <a:pt x="4494" y="1965"/>
                </a:lnTo>
                <a:lnTo>
                  <a:pt x="4507" y="1965"/>
                </a:lnTo>
                <a:lnTo>
                  <a:pt x="4514" y="1953"/>
                </a:lnTo>
                <a:lnTo>
                  <a:pt x="4510" y="1943"/>
                </a:lnTo>
                <a:lnTo>
                  <a:pt x="4504" y="1940"/>
                </a:lnTo>
                <a:close/>
                <a:moveTo>
                  <a:pt x="1647" y="1139"/>
                </a:moveTo>
                <a:lnTo>
                  <a:pt x="1623" y="1134"/>
                </a:lnTo>
                <a:lnTo>
                  <a:pt x="1574" y="1113"/>
                </a:lnTo>
                <a:lnTo>
                  <a:pt x="1526" y="1085"/>
                </a:lnTo>
                <a:lnTo>
                  <a:pt x="1482" y="1049"/>
                </a:lnTo>
                <a:lnTo>
                  <a:pt x="1444" y="1007"/>
                </a:lnTo>
                <a:lnTo>
                  <a:pt x="1414" y="959"/>
                </a:lnTo>
                <a:lnTo>
                  <a:pt x="1395" y="907"/>
                </a:lnTo>
                <a:lnTo>
                  <a:pt x="1390" y="851"/>
                </a:lnTo>
                <a:lnTo>
                  <a:pt x="1394" y="822"/>
                </a:lnTo>
                <a:lnTo>
                  <a:pt x="1398" y="795"/>
                </a:lnTo>
                <a:lnTo>
                  <a:pt x="1398" y="753"/>
                </a:lnTo>
                <a:lnTo>
                  <a:pt x="1388" y="713"/>
                </a:lnTo>
                <a:lnTo>
                  <a:pt x="1367" y="683"/>
                </a:lnTo>
                <a:lnTo>
                  <a:pt x="1362" y="661"/>
                </a:lnTo>
                <a:lnTo>
                  <a:pt x="1370" y="641"/>
                </a:lnTo>
                <a:lnTo>
                  <a:pt x="1378" y="626"/>
                </a:lnTo>
                <a:lnTo>
                  <a:pt x="1398" y="593"/>
                </a:lnTo>
                <a:lnTo>
                  <a:pt x="1430" y="515"/>
                </a:lnTo>
                <a:lnTo>
                  <a:pt x="1440" y="461"/>
                </a:lnTo>
                <a:lnTo>
                  <a:pt x="1437" y="433"/>
                </a:lnTo>
                <a:lnTo>
                  <a:pt x="1423" y="415"/>
                </a:lnTo>
                <a:lnTo>
                  <a:pt x="1398" y="409"/>
                </a:lnTo>
                <a:lnTo>
                  <a:pt x="1380" y="413"/>
                </a:lnTo>
                <a:lnTo>
                  <a:pt x="1361" y="419"/>
                </a:lnTo>
                <a:lnTo>
                  <a:pt x="1335" y="435"/>
                </a:lnTo>
                <a:lnTo>
                  <a:pt x="1311" y="469"/>
                </a:lnTo>
                <a:lnTo>
                  <a:pt x="1287" y="518"/>
                </a:lnTo>
                <a:lnTo>
                  <a:pt x="1253" y="550"/>
                </a:lnTo>
                <a:lnTo>
                  <a:pt x="1216" y="563"/>
                </a:lnTo>
                <a:lnTo>
                  <a:pt x="1190" y="566"/>
                </a:lnTo>
                <a:lnTo>
                  <a:pt x="1164" y="570"/>
                </a:lnTo>
                <a:lnTo>
                  <a:pt x="1121" y="589"/>
                </a:lnTo>
                <a:lnTo>
                  <a:pt x="1089" y="618"/>
                </a:lnTo>
                <a:lnTo>
                  <a:pt x="1064" y="655"/>
                </a:lnTo>
                <a:lnTo>
                  <a:pt x="1043" y="720"/>
                </a:lnTo>
                <a:lnTo>
                  <a:pt x="1036" y="809"/>
                </a:lnTo>
                <a:lnTo>
                  <a:pt x="1039" y="848"/>
                </a:lnTo>
                <a:lnTo>
                  <a:pt x="1043" y="866"/>
                </a:lnTo>
                <a:lnTo>
                  <a:pt x="1063" y="902"/>
                </a:lnTo>
                <a:lnTo>
                  <a:pt x="1116" y="955"/>
                </a:lnTo>
                <a:lnTo>
                  <a:pt x="1205" y="1018"/>
                </a:lnTo>
                <a:lnTo>
                  <a:pt x="1277" y="1069"/>
                </a:lnTo>
                <a:lnTo>
                  <a:pt x="1292" y="1086"/>
                </a:lnTo>
                <a:lnTo>
                  <a:pt x="1303" y="1100"/>
                </a:lnTo>
                <a:lnTo>
                  <a:pt x="1334" y="1112"/>
                </a:lnTo>
                <a:lnTo>
                  <a:pt x="1375" y="1115"/>
                </a:lnTo>
                <a:lnTo>
                  <a:pt x="1429" y="1129"/>
                </a:lnTo>
                <a:lnTo>
                  <a:pt x="1462" y="1145"/>
                </a:lnTo>
                <a:lnTo>
                  <a:pt x="1492" y="1164"/>
                </a:lnTo>
                <a:lnTo>
                  <a:pt x="1535" y="1181"/>
                </a:lnTo>
                <a:lnTo>
                  <a:pt x="1578" y="1187"/>
                </a:lnTo>
                <a:lnTo>
                  <a:pt x="1608" y="1194"/>
                </a:lnTo>
                <a:lnTo>
                  <a:pt x="1626" y="1197"/>
                </a:lnTo>
                <a:lnTo>
                  <a:pt x="1653" y="1187"/>
                </a:lnTo>
                <a:lnTo>
                  <a:pt x="1667" y="1165"/>
                </a:lnTo>
                <a:lnTo>
                  <a:pt x="1660" y="1145"/>
                </a:lnTo>
                <a:lnTo>
                  <a:pt x="1647" y="1139"/>
                </a:lnTo>
                <a:close/>
                <a:moveTo>
                  <a:pt x="1972" y="86"/>
                </a:moveTo>
                <a:lnTo>
                  <a:pt x="1967" y="83"/>
                </a:lnTo>
                <a:lnTo>
                  <a:pt x="1957" y="89"/>
                </a:lnTo>
                <a:lnTo>
                  <a:pt x="1952" y="101"/>
                </a:lnTo>
                <a:lnTo>
                  <a:pt x="1955" y="109"/>
                </a:lnTo>
                <a:lnTo>
                  <a:pt x="1962" y="111"/>
                </a:lnTo>
                <a:lnTo>
                  <a:pt x="1975" y="109"/>
                </a:lnTo>
                <a:lnTo>
                  <a:pt x="1983" y="98"/>
                </a:lnTo>
                <a:lnTo>
                  <a:pt x="1978" y="89"/>
                </a:lnTo>
                <a:lnTo>
                  <a:pt x="1972" y="86"/>
                </a:lnTo>
                <a:close/>
                <a:moveTo>
                  <a:pt x="4471" y="2086"/>
                </a:moveTo>
                <a:lnTo>
                  <a:pt x="4469" y="2077"/>
                </a:lnTo>
                <a:lnTo>
                  <a:pt x="4456" y="2073"/>
                </a:lnTo>
                <a:lnTo>
                  <a:pt x="4442" y="2079"/>
                </a:lnTo>
                <a:lnTo>
                  <a:pt x="4435" y="2093"/>
                </a:lnTo>
                <a:lnTo>
                  <a:pt x="4438" y="2100"/>
                </a:lnTo>
                <a:lnTo>
                  <a:pt x="4442" y="2107"/>
                </a:lnTo>
                <a:lnTo>
                  <a:pt x="4453" y="2112"/>
                </a:lnTo>
                <a:lnTo>
                  <a:pt x="4463" y="2107"/>
                </a:lnTo>
                <a:lnTo>
                  <a:pt x="4471" y="2094"/>
                </a:lnTo>
                <a:lnTo>
                  <a:pt x="4471" y="2086"/>
                </a:lnTo>
                <a:close/>
                <a:moveTo>
                  <a:pt x="4715" y="2167"/>
                </a:moveTo>
                <a:lnTo>
                  <a:pt x="4714" y="2151"/>
                </a:lnTo>
                <a:lnTo>
                  <a:pt x="4699" y="2116"/>
                </a:lnTo>
                <a:lnTo>
                  <a:pt x="4676" y="2089"/>
                </a:lnTo>
                <a:lnTo>
                  <a:pt x="4655" y="2083"/>
                </a:lnTo>
                <a:lnTo>
                  <a:pt x="4640" y="2089"/>
                </a:lnTo>
                <a:lnTo>
                  <a:pt x="4633" y="2096"/>
                </a:lnTo>
                <a:lnTo>
                  <a:pt x="4626" y="2103"/>
                </a:lnTo>
                <a:lnTo>
                  <a:pt x="4620" y="2118"/>
                </a:lnTo>
                <a:lnTo>
                  <a:pt x="4625" y="2135"/>
                </a:lnTo>
                <a:lnTo>
                  <a:pt x="4662" y="2164"/>
                </a:lnTo>
                <a:lnTo>
                  <a:pt x="4681" y="2184"/>
                </a:lnTo>
                <a:lnTo>
                  <a:pt x="4688" y="2194"/>
                </a:lnTo>
                <a:lnTo>
                  <a:pt x="4701" y="2201"/>
                </a:lnTo>
                <a:lnTo>
                  <a:pt x="4711" y="2197"/>
                </a:lnTo>
                <a:lnTo>
                  <a:pt x="4717" y="2179"/>
                </a:lnTo>
                <a:lnTo>
                  <a:pt x="4715" y="2167"/>
                </a:lnTo>
                <a:close/>
                <a:moveTo>
                  <a:pt x="4236" y="2370"/>
                </a:moveTo>
                <a:lnTo>
                  <a:pt x="4236" y="2362"/>
                </a:lnTo>
                <a:lnTo>
                  <a:pt x="4230" y="2352"/>
                </a:lnTo>
                <a:lnTo>
                  <a:pt x="4216" y="2347"/>
                </a:lnTo>
                <a:lnTo>
                  <a:pt x="4194" y="2357"/>
                </a:lnTo>
                <a:lnTo>
                  <a:pt x="4181" y="2380"/>
                </a:lnTo>
                <a:lnTo>
                  <a:pt x="4186" y="2394"/>
                </a:lnTo>
                <a:lnTo>
                  <a:pt x="4193" y="2409"/>
                </a:lnTo>
                <a:lnTo>
                  <a:pt x="4209" y="2417"/>
                </a:lnTo>
                <a:lnTo>
                  <a:pt x="4225" y="2409"/>
                </a:lnTo>
                <a:lnTo>
                  <a:pt x="4235" y="2387"/>
                </a:lnTo>
                <a:lnTo>
                  <a:pt x="4236" y="2370"/>
                </a:lnTo>
                <a:close/>
                <a:moveTo>
                  <a:pt x="4659" y="2635"/>
                </a:moveTo>
                <a:lnTo>
                  <a:pt x="4674" y="2615"/>
                </a:lnTo>
                <a:lnTo>
                  <a:pt x="4685" y="2573"/>
                </a:lnTo>
                <a:lnTo>
                  <a:pt x="4679" y="2538"/>
                </a:lnTo>
                <a:lnTo>
                  <a:pt x="4662" y="2521"/>
                </a:lnTo>
                <a:lnTo>
                  <a:pt x="4646" y="2517"/>
                </a:lnTo>
                <a:lnTo>
                  <a:pt x="4635" y="2517"/>
                </a:lnTo>
                <a:lnTo>
                  <a:pt x="4615" y="2521"/>
                </a:lnTo>
                <a:lnTo>
                  <a:pt x="4587" y="2541"/>
                </a:lnTo>
                <a:lnTo>
                  <a:pt x="4570" y="2571"/>
                </a:lnTo>
                <a:lnTo>
                  <a:pt x="4566" y="2606"/>
                </a:lnTo>
                <a:lnTo>
                  <a:pt x="4567" y="2622"/>
                </a:lnTo>
                <a:lnTo>
                  <a:pt x="4570" y="2638"/>
                </a:lnTo>
                <a:lnTo>
                  <a:pt x="4587" y="2661"/>
                </a:lnTo>
                <a:lnTo>
                  <a:pt x="4613" y="2666"/>
                </a:lnTo>
                <a:lnTo>
                  <a:pt x="4643" y="2653"/>
                </a:lnTo>
                <a:lnTo>
                  <a:pt x="4659" y="2635"/>
                </a:lnTo>
                <a:close/>
                <a:moveTo>
                  <a:pt x="2511" y="3499"/>
                </a:moveTo>
                <a:lnTo>
                  <a:pt x="2501" y="3504"/>
                </a:lnTo>
                <a:lnTo>
                  <a:pt x="2488" y="3515"/>
                </a:lnTo>
                <a:lnTo>
                  <a:pt x="2485" y="3537"/>
                </a:lnTo>
                <a:lnTo>
                  <a:pt x="2505" y="3567"/>
                </a:lnTo>
                <a:lnTo>
                  <a:pt x="2527" y="3578"/>
                </a:lnTo>
                <a:lnTo>
                  <a:pt x="2541" y="3578"/>
                </a:lnTo>
                <a:lnTo>
                  <a:pt x="2547" y="3576"/>
                </a:lnTo>
                <a:lnTo>
                  <a:pt x="2558" y="3565"/>
                </a:lnTo>
                <a:lnTo>
                  <a:pt x="2567" y="3537"/>
                </a:lnTo>
                <a:lnTo>
                  <a:pt x="2560" y="3508"/>
                </a:lnTo>
                <a:lnTo>
                  <a:pt x="2541" y="3496"/>
                </a:lnTo>
                <a:lnTo>
                  <a:pt x="2522" y="3496"/>
                </a:lnTo>
                <a:lnTo>
                  <a:pt x="2511" y="3499"/>
                </a:lnTo>
                <a:close/>
                <a:moveTo>
                  <a:pt x="2996" y="3129"/>
                </a:moveTo>
                <a:lnTo>
                  <a:pt x="3009" y="3128"/>
                </a:lnTo>
                <a:lnTo>
                  <a:pt x="3016" y="3116"/>
                </a:lnTo>
                <a:lnTo>
                  <a:pt x="3013" y="3107"/>
                </a:lnTo>
                <a:lnTo>
                  <a:pt x="3007" y="3104"/>
                </a:lnTo>
                <a:lnTo>
                  <a:pt x="3000" y="3102"/>
                </a:lnTo>
                <a:lnTo>
                  <a:pt x="2990" y="3107"/>
                </a:lnTo>
                <a:lnTo>
                  <a:pt x="2986" y="3117"/>
                </a:lnTo>
                <a:lnTo>
                  <a:pt x="2990" y="3128"/>
                </a:lnTo>
                <a:lnTo>
                  <a:pt x="2996" y="3129"/>
                </a:lnTo>
                <a:close/>
                <a:moveTo>
                  <a:pt x="3078" y="2976"/>
                </a:moveTo>
                <a:lnTo>
                  <a:pt x="3069" y="2985"/>
                </a:lnTo>
                <a:lnTo>
                  <a:pt x="3060" y="3008"/>
                </a:lnTo>
                <a:lnTo>
                  <a:pt x="3062" y="3032"/>
                </a:lnTo>
                <a:lnTo>
                  <a:pt x="3073" y="3057"/>
                </a:lnTo>
                <a:lnTo>
                  <a:pt x="3099" y="3094"/>
                </a:lnTo>
                <a:lnTo>
                  <a:pt x="3148" y="3129"/>
                </a:lnTo>
                <a:lnTo>
                  <a:pt x="3174" y="3136"/>
                </a:lnTo>
                <a:lnTo>
                  <a:pt x="3186" y="3136"/>
                </a:lnTo>
                <a:lnTo>
                  <a:pt x="3203" y="3132"/>
                </a:lnTo>
                <a:lnTo>
                  <a:pt x="3217" y="3113"/>
                </a:lnTo>
                <a:lnTo>
                  <a:pt x="3216" y="3076"/>
                </a:lnTo>
                <a:lnTo>
                  <a:pt x="3200" y="3037"/>
                </a:lnTo>
                <a:lnTo>
                  <a:pt x="3188" y="3022"/>
                </a:lnTo>
                <a:lnTo>
                  <a:pt x="3167" y="2995"/>
                </a:lnTo>
                <a:lnTo>
                  <a:pt x="3128" y="2959"/>
                </a:lnTo>
                <a:lnTo>
                  <a:pt x="3105" y="2959"/>
                </a:lnTo>
                <a:lnTo>
                  <a:pt x="3088" y="2968"/>
                </a:lnTo>
                <a:lnTo>
                  <a:pt x="3078" y="2976"/>
                </a:lnTo>
                <a:close/>
                <a:moveTo>
                  <a:pt x="4232" y="2982"/>
                </a:moveTo>
                <a:lnTo>
                  <a:pt x="4239" y="3028"/>
                </a:lnTo>
                <a:lnTo>
                  <a:pt x="4246" y="3107"/>
                </a:lnTo>
                <a:lnTo>
                  <a:pt x="4245" y="3175"/>
                </a:lnTo>
                <a:lnTo>
                  <a:pt x="4238" y="3233"/>
                </a:lnTo>
                <a:lnTo>
                  <a:pt x="4219" y="3303"/>
                </a:lnTo>
                <a:lnTo>
                  <a:pt x="4181" y="3371"/>
                </a:lnTo>
                <a:lnTo>
                  <a:pt x="4163" y="3398"/>
                </a:lnTo>
                <a:lnTo>
                  <a:pt x="4154" y="3411"/>
                </a:lnTo>
                <a:lnTo>
                  <a:pt x="4145" y="3436"/>
                </a:lnTo>
                <a:lnTo>
                  <a:pt x="4144" y="3469"/>
                </a:lnTo>
                <a:lnTo>
                  <a:pt x="4164" y="3501"/>
                </a:lnTo>
                <a:lnTo>
                  <a:pt x="4197" y="3517"/>
                </a:lnTo>
                <a:lnTo>
                  <a:pt x="4216" y="3517"/>
                </a:lnTo>
                <a:lnTo>
                  <a:pt x="4233" y="3514"/>
                </a:lnTo>
                <a:lnTo>
                  <a:pt x="4265" y="3495"/>
                </a:lnTo>
                <a:lnTo>
                  <a:pt x="4288" y="3466"/>
                </a:lnTo>
                <a:lnTo>
                  <a:pt x="4304" y="3429"/>
                </a:lnTo>
                <a:lnTo>
                  <a:pt x="4305" y="3408"/>
                </a:lnTo>
                <a:lnTo>
                  <a:pt x="4308" y="3354"/>
                </a:lnTo>
                <a:lnTo>
                  <a:pt x="4302" y="3200"/>
                </a:lnTo>
                <a:lnTo>
                  <a:pt x="4285" y="3063"/>
                </a:lnTo>
                <a:lnTo>
                  <a:pt x="4253" y="2900"/>
                </a:lnTo>
                <a:lnTo>
                  <a:pt x="4199" y="2715"/>
                </a:lnTo>
                <a:lnTo>
                  <a:pt x="4120" y="2509"/>
                </a:lnTo>
                <a:lnTo>
                  <a:pt x="4009" y="2288"/>
                </a:lnTo>
                <a:lnTo>
                  <a:pt x="3940" y="2169"/>
                </a:lnTo>
                <a:lnTo>
                  <a:pt x="3866" y="2056"/>
                </a:lnTo>
                <a:lnTo>
                  <a:pt x="3725" y="1870"/>
                </a:lnTo>
                <a:lnTo>
                  <a:pt x="3591" y="1727"/>
                </a:lnTo>
                <a:lnTo>
                  <a:pt x="3471" y="1620"/>
                </a:lnTo>
                <a:lnTo>
                  <a:pt x="3314" y="1505"/>
                </a:lnTo>
                <a:lnTo>
                  <a:pt x="3204" y="1429"/>
                </a:lnTo>
                <a:lnTo>
                  <a:pt x="3161" y="1381"/>
                </a:lnTo>
                <a:lnTo>
                  <a:pt x="3150" y="1357"/>
                </a:lnTo>
                <a:lnTo>
                  <a:pt x="3144" y="1335"/>
                </a:lnTo>
                <a:lnTo>
                  <a:pt x="3140" y="1302"/>
                </a:lnTo>
                <a:lnTo>
                  <a:pt x="3145" y="1268"/>
                </a:lnTo>
                <a:lnTo>
                  <a:pt x="3163" y="1236"/>
                </a:lnTo>
                <a:lnTo>
                  <a:pt x="3165" y="1214"/>
                </a:lnTo>
                <a:lnTo>
                  <a:pt x="3160" y="1195"/>
                </a:lnTo>
                <a:lnTo>
                  <a:pt x="3152" y="1185"/>
                </a:lnTo>
                <a:lnTo>
                  <a:pt x="3144" y="1174"/>
                </a:lnTo>
                <a:lnTo>
                  <a:pt x="3121" y="1167"/>
                </a:lnTo>
                <a:lnTo>
                  <a:pt x="3096" y="1171"/>
                </a:lnTo>
                <a:lnTo>
                  <a:pt x="3072" y="1187"/>
                </a:lnTo>
                <a:lnTo>
                  <a:pt x="3037" y="1223"/>
                </a:lnTo>
                <a:lnTo>
                  <a:pt x="3014" y="1266"/>
                </a:lnTo>
                <a:lnTo>
                  <a:pt x="3009" y="1295"/>
                </a:lnTo>
                <a:lnTo>
                  <a:pt x="3010" y="1308"/>
                </a:lnTo>
                <a:lnTo>
                  <a:pt x="3013" y="1321"/>
                </a:lnTo>
                <a:lnTo>
                  <a:pt x="3011" y="1342"/>
                </a:lnTo>
                <a:lnTo>
                  <a:pt x="3001" y="1360"/>
                </a:lnTo>
                <a:lnTo>
                  <a:pt x="2983" y="1371"/>
                </a:lnTo>
                <a:lnTo>
                  <a:pt x="2954" y="1377"/>
                </a:lnTo>
                <a:lnTo>
                  <a:pt x="2914" y="1374"/>
                </a:lnTo>
                <a:lnTo>
                  <a:pt x="2830" y="1355"/>
                </a:lnTo>
                <a:lnTo>
                  <a:pt x="2754" y="1327"/>
                </a:lnTo>
                <a:lnTo>
                  <a:pt x="2712" y="1312"/>
                </a:lnTo>
                <a:lnTo>
                  <a:pt x="2633" y="1292"/>
                </a:lnTo>
                <a:lnTo>
                  <a:pt x="2557" y="1283"/>
                </a:lnTo>
                <a:lnTo>
                  <a:pt x="2482" y="1283"/>
                </a:lnTo>
                <a:lnTo>
                  <a:pt x="2375" y="1293"/>
                </a:lnTo>
                <a:lnTo>
                  <a:pt x="2240" y="1319"/>
                </a:lnTo>
                <a:lnTo>
                  <a:pt x="2177" y="1334"/>
                </a:lnTo>
                <a:lnTo>
                  <a:pt x="2118" y="1344"/>
                </a:lnTo>
                <a:lnTo>
                  <a:pt x="2040" y="1342"/>
                </a:lnTo>
                <a:lnTo>
                  <a:pt x="1995" y="1335"/>
                </a:lnTo>
                <a:lnTo>
                  <a:pt x="1967" y="1337"/>
                </a:lnTo>
                <a:lnTo>
                  <a:pt x="1951" y="1348"/>
                </a:lnTo>
                <a:lnTo>
                  <a:pt x="1941" y="1361"/>
                </a:lnTo>
                <a:lnTo>
                  <a:pt x="1941" y="1389"/>
                </a:lnTo>
                <a:lnTo>
                  <a:pt x="1941" y="1407"/>
                </a:lnTo>
                <a:lnTo>
                  <a:pt x="1934" y="1422"/>
                </a:lnTo>
                <a:lnTo>
                  <a:pt x="1906" y="1445"/>
                </a:lnTo>
                <a:lnTo>
                  <a:pt x="1865" y="1461"/>
                </a:lnTo>
                <a:lnTo>
                  <a:pt x="1843" y="1471"/>
                </a:lnTo>
                <a:lnTo>
                  <a:pt x="1810" y="1498"/>
                </a:lnTo>
                <a:lnTo>
                  <a:pt x="1778" y="1546"/>
                </a:lnTo>
                <a:lnTo>
                  <a:pt x="1751" y="1592"/>
                </a:lnTo>
                <a:lnTo>
                  <a:pt x="1725" y="1613"/>
                </a:lnTo>
                <a:lnTo>
                  <a:pt x="1689" y="1623"/>
                </a:lnTo>
                <a:lnTo>
                  <a:pt x="1636" y="1618"/>
                </a:lnTo>
                <a:lnTo>
                  <a:pt x="1600" y="1608"/>
                </a:lnTo>
                <a:lnTo>
                  <a:pt x="1587" y="1603"/>
                </a:lnTo>
                <a:lnTo>
                  <a:pt x="1561" y="1606"/>
                </a:lnTo>
                <a:lnTo>
                  <a:pt x="1539" y="1618"/>
                </a:lnTo>
                <a:lnTo>
                  <a:pt x="1523" y="1633"/>
                </a:lnTo>
                <a:lnTo>
                  <a:pt x="1516" y="1654"/>
                </a:lnTo>
                <a:lnTo>
                  <a:pt x="1518" y="1671"/>
                </a:lnTo>
                <a:lnTo>
                  <a:pt x="1531" y="1687"/>
                </a:lnTo>
                <a:lnTo>
                  <a:pt x="1557" y="1694"/>
                </a:lnTo>
                <a:lnTo>
                  <a:pt x="1575" y="1694"/>
                </a:lnTo>
                <a:lnTo>
                  <a:pt x="1670" y="1691"/>
                </a:lnTo>
                <a:lnTo>
                  <a:pt x="1834" y="1700"/>
                </a:lnTo>
                <a:lnTo>
                  <a:pt x="1888" y="1717"/>
                </a:lnTo>
                <a:lnTo>
                  <a:pt x="1906" y="1736"/>
                </a:lnTo>
                <a:lnTo>
                  <a:pt x="1906" y="1747"/>
                </a:lnTo>
                <a:lnTo>
                  <a:pt x="1906" y="1759"/>
                </a:lnTo>
                <a:lnTo>
                  <a:pt x="1919" y="1780"/>
                </a:lnTo>
                <a:lnTo>
                  <a:pt x="1945" y="1796"/>
                </a:lnTo>
                <a:lnTo>
                  <a:pt x="1983" y="1806"/>
                </a:lnTo>
                <a:lnTo>
                  <a:pt x="2034" y="1809"/>
                </a:lnTo>
                <a:lnTo>
                  <a:pt x="2098" y="1803"/>
                </a:lnTo>
                <a:lnTo>
                  <a:pt x="2173" y="1790"/>
                </a:lnTo>
                <a:lnTo>
                  <a:pt x="2257" y="1766"/>
                </a:lnTo>
                <a:lnTo>
                  <a:pt x="2305" y="1749"/>
                </a:lnTo>
                <a:lnTo>
                  <a:pt x="2329" y="1742"/>
                </a:lnTo>
                <a:lnTo>
                  <a:pt x="2384" y="1734"/>
                </a:lnTo>
                <a:lnTo>
                  <a:pt x="2444" y="1737"/>
                </a:lnTo>
                <a:lnTo>
                  <a:pt x="2508" y="1749"/>
                </a:lnTo>
                <a:lnTo>
                  <a:pt x="2607" y="1779"/>
                </a:lnTo>
                <a:lnTo>
                  <a:pt x="2739" y="1837"/>
                </a:lnTo>
                <a:lnTo>
                  <a:pt x="2862" y="1906"/>
                </a:lnTo>
                <a:lnTo>
                  <a:pt x="2964" y="1975"/>
                </a:lnTo>
                <a:lnTo>
                  <a:pt x="3033" y="2035"/>
                </a:lnTo>
                <a:lnTo>
                  <a:pt x="3056" y="2067"/>
                </a:lnTo>
                <a:lnTo>
                  <a:pt x="3056" y="2082"/>
                </a:lnTo>
                <a:lnTo>
                  <a:pt x="3050" y="2084"/>
                </a:lnTo>
                <a:lnTo>
                  <a:pt x="3039" y="2092"/>
                </a:lnTo>
                <a:lnTo>
                  <a:pt x="3036" y="2107"/>
                </a:lnTo>
                <a:lnTo>
                  <a:pt x="3063" y="2142"/>
                </a:lnTo>
                <a:lnTo>
                  <a:pt x="3141" y="2201"/>
                </a:lnTo>
                <a:lnTo>
                  <a:pt x="3207" y="2254"/>
                </a:lnTo>
                <a:lnTo>
                  <a:pt x="3245" y="2293"/>
                </a:lnTo>
                <a:lnTo>
                  <a:pt x="3259" y="2313"/>
                </a:lnTo>
                <a:lnTo>
                  <a:pt x="3273" y="2332"/>
                </a:lnTo>
                <a:lnTo>
                  <a:pt x="3306" y="2367"/>
                </a:lnTo>
                <a:lnTo>
                  <a:pt x="3341" y="2394"/>
                </a:lnTo>
                <a:lnTo>
                  <a:pt x="3377" y="2414"/>
                </a:lnTo>
                <a:lnTo>
                  <a:pt x="3413" y="2424"/>
                </a:lnTo>
                <a:lnTo>
                  <a:pt x="3445" y="2426"/>
                </a:lnTo>
                <a:lnTo>
                  <a:pt x="3473" y="2416"/>
                </a:lnTo>
                <a:lnTo>
                  <a:pt x="3496" y="2393"/>
                </a:lnTo>
                <a:lnTo>
                  <a:pt x="3504" y="2377"/>
                </a:lnTo>
                <a:lnTo>
                  <a:pt x="3512" y="2361"/>
                </a:lnTo>
                <a:lnTo>
                  <a:pt x="3534" y="2338"/>
                </a:lnTo>
                <a:lnTo>
                  <a:pt x="3563" y="2325"/>
                </a:lnTo>
                <a:lnTo>
                  <a:pt x="3594" y="2325"/>
                </a:lnTo>
                <a:lnTo>
                  <a:pt x="3627" y="2335"/>
                </a:lnTo>
                <a:lnTo>
                  <a:pt x="3660" y="2357"/>
                </a:lnTo>
                <a:lnTo>
                  <a:pt x="3691" y="2388"/>
                </a:lnTo>
                <a:lnTo>
                  <a:pt x="3717" y="2433"/>
                </a:lnTo>
                <a:lnTo>
                  <a:pt x="3727" y="2459"/>
                </a:lnTo>
                <a:lnTo>
                  <a:pt x="3735" y="2485"/>
                </a:lnTo>
                <a:lnTo>
                  <a:pt x="3758" y="2525"/>
                </a:lnTo>
                <a:lnTo>
                  <a:pt x="3784" y="2553"/>
                </a:lnTo>
                <a:lnTo>
                  <a:pt x="3812" y="2567"/>
                </a:lnTo>
                <a:lnTo>
                  <a:pt x="3840" y="2570"/>
                </a:lnTo>
                <a:lnTo>
                  <a:pt x="3869" y="2566"/>
                </a:lnTo>
                <a:lnTo>
                  <a:pt x="3909" y="2544"/>
                </a:lnTo>
                <a:lnTo>
                  <a:pt x="3931" y="2522"/>
                </a:lnTo>
                <a:lnTo>
                  <a:pt x="3937" y="2518"/>
                </a:lnTo>
                <a:lnTo>
                  <a:pt x="3951" y="2514"/>
                </a:lnTo>
                <a:lnTo>
                  <a:pt x="3976" y="2520"/>
                </a:lnTo>
                <a:lnTo>
                  <a:pt x="4017" y="2551"/>
                </a:lnTo>
                <a:lnTo>
                  <a:pt x="4063" y="2603"/>
                </a:lnTo>
                <a:lnTo>
                  <a:pt x="4109" y="2672"/>
                </a:lnTo>
                <a:lnTo>
                  <a:pt x="4154" y="2754"/>
                </a:lnTo>
                <a:lnTo>
                  <a:pt x="4193" y="2842"/>
                </a:lnTo>
                <a:lnTo>
                  <a:pt x="4223" y="2936"/>
                </a:lnTo>
                <a:lnTo>
                  <a:pt x="4232" y="2982"/>
                </a:lnTo>
                <a:close/>
                <a:moveTo>
                  <a:pt x="3278" y="3534"/>
                </a:moveTo>
                <a:lnTo>
                  <a:pt x="3273" y="3544"/>
                </a:lnTo>
                <a:lnTo>
                  <a:pt x="3273" y="3564"/>
                </a:lnTo>
                <a:lnTo>
                  <a:pt x="3283" y="3587"/>
                </a:lnTo>
                <a:lnTo>
                  <a:pt x="3314" y="3604"/>
                </a:lnTo>
                <a:lnTo>
                  <a:pt x="3347" y="3600"/>
                </a:lnTo>
                <a:lnTo>
                  <a:pt x="3361" y="3590"/>
                </a:lnTo>
                <a:lnTo>
                  <a:pt x="3373" y="3577"/>
                </a:lnTo>
                <a:lnTo>
                  <a:pt x="3389" y="3548"/>
                </a:lnTo>
                <a:lnTo>
                  <a:pt x="3393" y="3521"/>
                </a:lnTo>
                <a:lnTo>
                  <a:pt x="3384" y="3496"/>
                </a:lnTo>
                <a:lnTo>
                  <a:pt x="3374" y="3489"/>
                </a:lnTo>
                <a:lnTo>
                  <a:pt x="3363" y="3482"/>
                </a:lnTo>
                <a:lnTo>
                  <a:pt x="3337" y="3478"/>
                </a:lnTo>
                <a:lnTo>
                  <a:pt x="3311" y="3486"/>
                </a:lnTo>
                <a:lnTo>
                  <a:pt x="3286" y="3512"/>
                </a:lnTo>
                <a:lnTo>
                  <a:pt x="3278" y="3534"/>
                </a:lnTo>
                <a:close/>
                <a:moveTo>
                  <a:pt x="1411" y="1789"/>
                </a:moveTo>
                <a:lnTo>
                  <a:pt x="1408" y="1802"/>
                </a:lnTo>
                <a:lnTo>
                  <a:pt x="1421" y="1825"/>
                </a:lnTo>
                <a:lnTo>
                  <a:pt x="1450" y="1848"/>
                </a:lnTo>
                <a:lnTo>
                  <a:pt x="1492" y="1867"/>
                </a:lnTo>
                <a:lnTo>
                  <a:pt x="1539" y="1881"/>
                </a:lnTo>
                <a:lnTo>
                  <a:pt x="1588" y="1887"/>
                </a:lnTo>
                <a:lnTo>
                  <a:pt x="1637" y="1884"/>
                </a:lnTo>
                <a:lnTo>
                  <a:pt x="1679" y="1868"/>
                </a:lnTo>
                <a:lnTo>
                  <a:pt x="1696" y="1855"/>
                </a:lnTo>
                <a:lnTo>
                  <a:pt x="1711" y="1842"/>
                </a:lnTo>
                <a:lnTo>
                  <a:pt x="1725" y="1816"/>
                </a:lnTo>
                <a:lnTo>
                  <a:pt x="1726" y="1795"/>
                </a:lnTo>
                <a:lnTo>
                  <a:pt x="1716" y="1775"/>
                </a:lnTo>
                <a:lnTo>
                  <a:pt x="1685" y="1752"/>
                </a:lnTo>
                <a:lnTo>
                  <a:pt x="1621" y="1736"/>
                </a:lnTo>
                <a:lnTo>
                  <a:pt x="1584" y="1734"/>
                </a:lnTo>
                <a:lnTo>
                  <a:pt x="1518" y="1733"/>
                </a:lnTo>
                <a:lnTo>
                  <a:pt x="1449" y="1743"/>
                </a:lnTo>
                <a:lnTo>
                  <a:pt x="1420" y="1767"/>
                </a:lnTo>
                <a:lnTo>
                  <a:pt x="1411" y="1789"/>
                </a:lnTo>
                <a:close/>
                <a:moveTo>
                  <a:pt x="3660" y="3423"/>
                </a:moveTo>
                <a:lnTo>
                  <a:pt x="3673" y="3440"/>
                </a:lnTo>
                <a:lnTo>
                  <a:pt x="3702" y="3453"/>
                </a:lnTo>
                <a:lnTo>
                  <a:pt x="3725" y="3444"/>
                </a:lnTo>
                <a:lnTo>
                  <a:pt x="3735" y="3416"/>
                </a:lnTo>
                <a:lnTo>
                  <a:pt x="3731" y="3394"/>
                </a:lnTo>
                <a:lnTo>
                  <a:pt x="3728" y="3384"/>
                </a:lnTo>
                <a:lnTo>
                  <a:pt x="3717" y="3370"/>
                </a:lnTo>
                <a:lnTo>
                  <a:pt x="3694" y="3362"/>
                </a:lnTo>
                <a:lnTo>
                  <a:pt x="3663" y="3375"/>
                </a:lnTo>
                <a:lnTo>
                  <a:pt x="3653" y="3395"/>
                </a:lnTo>
                <a:lnTo>
                  <a:pt x="3656" y="3414"/>
                </a:lnTo>
                <a:lnTo>
                  <a:pt x="3660" y="3423"/>
                </a:lnTo>
                <a:close/>
                <a:moveTo>
                  <a:pt x="3200" y="2960"/>
                </a:moveTo>
                <a:lnTo>
                  <a:pt x="3217" y="2985"/>
                </a:lnTo>
                <a:lnTo>
                  <a:pt x="3255" y="3034"/>
                </a:lnTo>
                <a:lnTo>
                  <a:pt x="3292" y="3066"/>
                </a:lnTo>
                <a:lnTo>
                  <a:pt x="3325" y="3080"/>
                </a:lnTo>
                <a:lnTo>
                  <a:pt x="3365" y="3089"/>
                </a:lnTo>
                <a:lnTo>
                  <a:pt x="3414" y="3090"/>
                </a:lnTo>
                <a:lnTo>
                  <a:pt x="3445" y="3087"/>
                </a:lnTo>
                <a:lnTo>
                  <a:pt x="3475" y="3083"/>
                </a:lnTo>
                <a:lnTo>
                  <a:pt x="3524" y="3086"/>
                </a:lnTo>
                <a:lnTo>
                  <a:pt x="3561" y="3097"/>
                </a:lnTo>
                <a:lnTo>
                  <a:pt x="3589" y="3115"/>
                </a:lnTo>
                <a:lnTo>
                  <a:pt x="3607" y="3138"/>
                </a:lnTo>
                <a:lnTo>
                  <a:pt x="3616" y="3164"/>
                </a:lnTo>
                <a:lnTo>
                  <a:pt x="3617" y="3202"/>
                </a:lnTo>
                <a:lnTo>
                  <a:pt x="3609" y="3225"/>
                </a:lnTo>
                <a:lnTo>
                  <a:pt x="3604" y="3237"/>
                </a:lnTo>
                <a:lnTo>
                  <a:pt x="3604" y="3251"/>
                </a:lnTo>
                <a:lnTo>
                  <a:pt x="3617" y="3264"/>
                </a:lnTo>
                <a:lnTo>
                  <a:pt x="3646" y="3259"/>
                </a:lnTo>
                <a:lnTo>
                  <a:pt x="3663" y="3238"/>
                </a:lnTo>
                <a:lnTo>
                  <a:pt x="3668" y="3218"/>
                </a:lnTo>
                <a:lnTo>
                  <a:pt x="3666" y="3207"/>
                </a:lnTo>
                <a:lnTo>
                  <a:pt x="3662" y="3176"/>
                </a:lnTo>
                <a:lnTo>
                  <a:pt x="3630" y="3077"/>
                </a:lnTo>
                <a:lnTo>
                  <a:pt x="3587" y="2991"/>
                </a:lnTo>
                <a:lnTo>
                  <a:pt x="3550" y="2932"/>
                </a:lnTo>
                <a:lnTo>
                  <a:pt x="3504" y="2878"/>
                </a:lnTo>
                <a:lnTo>
                  <a:pt x="3449" y="2834"/>
                </a:lnTo>
                <a:lnTo>
                  <a:pt x="3419" y="2815"/>
                </a:lnTo>
                <a:lnTo>
                  <a:pt x="3387" y="2799"/>
                </a:lnTo>
                <a:lnTo>
                  <a:pt x="3337" y="2779"/>
                </a:lnTo>
                <a:lnTo>
                  <a:pt x="3296" y="2769"/>
                </a:lnTo>
                <a:lnTo>
                  <a:pt x="3266" y="2769"/>
                </a:lnTo>
                <a:lnTo>
                  <a:pt x="3245" y="2775"/>
                </a:lnTo>
                <a:lnTo>
                  <a:pt x="3235" y="2787"/>
                </a:lnTo>
                <a:lnTo>
                  <a:pt x="3232" y="2802"/>
                </a:lnTo>
                <a:lnTo>
                  <a:pt x="3236" y="2819"/>
                </a:lnTo>
                <a:lnTo>
                  <a:pt x="3240" y="2828"/>
                </a:lnTo>
                <a:lnTo>
                  <a:pt x="3246" y="2836"/>
                </a:lnTo>
                <a:lnTo>
                  <a:pt x="3245" y="2851"/>
                </a:lnTo>
                <a:lnTo>
                  <a:pt x="3229" y="2872"/>
                </a:lnTo>
                <a:lnTo>
                  <a:pt x="3199" y="2903"/>
                </a:lnTo>
                <a:lnTo>
                  <a:pt x="3187" y="2930"/>
                </a:lnTo>
                <a:lnTo>
                  <a:pt x="3191" y="2950"/>
                </a:lnTo>
                <a:lnTo>
                  <a:pt x="3200" y="2960"/>
                </a:lnTo>
                <a:close/>
                <a:moveTo>
                  <a:pt x="1888" y="2970"/>
                </a:moveTo>
                <a:lnTo>
                  <a:pt x="1870" y="2982"/>
                </a:lnTo>
                <a:lnTo>
                  <a:pt x="1847" y="3011"/>
                </a:lnTo>
                <a:lnTo>
                  <a:pt x="1837" y="3044"/>
                </a:lnTo>
                <a:lnTo>
                  <a:pt x="1837" y="3077"/>
                </a:lnTo>
                <a:lnTo>
                  <a:pt x="1847" y="3110"/>
                </a:lnTo>
                <a:lnTo>
                  <a:pt x="1866" y="3139"/>
                </a:lnTo>
                <a:lnTo>
                  <a:pt x="1890" y="3162"/>
                </a:lnTo>
                <a:lnTo>
                  <a:pt x="1922" y="3175"/>
                </a:lnTo>
                <a:lnTo>
                  <a:pt x="1939" y="3176"/>
                </a:lnTo>
                <a:lnTo>
                  <a:pt x="1955" y="3176"/>
                </a:lnTo>
                <a:lnTo>
                  <a:pt x="1985" y="3166"/>
                </a:lnTo>
                <a:lnTo>
                  <a:pt x="2024" y="3139"/>
                </a:lnTo>
                <a:lnTo>
                  <a:pt x="2065" y="3113"/>
                </a:lnTo>
                <a:lnTo>
                  <a:pt x="2099" y="3104"/>
                </a:lnTo>
                <a:lnTo>
                  <a:pt x="2141" y="3107"/>
                </a:lnTo>
                <a:lnTo>
                  <a:pt x="2193" y="3126"/>
                </a:lnTo>
                <a:lnTo>
                  <a:pt x="2224" y="3145"/>
                </a:lnTo>
                <a:lnTo>
                  <a:pt x="2256" y="3166"/>
                </a:lnTo>
                <a:lnTo>
                  <a:pt x="2301" y="3202"/>
                </a:lnTo>
                <a:lnTo>
                  <a:pt x="2328" y="3234"/>
                </a:lnTo>
                <a:lnTo>
                  <a:pt x="2342" y="3263"/>
                </a:lnTo>
                <a:lnTo>
                  <a:pt x="2350" y="3302"/>
                </a:lnTo>
                <a:lnTo>
                  <a:pt x="2351" y="3349"/>
                </a:lnTo>
                <a:lnTo>
                  <a:pt x="2360" y="3372"/>
                </a:lnTo>
                <a:lnTo>
                  <a:pt x="2367" y="3384"/>
                </a:lnTo>
                <a:lnTo>
                  <a:pt x="2383" y="3395"/>
                </a:lnTo>
                <a:lnTo>
                  <a:pt x="2400" y="3395"/>
                </a:lnTo>
                <a:lnTo>
                  <a:pt x="2417" y="3388"/>
                </a:lnTo>
                <a:lnTo>
                  <a:pt x="2439" y="3368"/>
                </a:lnTo>
                <a:lnTo>
                  <a:pt x="2444" y="3341"/>
                </a:lnTo>
                <a:lnTo>
                  <a:pt x="2437" y="3323"/>
                </a:lnTo>
                <a:lnTo>
                  <a:pt x="2430" y="3316"/>
                </a:lnTo>
                <a:lnTo>
                  <a:pt x="2413" y="3300"/>
                </a:lnTo>
                <a:lnTo>
                  <a:pt x="2383" y="3261"/>
                </a:lnTo>
                <a:lnTo>
                  <a:pt x="2329" y="3175"/>
                </a:lnTo>
                <a:lnTo>
                  <a:pt x="2266" y="3087"/>
                </a:lnTo>
                <a:lnTo>
                  <a:pt x="2247" y="3064"/>
                </a:lnTo>
                <a:lnTo>
                  <a:pt x="2203" y="3024"/>
                </a:lnTo>
                <a:lnTo>
                  <a:pt x="2154" y="2992"/>
                </a:lnTo>
                <a:lnTo>
                  <a:pt x="2102" y="2968"/>
                </a:lnTo>
                <a:lnTo>
                  <a:pt x="2050" y="2952"/>
                </a:lnTo>
                <a:lnTo>
                  <a:pt x="1998" y="2945"/>
                </a:lnTo>
                <a:lnTo>
                  <a:pt x="1949" y="2947"/>
                </a:lnTo>
                <a:lnTo>
                  <a:pt x="1906" y="2960"/>
                </a:lnTo>
                <a:lnTo>
                  <a:pt x="1888" y="2970"/>
                </a:lnTo>
                <a:close/>
                <a:moveTo>
                  <a:pt x="3076" y="2780"/>
                </a:moveTo>
                <a:lnTo>
                  <a:pt x="3066" y="2790"/>
                </a:lnTo>
                <a:lnTo>
                  <a:pt x="3059" y="2809"/>
                </a:lnTo>
                <a:lnTo>
                  <a:pt x="3063" y="2826"/>
                </a:lnTo>
                <a:lnTo>
                  <a:pt x="3076" y="2841"/>
                </a:lnTo>
                <a:lnTo>
                  <a:pt x="3104" y="2855"/>
                </a:lnTo>
                <a:lnTo>
                  <a:pt x="3134" y="2857"/>
                </a:lnTo>
                <a:lnTo>
                  <a:pt x="3148" y="2849"/>
                </a:lnTo>
                <a:lnTo>
                  <a:pt x="3154" y="2842"/>
                </a:lnTo>
                <a:lnTo>
                  <a:pt x="3160" y="2826"/>
                </a:lnTo>
                <a:lnTo>
                  <a:pt x="3154" y="2790"/>
                </a:lnTo>
                <a:lnTo>
                  <a:pt x="3138" y="2770"/>
                </a:lnTo>
                <a:lnTo>
                  <a:pt x="3124" y="2763"/>
                </a:lnTo>
                <a:lnTo>
                  <a:pt x="3106" y="2763"/>
                </a:lnTo>
                <a:lnTo>
                  <a:pt x="3086" y="2772"/>
                </a:lnTo>
                <a:lnTo>
                  <a:pt x="3076" y="2780"/>
                </a:lnTo>
                <a:close/>
                <a:moveTo>
                  <a:pt x="683" y="2527"/>
                </a:moveTo>
                <a:lnTo>
                  <a:pt x="682" y="2543"/>
                </a:lnTo>
                <a:lnTo>
                  <a:pt x="687" y="2567"/>
                </a:lnTo>
                <a:lnTo>
                  <a:pt x="703" y="2576"/>
                </a:lnTo>
                <a:lnTo>
                  <a:pt x="726" y="2566"/>
                </a:lnTo>
                <a:lnTo>
                  <a:pt x="741" y="2553"/>
                </a:lnTo>
                <a:lnTo>
                  <a:pt x="746" y="2544"/>
                </a:lnTo>
                <a:lnTo>
                  <a:pt x="749" y="2530"/>
                </a:lnTo>
                <a:lnTo>
                  <a:pt x="742" y="2512"/>
                </a:lnTo>
                <a:lnTo>
                  <a:pt x="715" y="2502"/>
                </a:lnTo>
                <a:lnTo>
                  <a:pt x="695" y="2508"/>
                </a:lnTo>
                <a:lnTo>
                  <a:pt x="686" y="2518"/>
                </a:lnTo>
                <a:lnTo>
                  <a:pt x="683" y="2527"/>
                </a:lnTo>
                <a:close/>
                <a:moveTo>
                  <a:pt x="624" y="2396"/>
                </a:moveTo>
                <a:lnTo>
                  <a:pt x="637" y="2394"/>
                </a:lnTo>
                <a:lnTo>
                  <a:pt x="644" y="2383"/>
                </a:lnTo>
                <a:lnTo>
                  <a:pt x="640" y="2374"/>
                </a:lnTo>
                <a:lnTo>
                  <a:pt x="634" y="2371"/>
                </a:lnTo>
                <a:lnTo>
                  <a:pt x="628" y="2368"/>
                </a:lnTo>
                <a:lnTo>
                  <a:pt x="618" y="2374"/>
                </a:lnTo>
                <a:lnTo>
                  <a:pt x="614" y="2386"/>
                </a:lnTo>
                <a:lnTo>
                  <a:pt x="617" y="2394"/>
                </a:lnTo>
                <a:lnTo>
                  <a:pt x="624" y="2396"/>
                </a:lnTo>
                <a:close/>
                <a:moveTo>
                  <a:pt x="482" y="2802"/>
                </a:moveTo>
                <a:lnTo>
                  <a:pt x="495" y="2800"/>
                </a:lnTo>
                <a:lnTo>
                  <a:pt x="502" y="2789"/>
                </a:lnTo>
                <a:lnTo>
                  <a:pt x="497" y="2780"/>
                </a:lnTo>
                <a:lnTo>
                  <a:pt x="492" y="2777"/>
                </a:lnTo>
                <a:lnTo>
                  <a:pt x="486" y="2775"/>
                </a:lnTo>
                <a:lnTo>
                  <a:pt x="476" y="2780"/>
                </a:lnTo>
                <a:lnTo>
                  <a:pt x="472" y="2792"/>
                </a:lnTo>
                <a:lnTo>
                  <a:pt x="474" y="2800"/>
                </a:lnTo>
                <a:lnTo>
                  <a:pt x="482" y="2802"/>
                </a:lnTo>
                <a:close/>
                <a:moveTo>
                  <a:pt x="261" y="1057"/>
                </a:moveTo>
                <a:lnTo>
                  <a:pt x="289" y="1061"/>
                </a:lnTo>
                <a:lnTo>
                  <a:pt x="343" y="1077"/>
                </a:lnTo>
                <a:lnTo>
                  <a:pt x="400" y="1105"/>
                </a:lnTo>
                <a:lnTo>
                  <a:pt x="454" y="1141"/>
                </a:lnTo>
                <a:lnTo>
                  <a:pt x="531" y="1206"/>
                </a:lnTo>
                <a:lnTo>
                  <a:pt x="594" y="1280"/>
                </a:lnTo>
                <a:lnTo>
                  <a:pt x="628" y="1332"/>
                </a:lnTo>
                <a:lnTo>
                  <a:pt x="641" y="1358"/>
                </a:lnTo>
                <a:lnTo>
                  <a:pt x="654" y="1383"/>
                </a:lnTo>
                <a:lnTo>
                  <a:pt x="680" y="1419"/>
                </a:lnTo>
                <a:lnTo>
                  <a:pt x="706" y="1440"/>
                </a:lnTo>
                <a:lnTo>
                  <a:pt x="732" y="1453"/>
                </a:lnTo>
                <a:lnTo>
                  <a:pt x="767" y="1455"/>
                </a:lnTo>
                <a:lnTo>
                  <a:pt x="798" y="1439"/>
                </a:lnTo>
                <a:lnTo>
                  <a:pt x="805" y="1429"/>
                </a:lnTo>
                <a:lnTo>
                  <a:pt x="811" y="1419"/>
                </a:lnTo>
                <a:lnTo>
                  <a:pt x="827" y="1412"/>
                </a:lnTo>
                <a:lnTo>
                  <a:pt x="843" y="1416"/>
                </a:lnTo>
                <a:lnTo>
                  <a:pt x="859" y="1438"/>
                </a:lnTo>
                <a:lnTo>
                  <a:pt x="866" y="1453"/>
                </a:lnTo>
                <a:lnTo>
                  <a:pt x="885" y="1504"/>
                </a:lnTo>
                <a:lnTo>
                  <a:pt x="933" y="1605"/>
                </a:lnTo>
                <a:lnTo>
                  <a:pt x="1000" y="1701"/>
                </a:lnTo>
                <a:lnTo>
                  <a:pt x="1085" y="1790"/>
                </a:lnTo>
                <a:lnTo>
                  <a:pt x="1187" y="1867"/>
                </a:lnTo>
                <a:lnTo>
                  <a:pt x="1279" y="1912"/>
                </a:lnTo>
                <a:lnTo>
                  <a:pt x="1345" y="1935"/>
                </a:lnTo>
                <a:lnTo>
                  <a:pt x="1417" y="1950"/>
                </a:lnTo>
                <a:lnTo>
                  <a:pt x="1496" y="1961"/>
                </a:lnTo>
                <a:lnTo>
                  <a:pt x="1580" y="1962"/>
                </a:lnTo>
                <a:lnTo>
                  <a:pt x="1669" y="1956"/>
                </a:lnTo>
                <a:lnTo>
                  <a:pt x="1716" y="1949"/>
                </a:lnTo>
                <a:lnTo>
                  <a:pt x="1777" y="1940"/>
                </a:lnTo>
                <a:lnTo>
                  <a:pt x="1895" y="1930"/>
                </a:lnTo>
                <a:lnTo>
                  <a:pt x="2008" y="1927"/>
                </a:lnTo>
                <a:lnTo>
                  <a:pt x="2118" y="1933"/>
                </a:lnTo>
                <a:lnTo>
                  <a:pt x="2223" y="1945"/>
                </a:lnTo>
                <a:lnTo>
                  <a:pt x="2324" y="1963"/>
                </a:lnTo>
                <a:lnTo>
                  <a:pt x="2465" y="2002"/>
                </a:lnTo>
                <a:lnTo>
                  <a:pt x="2634" y="2071"/>
                </a:lnTo>
                <a:lnTo>
                  <a:pt x="2781" y="2158"/>
                </a:lnTo>
                <a:lnTo>
                  <a:pt x="2902" y="2254"/>
                </a:lnTo>
                <a:lnTo>
                  <a:pt x="2997" y="2360"/>
                </a:lnTo>
                <a:lnTo>
                  <a:pt x="3033" y="2413"/>
                </a:lnTo>
                <a:lnTo>
                  <a:pt x="3046" y="2435"/>
                </a:lnTo>
                <a:lnTo>
                  <a:pt x="3056" y="2469"/>
                </a:lnTo>
                <a:lnTo>
                  <a:pt x="3049" y="2492"/>
                </a:lnTo>
                <a:lnTo>
                  <a:pt x="3027" y="2499"/>
                </a:lnTo>
                <a:lnTo>
                  <a:pt x="3010" y="2496"/>
                </a:lnTo>
                <a:lnTo>
                  <a:pt x="3001" y="2494"/>
                </a:lnTo>
                <a:lnTo>
                  <a:pt x="2991" y="2483"/>
                </a:lnTo>
                <a:lnTo>
                  <a:pt x="2984" y="2463"/>
                </a:lnTo>
                <a:lnTo>
                  <a:pt x="2984" y="2424"/>
                </a:lnTo>
                <a:lnTo>
                  <a:pt x="2973" y="2380"/>
                </a:lnTo>
                <a:lnTo>
                  <a:pt x="2955" y="2355"/>
                </a:lnTo>
                <a:lnTo>
                  <a:pt x="2934" y="2332"/>
                </a:lnTo>
                <a:lnTo>
                  <a:pt x="2886" y="2292"/>
                </a:lnTo>
                <a:lnTo>
                  <a:pt x="2839" y="2266"/>
                </a:lnTo>
                <a:lnTo>
                  <a:pt x="2804" y="2262"/>
                </a:lnTo>
                <a:lnTo>
                  <a:pt x="2784" y="2266"/>
                </a:lnTo>
                <a:lnTo>
                  <a:pt x="2774" y="2272"/>
                </a:lnTo>
                <a:lnTo>
                  <a:pt x="2765" y="2279"/>
                </a:lnTo>
                <a:lnTo>
                  <a:pt x="2757" y="2293"/>
                </a:lnTo>
                <a:lnTo>
                  <a:pt x="2757" y="2318"/>
                </a:lnTo>
                <a:lnTo>
                  <a:pt x="2790" y="2370"/>
                </a:lnTo>
                <a:lnTo>
                  <a:pt x="2811" y="2397"/>
                </a:lnTo>
                <a:lnTo>
                  <a:pt x="2817" y="2409"/>
                </a:lnTo>
                <a:lnTo>
                  <a:pt x="2814" y="2430"/>
                </a:lnTo>
                <a:lnTo>
                  <a:pt x="2793" y="2442"/>
                </a:lnTo>
                <a:lnTo>
                  <a:pt x="2757" y="2432"/>
                </a:lnTo>
                <a:lnTo>
                  <a:pt x="2732" y="2416"/>
                </a:lnTo>
                <a:lnTo>
                  <a:pt x="2701" y="2391"/>
                </a:lnTo>
                <a:lnTo>
                  <a:pt x="2610" y="2335"/>
                </a:lnTo>
                <a:lnTo>
                  <a:pt x="2527" y="2295"/>
                </a:lnTo>
                <a:lnTo>
                  <a:pt x="2427" y="2256"/>
                </a:lnTo>
                <a:lnTo>
                  <a:pt x="2309" y="2224"/>
                </a:lnTo>
                <a:lnTo>
                  <a:pt x="2177" y="2204"/>
                </a:lnTo>
                <a:lnTo>
                  <a:pt x="2029" y="2201"/>
                </a:lnTo>
                <a:lnTo>
                  <a:pt x="1949" y="2208"/>
                </a:lnTo>
                <a:lnTo>
                  <a:pt x="1793" y="2226"/>
                </a:lnTo>
                <a:lnTo>
                  <a:pt x="1542" y="2260"/>
                </a:lnTo>
                <a:lnTo>
                  <a:pt x="1365" y="2295"/>
                </a:lnTo>
                <a:lnTo>
                  <a:pt x="1285" y="2321"/>
                </a:lnTo>
                <a:lnTo>
                  <a:pt x="1256" y="2338"/>
                </a:lnTo>
                <a:lnTo>
                  <a:pt x="1249" y="2345"/>
                </a:lnTo>
                <a:lnTo>
                  <a:pt x="1237" y="2360"/>
                </a:lnTo>
                <a:lnTo>
                  <a:pt x="1205" y="2371"/>
                </a:lnTo>
                <a:lnTo>
                  <a:pt x="1174" y="2364"/>
                </a:lnTo>
                <a:lnTo>
                  <a:pt x="1159" y="2350"/>
                </a:lnTo>
                <a:lnTo>
                  <a:pt x="1157" y="2337"/>
                </a:lnTo>
                <a:lnTo>
                  <a:pt x="1158" y="2329"/>
                </a:lnTo>
                <a:lnTo>
                  <a:pt x="1159" y="2322"/>
                </a:lnTo>
                <a:lnTo>
                  <a:pt x="1155" y="2308"/>
                </a:lnTo>
                <a:lnTo>
                  <a:pt x="1131" y="2288"/>
                </a:lnTo>
                <a:lnTo>
                  <a:pt x="1069" y="2270"/>
                </a:lnTo>
                <a:lnTo>
                  <a:pt x="975" y="2273"/>
                </a:lnTo>
                <a:lnTo>
                  <a:pt x="918" y="2285"/>
                </a:lnTo>
                <a:lnTo>
                  <a:pt x="889" y="2292"/>
                </a:lnTo>
                <a:lnTo>
                  <a:pt x="828" y="2292"/>
                </a:lnTo>
                <a:lnTo>
                  <a:pt x="739" y="2276"/>
                </a:lnTo>
                <a:lnTo>
                  <a:pt x="620" y="2241"/>
                </a:lnTo>
                <a:lnTo>
                  <a:pt x="531" y="2226"/>
                </a:lnTo>
                <a:lnTo>
                  <a:pt x="472" y="2227"/>
                </a:lnTo>
                <a:lnTo>
                  <a:pt x="443" y="2233"/>
                </a:lnTo>
                <a:lnTo>
                  <a:pt x="387" y="2244"/>
                </a:lnTo>
                <a:lnTo>
                  <a:pt x="309" y="2243"/>
                </a:lnTo>
                <a:lnTo>
                  <a:pt x="276" y="2227"/>
                </a:lnTo>
                <a:lnTo>
                  <a:pt x="263" y="2214"/>
                </a:lnTo>
                <a:lnTo>
                  <a:pt x="259" y="2200"/>
                </a:lnTo>
                <a:lnTo>
                  <a:pt x="261" y="2185"/>
                </a:lnTo>
                <a:lnTo>
                  <a:pt x="266" y="2179"/>
                </a:lnTo>
                <a:lnTo>
                  <a:pt x="276" y="2169"/>
                </a:lnTo>
                <a:lnTo>
                  <a:pt x="302" y="2164"/>
                </a:lnTo>
                <a:lnTo>
                  <a:pt x="328" y="2162"/>
                </a:lnTo>
                <a:lnTo>
                  <a:pt x="342" y="2154"/>
                </a:lnTo>
                <a:lnTo>
                  <a:pt x="343" y="2141"/>
                </a:lnTo>
                <a:lnTo>
                  <a:pt x="341" y="2126"/>
                </a:lnTo>
                <a:lnTo>
                  <a:pt x="313" y="2094"/>
                </a:lnTo>
                <a:lnTo>
                  <a:pt x="246" y="2048"/>
                </a:lnTo>
                <a:lnTo>
                  <a:pt x="197" y="2027"/>
                </a:lnTo>
                <a:lnTo>
                  <a:pt x="187" y="2021"/>
                </a:lnTo>
                <a:lnTo>
                  <a:pt x="178" y="2008"/>
                </a:lnTo>
                <a:lnTo>
                  <a:pt x="178" y="1984"/>
                </a:lnTo>
                <a:lnTo>
                  <a:pt x="182" y="1950"/>
                </a:lnTo>
                <a:lnTo>
                  <a:pt x="177" y="1923"/>
                </a:lnTo>
                <a:lnTo>
                  <a:pt x="161" y="1891"/>
                </a:lnTo>
                <a:lnTo>
                  <a:pt x="128" y="1855"/>
                </a:lnTo>
                <a:lnTo>
                  <a:pt x="102" y="1835"/>
                </a:lnTo>
                <a:lnTo>
                  <a:pt x="76" y="1815"/>
                </a:lnTo>
                <a:lnTo>
                  <a:pt x="37" y="1775"/>
                </a:lnTo>
                <a:lnTo>
                  <a:pt x="11" y="1734"/>
                </a:lnTo>
                <a:lnTo>
                  <a:pt x="0" y="1693"/>
                </a:lnTo>
                <a:lnTo>
                  <a:pt x="1" y="1648"/>
                </a:lnTo>
                <a:lnTo>
                  <a:pt x="12" y="1600"/>
                </a:lnTo>
                <a:lnTo>
                  <a:pt x="51" y="1521"/>
                </a:lnTo>
                <a:lnTo>
                  <a:pt x="90" y="1461"/>
                </a:lnTo>
                <a:lnTo>
                  <a:pt x="110" y="1429"/>
                </a:lnTo>
                <a:lnTo>
                  <a:pt x="141" y="1370"/>
                </a:lnTo>
                <a:lnTo>
                  <a:pt x="159" y="1318"/>
                </a:lnTo>
                <a:lnTo>
                  <a:pt x="168" y="1270"/>
                </a:lnTo>
                <a:lnTo>
                  <a:pt x="168" y="1208"/>
                </a:lnTo>
                <a:lnTo>
                  <a:pt x="151" y="1152"/>
                </a:lnTo>
                <a:lnTo>
                  <a:pt x="139" y="1135"/>
                </a:lnTo>
                <a:lnTo>
                  <a:pt x="130" y="1122"/>
                </a:lnTo>
                <a:lnTo>
                  <a:pt x="135" y="1093"/>
                </a:lnTo>
                <a:lnTo>
                  <a:pt x="164" y="1069"/>
                </a:lnTo>
                <a:lnTo>
                  <a:pt x="220" y="1056"/>
                </a:lnTo>
                <a:lnTo>
                  <a:pt x="261" y="1057"/>
                </a:lnTo>
                <a:close/>
                <a:moveTo>
                  <a:pt x="503" y="1681"/>
                </a:moveTo>
                <a:lnTo>
                  <a:pt x="490" y="1700"/>
                </a:lnTo>
                <a:lnTo>
                  <a:pt x="479" y="1733"/>
                </a:lnTo>
                <a:lnTo>
                  <a:pt x="483" y="1760"/>
                </a:lnTo>
                <a:lnTo>
                  <a:pt x="497" y="1782"/>
                </a:lnTo>
                <a:lnTo>
                  <a:pt x="506" y="1790"/>
                </a:lnTo>
                <a:lnTo>
                  <a:pt x="518" y="1799"/>
                </a:lnTo>
                <a:lnTo>
                  <a:pt x="546" y="1808"/>
                </a:lnTo>
                <a:lnTo>
                  <a:pt x="575" y="1803"/>
                </a:lnTo>
                <a:lnTo>
                  <a:pt x="592" y="1776"/>
                </a:lnTo>
                <a:lnTo>
                  <a:pt x="592" y="1752"/>
                </a:lnTo>
                <a:lnTo>
                  <a:pt x="591" y="1726"/>
                </a:lnTo>
                <a:lnTo>
                  <a:pt x="574" y="1684"/>
                </a:lnTo>
                <a:lnTo>
                  <a:pt x="555" y="1664"/>
                </a:lnTo>
                <a:lnTo>
                  <a:pt x="542" y="1659"/>
                </a:lnTo>
                <a:lnTo>
                  <a:pt x="526" y="1661"/>
                </a:lnTo>
                <a:lnTo>
                  <a:pt x="510" y="1672"/>
                </a:lnTo>
                <a:lnTo>
                  <a:pt x="503" y="1681"/>
                </a:lnTo>
                <a:close/>
                <a:moveTo>
                  <a:pt x="142" y="1423"/>
                </a:moveTo>
                <a:lnTo>
                  <a:pt x="123" y="1468"/>
                </a:lnTo>
                <a:lnTo>
                  <a:pt x="109" y="1547"/>
                </a:lnTo>
                <a:lnTo>
                  <a:pt x="119" y="1613"/>
                </a:lnTo>
                <a:lnTo>
                  <a:pt x="148" y="1667"/>
                </a:lnTo>
                <a:lnTo>
                  <a:pt x="188" y="1705"/>
                </a:lnTo>
                <a:lnTo>
                  <a:pt x="238" y="1729"/>
                </a:lnTo>
                <a:lnTo>
                  <a:pt x="292" y="1737"/>
                </a:lnTo>
                <a:lnTo>
                  <a:pt x="342" y="1729"/>
                </a:lnTo>
                <a:lnTo>
                  <a:pt x="365" y="1717"/>
                </a:lnTo>
                <a:lnTo>
                  <a:pt x="394" y="1698"/>
                </a:lnTo>
                <a:lnTo>
                  <a:pt x="431" y="1649"/>
                </a:lnTo>
                <a:lnTo>
                  <a:pt x="451" y="1592"/>
                </a:lnTo>
                <a:lnTo>
                  <a:pt x="453" y="1530"/>
                </a:lnTo>
                <a:lnTo>
                  <a:pt x="443" y="1466"/>
                </a:lnTo>
                <a:lnTo>
                  <a:pt x="423" y="1407"/>
                </a:lnTo>
                <a:lnTo>
                  <a:pt x="395" y="1355"/>
                </a:lnTo>
                <a:lnTo>
                  <a:pt x="365" y="1314"/>
                </a:lnTo>
                <a:lnTo>
                  <a:pt x="348" y="1301"/>
                </a:lnTo>
                <a:lnTo>
                  <a:pt x="333" y="1288"/>
                </a:lnTo>
                <a:lnTo>
                  <a:pt x="305" y="1272"/>
                </a:lnTo>
                <a:lnTo>
                  <a:pt x="277" y="1266"/>
                </a:lnTo>
                <a:lnTo>
                  <a:pt x="253" y="1270"/>
                </a:lnTo>
                <a:lnTo>
                  <a:pt x="230" y="1285"/>
                </a:lnTo>
                <a:lnTo>
                  <a:pt x="205" y="1311"/>
                </a:lnTo>
                <a:lnTo>
                  <a:pt x="169" y="1367"/>
                </a:lnTo>
                <a:lnTo>
                  <a:pt x="142" y="1423"/>
                </a:lnTo>
                <a:close/>
                <a:moveTo>
                  <a:pt x="977" y="2427"/>
                </a:moveTo>
                <a:lnTo>
                  <a:pt x="967" y="2436"/>
                </a:lnTo>
                <a:lnTo>
                  <a:pt x="957" y="2453"/>
                </a:lnTo>
                <a:lnTo>
                  <a:pt x="961" y="2466"/>
                </a:lnTo>
                <a:lnTo>
                  <a:pt x="980" y="2468"/>
                </a:lnTo>
                <a:lnTo>
                  <a:pt x="995" y="2460"/>
                </a:lnTo>
                <a:lnTo>
                  <a:pt x="1011" y="2450"/>
                </a:lnTo>
                <a:lnTo>
                  <a:pt x="1018" y="2435"/>
                </a:lnTo>
                <a:lnTo>
                  <a:pt x="1008" y="2423"/>
                </a:lnTo>
                <a:lnTo>
                  <a:pt x="987" y="2422"/>
                </a:lnTo>
                <a:lnTo>
                  <a:pt x="977" y="2427"/>
                </a:lnTo>
                <a:close/>
                <a:moveTo>
                  <a:pt x="1146" y="3034"/>
                </a:moveTo>
                <a:lnTo>
                  <a:pt x="1136" y="3048"/>
                </a:lnTo>
                <a:lnTo>
                  <a:pt x="1139" y="3068"/>
                </a:lnTo>
                <a:lnTo>
                  <a:pt x="1161" y="3079"/>
                </a:lnTo>
                <a:lnTo>
                  <a:pt x="1193" y="3073"/>
                </a:lnTo>
                <a:lnTo>
                  <a:pt x="1210" y="3061"/>
                </a:lnTo>
                <a:lnTo>
                  <a:pt x="1217" y="3055"/>
                </a:lnTo>
                <a:lnTo>
                  <a:pt x="1223" y="3042"/>
                </a:lnTo>
                <a:lnTo>
                  <a:pt x="1218" y="3028"/>
                </a:lnTo>
                <a:lnTo>
                  <a:pt x="1193" y="3017"/>
                </a:lnTo>
                <a:lnTo>
                  <a:pt x="1159" y="3022"/>
                </a:lnTo>
                <a:lnTo>
                  <a:pt x="1146" y="3034"/>
                </a:lnTo>
                <a:close/>
                <a:moveTo>
                  <a:pt x="823" y="2612"/>
                </a:moveTo>
                <a:lnTo>
                  <a:pt x="810" y="2633"/>
                </a:lnTo>
                <a:lnTo>
                  <a:pt x="807" y="2675"/>
                </a:lnTo>
                <a:lnTo>
                  <a:pt x="821" y="2697"/>
                </a:lnTo>
                <a:lnTo>
                  <a:pt x="837" y="2704"/>
                </a:lnTo>
                <a:lnTo>
                  <a:pt x="859" y="2701"/>
                </a:lnTo>
                <a:lnTo>
                  <a:pt x="885" y="2688"/>
                </a:lnTo>
                <a:lnTo>
                  <a:pt x="900" y="2677"/>
                </a:lnTo>
                <a:lnTo>
                  <a:pt x="915" y="2664"/>
                </a:lnTo>
                <a:lnTo>
                  <a:pt x="929" y="2641"/>
                </a:lnTo>
                <a:lnTo>
                  <a:pt x="928" y="2620"/>
                </a:lnTo>
                <a:lnTo>
                  <a:pt x="918" y="2605"/>
                </a:lnTo>
                <a:lnTo>
                  <a:pt x="898" y="2593"/>
                </a:lnTo>
                <a:lnTo>
                  <a:pt x="874" y="2589"/>
                </a:lnTo>
                <a:lnTo>
                  <a:pt x="851" y="2592"/>
                </a:lnTo>
                <a:lnTo>
                  <a:pt x="830" y="2602"/>
                </a:lnTo>
                <a:lnTo>
                  <a:pt x="823" y="2612"/>
                </a:lnTo>
                <a:close/>
                <a:moveTo>
                  <a:pt x="1522" y="3011"/>
                </a:moveTo>
                <a:lnTo>
                  <a:pt x="1525" y="3021"/>
                </a:lnTo>
                <a:lnTo>
                  <a:pt x="1551" y="3034"/>
                </a:lnTo>
                <a:lnTo>
                  <a:pt x="1584" y="3031"/>
                </a:lnTo>
                <a:lnTo>
                  <a:pt x="1604" y="3019"/>
                </a:lnTo>
                <a:lnTo>
                  <a:pt x="1613" y="3008"/>
                </a:lnTo>
                <a:lnTo>
                  <a:pt x="1614" y="2999"/>
                </a:lnTo>
                <a:lnTo>
                  <a:pt x="1614" y="2992"/>
                </a:lnTo>
                <a:lnTo>
                  <a:pt x="1608" y="2982"/>
                </a:lnTo>
                <a:lnTo>
                  <a:pt x="1587" y="2975"/>
                </a:lnTo>
                <a:lnTo>
                  <a:pt x="1551" y="2981"/>
                </a:lnTo>
                <a:lnTo>
                  <a:pt x="1531" y="2994"/>
                </a:lnTo>
                <a:lnTo>
                  <a:pt x="1522" y="3004"/>
                </a:lnTo>
                <a:lnTo>
                  <a:pt x="1522" y="3011"/>
                </a:lnTo>
                <a:close/>
                <a:moveTo>
                  <a:pt x="810" y="2554"/>
                </a:moveTo>
                <a:lnTo>
                  <a:pt x="823" y="2554"/>
                </a:lnTo>
                <a:lnTo>
                  <a:pt x="830" y="2543"/>
                </a:lnTo>
                <a:lnTo>
                  <a:pt x="827" y="2534"/>
                </a:lnTo>
                <a:lnTo>
                  <a:pt x="821" y="2530"/>
                </a:lnTo>
                <a:lnTo>
                  <a:pt x="814" y="2528"/>
                </a:lnTo>
                <a:lnTo>
                  <a:pt x="804" y="2532"/>
                </a:lnTo>
                <a:lnTo>
                  <a:pt x="800" y="2544"/>
                </a:lnTo>
                <a:lnTo>
                  <a:pt x="804" y="2553"/>
                </a:lnTo>
                <a:lnTo>
                  <a:pt x="810" y="2554"/>
                </a:lnTo>
                <a:close/>
                <a:moveTo>
                  <a:pt x="3239" y="4159"/>
                </a:moveTo>
                <a:lnTo>
                  <a:pt x="3230" y="4166"/>
                </a:lnTo>
                <a:lnTo>
                  <a:pt x="3223" y="4182"/>
                </a:lnTo>
                <a:lnTo>
                  <a:pt x="3229" y="4194"/>
                </a:lnTo>
                <a:lnTo>
                  <a:pt x="3247" y="4194"/>
                </a:lnTo>
                <a:lnTo>
                  <a:pt x="3262" y="4188"/>
                </a:lnTo>
                <a:lnTo>
                  <a:pt x="3275" y="4181"/>
                </a:lnTo>
                <a:lnTo>
                  <a:pt x="3281" y="4165"/>
                </a:lnTo>
                <a:lnTo>
                  <a:pt x="3271" y="4155"/>
                </a:lnTo>
                <a:lnTo>
                  <a:pt x="3250" y="4153"/>
                </a:lnTo>
                <a:lnTo>
                  <a:pt x="3239" y="4159"/>
                </a:lnTo>
                <a:close/>
                <a:moveTo>
                  <a:pt x="3994" y="3929"/>
                </a:moveTo>
                <a:lnTo>
                  <a:pt x="3999" y="3934"/>
                </a:lnTo>
                <a:lnTo>
                  <a:pt x="4009" y="3933"/>
                </a:lnTo>
                <a:lnTo>
                  <a:pt x="4012" y="3926"/>
                </a:lnTo>
                <a:lnTo>
                  <a:pt x="4010" y="3918"/>
                </a:lnTo>
                <a:lnTo>
                  <a:pt x="3996" y="3921"/>
                </a:lnTo>
                <a:lnTo>
                  <a:pt x="3994" y="3929"/>
                </a:lnTo>
                <a:close/>
                <a:moveTo>
                  <a:pt x="4061" y="3682"/>
                </a:moveTo>
                <a:lnTo>
                  <a:pt x="4066" y="3668"/>
                </a:lnTo>
                <a:lnTo>
                  <a:pt x="4056" y="3649"/>
                </a:lnTo>
                <a:lnTo>
                  <a:pt x="4033" y="3646"/>
                </a:lnTo>
                <a:lnTo>
                  <a:pt x="4012" y="3659"/>
                </a:lnTo>
                <a:lnTo>
                  <a:pt x="4009" y="3675"/>
                </a:lnTo>
                <a:lnTo>
                  <a:pt x="4007" y="3691"/>
                </a:lnTo>
                <a:lnTo>
                  <a:pt x="4017" y="3708"/>
                </a:lnTo>
                <a:lnTo>
                  <a:pt x="4033" y="3711"/>
                </a:lnTo>
                <a:lnTo>
                  <a:pt x="4052" y="3697"/>
                </a:lnTo>
                <a:lnTo>
                  <a:pt x="4061" y="3682"/>
                </a:lnTo>
                <a:close/>
                <a:moveTo>
                  <a:pt x="3272" y="4234"/>
                </a:moveTo>
                <a:lnTo>
                  <a:pt x="3258" y="4246"/>
                </a:lnTo>
                <a:lnTo>
                  <a:pt x="3235" y="4271"/>
                </a:lnTo>
                <a:lnTo>
                  <a:pt x="3220" y="4299"/>
                </a:lnTo>
                <a:lnTo>
                  <a:pt x="3212" y="4326"/>
                </a:lnTo>
                <a:lnTo>
                  <a:pt x="3212" y="4351"/>
                </a:lnTo>
                <a:lnTo>
                  <a:pt x="3219" y="4374"/>
                </a:lnTo>
                <a:lnTo>
                  <a:pt x="3233" y="4391"/>
                </a:lnTo>
                <a:lnTo>
                  <a:pt x="3255" y="4403"/>
                </a:lnTo>
                <a:lnTo>
                  <a:pt x="3269" y="4405"/>
                </a:lnTo>
                <a:lnTo>
                  <a:pt x="3299" y="4408"/>
                </a:lnTo>
                <a:lnTo>
                  <a:pt x="3351" y="4400"/>
                </a:lnTo>
                <a:lnTo>
                  <a:pt x="3391" y="4375"/>
                </a:lnTo>
                <a:lnTo>
                  <a:pt x="3414" y="4332"/>
                </a:lnTo>
                <a:lnTo>
                  <a:pt x="3417" y="4303"/>
                </a:lnTo>
                <a:lnTo>
                  <a:pt x="3416" y="4273"/>
                </a:lnTo>
                <a:lnTo>
                  <a:pt x="3400" y="4237"/>
                </a:lnTo>
                <a:lnTo>
                  <a:pt x="3384" y="4220"/>
                </a:lnTo>
                <a:lnTo>
                  <a:pt x="3365" y="4208"/>
                </a:lnTo>
                <a:lnTo>
                  <a:pt x="3341" y="4205"/>
                </a:lnTo>
                <a:lnTo>
                  <a:pt x="3315" y="4209"/>
                </a:lnTo>
                <a:lnTo>
                  <a:pt x="3286" y="4222"/>
                </a:lnTo>
                <a:lnTo>
                  <a:pt x="3272" y="4234"/>
                </a:lnTo>
                <a:close/>
                <a:moveTo>
                  <a:pt x="3737" y="3685"/>
                </a:moveTo>
                <a:lnTo>
                  <a:pt x="3731" y="3691"/>
                </a:lnTo>
                <a:lnTo>
                  <a:pt x="3727" y="3705"/>
                </a:lnTo>
                <a:lnTo>
                  <a:pt x="3732" y="3715"/>
                </a:lnTo>
                <a:lnTo>
                  <a:pt x="3745" y="3714"/>
                </a:lnTo>
                <a:lnTo>
                  <a:pt x="3755" y="3707"/>
                </a:lnTo>
                <a:lnTo>
                  <a:pt x="3766" y="3698"/>
                </a:lnTo>
                <a:lnTo>
                  <a:pt x="3767" y="3684"/>
                </a:lnTo>
                <a:lnTo>
                  <a:pt x="3758" y="3678"/>
                </a:lnTo>
                <a:lnTo>
                  <a:pt x="3743" y="3679"/>
                </a:lnTo>
                <a:lnTo>
                  <a:pt x="3737" y="3685"/>
                </a:lnTo>
                <a:close/>
                <a:moveTo>
                  <a:pt x="3938" y="3874"/>
                </a:moveTo>
                <a:lnTo>
                  <a:pt x="3951" y="3874"/>
                </a:lnTo>
                <a:lnTo>
                  <a:pt x="3958" y="3862"/>
                </a:lnTo>
                <a:lnTo>
                  <a:pt x="3955" y="3854"/>
                </a:lnTo>
                <a:lnTo>
                  <a:pt x="3950" y="3849"/>
                </a:lnTo>
                <a:lnTo>
                  <a:pt x="3943" y="3848"/>
                </a:lnTo>
                <a:lnTo>
                  <a:pt x="3932" y="3852"/>
                </a:lnTo>
                <a:lnTo>
                  <a:pt x="3928" y="3864"/>
                </a:lnTo>
                <a:lnTo>
                  <a:pt x="3932" y="3872"/>
                </a:lnTo>
                <a:lnTo>
                  <a:pt x="3938" y="387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2BE6DD3D-AFA0-4A0E-A86D-86145938BEB2}"/>
              </a:ext>
            </a:extLst>
          </p:cNvPr>
          <p:cNvSpPr>
            <a:spLocks noEditPoints="1"/>
          </p:cNvSpPr>
          <p:nvPr/>
        </p:nvSpPr>
        <p:spPr bwMode="auto">
          <a:xfrm>
            <a:off x="5177541" y="2353583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EE85BF75-A32A-42D1-95A4-D9AD3CF613B4}"/>
              </a:ext>
            </a:extLst>
          </p:cNvPr>
          <p:cNvSpPr>
            <a:spLocks noEditPoints="1"/>
          </p:cNvSpPr>
          <p:nvPr/>
        </p:nvSpPr>
        <p:spPr bwMode="auto">
          <a:xfrm>
            <a:off x="3959245" y="1985415"/>
            <a:ext cx="2507339" cy="2677978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EB4112F1-13BA-48A1-A9E4-19E5B1566E72}"/>
              </a:ext>
            </a:extLst>
          </p:cNvPr>
          <p:cNvSpPr>
            <a:spLocks noEditPoints="1"/>
          </p:cNvSpPr>
          <p:nvPr/>
        </p:nvSpPr>
        <p:spPr bwMode="auto">
          <a:xfrm>
            <a:off x="4539568" y="1420827"/>
            <a:ext cx="3726948" cy="2989155"/>
          </a:xfrm>
          <a:custGeom>
            <a:avLst/>
            <a:gdLst>
              <a:gd name="T0" fmla="*/ 3658 w 4507"/>
              <a:gd name="T1" fmla="*/ 2765 h 4589"/>
              <a:gd name="T2" fmla="*/ 2395 w 4507"/>
              <a:gd name="T3" fmla="*/ 3266 h 4589"/>
              <a:gd name="T4" fmla="*/ 2720 w 4507"/>
              <a:gd name="T5" fmla="*/ 2897 h 4589"/>
              <a:gd name="T6" fmla="*/ 2646 w 4507"/>
              <a:gd name="T7" fmla="*/ 2690 h 4589"/>
              <a:gd name="T8" fmla="*/ 3048 w 4507"/>
              <a:gd name="T9" fmla="*/ 4031 h 4589"/>
              <a:gd name="T10" fmla="*/ 2151 w 4507"/>
              <a:gd name="T11" fmla="*/ 3540 h 4589"/>
              <a:gd name="T12" fmla="*/ 1790 w 4507"/>
              <a:gd name="T13" fmla="*/ 3305 h 4589"/>
              <a:gd name="T14" fmla="*/ 2280 w 4507"/>
              <a:gd name="T15" fmla="*/ 3092 h 4589"/>
              <a:gd name="T16" fmla="*/ 2300 w 4507"/>
              <a:gd name="T17" fmla="*/ 2729 h 4589"/>
              <a:gd name="T18" fmla="*/ 2104 w 4507"/>
              <a:gd name="T19" fmla="*/ 2387 h 4589"/>
              <a:gd name="T20" fmla="*/ 2608 w 4507"/>
              <a:gd name="T21" fmla="*/ 2157 h 4589"/>
              <a:gd name="T22" fmla="*/ 3070 w 4507"/>
              <a:gd name="T23" fmla="*/ 2609 h 4589"/>
              <a:gd name="T24" fmla="*/ 3340 w 4507"/>
              <a:gd name="T25" fmla="*/ 2622 h 4589"/>
              <a:gd name="T26" fmla="*/ 3667 w 4507"/>
              <a:gd name="T27" fmla="*/ 2502 h 4589"/>
              <a:gd name="T28" fmla="*/ 3602 w 4507"/>
              <a:gd name="T29" fmla="*/ 2724 h 4589"/>
              <a:gd name="T30" fmla="*/ 3652 w 4507"/>
              <a:gd name="T31" fmla="*/ 3028 h 4589"/>
              <a:gd name="T32" fmla="*/ 4039 w 4507"/>
              <a:gd name="T33" fmla="*/ 3224 h 4589"/>
              <a:gd name="T34" fmla="*/ 3593 w 4507"/>
              <a:gd name="T35" fmla="*/ 3429 h 4589"/>
              <a:gd name="T36" fmla="*/ 2566 w 4507"/>
              <a:gd name="T37" fmla="*/ 3049 h 4589"/>
              <a:gd name="T38" fmla="*/ 2504 w 4507"/>
              <a:gd name="T39" fmla="*/ 3112 h 4589"/>
              <a:gd name="T40" fmla="*/ 3904 w 4507"/>
              <a:gd name="T41" fmla="*/ 2515 h 4589"/>
              <a:gd name="T42" fmla="*/ 4155 w 4507"/>
              <a:gd name="T43" fmla="*/ 2906 h 4589"/>
              <a:gd name="T44" fmla="*/ 4134 w 4507"/>
              <a:gd name="T45" fmla="*/ 3028 h 4589"/>
              <a:gd name="T46" fmla="*/ 4093 w 4507"/>
              <a:gd name="T47" fmla="*/ 2925 h 4589"/>
              <a:gd name="T48" fmla="*/ 2995 w 4507"/>
              <a:gd name="T49" fmla="*/ 2168 h 4589"/>
              <a:gd name="T50" fmla="*/ 3796 w 4507"/>
              <a:gd name="T51" fmla="*/ 1762 h 4589"/>
              <a:gd name="T52" fmla="*/ 3131 w 4507"/>
              <a:gd name="T53" fmla="*/ 1432 h 4589"/>
              <a:gd name="T54" fmla="*/ 3648 w 4507"/>
              <a:gd name="T55" fmla="*/ 801 h 4589"/>
              <a:gd name="T56" fmla="*/ 2865 w 4507"/>
              <a:gd name="T57" fmla="*/ 4103 h 4589"/>
              <a:gd name="T58" fmla="*/ 2516 w 4507"/>
              <a:gd name="T59" fmla="*/ 4145 h 4589"/>
              <a:gd name="T60" fmla="*/ 2078 w 4507"/>
              <a:gd name="T61" fmla="*/ 3829 h 4589"/>
              <a:gd name="T62" fmla="*/ 1727 w 4507"/>
              <a:gd name="T63" fmla="*/ 2874 h 4589"/>
              <a:gd name="T64" fmla="*/ 3137 w 4507"/>
              <a:gd name="T65" fmla="*/ 2559 h 4589"/>
              <a:gd name="T66" fmla="*/ 1135 w 4507"/>
              <a:gd name="T67" fmla="*/ 3903 h 4589"/>
              <a:gd name="T68" fmla="*/ 1395 w 4507"/>
              <a:gd name="T69" fmla="*/ 3769 h 4589"/>
              <a:gd name="T70" fmla="*/ 604 w 4507"/>
              <a:gd name="T71" fmla="*/ 3034 h 4589"/>
              <a:gd name="T72" fmla="*/ 1222 w 4507"/>
              <a:gd name="T73" fmla="*/ 3711 h 4589"/>
              <a:gd name="T74" fmla="*/ 1110 w 4507"/>
              <a:gd name="T75" fmla="*/ 2757 h 4589"/>
              <a:gd name="T76" fmla="*/ 1413 w 4507"/>
              <a:gd name="T77" fmla="*/ 3011 h 4589"/>
              <a:gd name="T78" fmla="*/ 1253 w 4507"/>
              <a:gd name="T79" fmla="*/ 2507 h 4589"/>
              <a:gd name="T80" fmla="*/ 1497 w 4507"/>
              <a:gd name="T81" fmla="*/ 2227 h 4589"/>
              <a:gd name="T82" fmla="*/ 1010 w 4507"/>
              <a:gd name="T83" fmla="*/ 2670 h 4589"/>
              <a:gd name="T84" fmla="*/ 1173 w 4507"/>
              <a:gd name="T85" fmla="*/ 2054 h 4589"/>
              <a:gd name="T86" fmla="*/ 357 w 4507"/>
              <a:gd name="T87" fmla="*/ 2804 h 4589"/>
              <a:gd name="T88" fmla="*/ 312 w 4507"/>
              <a:gd name="T89" fmla="*/ 2897 h 4589"/>
              <a:gd name="T90" fmla="*/ 76 w 4507"/>
              <a:gd name="T91" fmla="*/ 2547 h 4589"/>
              <a:gd name="T92" fmla="*/ 307 w 4507"/>
              <a:gd name="T93" fmla="*/ 2332 h 4589"/>
              <a:gd name="T94" fmla="*/ 317 w 4507"/>
              <a:gd name="T95" fmla="*/ 2157 h 4589"/>
              <a:gd name="T96" fmla="*/ 6 w 4507"/>
              <a:gd name="T97" fmla="*/ 1929 h 4589"/>
              <a:gd name="T98" fmla="*/ 1199 w 4507"/>
              <a:gd name="T99" fmla="*/ 1605 h 4589"/>
              <a:gd name="T100" fmla="*/ 1520 w 4507"/>
              <a:gd name="T101" fmla="*/ 1471 h 4589"/>
              <a:gd name="T102" fmla="*/ 2713 w 4507"/>
              <a:gd name="T103" fmla="*/ 2245 h 4589"/>
              <a:gd name="T104" fmla="*/ 2839 w 4507"/>
              <a:gd name="T105" fmla="*/ 1782 h 4589"/>
              <a:gd name="T106" fmla="*/ 1838 w 4507"/>
              <a:gd name="T107" fmla="*/ 2314 h 4589"/>
              <a:gd name="T108" fmla="*/ 1907 w 4507"/>
              <a:gd name="T109" fmla="*/ 2668 h 4589"/>
              <a:gd name="T110" fmla="*/ 1720 w 4507"/>
              <a:gd name="T111" fmla="*/ 2714 h 4589"/>
              <a:gd name="T112" fmla="*/ 1761 w 4507"/>
              <a:gd name="T113" fmla="*/ 2063 h 4589"/>
              <a:gd name="T114" fmla="*/ 1845 w 4507"/>
              <a:gd name="T115" fmla="*/ 1899 h 4589"/>
              <a:gd name="T116" fmla="*/ 2887 w 4507"/>
              <a:gd name="T117" fmla="*/ 1229 h 4589"/>
              <a:gd name="T118" fmla="*/ 2455 w 4507"/>
              <a:gd name="T119" fmla="*/ 841 h 4589"/>
              <a:gd name="T120" fmla="*/ 2174 w 4507"/>
              <a:gd name="T121" fmla="*/ 408 h 4589"/>
              <a:gd name="T122" fmla="*/ 662 w 4507"/>
              <a:gd name="T123" fmla="*/ 802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4589">
                <a:moveTo>
                  <a:pt x="3255" y="34"/>
                </a:moveTo>
                <a:lnTo>
                  <a:pt x="3254" y="34"/>
                </a:lnTo>
                <a:lnTo>
                  <a:pt x="3252" y="34"/>
                </a:lnTo>
                <a:lnTo>
                  <a:pt x="3251" y="26"/>
                </a:lnTo>
                <a:lnTo>
                  <a:pt x="3255" y="10"/>
                </a:lnTo>
                <a:lnTo>
                  <a:pt x="3260" y="3"/>
                </a:lnTo>
                <a:lnTo>
                  <a:pt x="3262" y="1"/>
                </a:lnTo>
                <a:lnTo>
                  <a:pt x="3267" y="0"/>
                </a:lnTo>
                <a:lnTo>
                  <a:pt x="3271" y="6"/>
                </a:lnTo>
                <a:lnTo>
                  <a:pt x="3274" y="19"/>
                </a:lnTo>
                <a:lnTo>
                  <a:pt x="3272" y="26"/>
                </a:lnTo>
                <a:lnTo>
                  <a:pt x="3270" y="32"/>
                </a:lnTo>
                <a:lnTo>
                  <a:pt x="3261" y="36"/>
                </a:lnTo>
                <a:lnTo>
                  <a:pt x="3255" y="34"/>
                </a:lnTo>
                <a:close/>
                <a:moveTo>
                  <a:pt x="3257" y="3524"/>
                </a:moveTo>
                <a:lnTo>
                  <a:pt x="3254" y="3515"/>
                </a:lnTo>
                <a:lnTo>
                  <a:pt x="3245" y="3514"/>
                </a:lnTo>
                <a:lnTo>
                  <a:pt x="3232" y="3515"/>
                </a:lnTo>
                <a:lnTo>
                  <a:pt x="3219" y="3518"/>
                </a:lnTo>
                <a:lnTo>
                  <a:pt x="3211" y="3520"/>
                </a:lnTo>
                <a:lnTo>
                  <a:pt x="3203" y="3520"/>
                </a:lnTo>
                <a:lnTo>
                  <a:pt x="3186" y="3521"/>
                </a:lnTo>
                <a:lnTo>
                  <a:pt x="3169" y="3525"/>
                </a:lnTo>
                <a:lnTo>
                  <a:pt x="3165" y="3528"/>
                </a:lnTo>
                <a:lnTo>
                  <a:pt x="3160" y="3531"/>
                </a:lnTo>
                <a:lnTo>
                  <a:pt x="3153" y="3538"/>
                </a:lnTo>
                <a:lnTo>
                  <a:pt x="3144" y="3557"/>
                </a:lnTo>
                <a:lnTo>
                  <a:pt x="3143" y="3569"/>
                </a:lnTo>
                <a:lnTo>
                  <a:pt x="3147" y="3573"/>
                </a:lnTo>
                <a:lnTo>
                  <a:pt x="3154" y="3580"/>
                </a:lnTo>
                <a:lnTo>
                  <a:pt x="3173" y="3586"/>
                </a:lnTo>
                <a:lnTo>
                  <a:pt x="3185" y="3584"/>
                </a:lnTo>
                <a:lnTo>
                  <a:pt x="3205" y="3579"/>
                </a:lnTo>
                <a:lnTo>
                  <a:pt x="3239" y="3557"/>
                </a:lnTo>
                <a:lnTo>
                  <a:pt x="3252" y="3541"/>
                </a:lnTo>
                <a:lnTo>
                  <a:pt x="3257" y="3533"/>
                </a:lnTo>
                <a:lnTo>
                  <a:pt x="3257" y="3524"/>
                </a:lnTo>
                <a:close/>
                <a:moveTo>
                  <a:pt x="3680" y="2765"/>
                </a:moveTo>
                <a:lnTo>
                  <a:pt x="3675" y="2755"/>
                </a:lnTo>
                <a:lnTo>
                  <a:pt x="3664" y="2739"/>
                </a:lnTo>
                <a:lnTo>
                  <a:pt x="3654" y="2733"/>
                </a:lnTo>
                <a:lnTo>
                  <a:pt x="3652" y="2734"/>
                </a:lnTo>
                <a:lnTo>
                  <a:pt x="3650" y="2740"/>
                </a:lnTo>
                <a:lnTo>
                  <a:pt x="3650" y="2746"/>
                </a:lnTo>
                <a:lnTo>
                  <a:pt x="3651" y="2752"/>
                </a:lnTo>
                <a:lnTo>
                  <a:pt x="3652" y="2757"/>
                </a:lnTo>
                <a:lnTo>
                  <a:pt x="3658" y="2765"/>
                </a:lnTo>
                <a:lnTo>
                  <a:pt x="3671" y="2769"/>
                </a:lnTo>
                <a:lnTo>
                  <a:pt x="3680" y="2765"/>
                </a:lnTo>
                <a:close/>
                <a:moveTo>
                  <a:pt x="2678" y="2772"/>
                </a:moveTo>
                <a:lnTo>
                  <a:pt x="2677" y="2773"/>
                </a:lnTo>
                <a:lnTo>
                  <a:pt x="2677" y="2776"/>
                </a:lnTo>
                <a:lnTo>
                  <a:pt x="2674" y="2801"/>
                </a:lnTo>
                <a:lnTo>
                  <a:pt x="2665" y="2824"/>
                </a:lnTo>
                <a:lnTo>
                  <a:pt x="2664" y="2827"/>
                </a:lnTo>
                <a:lnTo>
                  <a:pt x="2661" y="2830"/>
                </a:lnTo>
                <a:lnTo>
                  <a:pt x="2638" y="2851"/>
                </a:lnTo>
                <a:lnTo>
                  <a:pt x="2609" y="2866"/>
                </a:lnTo>
                <a:lnTo>
                  <a:pt x="2592" y="2874"/>
                </a:lnTo>
                <a:lnTo>
                  <a:pt x="2577" y="2886"/>
                </a:lnTo>
                <a:lnTo>
                  <a:pt x="2572" y="2891"/>
                </a:lnTo>
                <a:lnTo>
                  <a:pt x="2564" y="2894"/>
                </a:lnTo>
                <a:lnTo>
                  <a:pt x="2559" y="2894"/>
                </a:lnTo>
                <a:lnTo>
                  <a:pt x="2554" y="2893"/>
                </a:lnTo>
                <a:lnTo>
                  <a:pt x="2540" y="2891"/>
                </a:lnTo>
                <a:lnTo>
                  <a:pt x="2526" y="2894"/>
                </a:lnTo>
                <a:lnTo>
                  <a:pt x="2523" y="2896"/>
                </a:lnTo>
                <a:lnTo>
                  <a:pt x="2520" y="2897"/>
                </a:lnTo>
                <a:lnTo>
                  <a:pt x="2482" y="2930"/>
                </a:lnTo>
                <a:lnTo>
                  <a:pt x="2441" y="2961"/>
                </a:lnTo>
                <a:lnTo>
                  <a:pt x="2439" y="2962"/>
                </a:lnTo>
                <a:lnTo>
                  <a:pt x="2438" y="2964"/>
                </a:lnTo>
                <a:lnTo>
                  <a:pt x="2432" y="2975"/>
                </a:lnTo>
                <a:lnTo>
                  <a:pt x="2432" y="3000"/>
                </a:lnTo>
                <a:lnTo>
                  <a:pt x="2436" y="3011"/>
                </a:lnTo>
                <a:lnTo>
                  <a:pt x="2442" y="3021"/>
                </a:lnTo>
                <a:lnTo>
                  <a:pt x="2446" y="3033"/>
                </a:lnTo>
                <a:lnTo>
                  <a:pt x="2451" y="3044"/>
                </a:lnTo>
                <a:lnTo>
                  <a:pt x="2451" y="3056"/>
                </a:lnTo>
                <a:lnTo>
                  <a:pt x="2449" y="3077"/>
                </a:lnTo>
                <a:lnTo>
                  <a:pt x="2431" y="3116"/>
                </a:lnTo>
                <a:lnTo>
                  <a:pt x="2413" y="3134"/>
                </a:lnTo>
                <a:lnTo>
                  <a:pt x="2403" y="3144"/>
                </a:lnTo>
                <a:lnTo>
                  <a:pt x="2389" y="3151"/>
                </a:lnTo>
                <a:lnTo>
                  <a:pt x="2377" y="3157"/>
                </a:lnTo>
                <a:lnTo>
                  <a:pt x="2367" y="3165"/>
                </a:lnTo>
                <a:lnTo>
                  <a:pt x="2356" y="3180"/>
                </a:lnTo>
                <a:lnTo>
                  <a:pt x="2346" y="3210"/>
                </a:lnTo>
                <a:lnTo>
                  <a:pt x="2349" y="3227"/>
                </a:lnTo>
                <a:lnTo>
                  <a:pt x="2356" y="3234"/>
                </a:lnTo>
                <a:lnTo>
                  <a:pt x="2363" y="3242"/>
                </a:lnTo>
                <a:lnTo>
                  <a:pt x="2370" y="3250"/>
                </a:lnTo>
                <a:lnTo>
                  <a:pt x="2380" y="3260"/>
                </a:lnTo>
                <a:lnTo>
                  <a:pt x="2395" y="3266"/>
                </a:lnTo>
                <a:lnTo>
                  <a:pt x="2399" y="3268"/>
                </a:lnTo>
                <a:lnTo>
                  <a:pt x="2402" y="3268"/>
                </a:lnTo>
                <a:lnTo>
                  <a:pt x="2425" y="3275"/>
                </a:lnTo>
                <a:lnTo>
                  <a:pt x="2472" y="3282"/>
                </a:lnTo>
                <a:lnTo>
                  <a:pt x="2497" y="3280"/>
                </a:lnTo>
                <a:lnTo>
                  <a:pt x="2504" y="3279"/>
                </a:lnTo>
                <a:lnTo>
                  <a:pt x="2511" y="3276"/>
                </a:lnTo>
                <a:lnTo>
                  <a:pt x="2534" y="3265"/>
                </a:lnTo>
                <a:lnTo>
                  <a:pt x="2566" y="3230"/>
                </a:lnTo>
                <a:lnTo>
                  <a:pt x="2577" y="3208"/>
                </a:lnTo>
                <a:lnTo>
                  <a:pt x="2580" y="3203"/>
                </a:lnTo>
                <a:lnTo>
                  <a:pt x="2583" y="3198"/>
                </a:lnTo>
                <a:lnTo>
                  <a:pt x="2592" y="3180"/>
                </a:lnTo>
                <a:lnTo>
                  <a:pt x="2595" y="3162"/>
                </a:lnTo>
                <a:lnTo>
                  <a:pt x="2595" y="3155"/>
                </a:lnTo>
                <a:lnTo>
                  <a:pt x="2589" y="3148"/>
                </a:lnTo>
                <a:lnTo>
                  <a:pt x="2583" y="3146"/>
                </a:lnTo>
                <a:lnTo>
                  <a:pt x="2579" y="3146"/>
                </a:lnTo>
                <a:lnTo>
                  <a:pt x="2575" y="3144"/>
                </a:lnTo>
                <a:lnTo>
                  <a:pt x="2567" y="3135"/>
                </a:lnTo>
                <a:lnTo>
                  <a:pt x="2566" y="3115"/>
                </a:lnTo>
                <a:lnTo>
                  <a:pt x="2572" y="3105"/>
                </a:lnTo>
                <a:lnTo>
                  <a:pt x="2575" y="3100"/>
                </a:lnTo>
                <a:lnTo>
                  <a:pt x="2579" y="3099"/>
                </a:lnTo>
                <a:lnTo>
                  <a:pt x="2590" y="3096"/>
                </a:lnTo>
                <a:lnTo>
                  <a:pt x="2613" y="3095"/>
                </a:lnTo>
                <a:lnTo>
                  <a:pt x="2625" y="3098"/>
                </a:lnTo>
                <a:lnTo>
                  <a:pt x="2649" y="3086"/>
                </a:lnTo>
                <a:lnTo>
                  <a:pt x="2674" y="3074"/>
                </a:lnTo>
                <a:lnTo>
                  <a:pt x="2684" y="3070"/>
                </a:lnTo>
                <a:lnTo>
                  <a:pt x="2694" y="3067"/>
                </a:lnTo>
                <a:lnTo>
                  <a:pt x="2701" y="3064"/>
                </a:lnTo>
                <a:lnTo>
                  <a:pt x="2710" y="3054"/>
                </a:lnTo>
                <a:lnTo>
                  <a:pt x="2711" y="3047"/>
                </a:lnTo>
                <a:lnTo>
                  <a:pt x="2711" y="3043"/>
                </a:lnTo>
                <a:lnTo>
                  <a:pt x="2710" y="3038"/>
                </a:lnTo>
                <a:lnTo>
                  <a:pt x="2697" y="2998"/>
                </a:lnTo>
                <a:lnTo>
                  <a:pt x="2684" y="2956"/>
                </a:lnTo>
                <a:lnTo>
                  <a:pt x="2682" y="2951"/>
                </a:lnTo>
                <a:lnTo>
                  <a:pt x="2678" y="2946"/>
                </a:lnTo>
                <a:lnTo>
                  <a:pt x="2674" y="2940"/>
                </a:lnTo>
                <a:lnTo>
                  <a:pt x="2671" y="2927"/>
                </a:lnTo>
                <a:lnTo>
                  <a:pt x="2672" y="2920"/>
                </a:lnTo>
                <a:lnTo>
                  <a:pt x="2677" y="2910"/>
                </a:lnTo>
                <a:lnTo>
                  <a:pt x="2693" y="2900"/>
                </a:lnTo>
                <a:lnTo>
                  <a:pt x="2704" y="2899"/>
                </a:lnTo>
                <a:lnTo>
                  <a:pt x="2720" y="2897"/>
                </a:lnTo>
                <a:lnTo>
                  <a:pt x="2734" y="2890"/>
                </a:lnTo>
                <a:lnTo>
                  <a:pt x="2750" y="2879"/>
                </a:lnTo>
                <a:lnTo>
                  <a:pt x="2759" y="2863"/>
                </a:lnTo>
                <a:lnTo>
                  <a:pt x="2763" y="2854"/>
                </a:lnTo>
                <a:lnTo>
                  <a:pt x="2770" y="2845"/>
                </a:lnTo>
                <a:lnTo>
                  <a:pt x="2792" y="2822"/>
                </a:lnTo>
                <a:lnTo>
                  <a:pt x="2815" y="2801"/>
                </a:lnTo>
                <a:lnTo>
                  <a:pt x="2821" y="2795"/>
                </a:lnTo>
                <a:lnTo>
                  <a:pt x="2821" y="2789"/>
                </a:lnTo>
                <a:lnTo>
                  <a:pt x="2818" y="2783"/>
                </a:lnTo>
                <a:lnTo>
                  <a:pt x="2813" y="2781"/>
                </a:lnTo>
                <a:lnTo>
                  <a:pt x="2798" y="2772"/>
                </a:lnTo>
                <a:lnTo>
                  <a:pt x="2764" y="2762"/>
                </a:lnTo>
                <a:lnTo>
                  <a:pt x="2747" y="2760"/>
                </a:lnTo>
                <a:lnTo>
                  <a:pt x="2743" y="2759"/>
                </a:lnTo>
                <a:lnTo>
                  <a:pt x="2739" y="2760"/>
                </a:lnTo>
                <a:lnTo>
                  <a:pt x="2731" y="2765"/>
                </a:lnTo>
                <a:lnTo>
                  <a:pt x="2724" y="2769"/>
                </a:lnTo>
                <a:lnTo>
                  <a:pt x="2718" y="2763"/>
                </a:lnTo>
                <a:lnTo>
                  <a:pt x="2708" y="2760"/>
                </a:lnTo>
                <a:lnTo>
                  <a:pt x="2700" y="2759"/>
                </a:lnTo>
                <a:lnTo>
                  <a:pt x="2684" y="2765"/>
                </a:lnTo>
                <a:lnTo>
                  <a:pt x="2678" y="2772"/>
                </a:lnTo>
                <a:close/>
                <a:moveTo>
                  <a:pt x="2681" y="2465"/>
                </a:moveTo>
                <a:lnTo>
                  <a:pt x="2680" y="2465"/>
                </a:lnTo>
                <a:lnTo>
                  <a:pt x="2680" y="2466"/>
                </a:lnTo>
                <a:lnTo>
                  <a:pt x="2654" y="2508"/>
                </a:lnTo>
                <a:lnTo>
                  <a:pt x="2626" y="2550"/>
                </a:lnTo>
                <a:lnTo>
                  <a:pt x="2618" y="2562"/>
                </a:lnTo>
                <a:lnTo>
                  <a:pt x="2608" y="2572"/>
                </a:lnTo>
                <a:lnTo>
                  <a:pt x="2572" y="2603"/>
                </a:lnTo>
                <a:lnTo>
                  <a:pt x="2528" y="2629"/>
                </a:lnTo>
                <a:lnTo>
                  <a:pt x="2514" y="2638"/>
                </a:lnTo>
                <a:lnTo>
                  <a:pt x="2498" y="2647"/>
                </a:lnTo>
                <a:lnTo>
                  <a:pt x="2493" y="2654"/>
                </a:lnTo>
                <a:lnTo>
                  <a:pt x="2494" y="2662"/>
                </a:lnTo>
                <a:lnTo>
                  <a:pt x="2503" y="2668"/>
                </a:lnTo>
                <a:lnTo>
                  <a:pt x="2521" y="2675"/>
                </a:lnTo>
                <a:lnTo>
                  <a:pt x="2533" y="2674"/>
                </a:lnTo>
                <a:lnTo>
                  <a:pt x="2541" y="2672"/>
                </a:lnTo>
                <a:lnTo>
                  <a:pt x="2552" y="2668"/>
                </a:lnTo>
                <a:lnTo>
                  <a:pt x="2563" y="2664"/>
                </a:lnTo>
                <a:lnTo>
                  <a:pt x="2575" y="2660"/>
                </a:lnTo>
                <a:lnTo>
                  <a:pt x="2586" y="2658"/>
                </a:lnTo>
                <a:lnTo>
                  <a:pt x="2596" y="2661"/>
                </a:lnTo>
                <a:lnTo>
                  <a:pt x="2623" y="2674"/>
                </a:lnTo>
                <a:lnTo>
                  <a:pt x="2646" y="2690"/>
                </a:lnTo>
                <a:lnTo>
                  <a:pt x="2649" y="2687"/>
                </a:lnTo>
                <a:lnTo>
                  <a:pt x="2657" y="2684"/>
                </a:lnTo>
                <a:lnTo>
                  <a:pt x="2658" y="2675"/>
                </a:lnTo>
                <a:lnTo>
                  <a:pt x="2659" y="2655"/>
                </a:lnTo>
                <a:lnTo>
                  <a:pt x="2659" y="2634"/>
                </a:lnTo>
                <a:lnTo>
                  <a:pt x="2661" y="2619"/>
                </a:lnTo>
                <a:lnTo>
                  <a:pt x="2664" y="2605"/>
                </a:lnTo>
                <a:lnTo>
                  <a:pt x="2668" y="2582"/>
                </a:lnTo>
                <a:lnTo>
                  <a:pt x="2668" y="2560"/>
                </a:lnTo>
                <a:lnTo>
                  <a:pt x="2668" y="2541"/>
                </a:lnTo>
                <a:lnTo>
                  <a:pt x="2672" y="2521"/>
                </a:lnTo>
                <a:lnTo>
                  <a:pt x="2681" y="2497"/>
                </a:lnTo>
                <a:lnTo>
                  <a:pt x="2687" y="2472"/>
                </a:lnTo>
                <a:lnTo>
                  <a:pt x="2688" y="2469"/>
                </a:lnTo>
                <a:lnTo>
                  <a:pt x="2685" y="2465"/>
                </a:lnTo>
                <a:lnTo>
                  <a:pt x="2681" y="2465"/>
                </a:lnTo>
                <a:close/>
                <a:moveTo>
                  <a:pt x="3511" y="3880"/>
                </a:moveTo>
                <a:lnTo>
                  <a:pt x="3490" y="3897"/>
                </a:lnTo>
                <a:lnTo>
                  <a:pt x="3471" y="3917"/>
                </a:lnTo>
                <a:lnTo>
                  <a:pt x="3461" y="3929"/>
                </a:lnTo>
                <a:lnTo>
                  <a:pt x="3454" y="3943"/>
                </a:lnTo>
                <a:lnTo>
                  <a:pt x="3449" y="3953"/>
                </a:lnTo>
                <a:lnTo>
                  <a:pt x="3432" y="3968"/>
                </a:lnTo>
                <a:lnTo>
                  <a:pt x="3421" y="3971"/>
                </a:lnTo>
                <a:lnTo>
                  <a:pt x="3370" y="3978"/>
                </a:lnTo>
                <a:lnTo>
                  <a:pt x="3319" y="3981"/>
                </a:lnTo>
                <a:lnTo>
                  <a:pt x="3300" y="3979"/>
                </a:lnTo>
                <a:lnTo>
                  <a:pt x="3284" y="3973"/>
                </a:lnTo>
                <a:lnTo>
                  <a:pt x="3272" y="3966"/>
                </a:lnTo>
                <a:lnTo>
                  <a:pt x="3255" y="3948"/>
                </a:lnTo>
                <a:lnTo>
                  <a:pt x="3249" y="3936"/>
                </a:lnTo>
                <a:lnTo>
                  <a:pt x="3239" y="3919"/>
                </a:lnTo>
                <a:lnTo>
                  <a:pt x="3222" y="3907"/>
                </a:lnTo>
                <a:lnTo>
                  <a:pt x="3215" y="3904"/>
                </a:lnTo>
                <a:lnTo>
                  <a:pt x="3209" y="3909"/>
                </a:lnTo>
                <a:lnTo>
                  <a:pt x="3206" y="3912"/>
                </a:lnTo>
                <a:lnTo>
                  <a:pt x="3203" y="3916"/>
                </a:lnTo>
                <a:lnTo>
                  <a:pt x="3189" y="3937"/>
                </a:lnTo>
                <a:lnTo>
                  <a:pt x="3152" y="3973"/>
                </a:lnTo>
                <a:lnTo>
                  <a:pt x="3127" y="3985"/>
                </a:lnTo>
                <a:lnTo>
                  <a:pt x="3117" y="3989"/>
                </a:lnTo>
                <a:lnTo>
                  <a:pt x="3110" y="3994"/>
                </a:lnTo>
                <a:lnTo>
                  <a:pt x="3088" y="4008"/>
                </a:lnTo>
                <a:lnTo>
                  <a:pt x="3070" y="4022"/>
                </a:lnTo>
                <a:lnTo>
                  <a:pt x="3065" y="4025"/>
                </a:lnTo>
                <a:lnTo>
                  <a:pt x="3062" y="4027"/>
                </a:lnTo>
                <a:lnTo>
                  <a:pt x="3048" y="4031"/>
                </a:lnTo>
                <a:lnTo>
                  <a:pt x="3021" y="4030"/>
                </a:lnTo>
                <a:lnTo>
                  <a:pt x="3009" y="4022"/>
                </a:lnTo>
                <a:lnTo>
                  <a:pt x="2995" y="4014"/>
                </a:lnTo>
                <a:lnTo>
                  <a:pt x="2983" y="3988"/>
                </a:lnTo>
                <a:lnTo>
                  <a:pt x="2986" y="3971"/>
                </a:lnTo>
                <a:lnTo>
                  <a:pt x="2988" y="3963"/>
                </a:lnTo>
                <a:lnTo>
                  <a:pt x="2992" y="3956"/>
                </a:lnTo>
                <a:lnTo>
                  <a:pt x="2998" y="3948"/>
                </a:lnTo>
                <a:lnTo>
                  <a:pt x="3005" y="3937"/>
                </a:lnTo>
                <a:lnTo>
                  <a:pt x="3005" y="3936"/>
                </a:lnTo>
                <a:lnTo>
                  <a:pt x="3005" y="3933"/>
                </a:lnTo>
                <a:lnTo>
                  <a:pt x="3005" y="3932"/>
                </a:lnTo>
                <a:lnTo>
                  <a:pt x="3003" y="3930"/>
                </a:lnTo>
                <a:lnTo>
                  <a:pt x="2944" y="3961"/>
                </a:lnTo>
                <a:lnTo>
                  <a:pt x="2881" y="3984"/>
                </a:lnTo>
                <a:lnTo>
                  <a:pt x="2872" y="3986"/>
                </a:lnTo>
                <a:lnTo>
                  <a:pt x="2862" y="3988"/>
                </a:lnTo>
                <a:lnTo>
                  <a:pt x="2821" y="3992"/>
                </a:lnTo>
                <a:lnTo>
                  <a:pt x="2777" y="3999"/>
                </a:lnTo>
                <a:lnTo>
                  <a:pt x="2731" y="4007"/>
                </a:lnTo>
                <a:lnTo>
                  <a:pt x="2644" y="4002"/>
                </a:lnTo>
                <a:lnTo>
                  <a:pt x="2600" y="3991"/>
                </a:lnTo>
                <a:lnTo>
                  <a:pt x="2570" y="3981"/>
                </a:lnTo>
                <a:lnTo>
                  <a:pt x="2539" y="3969"/>
                </a:lnTo>
                <a:lnTo>
                  <a:pt x="2500" y="3955"/>
                </a:lnTo>
                <a:lnTo>
                  <a:pt x="2459" y="3943"/>
                </a:lnTo>
                <a:lnTo>
                  <a:pt x="2448" y="3940"/>
                </a:lnTo>
                <a:lnTo>
                  <a:pt x="2436" y="3935"/>
                </a:lnTo>
                <a:lnTo>
                  <a:pt x="2413" y="3924"/>
                </a:lnTo>
                <a:lnTo>
                  <a:pt x="2392" y="3913"/>
                </a:lnTo>
                <a:lnTo>
                  <a:pt x="2377" y="3904"/>
                </a:lnTo>
                <a:lnTo>
                  <a:pt x="2362" y="3896"/>
                </a:lnTo>
                <a:lnTo>
                  <a:pt x="2331" y="3877"/>
                </a:lnTo>
                <a:lnTo>
                  <a:pt x="2287" y="3829"/>
                </a:lnTo>
                <a:lnTo>
                  <a:pt x="2271" y="3798"/>
                </a:lnTo>
                <a:lnTo>
                  <a:pt x="2264" y="3779"/>
                </a:lnTo>
                <a:lnTo>
                  <a:pt x="2258" y="3760"/>
                </a:lnTo>
                <a:lnTo>
                  <a:pt x="2252" y="3721"/>
                </a:lnTo>
                <a:lnTo>
                  <a:pt x="2248" y="3682"/>
                </a:lnTo>
                <a:lnTo>
                  <a:pt x="2248" y="3672"/>
                </a:lnTo>
                <a:lnTo>
                  <a:pt x="2245" y="3662"/>
                </a:lnTo>
                <a:lnTo>
                  <a:pt x="2233" y="3620"/>
                </a:lnTo>
                <a:lnTo>
                  <a:pt x="2213" y="3583"/>
                </a:lnTo>
                <a:lnTo>
                  <a:pt x="2210" y="3577"/>
                </a:lnTo>
                <a:lnTo>
                  <a:pt x="2205" y="3573"/>
                </a:lnTo>
                <a:lnTo>
                  <a:pt x="2179" y="3554"/>
                </a:lnTo>
                <a:lnTo>
                  <a:pt x="2151" y="3540"/>
                </a:lnTo>
                <a:lnTo>
                  <a:pt x="2149" y="3538"/>
                </a:lnTo>
                <a:lnTo>
                  <a:pt x="2146" y="3538"/>
                </a:lnTo>
                <a:lnTo>
                  <a:pt x="2128" y="3537"/>
                </a:lnTo>
                <a:lnTo>
                  <a:pt x="2095" y="3546"/>
                </a:lnTo>
                <a:lnTo>
                  <a:pt x="2079" y="3554"/>
                </a:lnTo>
                <a:lnTo>
                  <a:pt x="2062" y="3563"/>
                </a:lnTo>
                <a:lnTo>
                  <a:pt x="2044" y="3567"/>
                </a:lnTo>
                <a:lnTo>
                  <a:pt x="2023" y="3570"/>
                </a:lnTo>
                <a:lnTo>
                  <a:pt x="1987" y="3567"/>
                </a:lnTo>
                <a:lnTo>
                  <a:pt x="1969" y="3563"/>
                </a:lnTo>
                <a:lnTo>
                  <a:pt x="1966" y="3563"/>
                </a:lnTo>
                <a:lnTo>
                  <a:pt x="1963" y="3563"/>
                </a:lnTo>
                <a:lnTo>
                  <a:pt x="1944" y="3564"/>
                </a:lnTo>
                <a:lnTo>
                  <a:pt x="1926" y="3572"/>
                </a:lnTo>
                <a:lnTo>
                  <a:pt x="1913" y="3579"/>
                </a:lnTo>
                <a:lnTo>
                  <a:pt x="1884" y="3586"/>
                </a:lnTo>
                <a:lnTo>
                  <a:pt x="1868" y="3584"/>
                </a:lnTo>
                <a:lnTo>
                  <a:pt x="1868" y="3583"/>
                </a:lnTo>
                <a:lnTo>
                  <a:pt x="1849" y="3576"/>
                </a:lnTo>
                <a:lnTo>
                  <a:pt x="1828" y="3550"/>
                </a:lnTo>
                <a:lnTo>
                  <a:pt x="1825" y="3531"/>
                </a:lnTo>
                <a:lnTo>
                  <a:pt x="1823" y="3508"/>
                </a:lnTo>
                <a:lnTo>
                  <a:pt x="1828" y="3485"/>
                </a:lnTo>
                <a:lnTo>
                  <a:pt x="1828" y="3482"/>
                </a:lnTo>
                <a:lnTo>
                  <a:pt x="1826" y="3479"/>
                </a:lnTo>
                <a:lnTo>
                  <a:pt x="1823" y="3469"/>
                </a:lnTo>
                <a:lnTo>
                  <a:pt x="1819" y="3459"/>
                </a:lnTo>
                <a:lnTo>
                  <a:pt x="1805" y="3426"/>
                </a:lnTo>
                <a:lnTo>
                  <a:pt x="1797" y="3390"/>
                </a:lnTo>
                <a:lnTo>
                  <a:pt x="1789" y="3387"/>
                </a:lnTo>
                <a:lnTo>
                  <a:pt x="1779" y="3391"/>
                </a:lnTo>
                <a:lnTo>
                  <a:pt x="1776" y="3393"/>
                </a:lnTo>
                <a:lnTo>
                  <a:pt x="1772" y="3394"/>
                </a:lnTo>
                <a:lnTo>
                  <a:pt x="1754" y="3393"/>
                </a:lnTo>
                <a:lnTo>
                  <a:pt x="1738" y="3383"/>
                </a:lnTo>
                <a:lnTo>
                  <a:pt x="1728" y="3374"/>
                </a:lnTo>
                <a:lnTo>
                  <a:pt x="1720" y="3365"/>
                </a:lnTo>
                <a:lnTo>
                  <a:pt x="1713" y="3355"/>
                </a:lnTo>
                <a:lnTo>
                  <a:pt x="1713" y="3344"/>
                </a:lnTo>
                <a:lnTo>
                  <a:pt x="1715" y="3331"/>
                </a:lnTo>
                <a:lnTo>
                  <a:pt x="1724" y="3319"/>
                </a:lnTo>
                <a:lnTo>
                  <a:pt x="1734" y="3311"/>
                </a:lnTo>
                <a:lnTo>
                  <a:pt x="1759" y="3299"/>
                </a:lnTo>
                <a:lnTo>
                  <a:pt x="1772" y="3298"/>
                </a:lnTo>
                <a:lnTo>
                  <a:pt x="1779" y="3298"/>
                </a:lnTo>
                <a:lnTo>
                  <a:pt x="1786" y="3301"/>
                </a:lnTo>
                <a:lnTo>
                  <a:pt x="1790" y="3305"/>
                </a:lnTo>
                <a:lnTo>
                  <a:pt x="1793" y="3308"/>
                </a:lnTo>
                <a:lnTo>
                  <a:pt x="1799" y="3309"/>
                </a:lnTo>
                <a:lnTo>
                  <a:pt x="1808" y="3302"/>
                </a:lnTo>
                <a:lnTo>
                  <a:pt x="1810" y="3296"/>
                </a:lnTo>
                <a:lnTo>
                  <a:pt x="1826" y="3255"/>
                </a:lnTo>
                <a:lnTo>
                  <a:pt x="1851" y="3216"/>
                </a:lnTo>
                <a:lnTo>
                  <a:pt x="1852" y="3213"/>
                </a:lnTo>
                <a:lnTo>
                  <a:pt x="1854" y="3208"/>
                </a:lnTo>
                <a:lnTo>
                  <a:pt x="1854" y="3195"/>
                </a:lnTo>
                <a:lnTo>
                  <a:pt x="1848" y="3184"/>
                </a:lnTo>
                <a:lnTo>
                  <a:pt x="1836" y="3167"/>
                </a:lnTo>
                <a:lnTo>
                  <a:pt x="1829" y="3146"/>
                </a:lnTo>
                <a:lnTo>
                  <a:pt x="1826" y="3131"/>
                </a:lnTo>
                <a:lnTo>
                  <a:pt x="1828" y="3100"/>
                </a:lnTo>
                <a:lnTo>
                  <a:pt x="1833" y="3085"/>
                </a:lnTo>
                <a:lnTo>
                  <a:pt x="1842" y="3067"/>
                </a:lnTo>
                <a:lnTo>
                  <a:pt x="1871" y="3041"/>
                </a:lnTo>
                <a:lnTo>
                  <a:pt x="1891" y="3033"/>
                </a:lnTo>
                <a:lnTo>
                  <a:pt x="1901" y="3031"/>
                </a:lnTo>
                <a:lnTo>
                  <a:pt x="1913" y="3031"/>
                </a:lnTo>
                <a:lnTo>
                  <a:pt x="1936" y="3033"/>
                </a:lnTo>
                <a:lnTo>
                  <a:pt x="1973" y="3051"/>
                </a:lnTo>
                <a:lnTo>
                  <a:pt x="1987" y="3067"/>
                </a:lnTo>
                <a:lnTo>
                  <a:pt x="1993" y="3074"/>
                </a:lnTo>
                <a:lnTo>
                  <a:pt x="1997" y="3085"/>
                </a:lnTo>
                <a:lnTo>
                  <a:pt x="2002" y="3095"/>
                </a:lnTo>
                <a:lnTo>
                  <a:pt x="2012" y="3102"/>
                </a:lnTo>
                <a:lnTo>
                  <a:pt x="2019" y="3103"/>
                </a:lnTo>
                <a:lnTo>
                  <a:pt x="2026" y="3102"/>
                </a:lnTo>
                <a:lnTo>
                  <a:pt x="2039" y="3095"/>
                </a:lnTo>
                <a:lnTo>
                  <a:pt x="2052" y="3086"/>
                </a:lnTo>
                <a:lnTo>
                  <a:pt x="2059" y="3082"/>
                </a:lnTo>
                <a:lnTo>
                  <a:pt x="2068" y="3080"/>
                </a:lnTo>
                <a:lnTo>
                  <a:pt x="2092" y="3079"/>
                </a:lnTo>
                <a:lnTo>
                  <a:pt x="2117" y="3083"/>
                </a:lnTo>
                <a:lnTo>
                  <a:pt x="2128" y="3086"/>
                </a:lnTo>
                <a:lnTo>
                  <a:pt x="2140" y="3086"/>
                </a:lnTo>
                <a:lnTo>
                  <a:pt x="2163" y="3087"/>
                </a:lnTo>
                <a:lnTo>
                  <a:pt x="2185" y="3089"/>
                </a:lnTo>
                <a:lnTo>
                  <a:pt x="2205" y="3092"/>
                </a:lnTo>
                <a:lnTo>
                  <a:pt x="2239" y="3102"/>
                </a:lnTo>
                <a:lnTo>
                  <a:pt x="2256" y="3110"/>
                </a:lnTo>
                <a:lnTo>
                  <a:pt x="2262" y="3112"/>
                </a:lnTo>
                <a:lnTo>
                  <a:pt x="2271" y="3110"/>
                </a:lnTo>
                <a:lnTo>
                  <a:pt x="2274" y="3105"/>
                </a:lnTo>
                <a:lnTo>
                  <a:pt x="2278" y="3099"/>
                </a:lnTo>
                <a:lnTo>
                  <a:pt x="2280" y="3092"/>
                </a:lnTo>
                <a:lnTo>
                  <a:pt x="2287" y="3072"/>
                </a:lnTo>
                <a:lnTo>
                  <a:pt x="2305" y="3033"/>
                </a:lnTo>
                <a:lnTo>
                  <a:pt x="2317" y="3014"/>
                </a:lnTo>
                <a:lnTo>
                  <a:pt x="2314" y="3001"/>
                </a:lnTo>
                <a:lnTo>
                  <a:pt x="2317" y="2974"/>
                </a:lnTo>
                <a:lnTo>
                  <a:pt x="2321" y="2961"/>
                </a:lnTo>
                <a:lnTo>
                  <a:pt x="2324" y="2958"/>
                </a:lnTo>
                <a:lnTo>
                  <a:pt x="2326" y="2953"/>
                </a:lnTo>
                <a:lnTo>
                  <a:pt x="2330" y="2945"/>
                </a:lnTo>
                <a:lnTo>
                  <a:pt x="2327" y="2936"/>
                </a:lnTo>
                <a:lnTo>
                  <a:pt x="2318" y="2925"/>
                </a:lnTo>
                <a:lnTo>
                  <a:pt x="2310" y="2913"/>
                </a:lnTo>
                <a:lnTo>
                  <a:pt x="2300" y="2902"/>
                </a:lnTo>
                <a:lnTo>
                  <a:pt x="2288" y="2893"/>
                </a:lnTo>
                <a:lnTo>
                  <a:pt x="2278" y="2886"/>
                </a:lnTo>
                <a:lnTo>
                  <a:pt x="2267" y="2881"/>
                </a:lnTo>
                <a:lnTo>
                  <a:pt x="2248" y="2876"/>
                </a:lnTo>
                <a:lnTo>
                  <a:pt x="2229" y="2868"/>
                </a:lnTo>
                <a:lnTo>
                  <a:pt x="2219" y="2863"/>
                </a:lnTo>
                <a:lnTo>
                  <a:pt x="2215" y="2851"/>
                </a:lnTo>
                <a:lnTo>
                  <a:pt x="2212" y="2842"/>
                </a:lnTo>
                <a:lnTo>
                  <a:pt x="2209" y="2832"/>
                </a:lnTo>
                <a:lnTo>
                  <a:pt x="2200" y="2821"/>
                </a:lnTo>
                <a:lnTo>
                  <a:pt x="2189" y="2814"/>
                </a:lnTo>
                <a:lnTo>
                  <a:pt x="2182" y="2809"/>
                </a:lnTo>
                <a:lnTo>
                  <a:pt x="2174" y="2805"/>
                </a:lnTo>
                <a:lnTo>
                  <a:pt x="2159" y="2791"/>
                </a:lnTo>
                <a:lnTo>
                  <a:pt x="2141" y="2757"/>
                </a:lnTo>
                <a:lnTo>
                  <a:pt x="2137" y="2739"/>
                </a:lnTo>
                <a:lnTo>
                  <a:pt x="2137" y="2727"/>
                </a:lnTo>
                <a:lnTo>
                  <a:pt x="2146" y="2706"/>
                </a:lnTo>
                <a:lnTo>
                  <a:pt x="2156" y="2697"/>
                </a:lnTo>
                <a:lnTo>
                  <a:pt x="2162" y="2691"/>
                </a:lnTo>
                <a:lnTo>
                  <a:pt x="2166" y="2687"/>
                </a:lnTo>
                <a:lnTo>
                  <a:pt x="2182" y="2672"/>
                </a:lnTo>
                <a:lnTo>
                  <a:pt x="2218" y="2652"/>
                </a:lnTo>
                <a:lnTo>
                  <a:pt x="2238" y="2647"/>
                </a:lnTo>
                <a:lnTo>
                  <a:pt x="2245" y="2647"/>
                </a:lnTo>
                <a:lnTo>
                  <a:pt x="2252" y="2649"/>
                </a:lnTo>
                <a:lnTo>
                  <a:pt x="2267" y="2655"/>
                </a:lnTo>
                <a:lnTo>
                  <a:pt x="2285" y="2675"/>
                </a:lnTo>
                <a:lnTo>
                  <a:pt x="2290" y="2688"/>
                </a:lnTo>
                <a:lnTo>
                  <a:pt x="2294" y="2706"/>
                </a:lnTo>
                <a:lnTo>
                  <a:pt x="2294" y="2723"/>
                </a:lnTo>
                <a:lnTo>
                  <a:pt x="2294" y="2724"/>
                </a:lnTo>
                <a:lnTo>
                  <a:pt x="2295" y="2724"/>
                </a:lnTo>
                <a:lnTo>
                  <a:pt x="2300" y="2729"/>
                </a:lnTo>
                <a:lnTo>
                  <a:pt x="2311" y="2729"/>
                </a:lnTo>
                <a:lnTo>
                  <a:pt x="2318" y="2724"/>
                </a:lnTo>
                <a:lnTo>
                  <a:pt x="2327" y="2716"/>
                </a:lnTo>
                <a:lnTo>
                  <a:pt x="2331" y="2704"/>
                </a:lnTo>
                <a:lnTo>
                  <a:pt x="2333" y="2701"/>
                </a:lnTo>
                <a:lnTo>
                  <a:pt x="2334" y="2698"/>
                </a:lnTo>
                <a:lnTo>
                  <a:pt x="2340" y="2693"/>
                </a:lnTo>
                <a:lnTo>
                  <a:pt x="2353" y="2685"/>
                </a:lnTo>
                <a:lnTo>
                  <a:pt x="2360" y="2684"/>
                </a:lnTo>
                <a:lnTo>
                  <a:pt x="2363" y="2683"/>
                </a:lnTo>
                <a:lnTo>
                  <a:pt x="2367" y="2681"/>
                </a:lnTo>
                <a:lnTo>
                  <a:pt x="2372" y="2680"/>
                </a:lnTo>
                <a:lnTo>
                  <a:pt x="2376" y="2675"/>
                </a:lnTo>
                <a:lnTo>
                  <a:pt x="2372" y="2668"/>
                </a:lnTo>
                <a:lnTo>
                  <a:pt x="2315" y="2651"/>
                </a:lnTo>
                <a:lnTo>
                  <a:pt x="2261" y="2632"/>
                </a:lnTo>
                <a:lnTo>
                  <a:pt x="2245" y="2623"/>
                </a:lnTo>
                <a:lnTo>
                  <a:pt x="2232" y="2612"/>
                </a:lnTo>
                <a:lnTo>
                  <a:pt x="2223" y="2602"/>
                </a:lnTo>
                <a:lnTo>
                  <a:pt x="2212" y="2595"/>
                </a:lnTo>
                <a:lnTo>
                  <a:pt x="2179" y="2575"/>
                </a:lnTo>
                <a:lnTo>
                  <a:pt x="2144" y="2554"/>
                </a:lnTo>
                <a:lnTo>
                  <a:pt x="2140" y="2551"/>
                </a:lnTo>
                <a:lnTo>
                  <a:pt x="2136" y="2547"/>
                </a:lnTo>
                <a:lnTo>
                  <a:pt x="2131" y="2541"/>
                </a:lnTo>
                <a:lnTo>
                  <a:pt x="2124" y="2536"/>
                </a:lnTo>
                <a:lnTo>
                  <a:pt x="2120" y="2540"/>
                </a:lnTo>
                <a:lnTo>
                  <a:pt x="2114" y="2541"/>
                </a:lnTo>
                <a:lnTo>
                  <a:pt x="2105" y="2541"/>
                </a:lnTo>
                <a:lnTo>
                  <a:pt x="2098" y="2537"/>
                </a:lnTo>
                <a:lnTo>
                  <a:pt x="2094" y="2533"/>
                </a:lnTo>
                <a:lnTo>
                  <a:pt x="2092" y="2524"/>
                </a:lnTo>
                <a:lnTo>
                  <a:pt x="2095" y="2518"/>
                </a:lnTo>
                <a:lnTo>
                  <a:pt x="2095" y="2515"/>
                </a:lnTo>
                <a:lnTo>
                  <a:pt x="2098" y="2514"/>
                </a:lnTo>
                <a:lnTo>
                  <a:pt x="2105" y="2513"/>
                </a:lnTo>
                <a:lnTo>
                  <a:pt x="2114" y="2513"/>
                </a:lnTo>
                <a:lnTo>
                  <a:pt x="2118" y="2513"/>
                </a:lnTo>
                <a:lnTo>
                  <a:pt x="2120" y="2511"/>
                </a:lnTo>
                <a:lnTo>
                  <a:pt x="2123" y="2494"/>
                </a:lnTo>
                <a:lnTo>
                  <a:pt x="2120" y="2461"/>
                </a:lnTo>
                <a:lnTo>
                  <a:pt x="2115" y="2443"/>
                </a:lnTo>
                <a:lnTo>
                  <a:pt x="2113" y="2439"/>
                </a:lnTo>
                <a:lnTo>
                  <a:pt x="2110" y="2436"/>
                </a:lnTo>
                <a:lnTo>
                  <a:pt x="2105" y="2432"/>
                </a:lnTo>
                <a:lnTo>
                  <a:pt x="2103" y="2410"/>
                </a:lnTo>
                <a:lnTo>
                  <a:pt x="2104" y="2387"/>
                </a:lnTo>
                <a:lnTo>
                  <a:pt x="2105" y="2376"/>
                </a:lnTo>
                <a:lnTo>
                  <a:pt x="2110" y="2366"/>
                </a:lnTo>
                <a:lnTo>
                  <a:pt x="2124" y="2332"/>
                </a:lnTo>
                <a:lnTo>
                  <a:pt x="2140" y="2299"/>
                </a:lnTo>
                <a:lnTo>
                  <a:pt x="2147" y="2288"/>
                </a:lnTo>
                <a:lnTo>
                  <a:pt x="2154" y="2275"/>
                </a:lnTo>
                <a:lnTo>
                  <a:pt x="2170" y="2247"/>
                </a:lnTo>
                <a:lnTo>
                  <a:pt x="2215" y="2200"/>
                </a:lnTo>
                <a:lnTo>
                  <a:pt x="2244" y="2181"/>
                </a:lnTo>
                <a:lnTo>
                  <a:pt x="2291" y="2152"/>
                </a:lnTo>
                <a:lnTo>
                  <a:pt x="2392" y="2102"/>
                </a:lnTo>
                <a:lnTo>
                  <a:pt x="2444" y="2079"/>
                </a:lnTo>
                <a:lnTo>
                  <a:pt x="2455" y="2076"/>
                </a:lnTo>
                <a:lnTo>
                  <a:pt x="2467" y="2075"/>
                </a:lnTo>
                <a:lnTo>
                  <a:pt x="2474" y="2075"/>
                </a:lnTo>
                <a:lnTo>
                  <a:pt x="2482" y="2076"/>
                </a:lnTo>
                <a:lnTo>
                  <a:pt x="2495" y="2080"/>
                </a:lnTo>
                <a:lnTo>
                  <a:pt x="2508" y="2085"/>
                </a:lnTo>
                <a:lnTo>
                  <a:pt x="2516" y="2086"/>
                </a:lnTo>
                <a:lnTo>
                  <a:pt x="2523" y="2088"/>
                </a:lnTo>
                <a:lnTo>
                  <a:pt x="2533" y="2089"/>
                </a:lnTo>
                <a:lnTo>
                  <a:pt x="2547" y="2102"/>
                </a:lnTo>
                <a:lnTo>
                  <a:pt x="2550" y="2111"/>
                </a:lnTo>
                <a:lnTo>
                  <a:pt x="2552" y="2119"/>
                </a:lnTo>
                <a:lnTo>
                  <a:pt x="2553" y="2128"/>
                </a:lnTo>
                <a:lnTo>
                  <a:pt x="2554" y="2139"/>
                </a:lnTo>
                <a:lnTo>
                  <a:pt x="2562" y="2149"/>
                </a:lnTo>
                <a:lnTo>
                  <a:pt x="2563" y="2149"/>
                </a:lnTo>
                <a:lnTo>
                  <a:pt x="2564" y="2149"/>
                </a:lnTo>
                <a:lnTo>
                  <a:pt x="2566" y="2149"/>
                </a:lnTo>
                <a:lnTo>
                  <a:pt x="2567" y="2148"/>
                </a:lnTo>
                <a:lnTo>
                  <a:pt x="2569" y="2148"/>
                </a:lnTo>
                <a:lnTo>
                  <a:pt x="2569" y="2148"/>
                </a:lnTo>
                <a:lnTo>
                  <a:pt x="2570" y="2147"/>
                </a:lnTo>
                <a:lnTo>
                  <a:pt x="2570" y="2147"/>
                </a:lnTo>
                <a:lnTo>
                  <a:pt x="2572" y="2147"/>
                </a:lnTo>
                <a:lnTo>
                  <a:pt x="2572" y="2138"/>
                </a:lnTo>
                <a:lnTo>
                  <a:pt x="2582" y="2125"/>
                </a:lnTo>
                <a:lnTo>
                  <a:pt x="2590" y="2122"/>
                </a:lnTo>
                <a:lnTo>
                  <a:pt x="2599" y="2119"/>
                </a:lnTo>
                <a:lnTo>
                  <a:pt x="2608" y="2122"/>
                </a:lnTo>
                <a:lnTo>
                  <a:pt x="2613" y="2125"/>
                </a:lnTo>
                <a:lnTo>
                  <a:pt x="2619" y="2135"/>
                </a:lnTo>
                <a:lnTo>
                  <a:pt x="2618" y="2142"/>
                </a:lnTo>
                <a:lnTo>
                  <a:pt x="2618" y="2144"/>
                </a:lnTo>
                <a:lnTo>
                  <a:pt x="2616" y="2145"/>
                </a:lnTo>
                <a:lnTo>
                  <a:pt x="2608" y="2157"/>
                </a:lnTo>
                <a:lnTo>
                  <a:pt x="2603" y="2170"/>
                </a:lnTo>
                <a:lnTo>
                  <a:pt x="2612" y="2177"/>
                </a:lnTo>
                <a:lnTo>
                  <a:pt x="2621" y="2184"/>
                </a:lnTo>
                <a:lnTo>
                  <a:pt x="2623" y="2190"/>
                </a:lnTo>
                <a:lnTo>
                  <a:pt x="2626" y="2197"/>
                </a:lnTo>
                <a:lnTo>
                  <a:pt x="2631" y="2213"/>
                </a:lnTo>
                <a:lnTo>
                  <a:pt x="2635" y="2229"/>
                </a:lnTo>
                <a:lnTo>
                  <a:pt x="2636" y="2229"/>
                </a:lnTo>
                <a:lnTo>
                  <a:pt x="2654" y="2249"/>
                </a:lnTo>
                <a:lnTo>
                  <a:pt x="2677" y="2298"/>
                </a:lnTo>
                <a:lnTo>
                  <a:pt x="2684" y="2324"/>
                </a:lnTo>
                <a:lnTo>
                  <a:pt x="2685" y="2330"/>
                </a:lnTo>
                <a:lnTo>
                  <a:pt x="2687" y="2335"/>
                </a:lnTo>
                <a:lnTo>
                  <a:pt x="2691" y="2351"/>
                </a:lnTo>
                <a:lnTo>
                  <a:pt x="2697" y="2366"/>
                </a:lnTo>
                <a:lnTo>
                  <a:pt x="2700" y="2373"/>
                </a:lnTo>
                <a:lnTo>
                  <a:pt x="2698" y="2380"/>
                </a:lnTo>
                <a:lnTo>
                  <a:pt x="2694" y="2400"/>
                </a:lnTo>
                <a:lnTo>
                  <a:pt x="2693" y="2419"/>
                </a:lnTo>
                <a:lnTo>
                  <a:pt x="2691" y="2430"/>
                </a:lnTo>
                <a:lnTo>
                  <a:pt x="2693" y="2442"/>
                </a:lnTo>
                <a:lnTo>
                  <a:pt x="2703" y="2446"/>
                </a:lnTo>
                <a:lnTo>
                  <a:pt x="2713" y="2451"/>
                </a:lnTo>
                <a:lnTo>
                  <a:pt x="2718" y="2455"/>
                </a:lnTo>
                <a:lnTo>
                  <a:pt x="2723" y="2459"/>
                </a:lnTo>
                <a:lnTo>
                  <a:pt x="2726" y="2461"/>
                </a:lnTo>
                <a:lnTo>
                  <a:pt x="2726" y="2462"/>
                </a:lnTo>
                <a:lnTo>
                  <a:pt x="2803" y="2459"/>
                </a:lnTo>
                <a:lnTo>
                  <a:pt x="2881" y="2458"/>
                </a:lnTo>
                <a:lnTo>
                  <a:pt x="2914" y="2459"/>
                </a:lnTo>
                <a:lnTo>
                  <a:pt x="2946" y="2464"/>
                </a:lnTo>
                <a:lnTo>
                  <a:pt x="2972" y="2466"/>
                </a:lnTo>
                <a:lnTo>
                  <a:pt x="2998" y="2462"/>
                </a:lnTo>
                <a:lnTo>
                  <a:pt x="3000" y="2461"/>
                </a:lnTo>
                <a:lnTo>
                  <a:pt x="3003" y="2462"/>
                </a:lnTo>
                <a:lnTo>
                  <a:pt x="3009" y="2465"/>
                </a:lnTo>
                <a:lnTo>
                  <a:pt x="3016" y="2477"/>
                </a:lnTo>
                <a:lnTo>
                  <a:pt x="3016" y="2484"/>
                </a:lnTo>
                <a:lnTo>
                  <a:pt x="3015" y="2498"/>
                </a:lnTo>
                <a:lnTo>
                  <a:pt x="3024" y="2523"/>
                </a:lnTo>
                <a:lnTo>
                  <a:pt x="3031" y="2533"/>
                </a:lnTo>
                <a:lnTo>
                  <a:pt x="3038" y="2541"/>
                </a:lnTo>
                <a:lnTo>
                  <a:pt x="3049" y="2554"/>
                </a:lnTo>
                <a:lnTo>
                  <a:pt x="3064" y="2582"/>
                </a:lnTo>
                <a:lnTo>
                  <a:pt x="3067" y="2598"/>
                </a:lnTo>
                <a:lnTo>
                  <a:pt x="3068" y="2603"/>
                </a:lnTo>
                <a:lnTo>
                  <a:pt x="3070" y="2609"/>
                </a:lnTo>
                <a:lnTo>
                  <a:pt x="3055" y="2636"/>
                </a:lnTo>
                <a:lnTo>
                  <a:pt x="3045" y="2665"/>
                </a:lnTo>
                <a:lnTo>
                  <a:pt x="3042" y="2671"/>
                </a:lnTo>
                <a:lnTo>
                  <a:pt x="3039" y="2677"/>
                </a:lnTo>
                <a:lnTo>
                  <a:pt x="3029" y="2694"/>
                </a:lnTo>
                <a:lnTo>
                  <a:pt x="3003" y="2721"/>
                </a:lnTo>
                <a:lnTo>
                  <a:pt x="2988" y="2733"/>
                </a:lnTo>
                <a:lnTo>
                  <a:pt x="2980" y="2740"/>
                </a:lnTo>
                <a:lnTo>
                  <a:pt x="2979" y="2749"/>
                </a:lnTo>
                <a:lnTo>
                  <a:pt x="2983" y="2757"/>
                </a:lnTo>
                <a:lnTo>
                  <a:pt x="2992" y="2762"/>
                </a:lnTo>
                <a:lnTo>
                  <a:pt x="3012" y="2766"/>
                </a:lnTo>
                <a:lnTo>
                  <a:pt x="3035" y="2765"/>
                </a:lnTo>
                <a:lnTo>
                  <a:pt x="3038" y="2765"/>
                </a:lnTo>
                <a:lnTo>
                  <a:pt x="3042" y="2766"/>
                </a:lnTo>
                <a:lnTo>
                  <a:pt x="3045" y="2768"/>
                </a:lnTo>
                <a:lnTo>
                  <a:pt x="3049" y="2769"/>
                </a:lnTo>
                <a:lnTo>
                  <a:pt x="3062" y="2773"/>
                </a:lnTo>
                <a:lnTo>
                  <a:pt x="3090" y="2769"/>
                </a:lnTo>
                <a:lnTo>
                  <a:pt x="3104" y="2762"/>
                </a:lnTo>
                <a:lnTo>
                  <a:pt x="3120" y="2750"/>
                </a:lnTo>
                <a:lnTo>
                  <a:pt x="3134" y="2734"/>
                </a:lnTo>
                <a:lnTo>
                  <a:pt x="3142" y="2724"/>
                </a:lnTo>
                <a:lnTo>
                  <a:pt x="3152" y="2716"/>
                </a:lnTo>
                <a:lnTo>
                  <a:pt x="3166" y="2703"/>
                </a:lnTo>
                <a:lnTo>
                  <a:pt x="3183" y="2694"/>
                </a:lnTo>
                <a:lnTo>
                  <a:pt x="3188" y="2693"/>
                </a:lnTo>
                <a:lnTo>
                  <a:pt x="3193" y="2693"/>
                </a:lnTo>
                <a:lnTo>
                  <a:pt x="3218" y="2694"/>
                </a:lnTo>
                <a:lnTo>
                  <a:pt x="3262" y="2707"/>
                </a:lnTo>
                <a:lnTo>
                  <a:pt x="3283" y="2719"/>
                </a:lnTo>
                <a:lnTo>
                  <a:pt x="3293" y="2723"/>
                </a:lnTo>
                <a:lnTo>
                  <a:pt x="3304" y="2723"/>
                </a:lnTo>
                <a:lnTo>
                  <a:pt x="3316" y="2721"/>
                </a:lnTo>
                <a:lnTo>
                  <a:pt x="3326" y="2719"/>
                </a:lnTo>
                <a:lnTo>
                  <a:pt x="3329" y="2719"/>
                </a:lnTo>
                <a:lnTo>
                  <a:pt x="3331" y="2719"/>
                </a:lnTo>
                <a:lnTo>
                  <a:pt x="3340" y="2719"/>
                </a:lnTo>
                <a:lnTo>
                  <a:pt x="3349" y="2719"/>
                </a:lnTo>
                <a:lnTo>
                  <a:pt x="3356" y="2719"/>
                </a:lnTo>
                <a:lnTo>
                  <a:pt x="3363" y="2719"/>
                </a:lnTo>
                <a:lnTo>
                  <a:pt x="3353" y="2697"/>
                </a:lnTo>
                <a:lnTo>
                  <a:pt x="3340" y="2677"/>
                </a:lnTo>
                <a:lnTo>
                  <a:pt x="3337" y="2671"/>
                </a:lnTo>
                <a:lnTo>
                  <a:pt x="3336" y="2665"/>
                </a:lnTo>
                <a:lnTo>
                  <a:pt x="3333" y="2644"/>
                </a:lnTo>
                <a:lnTo>
                  <a:pt x="3340" y="2622"/>
                </a:lnTo>
                <a:lnTo>
                  <a:pt x="3342" y="2622"/>
                </a:lnTo>
                <a:lnTo>
                  <a:pt x="3352" y="2609"/>
                </a:lnTo>
                <a:lnTo>
                  <a:pt x="3379" y="2590"/>
                </a:lnTo>
                <a:lnTo>
                  <a:pt x="3395" y="2583"/>
                </a:lnTo>
                <a:lnTo>
                  <a:pt x="3402" y="2580"/>
                </a:lnTo>
                <a:lnTo>
                  <a:pt x="3411" y="2579"/>
                </a:lnTo>
                <a:lnTo>
                  <a:pt x="3413" y="2579"/>
                </a:lnTo>
                <a:lnTo>
                  <a:pt x="3416" y="2579"/>
                </a:lnTo>
                <a:lnTo>
                  <a:pt x="3449" y="2580"/>
                </a:lnTo>
                <a:lnTo>
                  <a:pt x="3483" y="2585"/>
                </a:lnTo>
                <a:lnTo>
                  <a:pt x="3483" y="2586"/>
                </a:lnTo>
                <a:lnTo>
                  <a:pt x="3494" y="2595"/>
                </a:lnTo>
                <a:lnTo>
                  <a:pt x="3504" y="2605"/>
                </a:lnTo>
                <a:lnTo>
                  <a:pt x="3508" y="2609"/>
                </a:lnTo>
                <a:lnTo>
                  <a:pt x="3513" y="2612"/>
                </a:lnTo>
                <a:lnTo>
                  <a:pt x="3517" y="2613"/>
                </a:lnTo>
                <a:lnTo>
                  <a:pt x="3521" y="2612"/>
                </a:lnTo>
                <a:lnTo>
                  <a:pt x="3524" y="2611"/>
                </a:lnTo>
                <a:lnTo>
                  <a:pt x="3526" y="2609"/>
                </a:lnTo>
                <a:lnTo>
                  <a:pt x="3533" y="2605"/>
                </a:lnTo>
                <a:lnTo>
                  <a:pt x="3539" y="2598"/>
                </a:lnTo>
                <a:lnTo>
                  <a:pt x="3543" y="2595"/>
                </a:lnTo>
                <a:lnTo>
                  <a:pt x="3549" y="2592"/>
                </a:lnTo>
                <a:lnTo>
                  <a:pt x="3560" y="2589"/>
                </a:lnTo>
                <a:lnTo>
                  <a:pt x="3573" y="2590"/>
                </a:lnTo>
                <a:lnTo>
                  <a:pt x="3588" y="2593"/>
                </a:lnTo>
                <a:lnTo>
                  <a:pt x="3601" y="2595"/>
                </a:lnTo>
                <a:lnTo>
                  <a:pt x="3605" y="2596"/>
                </a:lnTo>
                <a:lnTo>
                  <a:pt x="3609" y="2598"/>
                </a:lnTo>
                <a:lnTo>
                  <a:pt x="3621" y="2605"/>
                </a:lnTo>
                <a:lnTo>
                  <a:pt x="3629" y="2616"/>
                </a:lnTo>
                <a:lnTo>
                  <a:pt x="3631" y="2621"/>
                </a:lnTo>
                <a:lnTo>
                  <a:pt x="3637" y="2623"/>
                </a:lnTo>
                <a:lnTo>
                  <a:pt x="3639" y="2623"/>
                </a:lnTo>
                <a:lnTo>
                  <a:pt x="3644" y="2622"/>
                </a:lnTo>
                <a:lnTo>
                  <a:pt x="3651" y="2615"/>
                </a:lnTo>
                <a:lnTo>
                  <a:pt x="3658" y="2606"/>
                </a:lnTo>
                <a:lnTo>
                  <a:pt x="3665" y="2599"/>
                </a:lnTo>
                <a:lnTo>
                  <a:pt x="3673" y="2590"/>
                </a:lnTo>
                <a:lnTo>
                  <a:pt x="3671" y="2580"/>
                </a:lnTo>
                <a:lnTo>
                  <a:pt x="3665" y="2570"/>
                </a:lnTo>
                <a:lnTo>
                  <a:pt x="3662" y="2563"/>
                </a:lnTo>
                <a:lnTo>
                  <a:pt x="3660" y="2554"/>
                </a:lnTo>
                <a:lnTo>
                  <a:pt x="3658" y="2541"/>
                </a:lnTo>
                <a:lnTo>
                  <a:pt x="3661" y="2515"/>
                </a:lnTo>
                <a:lnTo>
                  <a:pt x="3667" y="2502"/>
                </a:lnTo>
                <a:lnTo>
                  <a:pt x="3667" y="2502"/>
                </a:lnTo>
                <a:lnTo>
                  <a:pt x="3680" y="2487"/>
                </a:lnTo>
                <a:lnTo>
                  <a:pt x="3713" y="2464"/>
                </a:lnTo>
                <a:lnTo>
                  <a:pt x="3732" y="2458"/>
                </a:lnTo>
                <a:lnTo>
                  <a:pt x="3739" y="2456"/>
                </a:lnTo>
                <a:lnTo>
                  <a:pt x="3744" y="2455"/>
                </a:lnTo>
                <a:lnTo>
                  <a:pt x="3762" y="2455"/>
                </a:lnTo>
                <a:lnTo>
                  <a:pt x="3788" y="2469"/>
                </a:lnTo>
                <a:lnTo>
                  <a:pt x="3796" y="2481"/>
                </a:lnTo>
                <a:lnTo>
                  <a:pt x="3799" y="2488"/>
                </a:lnTo>
                <a:lnTo>
                  <a:pt x="3803" y="2494"/>
                </a:lnTo>
                <a:lnTo>
                  <a:pt x="3809" y="2508"/>
                </a:lnTo>
                <a:lnTo>
                  <a:pt x="3808" y="2537"/>
                </a:lnTo>
                <a:lnTo>
                  <a:pt x="3799" y="2551"/>
                </a:lnTo>
                <a:lnTo>
                  <a:pt x="3783" y="2576"/>
                </a:lnTo>
                <a:lnTo>
                  <a:pt x="3762" y="2598"/>
                </a:lnTo>
                <a:lnTo>
                  <a:pt x="3775" y="2622"/>
                </a:lnTo>
                <a:lnTo>
                  <a:pt x="3780" y="2649"/>
                </a:lnTo>
                <a:lnTo>
                  <a:pt x="3780" y="2655"/>
                </a:lnTo>
                <a:lnTo>
                  <a:pt x="3779" y="2661"/>
                </a:lnTo>
                <a:lnTo>
                  <a:pt x="3775" y="2680"/>
                </a:lnTo>
                <a:lnTo>
                  <a:pt x="3756" y="2710"/>
                </a:lnTo>
                <a:lnTo>
                  <a:pt x="3742" y="2724"/>
                </a:lnTo>
                <a:lnTo>
                  <a:pt x="3736" y="2727"/>
                </a:lnTo>
                <a:lnTo>
                  <a:pt x="3730" y="2732"/>
                </a:lnTo>
                <a:lnTo>
                  <a:pt x="3732" y="2734"/>
                </a:lnTo>
                <a:lnTo>
                  <a:pt x="3733" y="2737"/>
                </a:lnTo>
                <a:lnTo>
                  <a:pt x="3733" y="2740"/>
                </a:lnTo>
                <a:lnTo>
                  <a:pt x="3736" y="2742"/>
                </a:lnTo>
                <a:lnTo>
                  <a:pt x="3737" y="2743"/>
                </a:lnTo>
                <a:lnTo>
                  <a:pt x="3739" y="2745"/>
                </a:lnTo>
                <a:lnTo>
                  <a:pt x="3742" y="2746"/>
                </a:lnTo>
                <a:lnTo>
                  <a:pt x="3744" y="2747"/>
                </a:lnTo>
                <a:lnTo>
                  <a:pt x="3744" y="2747"/>
                </a:lnTo>
                <a:lnTo>
                  <a:pt x="3744" y="2749"/>
                </a:lnTo>
                <a:lnTo>
                  <a:pt x="3747" y="2756"/>
                </a:lnTo>
                <a:lnTo>
                  <a:pt x="3743" y="2769"/>
                </a:lnTo>
                <a:lnTo>
                  <a:pt x="3736" y="2775"/>
                </a:lnTo>
                <a:lnTo>
                  <a:pt x="3719" y="2785"/>
                </a:lnTo>
                <a:lnTo>
                  <a:pt x="3681" y="2792"/>
                </a:lnTo>
                <a:lnTo>
                  <a:pt x="3662" y="2786"/>
                </a:lnTo>
                <a:lnTo>
                  <a:pt x="3647" y="2781"/>
                </a:lnTo>
                <a:lnTo>
                  <a:pt x="3619" y="2762"/>
                </a:lnTo>
                <a:lnTo>
                  <a:pt x="3608" y="2752"/>
                </a:lnTo>
                <a:lnTo>
                  <a:pt x="3603" y="2746"/>
                </a:lnTo>
                <a:lnTo>
                  <a:pt x="3602" y="2739"/>
                </a:lnTo>
                <a:lnTo>
                  <a:pt x="3601" y="2732"/>
                </a:lnTo>
                <a:lnTo>
                  <a:pt x="3602" y="2724"/>
                </a:lnTo>
                <a:lnTo>
                  <a:pt x="3598" y="2721"/>
                </a:lnTo>
                <a:lnTo>
                  <a:pt x="3586" y="2721"/>
                </a:lnTo>
                <a:lnTo>
                  <a:pt x="3580" y="2724"/>
                </a:lnTo>
                <a:lnTo>
                  <a:pt x="3575" y="2727"/>
                </a:lnTo>
                <a:lnTo>
                  <a:pt x="3569" y="2729"/>
                </a:lnTo>
                <a:lnTo>
                  <a:pt x="3550" y="2730"/>
                </a:lnTo>
                <a:lnTo>
                  <a:pt x="3533" y="2724"/>
                </a:lnTo>
                <a:lnTo>
                  <a:pt x="3531" y="2724"/>
                </a:lnTo>
                <a:lnTo>
                  <a:pt x="3529" y="2724"/>
                </a:lnTo>
                <a:lnTo>
                  <a:pt x="3521" y="2724"/>
                </a:lnTo>
                <a:lnTo>
                  <a:pt x="3516" y="2720"/>
                </a:lnTo>
                <a:lnTo>
                  <a:pt x="3513" y="2719"/>
                </a:lnTo>
                <a:lnTo>
                  <a:pt x="3510" y="2717"/>
                </a:lnTo>
                <a:lnTo>
                  <a:pt x="3496" y="2714"/>
                </a:lnTo>
                <a:lnTo>
                  <a:pt x="3483" y="2720"/>
                </a:lnTo>
                <a:lnTo>
                  <a:pt x="3457" y="2733"/>
                </a:lnTo>
                <a:lnTo>
                  <a:pt x="3431" y="2739"/>
                </a:lnTo>
                <a:lnTo>
                  <a:pt x="3424" y="2739"/>
                </a:lnTo>
                <a:lnTo>
                  <a:pt x="3415" y="2737"/>
                </a:lnTo>
                <a:lnTo>
                  <a:pt x="3398" y="2736"/>
                </a:lnTo>
                <a:lnTo>
                  <a:pt x="3379" y="2740"/>
                </a:lnTo>
                <a:lnTo>
                  <a:pt x="3382" y="2755"/>
                </a:lnTo>
                <a:lnTo>
                  <a:pt x="3390" y="2782"/>
                </a:lnTo>
                <a:lnTo>
                  <a:pt x="3398" y="2794"/>
                </a:lnTo>
                <a:lnTo>
                  <a:pt x="3402" y="2801"/>
                </a:lnTo>
                <a:lnTo>
                  <a:pt x="3406" y="2808"/>
                </a:lnTo>
                <a:lnTo>
                  <a:pt x="3416" y="2834"/>
                </a:lnTo>
                <a:lnTo>
                  <a:pt x="3431" y="2889"/>
                </a:lnTo>
                <a:lnTo>
                  <a:pt x="3435" y="2917"/>
                </a:lnTo>
                <a:lnTo>
                  <a:pt x="3435" y="2927"/>
                </a:lnTo>
                <a:lnTo>
                  <a:pt x="3434" y="2938"/>
                </a:lnTo>
                <a:lnTo>
                  <a:pt x="3428" y="2968"/>
                </a:lnTo>
                <a:lnTo>
                  <a:pt x="3416" y="2997"/>
                </a:lnTo>
                <a:lnTo>
                  <a:pt x="3413" y="3004"/>
                </a:lnTo>
                <a:lnTo>
                  <a:pt x="3412" y="3011"/>
                </a:lnTo>
                <a:lnTo>
                  <a:pt x="3412" y="3015"/>
                </a:lnTo>
                <a:lnTo>
                  <a:pt x="3413" y="3021"/>
                </a:lnTo>
                <a:lnTo>
                  <a:pt x="3421" y="3034"/>
                </a:lnTo>
                <a:lnTo>
                  <a:pt x="3445" y="3051"/>
                </a:lnTo>
                <a:lnTo>
                  <a:pt x="3461" y="3054"/>
                </a:lnTo>
                <a:lnTo>
                  <a:pt x="3470" y="3054"/>
                </a:lnTo>
                <a:lnTo>
                  <a:pt x="3478" y="3053"/>
                </a:lnTo>
                <a:lnTo>
                  <a:pt x="3536" y="3037"/>
                </a:lnTo>
                <a:lnTo>
                  <a:pt x="3596" y="3028"/>
                </a:lnTo>
                <a:lnTo>
                  <a:pt x="3614" y="3027"/>
                </a:lnTo>
                <a:lnTo>
                  <a:pt x="3629" y="3028"/>
                </a:lnTo>
                <a:lnTo>
                  <a:pt x="3652" y="3028"/>
                </a:lnTo>
                <a:lnTo>
                  <a:pt x="3696" y="3020"/>
                </a:lnTo>
                <a:lnTo>
                  <a:pt x="3717" y="3010"/>
                </a:lnTo>
                <a:lnTo>
                  <a:pt x="3724" y="3008"/>
                </a:lnTo>
                <a:lnTo>
                  <a:pt x="3730" y="3007"/>
                </a:lnTo>
                <a:lnTo>
                  <a:pt x="3760" y="3005"/>
                </a:lnTo>
                <a:lnTo>
                  <a:pt x="3816" y="2989"/>
                </a:lnTo>
                <a:lnTo>
                  <a:pt x="3842" y="2974"/>
                </a:lnTo>
                <a:lnTo>
                  <a:pt x="3844" y="2972"/>
                </a:lnTo>
                <a:lnTo>
                  <a:pt x="3847" y="2971"/>
                </a:lnTo>
                <a:lnTo>
                  <a:pt x="3860" y="2961"/>
                </a:lnTo>
                <a:lnTo>
                  <a:pt x="3887" y="2952"/>
                </a:lnTo>
                <a:lnTo>
                  <a:pt x="3903" y="2953"/>
                </a:lnTo>
                <a:lnTo>
                  <a:pt x="3913" y="2956"/>
                </a:lnTo>
                <a:lnTo>
                  <a:pt x="3926" y="2966"/>
                </a:lnTo>
                <a:lnTo>
                  <a:pt x="3929" y="2975"/>
                </a:lnTo>
                <a:lnTo>
                  <a:pt x="3930" y="2979"/>
                </a:lnTo>
                <a:lnTo>
                  <a:pt x="3927" y="2982"/>
                </a:lnTo>
                <a:lnTo>
                  <a:pt x="3920" y="2989"/>
                </a:lnTo>
                <a:lnTo>
                  <a:pt x="3914" y="2998"/>
                </a:lnTo>
                <a:lnTo>
                  <a:pt x="3910" y="3007"/>
                </a:lnTo>
                <a:lnTo>
                  <a:pt x="3911" y="3014"/>
                </a:lnTo>
                <a:lnTo>
                  <a:pt x="3913" y="3023"/>
                </a:lnTo>
                <a:lnTo>
                  <a:pt x="3917" y="3030"/>
                </a:lnTo>
                <a:lnTo>
                  <a:pt x="3926" y="3037"/>
                </a:lnTo>
                <a:lnTo>
                  <a:pt x="3947" y="3049"/>
                </a:lnTo>
                <a:lnTo>
                  <a:pt x="3960" y="3051"/>
                </a:lnTo>
                <a:lnTo>
                  <a:pt x="3969" y="3053"/>
                </a:lnTo>
                <a:lnTo>
                  <a:pt x="3979" y="3056"/>
                </a:lnTo>
                <a:lnTo>
                  <a:pt x="4006" y="3063"/>
                </a:lnTo>
                <a:lnTo>
                  <a:pt x="4035" y="3070"/>
                </a:lnTo>
                <a:lnTo>
                  <a:pt x="4044" y="3073"/>
                </a:lnTo>
                <a:lnTo>
                  <a:pt x="4051" y="3079"/>
                </a:lnTo>
                <a:lnTo>
                  <a:pt x="4055" y="3085"/>
                </a:lnTo>
                <a:lnTo>
                  <a:pt x="4055" y="3096"/>
                </a:lnTo>
                <a:lnTo>
                  <a:pt x="4054" y="3102"/>
                </a:lnTo>
                <a:lnTo>
                  <a:pt x="4048" y="3110"/>
                </a:lnTo>
                <a:lnTo>
                  <a:pt x="4041" y="3118"/>
                </a:lnTo>
                <a:lnTo>
                  <a:pt x="4032" y="3125"/>
                </a:lnTo>
                <a:lnTo>
                  <a:pt x="4025" y="3144"/>
                </a:lnTo>
                <a:lnTo>
                  <a:pt x="4027" y="3154"/>
                </a:lnTo>
                <a:lnTo>
                  <a:pt x="4031" y="3168"/>
                </a:lnTo>
                <a:lnTo>
                  <a:pt x="4042" y="3181"/>
                </a:lnTo>
                <a:lnTo>
                  <a:pt x="4047" y="3184"/>
                </a:lnTo>
                <a:lnTo>
                  <a:pt x="4050" y="3190"/>
                </a:lnTo>
                <a:lnTo>
                  <a:pt x="4051" y="3204"/>
                </a:lnTo>
                <a:lnTo>
                  <a:pt x="4045" y="3217"/>
                </a:lnTo>
                <a:lnTo>
                  <a:pt x="4039" y="3224"/>
                </a:lnTo>
                <a:lnTo>
                  <a:pt x="4034" y="3231"/>
                </a:lnTo>
                <a:lnTo>
                  <a:pt x="4029" y="3237"/>
                </a:lnTo>
                <a:lnTo>
                  <a:pt x="4027" y="3243"/>
                </a:lnTo>
                <a:lnTo>
                  <a:pt x="4018" y="3259"/>
                </a:lnTo>
                <a:lnTo>
                  <a:pt x="4009" y="3293"/>
                </a:lnTo>
                <a:lnTo>
                  <a:pt x="4009" y="3311"/>
                </a:lnTo>
                <a:lnTo>
                  <a:pt x="4012" y="3314"/>
                </a:lnTo>
                <a:lnTo>
                  <a:pt x="4014" y="3316"/>
                </a:lnTo>
                <a:lnTo>
                  <a:pt x="4016" y="3318"/>
                </a:lnTo>
                <a:lnTo>
                  <a:pt x="4016" y="3321"/>
                </a:lnTo>
                <a:lnTo>
                  <a:pt x="4018" y="3324"/>
                </a:lnTo>
                <a:lnTo>
                  <a:pt x="4019" y="3327"/>
                </a:lnTo>
                <a:lnTo>
                  <a:pt x="4019" y="3328"/>
                </a:lnTo>
                <a:lnTo>
                  <a:pt x="4019" y="3329"/>
                </a:lnTo>
                <a:lnTo>
                  <a:pt x="4011" y="3337"/>
                </a:lnTo>
                <a:lnTo>
                  <a:pt x="3999" y="3340"/>
                </a:lnTo>
                <a:lnTo>
                  <a:pt x="3993" y="3340"/>
                </a:lnTo>
                <a:lnTo>
                  <a:pt x="3986" y="3340"/>
                </a:lnTo>
                <a:lnTo>
                  <a:pt x="3973" y="3340"/>
                </a:lnTo>
                <a:lnTo>
                  <a:pt x="3960" y="3338"/>
                </a:lnTo>
                <a:lnTo>
                  <a:pt x="3934" y="3347"/>
                </a:lnTo>
                <a:lnTo>
                  <a:pt x="3913" y="3361"/>
                </a:lnTo>
                <a:lnTo>
                  <a:pt x="3907" y="3365"/>
                </a:lnTo>
                <a:lnTo>
                  <a:pt x="3904" y="3370"/>
                </a:lnTo>
                <a:lnTo>
                  <a:pt x="3888" y="3391"/>
                </a:lnTo>
                <a:lnTo>
                  <a:pt x="3880" y="3416"/>
                </a:lnTo>
                <a:lnTo>
                  <a:pt x="3851" y="3419"/>
                </a:lnTo>
                <a:lnTo>
                  <a:pt x="3821" y="3420"/>
                </a:lnTo>
                <a:lnTo>
                  <a:pt x="3808" y="3423"/>
                </a:lnTo>
                <a:lnTo>
                  <a:pt x="3796" y="3430"/>
                </a:lnTo>
                <a:lnTo>
                  <a:pt x="3789" y="3438"/>
                </a:lnTo>
                <a:lnTo>
                  <a:pt x="3788" y="3449"/>
                </a:lnTo>
                <a:lnTo>
                  <a:pt x="3788" y="3452"/>
                </a:lnTo>
                <a:lnTo>
                  <a:pt x="3786" y="3453"/>
                </a:lnTo>
                <a:lnTo>
                  <a:pt x="3783" y="3461"/>
                </a:lnTo>
                <a:lnTo>
                  <a:pt x="3772" y="3468"/>
                </a:lnTo>
                <a:lnTo>
                  <a:pt x="3765" y="3468"/>
                </a:lnTo>
                <a:lnTo>
                  <a:pt x="3762" y="3468"/>
                </a:lnTo>
                <a:lnTo>
                  <a:pt x="3759" y="3468"/>
                </a:lnTo>
                <a:lnTo>
                  <a:pt x="3740" y="3462"/>
                </a:lnTo>
                <a:lnTo>
                  <a:pt x="3700" y="3461"/>
                </a:lnTo>
                <a:lnTo>
                  <a:pt x="3680" y="3463"/>
                </a:lnTo>
                <a:lnTo>
                  <a:pt x="3668" y="3465"/>
                </a:lnTo>
                <a:lnTo>
                  <a:pt x="3657" y="3462"/>
                </a:lnTo>
                <a:lnTo>
                  <a:pt x="3629" y="3455"/>
                </a:lnTo>
                <a:lnTo>
                  <a:pt x="3608" y="3440"/>
                </a:lnTo>
                <a:lnTo>
                  <a:pt x="3593" y="3429"/>
                </a:lnTo>
                <a:lnTo>
                  <a:pt x="3579" y="3420"/>
                </a:lnTo>
                <a:lnTo>
                  <a:pt x="3573" y="3417"/>
                </a:lnTo>
                <a:lnTo>
                  <a:pt x="3567" y="3416"/>
                </a:lnTo>
                <a:lnTo>
                  <a:pt x="3557" y="3416"/>
                </a:lnTo>
                <a:lnTo>
                  <a:pt x="3549" y="3422"/>
                </a:lnTo>
                <a:lnTo>
                  <a:pt x="3521" y="3443"/>
                </a:lnTo>
                <a:lnTo>
                  <a:pt x="3494" y="3465"/>
                </a:lnTo>
                <a:lnTo>
                  <a:pt x="3490" y="3469"/>
                </a:lnTo>
                <a:lnTo>
                  <a:pt x="3484" y="3472"/>
                </a:lnTo>
                <a:lnTo>
                  <a:pt x="3462" y="3485"/>
                </a:lnTo>
                <a:lnTo>
                  <a:pt x="3438" y="3494"/>
                </a:lnTo>
                <a:lnTo>
                  <a:pt x="3435" y="3495"/>
                </a:lnTo>
                <a:lnTo>
                  <a:pt x="3432" y="3498"/>
                </a:lnTo>
                <a:lnTo>
                  <a:pt x="3431" y="3501"/>
                </a:lnTo>
                <a:lnTo>
                  <a:pt x="3429" y="3504"/>
                </a:lnTo>
                <a:lnTo>
                  <a:pt x="3434" y="3515"/>
                </a:lnTo>
                <a:lnTo>
                  <a:pt x="3447" y="3534"/>
                </a:lnTo>
                <a:lnTo>
                  <a:pt x="3457" y="3541"/>
                </a:lnTo>
                <a:lnTo>
                  <a:pt x="3467" y="3548"/>
                </a:lnTo>
                <a:lnTo>
                  <a:pt x="3477" y="3556"/>
                </a:lnTo>
                <a:lnTo>
                  <a:pt x="3494" y="3556"/>
                </a:lnTo>
                <a:lnTo>
                  <a:pt x="3521" y="3567"/>
                </a:lnTo>
                <a:lnTo>
                  <a:pt x="3531" y="3577"/>
                </a:lnTo>
                <a:lnTo>
                  <a:pt x="3543" y="3587"/>
                </a:lnTo>
                <a:lnTo>
                  <a:pt x="3555" y="3597"/>
                </a:lnTo>
                <a:lnTo>
                  <a:pt x="3566" y="3605"/>
                </a:lnTo>
                <a:lnTo>
                  <a:pt x="3576" y="3615"/>
                </a:lnTo>
                <a:lnTo>
                  <a:pt x="3586" y="3626"/>
                </a:lnTo>
                <a:lnTo>
                  <a:pt x="3595" y="3654"/>
                </a:lnTo>
                <a:lnTo>
                  <a:pt x="3593" y="3668"/>
                </a:lnTo>
                <a:lnTo>
                  <a:pt x="3590" y="3685"/>
                </a:lnTo>
                <a:lnTo>
                  <a:pt x="3583" y="3701"/>
                </a:lnTo>
                <a:lnTo>
                  <a:pt x="3573" y="3726"/>
                </a:lnTo>
                <a:lnTo>
                  <a:pt x="3559" y="3778"/>
                </a:lnTo>
                <a:lnTo>
                  <a:pt x="3556" y="3803"/>
                </a:lnTo>
                <a:lnTo>
                  <a:pt x="3555" y="3812"/>
                </a:lnTo>
                <a:lnTo>
                  <a:pt x="3552" y="3821"/>
                </a:lnTo>
                <a:lnTo>
                  <a:pt x="3546" y="3837"/>
                </a:lnTo>
                <a:lnTo>
                  <a:pt x="3526" y="3867"/>
                </a:lnTo>
                <a:lnTo>
                  <a:pt x="3511" y="3880"/>
                </a:lnTo>
                <a:close/>
                <a:moveTo>
                  <a:pt x="2606" y="3017"/>
                </a:moveTo>
                <a:lnTo>
                  <a:pt x="2606" y="3024"/>
                </a:lnTo>
                <a:lnTo>
                  <a:pt x="2598" y="3033"/>
                </a:lnTo>
                <a:lnTo>
                  <a:pt x="2590" y="3036"/>
                </a:lnTo>
                <a:lnTo>
                  <a:pt x="2583" y="3036"/>
                </a:lnTo>
                <a:lnTo>
                  <a:pt x="2572" y="3043"/>
                </a:lnTo>
                <a:lnTo>
                  <a:pt x="2566" y="3049"/>
                </a:lnTo>
                <a:lnTo>
                  <a:pt x="2559" y="3050"/>
                </a:lnTo>
                <a:lnTo>
                  <a:pt x="2549" y="3043"/>
                </a:lnTo>
                <a:lnTo>
                  <a:pt x="2549" y="3036"/>
                </a:lnTo>
                <a:lnTo>
                  <a:pt x="2550" y="3030"/>
                </a:lnTo>
                <a:lnTo>
                  <a:pt x="2554" y="3025"/>
                </a:lnTo>
                <a:lnTo>
                  <a:pt x="2554" y="3020"/>
                </a:lnTo>
                <a:lnTo>
                  <a:pt x="2549" y="3015"/>
                </a:lnTo>
                <a:lnTo>
                  <a:pt x="2543" y="3011"/>
                </a:lnTo>
                <a:lnTo>
                  <a:pt x="2534" y="2998"/>
                </a:lnTo>
                <a:lnTo>
                  <a:pt x="2533" y="2991"/>
                </a:lnTo>
                <a:lnTo>
                  <a:pt x="2518" y="2992"/>
                </a:lnTo>
                <a:lnTo>
                  <a:pt x="2508" y="2985"/>
                </a:lnTo>
                <a:lnTo>
                  <a:pt x="2498" y="2978"/>
                </a:lnTo>
                <a:lnTo>
                  <a:pt x="2490" y="2969"/>
                </a:lnTo>
                <a:lnTo>
                  <a:pt x="2490" y="2956"/>
                </a:lnTo>
                <a:lnTo>
                  <a:pt x="2501" y="2935"/>
                </a:lnTo>
                <a:lnTo>
                  <a:pt x="2513" y="2926"/>
                </a:lnTo>
                <a:lnTo>
                  <a:pt x="2514" y="2925"/>
                </a:lnTo>
                <a:lnTo>
                  <a:pt x="2521" y="2920"/>
                </a:lnTo>
                <a:lnTo>
                  <a:pt x="2537" y="2920"/>
                </a:lnTo>
                <a:lnTo>
                  <a:pt x="2546" y="2925"/>
                </a:lnTo>
                <a:lnTo>
                  <a:pt x="2552" y="2929"/>
                </a:lnTo>
                <a:lnTo>
                  <a:pt x="2556" y="2935"/>
                </a:lnTo>
                <a:lnTo>
                  <a:pt x="2562" y="2945"/>
                </a:lnTo>
                <a:lnTo>
                  <a:pt x="2563" y="2956"/>
                </a:lnTo>
                <a:lnTo>
                  <a:pt x="2563" y="2966"/>
                </a:lnTo>
                <a:lnTo>
                  <a:pt x="2567" y="2975"/>
                </a:lnTo>
                <a:lnTo>
                  <a:pt x="2572" y="2982"/>
                </a:lnTo>
                <a:lnTo>
                  <a:pt x="2576" y="2988"/>
                </a:lnTo>
                <a:lnTo>
                  <a:pt x="2577" y="2991"/>
                </a:lnTo>
                <a:lnTo>
                  <a:pt x="2577" y="2995"/>
                </a:lnTo>
                <a:lnTo>
                  <a:pt x="2586" y="3001"/>
                </a:lnTo>
                <a:lnTo>
                  <a:pt x="2598" y="3005"/>
                </a:lnTo>
                <a:lnTo>
                  <a:pt x="2600" y="3005"/>
                </a:lnTo>
                <a:lnTo>
                  <a:pt x="2602" y="3007"/>
                </a:lnTo>
                <a:lnTo>
                  <a:pt x="2605" y="3011"/>
                </a:lnTo>
                <a:lnTo>
                  <a:pt x="2606" y="3017"/>
                </a:lnTo>
                <a:close/>
                <a:moveTo>
                  <a:pt x="2531" y="3072"/>
                </a:moveTo>
                <a:lnTo>
                  <a:pt x="2537" y="3076"/>
                </a:lnTo>
                <a:lnTo>
                  <a:pt x="2541" y="3087"/>
                </a:lnTo>
                <a:lnTo>
                  <a:pt x="2541" y="3095"/>
                </a:lnTo>
                <a:lnTo>
                  <a:pt x="2540" y="3102"/>
                </a:lnTo>
                <a:lnTo>
                  <a:pt x="2530" y="3113"/>
                </a:lnTo>
                <a:lnTo>
                  <a:pt x="2521" y="3115"/>
                </a:lnTo>
                <a:lnTo>
                  <a:pt x="2518" y="3116"/>
                </a:lnTo>
                <a:lnTo>
                  <a:pt x="2516" y="3116"/>
                </a:lnTo>
                <a:lnTo>
                  <a:pt x="2504" y="3112"/>
                </a:lnTo>
                <a:lnTo>
                  <a:pt x="2495" y="3102"/>
                </a:lnTo>
                <a:lnTo>
                  <a:pt x="2495" y="3095"/>
                </a:lnTo>
                <a:lnTo>
                  <a:pt x="2497" y="3087"/>
                </a:lnTo>
                <a:lnTo>
                  <a:pt x="2497" y="3083"/>
                </a:lnTo>
                <a:lnTo>
                  <a:pt x="2498" y="3080"/>
                </a:lnTo>
                <a:lnTo>
                  <a:pt x="2504" y="3074"/>
                </a:lnTo>
                <a:lnTo>
                  <a:pt x="2516" y="3069"/>
                </a:lnTo>
                <a:lnTo>
                  <a:pt x="2524" y="3070"/>
                </a:lnTo>
                <a:lnTo>
                  <a:pt x="2528" y="3070"/>
                </a:lnTo>
                <a:lnTo>
                  <a:pt x="2531" y="3072"/>
                </a:lnTo>
                <a:close/>
                <a:moveTo>
                  <a:pt x="3724" y="3488"/>
                </a:moveTo>
                <a:lnTo>
                  <a:pt x="3734" y="3488"/>
                </a:lnTo>
                <a:lnTo>
                  <a:pt x="3742" y="3494"/>
                </a:lnTo>
                <a:lnTo>
                  <a:pt x="3740" y="3499"/>
                </a:lnTo>
                <a:lnTo>
                  <a:pt x="3734" y="3511"/>
                </a:lnTo>
                <a:lnTo>
                  <a:pt x="3729" y="3514"/>
                </a:lnTo>
                <a:lnTo>
                  <a:pt x="3724" y="3515"/>
                </a:lnTo>
                <a:lnTo>
                  <a:pt x="3719" y="3515"/>
                </a:lnTo>
                <a:lnTo>
                  <a:pt x="3716" y="3515"/>
                </a:lnTo>
                <a:lnTo>
                  <a:pt x="3711" y="3517"/>
                </a:lnTo>
                <a:lnTo>
                  <a:pt x="3698" y="3523"/>
                </a:lnTo>
                <a:lnTo>
                  <a:pt x="3685" y="3521"/>
                </a:lnTo>
                <a:lnTo>
                  <a:pt x="3688" y="3507"/>
                </a:lnTo>
                <a:lnTo>
                  <a:pt x="3707" y="3489"/>
                </a:lnTo>
                <a:lnTo>
                  <a:pt x="3724" y="3488"/>
                </a:lnTo>
                <a:close/>
                <a:moveTo>
                  <a:pt x="3969" y="3034"/>
                </a:moveTo>
                <a:lnTo>
                  <a:pt x="3969" y="3033"/>
                </a:lnTo>
                <a:lnTo>
                  <a:pt x="3973" y="3033"/>
                </a:lnTo>
                <a:lnTo>
                  <a:pt x="3973" y="3034"/>
                </a:lnTo>
                <a:lnTo>
                  <a:pt x="3969" y="3034"/>
                </a:lnTo>
                <a:close/>
                <a:moveTo>
                  <a:pt x="3985" y="2642"/>
                </a:moveTo>
                <a:lnTo>
                  <a:pt x="3969" y="2634"/>
                </a:lnTo>
                <a:lnTo>
                  <a:pt x="3952" y="2631"/>
                </a:lnTo>
                <a:lnTo>
                  <a:pt x="3936" y="2636"/>
                </a:lnTo>
                <a:lnTo>
                  <a:pt x="3906" y="2638"/>
                </a:lnTo>
                <a:lnTo>
                  <a:pt x="3891" y="2634"/>
                </a:lnTo>
                <a:lnTo>
                  <a:pt x="3881" y="2629"/>
                </a:lnTo>
                <a:lnTo>
                  <a:pt x="3873" y="2621"/>
                </a:lnTo>
                <a:lnTo>
                  <a:pt x="3865" y="2613"/>
                </a:lnTo>
                <a:lnTo>
                  <a:pt x="3864" y="2602"/>
                </a:lnTo>
                <a:lnTo>
                  <a:pt x="3862" y="2598"/>
                </a:lnTo>
                <a:lnTo>
                  <a:pt x="3860" y="2595"/>
                </a:lnTo>
                <a:lnTo>
                  <a:pt x="3868" y="2564"/>
                </a:lnTo>
                <a:lnTo>
                  <a:pt x="3881" y="2536"/>
                </a:lnTo>
                <a:lnTo>
                  <a:pt x="3886" y="2531"/>
                </a:lnTo>
                <a:lnTo>
                  <a:pt x="3890" y="2526"/>
                </a:lnTo>
                <a:lnTo>
                  <a:pt x="3904" y="2515"/>
                </a:lnTo>
                <a:lnTo>
                  <a:pt x="3933" y="2511"/>
                </a:lnTo>
                <a:lnTo>
                  <a:pt x="3949" y="2517"/>
                </a:lnTo>
                <a:lnTo>
                  <a:pt x="3963" y="2526"/>
                </a:lnTo>
                <a:lnTo>
                  <a:pt x="3976" y="2538"/>
                </a:lnTo>
                <a:lnTo>
                  <a:pt x="3988" y="2551"/>
                </a:lnTo>
                <a:lnTo>
                  <a:pt x="4002" y="2563"/>
                </a:lnTo>
                <a:lnTo>
                  <a:pt x="4002" y="2572"/>
                </a:lnTo>
                <a:lnTo>
                  <a:pt x="4011" y="2586"/>
                </a:lnTo>
                <a:lnTo>
                  <a:pt x="4018" y="2590"/>
                </a:lnTo>
                <a:lnTo>
                  <a:pt x="4035" y="2600"/>
                </a:lnTo>
                <a:lnTo>
                  <a:pt x="4058" y="2612"/>
                </a:lnTo>
                <a:lnTo>
                  <a:pt x="4083" y="2618"/>
                </a:lnTo>
                <a:lnTo>
                  <a:pt x="4111" y="2606"/>
                </a:lnTo>
                <a:lnTo>
                  <a:pt x="4137" y="2589"/>
                </a:lnTo>
                <a:lnTo>
                  <a:pt x="4145" y="2585"/>
                </a:lnTo>
                <a:lnTo>
                  <a:pt x="4152" y="2580"/>
                </a:lnTo>
                <a:lnTo>
                  <a:pt x="4179" y="2570"/>
                </a:lnTo>
                <a:lnTo>
                  <a:pt x="4208" y="2566"/>
                </a:lnTo>
                <a:lnTo>
                  <a:pt x="4240" y="2560"/>
                </a:lnTo>
                <a:lnTo>
                  <a:pt x="4283" y="2556"/>
                </a:lnTo>
                <a:lnTo>
                  <a:pt x="4366" y="2563"/>
                </a:lnTo>
                <a:lnTo>
                  <a:pt x="4405" y="2573"/>
                </a:lnTo>
                <a:lnTo>
                  <a:pt x="4424" y="2580"/>
                </a:lnTo>
                <a:lnTo>
                  <a:pt x="4442" y="2590"/>
                </a:lnTo>
                <a:lnTo>
                  <a:pt x="4458" y="2600"/>
                </a:lnTo>
                <a:lnTo>
                  <a:pt x="4481" y="2628"/>
                </a:lnTo>
                <a:lnTo>
                  <a:pt x="4490" y="2644"/>
                </a:lnTo>
                <a:lnTo>
                  <a:pt x="4497" y="2658"/>
                </a:lnTo>
                <a:lnTo>
                  <a:pt x="4500" y="2672"/>
                </a:lnTo>
                <a:lnTo>
                  <a:pt x="4506" y="2691"/>
                </a:lnTo>
                <a:lnTo>
                  <a:pt x="4507" y="2729"/>
                </a:lnTo>
                <a:lnTo>
                  <a:pt x="4506" y="2749"/>
                </a:lnTo>
                <a:lnTo>
                  <a:pt x="4503" y="2757"/>
                </a:lnTo>
                <a:lnTo>
                  <a:pt x="4500" y="2765"/>
                </a:lnTo>
                <a:lnTo>
                  <a:pt x="4487" y="2796"/>
                </a:lnTo>
                <a:lnTo>
                  <a:pt x="4445" y="2850"/>
                </a:lnTo>
                <a:lnTo>
                  <a:pt x="4417" y="2873"/>
                </a:lnTo>
                <a:lnTo>
                  <a:pt x="4378" y="2899"/>
                </a:lnTo>
                <a:lnTo>
                  <a:pt x="4333" y="2917"/>
                </a:lnTo>
                <a:lnTo>
                  <a:pt x="4311" y="2926"/>
                </a:lnTo>
                <a:lnTo>
                  <a:pt x="4267" y="2932"/>
                </a:lnTo>
                <a:lnTo>
                  <a:pt x="4244" y="2930"/>
                </a:lnTo>
                <a:lnTo>
                  <a:pt x="4232" y="2929"/>
                </a:lnTo>
                <a:lnTo>
                  <a:pt x="4221" y="2926"/>
                </a:lnTo>
                <a:lnTo>
                  <a:pt x="4188" y="2916"/>
                </a:lnTo>
                <a:lnTo>
                  <a:pt x="4157" y="2906"/>
                </a:lnTo>
                <a:lnTo>
                  <a:pt x="4155" y="2906"/>
                </a:lnTo>
                <a:lnTo>
                  <a:pt x="4153" y="2906"/>
                </a:lnTo>
                <a:lnTo>
                  <a:pt x="4147" y="2907"/>
                </a:lnTo>
                <a:lnTo>
                  <a:pt x="4145" y="2912"/>
                </a:lnTo>
                <a:lnTo>
                  <a:pt x="4133" y="2919"/>
                </a:lnTo>
                <a:lnTo>
                  <a:pt x="4120" y="2920"/>
                </a:lnTo>
                <a:lnTo>
                  <a:pt x="4111" y="2919"/>
                </a:lnTo>
                <a:lnTo>
                  <a:pt x="4101" y="2910"/>
                </a:lnTo>
                <a:lnTo>
                  <a:pt x="4100" y="2903"/>
                </a:lnTo>
                <a:lnTo>
                  <a:pt x="4100" y="2897"/>
                </a:lnTo>
                <a:lnTo>
                  <a:pt x="4101" y="2893"/>
                </a:lnTo>
                <a:lnTo>
                  <a:pt x="4106" y="2883"/>
                </a:lnTo>
                <a:lnTo>
                  <a:pt x="4104" y="2873"/>
                </a:lnTo>
                <a:lnTo>
                  <a:pt x="4103" y="2868"/>
                </a:lnTo>
                <a:lnTo>
                  <a:pt x="4100" y="2866"/>
                </a:lnTo>
                <a:lnTo>
                  <a:pt x="4087" y="2847"/>
                </a:lnTo>
                <a:lnTo>
                  <a:pt x="4070" y="2808"/>
                </a:lnTo>
                <a:lnTo>
                  <a:pt x="4065" y="2785"/>
                </a:lnTo>
                <a:lnTo>
                  <a:pt x="4063" y="2768"/>
                </a:lnTo>
                <a:lnTo>
                  <a:pt x="4058" y="2752"/>
                </a:lnTo>
                <a:lnTo>
                  <a:pt x="4055" y="2743"/>
                </a:lnTo>
                <a:lnTo>
                  <a:pt x="4054" y="2734"/>
                </a:lnTo>
                <a:lnTo>
                  <a:pt x="4048" y="2707"/>
                </a:lnTo>
                <a:lnTo>
                  <a:pt x="4044" y="2681"/>
                </a:lnTo>
                <a:lnTo>
                  <a:pt x="4015" y="2660"/>
                </a:lnTo>
                <a:lnTo>
                  <a:pt x="3985" y="2642"/>
                </a:lnTo>
                <a:close/>
                <a:moveTo>
                  <a:pt x="4157" y="3008"/>
                </a:moveTo>
                <a:lnTo>
                  <a:pt x="4157" y="3015"/>
                </a:lnTo>
                <a:lnTo>
                  <a:pt x="4153" y="3020"/>
                </a:lnTo>
                <a:lnTo>
                  <a:pt x="4147" y="3018"/>
                </a:lnTo>
                <a:lnTo>
                  <a:pt x="4147" y="3014"/>
                </a:lnTo>
                <a:lnTo>
                  <a:pt x="4152" y="3008"/>
                </a:lnTo>
                <a:lnTo>
                  <a:pt x="4156" y="3008"/>
                </a:lnTo>
                <a:lnTo>
                  <a:pt x="4157" y="3008"/>
                </a:lnTo>
                <a:lnTo>
                  <a:pt x="4157" y="3008"/>
                </a:lnTo>
                <a:close/>
                <a:moveTo>
                  <a:pt x="4134" y="3028"/>
                </a:moveTo>
                <a:lnTo>
                  <a:pt x="4134" y="3027"/>
                </a:lnTo>
                <a:lnTo>
                  <a:pt x="4136" y="3027"/>
                </a:lnTo>
                <a:lnTo>
                  <a:pt x="4140" y="3027"/>
                </a:lnTo>
                <a:lnTo>
                  <a:pt x="4143" y="3031"/>
                </a:lnTo>
                <a:lnTo>
                  <a:pt x="4142" y="3036"/>
                </a:lnTo>
                <a:lnTo>
                  <a:pt x="4139" y="3038"/>
                </a:lnTo>
                <a:lnTo>
                  <a:pt x="4132" y="3040"/>
                </a:lnTo>
                <a:lnTo>
                  <a:pt x="4127" y="3038"/>
                </a:lnTo>
                <a:lnTo>
                  <a:pt x="4127" y="3036"/>
                </a:lnTo>
                <a:lnTo>
                  <a:pt x="4129" y="3036"/>
                </a:lnTo>
                <a:lnTo>
                  <a:pt x="4132" y="3031"/>
                </a:lnTo>
                <a:lnTo>
                  <a:pt x="4134" y="3028"/>
                </a:lnTo>
                <a:close/>
                <a:moveTo>
                  <a:pt x="4051" y="3027"/>
                </a:moveTo>
                <a:lnTo>
                  <a:pt x="4044" y="3024"/>
                </a:lnTo>
                <a:lnTo>
                  <a:pt x="4038" y="3021"/>
                </a:lnTo>
                <a:lnTo>
                  <a:pt x="4031" y="3017"/>
                </a:lnTo>
                <a:lnTo>
                  <a:pt x="4024" y="3002"/>
                </a:lnTo>
                <a:lnTo>
                  <a:pt x="4022" y="2994"/>
                </a:lnTo>
                <a:lnTo>
                  <a:pt x="4022" y="2989"/>
                </a:lnTo>
                <a:lnTo>
                  <a:pt x="4027" y="2985"/>
                </a:lnTo>
                <a:lnTo>
                  <a:pt x="4028" y="2984"/>
                </a:lnTo>
                <a:lnTo>
                  <a:pt x="4031" y="2982"/>
                </a:lnTo>
                <a:lnTo>
                  <a:pt x="4031" y="2976"/>
                </a:lnTo>
                <a:lnTo>
                  <a:pt x="4035" y="2974"/>
                </a:lnTo>
                <a:lnTo>
                  <a:pt x="4039" y="2972"/>
                </a:lnTo>
                <a:lnTo>
                  <a:pt x="4044" y="2975"/>
                </a:lnTo>
                <a:lnTo>
                  <a:pt x="4045" y="2979"/>
                </a:lnTo>
                <a:lnTo>
                  <a:pt x="4045" y="2982"/>
                </a:lnTo>
                <a:lnTo>
                  <a:pt x="4045" y="2985"/>
                </a:lnTo>
                <a:lnTo>
                  <a:pt x="4045" y="2992"/>
                </a:lnTo>
                <a:lnTo>
                  <a:pt x="4054" y="3000"/>
                </a:lnTo>
                <a:lnTo>
                  <a:pt x="4061" y="3001"/>
                </a:lnTo>
                <a:lnTo>
                  <a:pt x="4065" y="3008"/>
                </a:lnTo>
                <a:lnTo>
                  <a:pt x="4065" y="3024"/>
                </a:lnTo>
                <a:lnTo>
                  <a:pt x="4063" y="3033"/>
                </a:lnTo>
                <a:lnTo>
                  <a:pt x="4057" y="3030"/>
                </a:lnTo>
                <a:lnTo>
                  <a:pt x="4051" y="3027"/>
                </a:lnTo>
                <a:close/>
                <a:moveTo>
                  <a:pt x="4093" y="2982"/>
                </a:moveTo>
                <a:lnTo>
                  <a:pt x="4086" y="2985"/>
                </a:lnTo>
                <a:lnTo>
                  <a:pt x="4078" y="2984"/>
                </a:lnTo>
                <a:lnTo>
                  <a:pt x="4077" y="2982"/>
                </a:lnTo>
                <a:lnTo>
                  <a:pt x="4074" y="2981"/>
                </a:lnTo>
                <a:lnTo>
                  <a:pt x="4067" y="2965"/>
                </a:lnTo>
                <a:lnTo>
                  <a:pt x="4058" y="2949"/>
                </a:lnTo>
                <a:lnTo>
                  <a:pt x="4058" y="2948"/>
                </a:lnTo>
                <a:lnTo>
                  <a:pt x="4057" y="2946"/>
                </a:lnTo>
                <a:lnTo>
                  <a:pt x="4050" y="2948"/>
                </a:lnTo>
                <a:lnTo>
                  <a:pt x="4041" y="2943"/>
                </a:lnTo>
                <a:lnTo>
                  <a:pt x="4038" y="2938"/>
                </a:lnTo>
                <a:lnTo>
                  <a:pt x="4034" y="2930"/>
                </a:lnTo>
                <a:lnTo>
                  <a:pt x="4025" y="2926"/>
                </a:lnTo>
                <a:lnTo>
                  <a:pt x="4024" y="2919"/>
                </a:lnTo>
                <a:lnTo>
                  <a:pt x="4032" y="2910"/>
                </a:lnTo>
                <a:lnTo>
                  <a:pt x="4039" y="2907"/>
                </a:lnTo>
                <a:lnTo>
                  <a:pt x="4050" y="2906"/>
                </a:lnTo>
                <a:lnTo>
                  <a:pt x="4068" y="2910"/>
                </a:lnTo>
                <a:lnTo>
                  <a:pt x="4075" y="2916"/>
                </a:lnTo>
                <a:lnTo>
                  <a:pt x="4084" y="2922"/>
                </a:lnTo>
                <a:lnTo>
                  <a:pt x="4093" y="2925"/>
                </a:lnTo>
                <a:lnTo>
                  <a:pt x="4104" y="2930"/>
                </a:lnTo>
                <a:lnTo>
                  <a:pt x="4116" y="2936"/>
                </a:lnTo>
                <a:lnTo>
                  <a:pt x="4120" y="2939"/>
                </a:lnTo>
                <a:lnTo>
                  <a:pt x="4122" y="2945"/>
                </a:lnTo>
                <a:lnTo>
                  <a:pt x="4120" y="2952"/>
                </a:lnTo>
                <a:lnTo>
                  <a:pt x="4116" y="2959"/>
                </a:lnTo>
                <a:lnTo>
                  <a:pt x="4106" y="2972"/>
                </a:lnTo>
                <a:lnTo>
                  <a:pt x="4093" y="2982"/>
                </a:lnTo>
                <a:close/>
                <a:moveTo>
                  <a:pt x="3366" y="2479"/>
                </a:moveTo>
                <a:lnTo>
                  <a:pt x="3365" y="2484"/>
                </a:lnTo>
                <a:lnTo>
                  <a:pt x="3363" y="2487"/>
                </a:lnTo>
                <a:lnTo>
                  <a:pt x="3360" y="2497"/>
                </a:lnTo>
                <a:lnTo>
                  <a:pt x="3354" y="2505"/>
                </a:lnTo>
                <a:lnTo>
                  <a:pt x="3344" y="2517"/>
                </a:lnTo>
                <a:lnTo>
                  <a:pt x="3330" y="2523"/>
                </a:lnTo>
                <a:lnTo>
                  <a:pt x="3317" y="2526"/>
                </a:lnTo>
                <a:lnTo>
                  <a:pt x="3297" y="2521"/>
                </a:lnTo>
                <a:lnTo>
                  <a:pt x="3287" y="2515"/>
                </a:lnTo>
                <a:lnTo>
                  <a:pt x="3283" y="2511"/>
                </a:lnTo>
                <a:lnTo>
                  <a:pt x="3280" y="2507"/>
                </a:lnTo>
                <a:lnTo>
                  <a:pt x="3275" y="2495"/>
                </a:lnTo>
                <a:lnTo>
                  <a:pt x="3275" y="2472"/>
                </a:lnTo>
                <a:lnTo>
                  <a:pt x="3280" y="2459"/>
                </a:lnTo>
                <a:lnTo>
                  <a:pt x="3290" y="2449"/>
                </a:lnTo>
                <a:lnTo>
                  <a:pt x="3313" y="2438"/>
                </a:lnTo>
                <a:lnTo>
                  <a:pt x="3327" y="2436"/>
                </a:lnTo>
                <a:lnTo>
                  <a:pt x="3333" y="2436"/>
                </a:lnTo>
                <a:lnTo>
                  <a:pt x="3337" y="2438"/>
                </a:lnTo>
                <a:lnTo>
                  <a:pt x="3349" y="2445"/>
                </a:lnTo>
                <a:lnTo>
                  <a:pt x="3363" y="2466"/>
                </a:lnTo>
                <a:lnTo>
                  <a:pt x="3366" y="2479"/>
                </a:lnTo>
                <a:close/>
                <a:moveTo>
                  <a:pt x="3172" y="2027"/>
                </a:moveTo>
                <a:lnTo>
                  <a:pt x="3182" y="2046"/>
                </a:lnTo>
                <a:lnTo>
                  <a:pt x="3192" y="2085"/>
                </a:lnTo>
                <a:lnTo>
                  <a:pt x="3190" y="2106"/>
                </a:lnTo>
                <a:lnTo>
                  <a:pt x="3185" y="2126"/>
                </a:lnTo>
                <a:lnTo>
                  <a:pt x="3165" y="2160"/>
                </a:lnTo>
                <a:lnTo>
                  <a:pt x="3149" y="2174"/>
                </a:lnTo>
                <a:lnTo>
                  <a:pt x="3143" y="2177"/>
                </a:lnTo>
                <a:lnTo>
                  <a:pt x="3139" y="2180"/>
                </a:lnTo>
                <a:lnTo>
                  <a:pt x="3117" y="2188"/>
                </a:lnTo>
                <a:lnTo>
                  <a:pt x="3074" y="2197"/>
                </a:lnTo>
                <a:lnTo>
                  <a:pt x="3052" y="2196"/>
                </a:lnTo>
                <a:lnTo>
                  <a:pt x="3044" y="2196"/>
                </a:lnTo>
                <a:lnTo>
                  <a:pt x="3036" y="2191"/>
                </a:lnTo>
                <a:lnTo>
                  <a:pt x="3015" y="2180"/>
                </a:lnTo>
                <a:lnTo>
                  <a:pt x="2995" y="2168"/>
                </a:lnTo>
                <a:lnTo>
                  <a:pt x="2989" y="2164"/>
                </a:lnTo>
                <a:lnTo>
                  <a:pt x="2982" y="2162"/>
                </a:lnTo>
                <a:lnTo>
                  <a:pt x="2963" y="2152"/>
                </a:lnTo>
                <a:lnTo>
                  <a:pt x="2947" y="2139"/>
                </a:lnTo>
                <a:lnTo>
                  <a:pt x="2947" y="2135"/>
                </a:lnTo>
                <a:lnTo>
                  <a:pt x="2947" y="2131"/>
                </a:lnTo>
                <a:lnTo>
                  <a:pt x="2949" y="2126"/>
                </a:lnTo>
                <a:lnTo>
                  <a:pt x="2950" y="2124"/>
                </a:lnTo>
                <a:lnTo>
                  <a:pt x="2965" y="2099"/>
                </a:lnTo>
                <a:lnTo>
                  <a:pt x="2972" y="2073"/>
                </a:lnTo>
                <a:lnTo>
                  <a:pt x="2975" y="2062"/>
                </a:lnTo>
                <a:lnTo>
                  <a:pt x="2982" y="2052"/>
                </a:lnTo>
                <a:lnTo>
                  <a:pt x="2996" y="2031"/>
                </a:lnTo>
                <a:lnTo>
                  <a:pt x="3011" y="2011"/>
                </a:lnTo>
                <a:lnTo>
                  <a:pt x="3015" y="2005"/>
                </a:lnTo>
                <a:lnTo>
                  <a:pt x="3021" y="2001"/>
                </a:lnTo>
                <a:lnTo>
                  <a:pt x="3039" y="1991"/>
                </a:lnTo>
                <a:lnTo>
                  <a:pt x="3059" y="1991"/>
                </a:lnTo>
                <a:lnTo>
                  <a:pt x="3084" y="1994"/>
                </a:lnTo>
                <a:lnTo>
                  <a:pt x="3110" y="1998"/>
                </a:lnTo>
                <a:lnTo>
                  <a:pt x="3126" y="2001"/>
                </a:lnTo>
                <a:lnTo>
                  <a:pt x="3153" y="2013"/>
                </a:lnTo>
                <a:lnTo>
                  <a:pt x="3166" y="2021"/>
                </a:lnTo>
                <a:lnTo>
                  <a:pt x="3169" y="2024"/>
                </a:lnTo>
                <a:lnTo>
                  <a:pt x="3172" y="2027"/>
                </a:lnTo>
                <a:close/>
                <a:moveTo>
                  <a:pt x="3291" y="1784"/>
                </a:moveTo>
                <a:lnTo>
                  <a:pt x="3280" y="1781"/>
                </a:lnTo>
                <a:lnTo>
                  <a:pt x="3271" y="1773"/>
                </a:lnTo>
                <a:lnTo>
                  <a:pt x="3270" y="1762"/>
                </a:lnTo>
                <a:lnTo>
                  <a:pt x="3274" y="1750"/>
                </a:lnTo>
                <a:lnTo>
                  <a:pt x="3278" y="1743"/>
                </a:lnTo>
                <a:lnTo>
                  <a:pt x="3287" y="1742"/>
                </a:lnTo>
                <a:lnTo>
                  <a:pt x="3294" y="1740"/>
                </a:lnTo>
                <a:lnTo>
                  <a:pt x="3304" y="1746"/>
                </a:lnTo>
                <a:lnTo>
                  <a:pt x="3307" y="1752"/>
                </a:lnTo>
                <a:lnTo>
                  <a:pt x="3308" y="1759"/>
                </a:lnTo>
                <a:lnTo>
                  <a:pt x="3304" y="1773"/>
                </a:lnTo>
                <a:lnTo>
                  <a:pt x="3298" y="1781"/>
                </a:lnTo>
                <a:lnTo>
                  <a:pt x="3295" y="1782"/>
                </a:lnTo>
                <a:lnTo>
                  <a:pt x="3291" y="1784"/>
                </a:lnTo>
                <a:close/>
                <a:moveTo>
                  <a:pt x="3798" y="1763"/>
                </a:moveTo>
                <a:lnTo>
                  <a:pt x="3799" y="1771"/>
                </a:lnTo>
                <a:lnTo>
                  <a:pt x="3795" y="1775"/>
                </a:lnTo>
                <a:lnTo>
                  <a:pt x="3791" y="1773"/>
                </a:lnTo>
                <a:lnTo>
                  <a:pt x="3789" y="1769"/>
                </a:lnTo>
                <a:lnTo>
                  <a:pt x="3792" y="1763"/>
                </a:lnTo>
                <a:lnTo>
                  <a:pt x="3796" y="1762"/>
                </a:lnTo>
                <a:lnTo>
                  <a:pt x="3798" y="1762"/>
                </a:lnTo>
                <a:lnTo>
                  <a:pt x="3798" y="1763"/>
                </a:lnTo>
                <a:close/>
                <a:moveTo>
                  <a:pt x="3465" y="1436"/>
                </a:moveTo>
                <a:lnTo>
                  <a:pt x="3464" y="1439"/>
                </a:lnTo>
                <a:lnTo>
                  <a:pt x="3462" y="1441"/>
                </a:lnTo>
                <a:lnTo>
                  <a:pt x="3451" y="1454"/>
                </a:lnTo>
                <a:lnTo>
                  <a:pt x="3439" y="1467"/>
                </a:lnTo>
                <a:lnTo>
                  <a:pt x="3418" y="1472"/>
                </a:lnTo>
                <a:lnTo>
                  <a:pt x="3395" y="1471"/>
                </a:lnTo>
                <a:lnTo>
                  <a:pt x="3380" y="1465"/>
                </a:lnTo>
                <a:lnTo>
                  <a:pt x="3363" y="1445"/>
                </a:lnTo>
                <a:lnTo>
                  <a:pt x="3359" y="1431"/>
                </a:lnTo>
                <a:lnTo>
                  <a:pt x="3357" y="1420"/>
                </a:lnTo>
                <a:lnTo>
                  <a:pt x="3360" y="1410"/>
                </a:lnTo>
                <a:lnTo>
                  <a:pt x="3369" y="1390"/>
                </a:lnTo>
                <a:lnTo>
                  <a:pt x="3398" y="1363"/>
                </a:lnTo>
                <a:lnTo>
                  <a:pt x="3419" y="1356"/>
                </a:lnTo>
                <a:lnTo>
                  <a:pt x="3428" y="1354"/>
                </a:lnTo>
                <a:lnTo>
                  <a:pt x="3435" y="1356"/>
                </a:lnTo>
                <a:lnTo>
                  <a:pt x="3447" y="1359"/>
                </a:lnTo>
                <a:lnTo>
                  <a:pt x="3462" y="1373"/>
                </a:lnTo>
                <a:lnTo>
                  <a:pt x="3467" y="1383"/>
                </a:lnTo>
                <a:lnTo>
                  <a:pt x="3471" y="1392"/>
                </a:lnTo>
                <a:lnTo>
                  <a:pt x="3471" y="1403"/>
                </a:lnTo>
                <a:lnTo>
                  <a:pt x="3471" y="1419"/>
                </a:lnTo>
                <a:lnTo>
                  <a:pt x="3465" y="1436"/>
                </a:lnTo>
                <a:close/>
                <a:moveTo>
                  <a:pt x="3239" y="1373"/>
                </a:moveTo>
                <a:lnTo>
                  <a:pt x="3244" y="1370"/>
                </a:lnTo>
                <a:lnTo>
                  <a:pt x="3248" y="1373"/>
                </a:lnTo>
                <a:lnTo>
                  <a:pt x="3249" y="1379"/>
                </a:lnTo>
                <a:lnTo>
                  <a:pt x="3249" y="1382"/>
                </a:lnTo>
                <a:lnTo>
                  <a:pt x="3245" y="1382"/>
                </a:lnTo>
                <a:lnTo>
                  <a:pt x="3241" y="1382"/>
                </a:lnTo>
                <a:lnTo>
                  <a:pt x="3238" y="1379"/>
                </a:lnTo>
                <a:lnTo>
                  <a:pt x="3238" y="1377"/>
                </a:lnTo>
                <a:lnTo>
                  <a:pt x="3238" y="1376"/>
                </a:lnTo>
                <a:lnTo>
                  <a:pt x="3239" y="1374"/>
                </a:lnTo>
                <a:lnTo>
                  <a:pt x="3239" y="1373"/>
                </a:lnTo>
                <a:close/>
                <a:moveTo>
                  <a:pt x="3103" y="1436"/>
                </a:moveTo>
                <a:lnTo>
                  <a:pt x="3103" y="1429"/>
                </a:lnTo>
                <a:lnTo>
                  <a:pt x="3110" y="1416"/>
                </a:lnTo>
                <a:lnTo>
                  <a:pt x="3116" y="1410"/>
                </a:lnTo>
                <a:lnTo>
                  <a:pt x="3117" y="1409"/>
                </a:lnTo>
                <a:lnTo>
                  <a:pt x="3118" y="1410"/>
                </a:lnTo>
                <a:lnTo>
                  <a:pt x="3126" y="1413"/>
                </a:lnTo>
                <a:lnTo>
                  <a:pt x="3133" y="1423"/>
                </a:lnTo>
                <a:lnTo>
                  <a:pt x="3131" y="1432"/>
                </a:lnTo>
                <a:lnTo>
                  <a:pt x="3130" y="1438"/>
                </a:lnTo>
                <a:lnTo>
                  <a:pt x="3120" y="1444"/>
                </a:lnTo>
                <a:lnTo>
                  <a:pt x="3114" y="1442"/>
                </a:lnTo>
                <a:lnTo>
                  <a:pt x="3107" y="1441"/>
                </a:lnTo>
                <a:lnTo>
                  <a:pt x="3103" y="1436"/>
                </a:lnTo>
                <a:close/>
                <a:moveTo>
                  <a:pt x="3239" y="1315"/>
                </a:moveTo>
                <a:lnTo>
                  <a:pt x="3229" y="1301"/>
                </a:lnTo>
                <a:lnTo>
                  <a:pt x="3219" y="1285"/>
                </a:lnTo>
                <a:lnTo>
                  <a:pt x="3215" y="1278"/>
                </a:lnTo>
                <a:lnTo>
                  <a:pt x="3212" y="1261"/>
                </a:lnTo>
                <a:lnTo>
                  <a:pt x="3213" y="1252"/>
                </a:lnTo>
                <a:lnTo>
                  <a:pt x="3215" y="1245"/>
                </a:lnTo>
                <a:lnTo>
                  <a:pt x="3216" y="1238"/>
                </a:lnTo>
                <a:lnTo>
                  <a:pt x="3224" y="1210"/>
                </a:lnTo>
                <a:lnTo>
                  <a:pt x="3236" y="1184"/>
                </a:lnTo>
                <a:lnTo>
                  <a:pt x="3241" y="1176"/>
                </a:lnTo>
                <a:lnTo>
                  <a:pt x="3244" y="1165"/>
                </a:lnTo>
                <a:lnTo>
                  <a:pt x="3248" y="1154"/>
                </a:lnTo>
                <a:lnTo>
                  <a:pt x="3267" y="1141"/>
                </a:lnTo>
                <a:lnTo>
                  <a:pt x="3280" y="1141"/>
                </a:lnTo>
                <a:lnTo>
                  <a:pt x="3301" y="1138"/>
                </a:lnTo>
                <a:lnTo>
                  <a:pt x="3321" y="1129"/>
                </a:lnTo>
                <a:lnTo>
                  <a:pt x="3330" y="1127"/>
                </a:lnTo>
                <a:lnTo>
                  <a:pt x="3337" y="1128"/>
                </a:lnTo>
                <a:lnTo>
                  <a:pt x="3359" y="1148"/>
                </a:lnTo>
                <a:lnTo>
                  <a:pt x="3373" y="1171"/>
                </a:lnTo>
                <a:lnTo>
                  <a:pt x="3376" y="1180"/>
                </a:lnTo>
                <a:lnTo>
                  <a:pt x="3378" y="1189"/>
                </a:lnTo>
                <a:lnTo>
                  <a:pt x="3376" y="1219"/>
                </a:lnTo>
                <a:lnTo>
                  <a:pt x="3369" y="1249"/>
                </a:lnTo>
                <a:lnTo>
                  <a:pt x="3365" y="1258"/>
                </a:lnTo>
                <a:lnTo>
                  <a:pt x="3360" y="1266"/>
                </a:lnTo>
                <a:lnTo>
                  <a:pt x="3359" y="1271"/>
                </a:lnTo>
                <a:lnTo>
                  <a:pt x="3359" y="1274"/>
                </a:lnTo>
                <a:lnTo>
                  <a:pt x="3356" y="1284"/>
                </a:lnTo>
                <a:lnTo>
                  <a:pt x="3352" y="1294"/>
                </a:lnTo>
                <a:lnTo>
                  <a:pt x="3340" y="1301"/>
                </a:lnTo>
                <a:lnTo>
                  <a:pt x="3330" y="1311"/>
                </a:lnTo>
                <a:lnTo>
                  <a:pt x="3327" y="1314"/>
                </a:lnTo>
                <a:lnTo>
                  <a:pt x="3324" y="1317"/>
                </a:lnTo>
                <a:lnTo>
                  <a:pt x="3304" y="1324"/>
                </a:lnTo>
                <a:lnTo>
                  <a:pt x="3284" y="1328"/>
                </a:lnTo>
                <a:lnTo>
                  <a:pt x="3267" y="1328"/>
                </a:lnTo>
                <a:lnTo>
                  <a:pt x="3252" y="1320"/>
                </a:lnTo>
                <a:lnTo>
                  <a:pt x="3247" y="1317"/>
                </a:lnTo>
                <a:lnTo>
                  <a:pt x="3239" y="1315"/>
                </a:lnTo>
                <a:close/>
                <a:moveTo>
                  <a:pt x="3648" y="801"/>
                </a:moveTo>
                <a:lnTo>
                  <a:pt x="3650" y="808"/>
                </a:lnTo>
                <a:lnTo>
                  <a:pt x="3644" y="812"/>
                </a:lnTo>
                <a:lnTo>
                  <a:pt x="3638" y="811"/>
                </a:lnTo>
                <a:lnTo>
                  <a:pt x="3638" y="807"/>
                </a:lnTo>
                <a:lnTo>
                  <a:pt x="3642" y="801"/>
                </a:lnTo>
                <a:lnTo>
                  <a:pt x="3647" y="800"/>
                </a:lnTo>
                <a:lnTo>
                  <a:pt x="3648" y="800"/>
                </a:lnTo>
                <a:lnTo>
                  <a:pt x="3648" y="801"/>
                </a:lnTo>
                <a:close/>
                <a:moveTo>
                  <a:pt x="3311" y="4259"/>
                </a:moveTo>
                <a:lnTo>
                  <a:pt x="3310" y="4265"/>
                </a:lnTo>
                <a:lnTo>
                  <a:pt x="3304" y="4269"/>
                </a:lnTo>
                <a:lnTo>
                  <a:pt x="3298" y="4267"/>
                </a:lnTo>
                <a:lnTo>
                  <a:pt x="3298" y="4262"/>
                </a:lnTo>
                <a:lnTo>
                  <a:pt x="3303" y="4257"/>
                </a:lnTo>
                <a:lnTo>
                  <a:pt x="3310" y="4257"/>
                </a:lnTo>
                <a:lnTo>
                  <a:pt x="3311" y="4257"/>
                </a:lnTo>
                <a:lnTo>
                  <a:pt x="3311" y="4259"/>
                </a:lnTo>
                <a:close/>
                <a:moveTo>
                  <a:pt x="3009" y="4265"/>
                </a:moveTo>
                <a:lnTo>
                  <a:pt x="3016" y="4262"/>
                </a:lnTo>
                <a:lnTo>
                  <a:pt x="3025" y="4265"/>
                </a:lnTo>
                <a:lnTo>
                  <a:pt x="3028" y="4270"/>
                </a:lnTo>
                <a:lnTo>
                  <a:pt x="3029" y="4276"/>
                </a:lnTo>
                <a:lnTo>
                  <a:pt x="3025" y="4285"/>
                </a:lnTo>
                <a:lnTo>
                  <a:pt x="3019" y="4288"/>
                </a:lnTo>
                <a:lnTo>
                  <a:pt x="3009" y="4288"/>
                </a:lnTo>
                <a:lnTo>
                  <a:pt x="3002" y="4282"/>
                </a:lnTo>
                <a:lnTo>
                  <a:pt x="3000" y="4276"/>
                </a:lnTo>
                <a:lnTo>
                  <a:pt x="3005" y="4267"/>
                </a:lnTo>
                <a:lnTo>
                  <a:pt x="3009" y="4265"/>
                </a:lnTo>
                <a:close/>
                <a:moveTo>
                  <a:pt x="2721" y="4142"/>
                </a:moveTo>
                <a:lnTo>
                  <a:pt x="2720" y="4138"/>
                </a:lnTo>
                <a:lnTo>
                  <a:pt x="2717" y="4133"/>
                </a:lnTo>
                <a:lnTo>
                  <a:pt x="2717" y="4133"/>
                </a:lnTo>
                <a:lnTo>
                  <a:pt x="2716" y="4132"/>
                </a:lnTo>
                <a:lnTo>
                  <a:pt x="2713" y="4118"/>
                </a:lnTo>
                <a:lnTo>
                  <a:pt x="2717" y="4090"/>
                </a:lnTo>
                <a:lnTo>
                  <a:pt x="2724" y="4076"/>
                </a:lnTo>
                <a:lnTo>
                  <a:pt x="2733" y="4064"/>
                </a:lnTo>
                <a:lnTo>
                  <a:pt x="2743" y="4056"/>
                </a:lnTo>
                <a:lnTo>
                  <a:pt x="2754" y="4047"/>
                </a:lnTo>
                <a:lnTo>
                  <a:pt x="2782" y="4037"/>
                </a:lnTo>
                <a:lnTo>
                  <a:pt x="2796" y="4034"/>
                </a:lnTo>
                <a:lnTo>
                  <a:pt x="2816" y="4034"/>
                </a:lnTo>
                <a:lnTo>
                  <a:pt x="2834" y="4043"/>
                </a:lnTo>
                <a:lnTo>
                  <a:pt x="2848" y="4054"/>
                </a:lnTo>
                <a:lnTo>
                  <a:pt x="2864" y="4084"/>
                </a:lnTo>
                <a:lnTo>
                  <a:pt x="2865" y="4103"/>
                </a:lnTo>
                <a:lnTo>
                  <a:pt x="2865" y="4115"/>
                </a:lnTo>
                <a:lnTo>
                  <a:pt x="2857" y="4136"/>
                </a:lnTo>
                <a:lnTo>
                  <a:pt x="2849" y="4146"/>
                </a:lnTo>
                <a:lnTo>
                  <a:pt x="2835" y="4161"/>
                </a:lnTo>
                <a:lnTo>
                  <a:pt x="2802" y="4177"/>
                </a:lnTo>
                <a:lnTo>
                  <a:pt x="2782" y="4177"/>
                </a:lnTo>
                <a:lnTo>
                  <a:pt x="2769" y="4177"/>
                </a:lnTo>
                <a:lnTo>
                  <a:pt x="2756" y="4172"/>
                </a:lnTo>
                <a:lnTo>
                  <a:pt x="2744" y="4167"/>
                </a:lnTo>
                <a:lnTo>
                  <a:pt x="2727" y="4152"/>
                </a:lnTo>
                <a:lnTo>
                  <a:pt x="2721" y="4142"/>
                </a:lnTo>
                <a:close/>
                <a:moveTo>
                  <a:pt x="2819" y="4024"/>
                </a:moveTo>
                <a:lnTo>
                  <a:pt x="2813" y="4028"/>
                </a:lnTo>
                <a:lnTo>
                  <a:pt x="2805" y="4028"/>
                </a:lnTo>
                <a:lnTo>
                  <a:pt x="2800" y="4025"/>
                </a:lnTo>
                <a:lnTo>
                  <a:pt x="2798" y="4022"/>
                </a:lnTo>
                <a:lnTo>
                  <a:pt x="2796" y="4020"/>
                </a:lnTo>
                <a:lnTo>
                  <a:pt x="2798" y="4009"/>
                </a:lnTo>
                <a:lnTo>
                  <a:pt x="2809" y="4001"/>
                </a:lnTo>
                <a:lnTo>
                  <a:pt x="2819" y="4002"/>
                </a:lnTo>
                <a:lnTo>
                  <a:pt x="2823" y="4005"/>
                </a:lnTo>
                <a:lnTo>
                  <a:pt x="2825" y="4011"/>
                </a:lnTo>
                <a:lnTo>
                  <a:pt x="2825" y="4020"/>
                </a:lnTo>
                <a:lnTo>
                  <a:pt x="2819" y="4024"/>
                </a:lnTo>
                <a:close/>
                <a:moveTo>
                  <a:pt x="2485" y="4239"/>
                </a:moveTo>
                <a:lnTo>
                  <a:pt x="2472" y="4246"/>
                </a:lnTo>
                <a:lnTo>
                  <a:pt x="2445" y="4250"/>
                </a:lnTo>
                <a:lnTo>
                  <a:pt x="2431" y="4247"/>
                </a:lnTo>
                <a:lnTo>
                  <a:pt x="2416" y="4246"/>
                </a:lnTo>
                <a:lnTo>
                  <a:pt x="2403" y="4247"/>
                </a:lnTo>
                <a:lnTo>
                  <a:pt x="2399" y="4247"/>
                </a:lnTo>
                <a:lnTo>
                  <a:pt x="2396" y="4247"/>
                </a:lnTo>
                <a:lnTo>
                  <a:pt x="2387" y="4236"/>
                </a:lnTo>
                <a:lnTo>
                  <a:pt x="2373" y="4210"/>
                </a:lnTo>
                <a:lnTo>
                  <a:pt x="2370" y="4195"/>
                </a:lnTo>
                <a:lnTo>
                  <a:pt x="2367" y="4185"/>
                </a:lnTo>
                <a:lnTo>
                  <a:pt x="2370" y="4165"/>
                </a:lnTo>
                <a:lnTo>
                  <a:pt x="2374" y="4155"/>
                </a:lnTo>
                <a:lnTo>
                  <a:pt x="2383" y="4141"/>
                </a:lnTo>
                <a:lnTo>
                  <a:pt x="2406" y="4119"/>
                </a:lnTo>
                <a:lnTo>
                  <a:pt x="2422" y="4113"/>
                </a:lnTo>
                <a:lnTo>
                  <a:pt x="2428" y="4110"/>
                </a:lnTo>
                <a:lnTo>
                  <a:pt x="2433" y="4109"/>
                </a:lnTo>
                <a:lnTo>
                  <a:pt x="2454" y="4107"/>
                </a:lnTo>
                <a:lnTo>
                  <a:pt x="2490" y="4115"/>
                </a:lnTo>
                <a:lnTo>
                  <a:pt x="2507" y="4123"/>
                </a:lnTo>
                <a:lnTo>
                  <a:pt x="2516" y="4145"/>
                </a:lnTo>
                <a:lnTo>
                  <a:pt x="2526" y="4167"/>
                </a:lnTo>
                <a:lnTo>
                  <a:pt x="2527" y="4169"/>
                </a:lnTo>
                <a:lnTo>
                  <a:pt x="2527" y="4172"/>
                </a:lnTo>
                <a:lnTo>
                  <a:pt x="2524" y="4192"/>
                </a:lnTo>
                <a:lnTo>
                  <a:pt x="2503" y="4226"/>
                </a:lnTo>
                <a:lnTo>
                  <a:pt x="2485" y="4239"/>
                </a:lnTo>
                <a:close/>
                <a:moveTo>
                  <a:pt x="2258" y="4386"/>
                </a:moveTo>
                <a:lnTo>
                  <a:pt x="2265" y="4386"/>
                </a:lnTo>
                <a:lnTo>
                  <a:pt x="2272" y="4394"/>
                </a:lnTo>
                <a:lnTo>
                  <a:pt x="2272" y="4403"/>
                </a:lnTo>
                <a:lnTo>
                  <a:pt x="2269" y="4410"/>
                </a:lnTo>
                <a:lnTo>
                  <a:pt x="2262" y="4416"/>
                </a:lnTo>
                <a:lnTo>
                  <a:pt x="2255" y="4419"/>
                </a:lnTo>
                <a:lnTo>
                  <a:pt x="2244" y="4416"/>
                </a:lnTo>
                <a:lnTo>
                  <a:pt x="2239" y="4410"/>
                </a:lnTo>
                <a:lnTo>
                  <a:pt x="2238" y="4401"/>
                </a:lnTo>
                <a:lnTo>
                  <a:pt x="2244" y="4390"/>
                </a:lnTo>
                <a:lnTo>
                  <a:pt x="2251" y="4387"/>
                </a:lnTo>
                <a:lnTo>
                  <a:pt x="2254" y="4386"/>
                </a:lnTo>
                <a:lnTo>
                  <a:pt x="2258" y="4386"/>
                </a:lnTo>
                <a:close/>
                <a:moveTo>
                  <a:pt x="1923" y="4545"/>
                </a:moveTo>
                <a:lnTo>
                  <a:pt x="1921" y="4538"/>
                </a:lnTo>
                <a:lnTo>
                  <a:pt x="1927" y="4528"/>
                </a:lnTo>
                <a:lnTo>
                  <a:pt x="1934" y="4525"/>
                </a:lnTo>
                <a:lnTo>
                  <a:pt x="1940" y="4525"/>
                </a:lnTo>
                <a:lnTo>
                  <a:pt x="1943" y="4527"/>
                </a:lnTo>
                <a:lnTo>
                  <a:pt x="1947" y="4531"/>
                </a:lnTo>
                <a:lnTo>
                  <a:pt x="1947" y="4541"/>
                </a:lnTo>
                <a:lnTo>
                  <a:pt x="1943" y="4547"/>
                </a:lnTo>
                <a:lnTo>
                  <a:pt x="1931" y="4548"/>
                </a:lnTo>
                <a:lnTo>
                  <a:pt x="1930" y="4548"/>
                </a:lnTo>
                <a:lnTo>
                  <a:pt x="1923" y="4545"/>
                </a:lnTo>
                <a:close/>
                <a:moveTo>
                  <a:pt x="2131" y="3998"/>
                </a:moveTo>
                <a:lnTo>
                  <a:pt x="2123" y="3999"/>
                </a:lnTo>
                <a:lnTo>
                  <a:pt x="2108" y="3998"/>
                </a:lnTo>
                <a:lnTo>
                  <a:pt x="2104" y="3994"/>
                </a:lnTo>
                <a:lnTo>
                  <a:pt x="2103" y="3982"/>
                </a:lnTo>
                <a:lnTo>
                  <a:pt x="2114" y="3966"/>
                </a:lnTo>
                <a:lnTo>
                  <a:pt x="2126" y="3963"/>
                </a:lnTo>
                <a:lnTo>
                  <a:pt x="2134" y="3963"/>
                </a:lnTo>
                <a:lnTo>
                  <a:pt x="2140" y="3968"/>
                </a:lnTo>
                <a:lnTo>
                  <a:pt x="2146" y="3975"/>
                </a:lnTo>
                <a:lnTo>
                  <a:pt x="2144" y="3986"/>
                </a:lnTo>
                <a:lnTo>
                  <a:pt x="2140" y="3994"/>
                </a:lnTo>
                <a:lnTo>
                  <a:pt x="2131" y="3998"/>
                </a:lnTo>
                <a:close/>
                <a:moveTo>
                  <a:pt x="2078" y="3825"/>
                </a:moveTo>
                <a:lnTo>
                  <a:pt x="2078" y="3829"/>
                </a:lnTo>
                <a:lnTo>
                  <a:pt x="2074" y="3832"/>
                </a:lnTo>
                <a:lnTo>
                  <a:pt x="2071" y="3831"/>
                </a:lnTo>
                <a:lnTo>
                  <a:pt x="2071" y="3825"/>
                </a:lnTo>
                <a:lnTo>
                  <a:pt x="2077" y="3824"/>
                </a:lnTo>
                <a:lnTo>
                  <a:pt x="2078" y="3824"/>
                </a:lnTo>
                <a:lnTo>
                  <a:pt x="2078" y="3825"/>
                </a:lnTo>
                <a:close/>
                <a:moveTo>
                  <a:pt x="1733" y="3103"/>
                </a:moveTo>
                <a:lnTo>
                  <a:pt x="1725" y="3095"/>
                </a:lnTo>
                <a:lnTo>
                  <a:pt x="1705" y="3085"/>
                </a:lnTo>
                <a:lnTo>
                  <a:pt x="1692" y="3083"/>
                </a:lnTo>
                <a:lnTo>
                  <a:pt x="1687" y="3083"/>
                </a:lnTo>
                <a:lnTo>
                  <a:pt x="1681" y="3082"/>
                </a:lnTo>
                <a:lnTo>
                  <a:pt x="1672" y="3077"/>
                </a:lnTo>
                <a:lnTo>
                  <a:pt x="1662" y="3074"/>
                </a:lnTo>
                <a:lnTo>
                  <a:pt x="1643" y="3070"/>
                </a:lnTo>
                <a:lnTo>
                  <a:pt x="1623" y="3066"/>
                </a:lnTo>
                <a:lnTo>
                  <a:pt x="1607" y="3063"/>
                </a:lnTo>
                <a:lnTo>
                  <a:pt x="1595" y="3061"/>
                </a:lnTo>
                <a:lnTo>
                  <a:pt x="1576" y="3061"/>
                </a:lnTo>
                <a:lnTo>
                  <a:pt x="1559" y="3064"/>
                </a:lnTo>
                <a:lnTo>
                  <a:pt x="1541" y="3067"/>
                </a:lnTo>
                <a:lnTo>
                  <a:pt x="1508" y="3064"/>
                </a:lnTo>
                <a:lnTo>
                  <a:pt x="1494" y="3059"/>
                </a:lnTo>
                <a:lnTo>
                  <a:pt x="1482" y="3053"/>
                </a:lnTo>
                <a:lnTo>
                  <a:pt x="1477" y="3044"/>
                </a:lnTo>
                <a:lnTo>
                  <a:pt x="1471" y="3031"/>
                </a:lnTo>
                <a:lnTo>
                  <a:pt x="1466" y="3018"/>
                </a:lnTo>
                <a:lnTo>
                  <a:pt x="1465" y="3001"/>
                </a:lnTo>
                <a:lnTo>
                  <a:pt x="1477" y="2971"/>
                </a:lnTo>
                <a:lnTo>
                  <a:pt x="1489" y="2958"/>
                </a:lnTo>
                <a:lnTo>
                  <a:pt x="1495" y="2953"/>
                </a:lnTo>
                <a:lnTo>
                  <a:pt x="1501" y="2949"/>
                </a:lnTo>
                <a:lnTo>
                  <a:pt x="1518" y="2935"/>
                </a:lnTo>
                <a:lnTo>
                  <a:pt x="1547" y="2902"/>
                </a:lnTo>
                <a:lnTo>
                  <a:pt x="1557" y="2881"/>
                </a:lnTo>
                <a:lnTo>
                  <a:pt x="1567" y="2861"/>
                </a:lnTo>
                <a:lnTo>
                  <a:pt x="1577" y="2841"/>
                </a:lnTo>
                <a:lnTo>
                  <a:pt x="1584" y="2831"/>
                </a:lnTo>
                <a:lnTo>
                  <a:pt x="1595" y="2824"/>
                </a:lnTo>
                <a:lnTo>
                  <a:pt x="1610" y="2815"/>
                </a:lnTo>
                <a:lnTo>
                  <a:pt x="1628" y="2806"/>
                </a:lnTo>
                <a:lnTo>
                  <a:pt x="1635" y="2804"/>
                </a:lnTo>
                <a:lnTo>
                  <a:pt x="1642" y="2801"/>
                </a:lnTo>
                <a:lnTo>
                  <a:pt x="1677" y="2818"/>
                </a:lnTo>
                <a:lnTo>
                  <a:pt x="1707" y="2842"/>
                </a:lnTo>
                <a:lnTo>
                  <a:pt x="1720" y="2857"/>
                </a:lnTo>
                <a:lnTo>
                  <a:pt x="1727" y="2874"/>
                </a:lnTo>
                <a:lnTo>
                  <a:pt x="1727" y="2877"/>
                </a:lnTo>
                <a:lnTo>
                  <a:pt x="1728" y="2880"/>
                </a:lnTo>
                <a:lnTo>
                  <a:pt x="1733" y="2887"/>
                </a:lnTo>
                <a:lnTo>
                  <a:pt x="1740" y="2893"/>
                </a:lnTo>
                <a:lnTo>
                  <a:pt x="1760" y="2902"/>
                </a:lnTo>
                <a:lnTo>
                  <a:pt x="1784" y="2903"/>
                </a:lnTo>
                <a:lnTo>
                  <a:pt x="1787" y="2903"/>
                </a:lnTo>
                <a:lnTo>
                  <a:pt x="1792" y="2904"/>
                </a:lnTo>
                <a:lnTo>
                  <a:pt x="1802" y="2909"/>
                </a:lnTo>
                <a:lnTo>
                  <a:pt x="1816" y="2925"/>
                </a:lnTo>
                <a:lnTo>
                  <a:pt x="1819" y="2936"/>
                </a:lnTo>
                <a:lnTo>
                  <a:pt x="1819" y="2953"/>
                </a:lnTo>
                <a:lnTo>
                  <a:pt x="1813" y="2969"/>
                </a:lnTo>
                <a:lnTo>
                  <a:pt x="1806" y="2981"/>
                </a:lnTo>
                <a:lnTo>
                  <a:pt x="1796" y="2989"/>
                </a:lnTo>
                <a:lnTo>
                  <a:pt x="1790" y="2994"/>
                </a:lnTo>
                <a:lnTo>
                  <a:pt x="1786" y="3000"/>
                </a:lnTo>
                <a:lnTo>
                  <a:pt x="1783" y="3004"/>
                </a:lnTo>
                <a:lnTo>
                  <a:pt x="1780" y="3008"/>
                </a:lnTo>
                <a:lnTo>
                  <a:pt x="1786" y="3025"/>
                </a:lnTo>
                <a:lnTo>
                  <a:pt x="1796" y="3041"/>
                </a:lnTo>
                <a:lnTo>
                  <a:pt x="1802" y="3049"/>
                </a:lnTo>
                <a:lnTo>
                  <a:pt x="1809" y="3056"/>
                </a:lnTo>
                <a:lnTo>
                  <a:pt x="1818" y="3064"/>
                </a:lnTo>
                <a:lnTo>
                  <a:pt x="1822" y="3085"/>
                </a:lnTo>
                <a:lnTo>
                  <a:pt x="1819" y="3098"/>
                </a:lnTo>
                <a:lnTo>
                  <a:pt x="1813" y="3109"/>
                </a:lnTo>
                <a:lnTo>
                  <a:pt x="1802" y="3116"/>
                </a:lnTo>
                <a:lnTo>
                  <a:pt x="1787" y="3122"/>
                </a:lnTo>
                <a:lnTo>
                  <a:pt x="1760" y="3122"/>
                </a:lnTo>
                <a:lnTo>
                  <a:pt x="1747" y="3116"/>
                </a:lnTo>
                <a:lnTo>
                  <a:pt x="1740" y="3110"/>
                </a:lnTo>
                <a:lnTo>
                  <a:pt x="1733" y="3103"/>
                </a:lnTo>
                <a:close/>
                <a:moveTo>
                  <a:pt x="3192" y="2599"/>
                </a:moveTo>
                <a:lnTo>
                  <a:pt x="3183" y="2619"/>
                </a:lnTo>
                <a:lnTo>
                  <a:pt x="3170" y="2639"/>
                </a:lnTo>
                <a:lnTo>
                  <a:pt x="3170" y="2641"/>
                </a:lnTo>
                <a:lnTo>
                  <a:pt x="3167" y="2638"/>
                </a:lnTo>
                <a:lnTo>
                  <a:pt x="3165" y="2636"/>
                </a:lnTo>
                <a:lnTo>
                  <a:pt x="3153" y="2636"/>
                </a:lnTo>
                <a:lnTo>
                  <a:pt x="3131" y="2629"/>
                </a:lnTo>
                <a:lnTo>
                  <a:pt x="3121" y="2622"/>
                </a:lnTo>
                <a:lnTo>
                  <a:pt x="3116" y="2613"/>
                </a:lnTo>
                <a:lnTo>
                  <a:pt x="3111" y="2595"/>
                </a:lnTo>
                <a:lnTo>
                  <a:pt x="3116" y="2583"/>
                </a:lnTo>
                <a:lnTo>
                  <a:pt x="3121" y="2573"/>
                </a:lnTo>
                <a:lnTo>
                  <a:pt x="3137" y="2559"/>
                </a:lnTo>
                <a:lnTo>
                  <a:pt x="3149" y="2557"/>
                </a:lnTo>
                <a:lnTo>
                  <a:pt x="3160" y="2557"/>
                </a:lnTo>
                <a:lnTo>
                  <a:pt x="3172" y="2559"/>
                </a:lnTo>
                <a:lnTo>
                  <a:pt x="3180" y="2563"/>
                </a:lnTo>
                <a:lnTo>
                  <a:pt x="3192" y="2577"/>
                </a:lnTo>
                <a:lnTo>
                  <a:pt x="3193" y="2587"/>
                </a:lnTo>
                <a:lnTo>
                  <a:pt x="3193" y="2593"/>
                </a:lnTo>
                <a:lnTo>
                  <a:pt x="3192" y="2599"/>
                </a:lnTo>
                <a:close/>
                <a:moveTo>
                  <a:pt x="1454" y="4515"/>
                </a:moveTo>
                <a:lnTo>
                  <a:pt x="1459" y="4528"/>
                </a:lnTo>
                <a:lnTo>
                  <a:pt x="1456" y="4554"/>
                </a:lnTo>
                <a:lnTo>
                  <a:pt x="1448" y="4566"/>
                </a:lnTo>
                <a:lnTo>
                  <a:pt x="1436" y="4577"/>
                </a:lnTo>
                <a:lnTo>
                  <a:pt x="1409" y="4589"/>
                </a:lnTo>
                <a:lnTo>
                  <a:pt x="1393" y="4589"/>
                </a:lnTo>
                <a:lnTo>
                  <a:pt x="1377" y="4586"/>
                </a:lnTo>
                <a:lnTo>
                  <a:pt x="1366" y="4576"/>
                </a:lnTo>
                <a:lnTo>
                  <a:pt x="1359" y="4566"/>
                </a:lnTo>
                <a:lnTo>
                  <a:pt x="1353" y="4544"/>
                </a:lnTo>
                <a:lnTo>
                  <a:pt x="1357" y="4531"/>
                </a:lnTo>
                <a:lnTo>
                  <a:pt x="1359" y="4525"/>
                </a:lnTo>
                <a:lnTo>
                  <a:pt x="1361" y="4518"/>
                </a:lnTo>
                <a:lnTo>
                  <a:pt x="1364" y="4515"/>
                </a:lnTo>
                <a:lnTo>
                  <a:pt x="1367" y="4514"/>
                </a:lnTo>
                <a:lnTo>
                  <a:pt x="1369" y="4511"/>
                </a:lnTo>
                <a:lnTo>
                  <a:pt x="1387" y="4504"/>
                </a:lnTo>
                <a:lnTo>
                  <a:pt x="1405" y="4494"/>
                </a:lnTo>
                <a:lnTo>
                  <a:pt x="1420" y="4494"/>
                </a:lnTo>
                <a:lnTo>
                  <a:pt x="1445" y="4504"/>
                </a:lnTo>
                <a:lnTo>
                  <a:pt x="1454" y="4515"/>
                </a:lnTo>
                <a:close/>
                <a:moveTo>
                  <a:pt x="1125" y="4328"/>
                </a:moveTo>
                <a:lnTo>
                  <a:pt x="1117" y="4328"/>
                </a:lnTo>
                <a:lnTo>
                  <a:pt x="1104" y="4322"/>
                </a:lnTo>
                <a:lnTo>
                  <a:pt x="1099" y="4315"/>
                </a:lnTo>
                <a:lnTo>
                  <a:pt x="1099" y="4306"/>
                </a:lnTo>
                <a:lnTo>
                  <a:pt x="1104" y="4301"/>
                </a:lnTo>
                <a:lnTo>
                  <a:pt x="1107" y="4296"/>
                </a:lnTo>
                <a:lnTo>
                  <a:pt x="1112" y="4293"/>
                </a:lnTo>
                <a:lnTo>
                  <a:pt x="1121" y="4290"/>
                </a:lnTo>
                <a:lnTo>
                  <a:pt x="1137" y="4293"/>
                </a:lnTo>
                <a:lnTo>
                  <a:pt x="1141" y="4301"/>
                </a:lnTo>
                <a:lnTo>
                  <a:pt x="1144" y="4305"/>
                </a:lnTo>
                <a:lnTo>
                  <a:pt x="1144" y="4309"/>
                </a:lnTo>
                <a:lnTo>
                  <a:pt x="1143" y="4316"/>
                </a:lnTo>
                <a:lnTo>
                  <a:pt x="1133" y="4325"/>
                </a:lnTo>
                <a:lnTo>
                  <a:pt x="1125" y="4328"/>
                </a:lnTo>
                <a:close/>
                <a:moveTo>
                  <a:pt x="1135" y="3903"/>
                </a:moveTo>
                <a:lnTo>
                  <a:pt x="1137" y="3896"/>
                </a:lnTo>
                <a:lnTo>
                  <a:pt x="1146" y="3884"/>
                </a:lnTo>
                <a:lnTo>
                  <a:pt x="1154" y="3883"/>
                </a:lnTo>
                <a:lnTo>
                  <a:pt x="1163" y="3881"/>
                </a:lnTo>
                <a:lnTo>
                  <a:pt x="1173" y="3887"/>
                </a:lnTo>
                <a:lnTo>
                  <a:pt x="1176" y="3894"/>
                </a:lnTo>
                <a:lnTo>
                  <a:pt x="1177" y="3901"/>
                </a:lnTo>
                <a:lnTo>
                  <a:pt x="1170" y="3912"/>
                </a:lnTo>
                <a:lnTo>
                  <a:pt x="1161" y="3916"/>
                </a:lnTo>
                <a:lnTo>
                  <a:pt x="1156" y="3917"/>
                </a:lnTo>
                <a:lnTo>
                  <a:pt x="1146" y="3914"/>
                </a:lnTo>
                <a:lnTo>
                  <a:pt x="1141" y="3910"/>
                </a:lnTo>
                <a:lnTo>
                  <a:pt x="1138" y="3907"/>
                </a:lnTo>
                <a:lnTo>
                  <a:pt x="1135" y="3903"/>
                </a:lnTo>
                <a:close/>
                <a:moveTo>
                  <a:pt x="1511" y="3896"/>
                </a:moveTo>
                <a:lnTo>
                  <a:pt x="1510" y="3887"/>
                </a:lnTo>
                <a:lnTo>
                  <a:pt x="1505" y="3878"/>
                </a:lnTo>
                <a:lnTo>
                  <a:pt x="1504" y="3878"/>
                </a:lnTo>
                <a:lnTo>
                  <a:pt x="1504" y="3878"/>
                </a:lnTo>
                <a:lnTo>
                  <a:pt x="1504" y="3861"/>
                </a:lnTo>
                <a:lnTo>
                  <a:pt x="1513" y="3827"/>
                </a:lnTo>
                <a:lnTo>
                  <a:pt x="1520" y="3809"/>
                </a:lnTo>
                <a:lnTo>
                  <a:pt x="1550" y="3795"/>
                </a:lnTo>
                <a:lnTo>
                  <a:pt x="1580" y="3779"/>
                </a:lnTo>
                <a:lnTo>
                  <a:pt x="1595" y="3779"/>
                </a:lnTo>
                <a:lnTo>
                  <a:pt x="1622" y="3785"/>
                </a:lnTo>
                <a:lnTo>
                  <a:pt x="1633" y="3790"/>
                </a:lnTo>
                <a:lnTo>
                  <a:pt x="1649" y="3802"/>
                </a:lnTo>
                <a:lnTo>
                  <a:pt x="1661" y="3816"/>
                </a:lnTo>
                <a:lnTo>
                  <a:pt x="1669" y="3831"/>
                </a:lnTo>
                <a:lnTo>
                  <a:pt x="1672" y="3864"/>
                </a:lnTo>
                <a:lnTo>
                  <a:pt x="1666" y="3881"/>
                </a:lnTo>
                <a:lnTo>
                  <a:pt x="1658" y="3899"/>
                </a:lnTo>
                <a:lnTo>
                  <a:pt x="1632" y="3923"/>
                </a:lnTo>
                <a:lnTo>
                  <a:pt x="1615" y="3930"/>
                </a:lnTo>
                <a:lnTo>
                  <a:pt x="1589" y="3939"/>
                </a:lnTo>
                <a:lnTo>
                  <a:pt x="1563" y="3939"/>
                </a:lnTo>
                <a:lnTo>
                  <a:pt x="1563" y="3939"/>
                </a:lnTo>
                <a:lnTo>
                  <a:pt x="1550" y="3933"/>
                </a:lnTo>
                <a:lnTo>
                  <a:pt x="1527" y="3919"/>
                </a:lnTo>
                <a:lnTo>
                  <a:pt x="1518" y="3910"/>
                </a:lnTo>
                <a:lnTo>
                  <a:pt x="1514" y="3903"/>
                </a:lnTo>
                <a:lnTo>
                  <a:pt x="1511" y="3896"/>
                </a:lnTo>
                <a:close/>
                <a:moveTo>
                  <a:pt x="1419" y="3767"/>
                </a:moveTo>
                <a:lnTo>
                  <a:pt x="1413" y="3772"/>
                </a:lnTo>
                <a:lnTo>
                  <a:pt x="1400" y="3772"/>
                </a:lnTo>
                <a:lnTo>
                  <a:pt x="1395" y="3769"/>
                </a:lnTo>
                <a:lnTo>
                  <a:pt x="1393" y="3769"/>
                </a:lnTo>
                <a:lnTo>
                  <a:pt x="1393" y="3769"/>
                </a:lnTo>
                <a:lnTo>
                  <a:pt x="1392" y="3762"/>
                </a:lnTo>
                <a:lnTo>
                  <a:pt x="1397" y="3752"/>
                </a:lnTo>
                <a:lnTo>
                  <a:pt x="1403" y="3749"/>
                </a:lnTo>
                <a:lnTo>
                  <a:pt x="1407" y="3747"/>
                </a:lnTo>
                <a:lnTo>
                  <a:pt x="1412" y="3749"/>
                </a:lnTo>
                <a:lnTo>
                  <a:pt x="1418" y="3752"/>
                </a:lnTo>
                <a:lnTo>
                  <a:pt x="1420" y="3762"/>
                </a:lnTo>
                <a:lnTo>
                  <a:pt x="1419" y="3767"/>
                </a:lnTo>
                <a:close/>
                <a:moveTo>
                  <a:pt x="468" y="4021"/>
                </a:moveTo>
                <a:lnTo>
                  <a:pt x="458" y="4022"/>
                </a:lnTo>
                <a:lnTo>
                  <a:pt x="449" y="4020"/>
                </a:lnTo>
                <a:lnTo>
                  <a:pt x="448" y="4014"/>
                </a:lnTo>
                <a:lnTo>
                  <a:pt x="453" y="4007"/>
                </a:lnTo>
                <a:lnTo>
                  <a:pt x="461" y="4007"/>
                </a:lnTo>
                <a:lnTo>
                  <a:pt x="465" y="4007"/>
                </a:lnTo>
                <a:lnTo>
                  <a:pt x="469" y="4012"/>
                </a:lnTo>
                <a:lnTo>
                  <a:pt x="469" y="4018"/>
                </a:lnTo>
                <a:lnTo>
                  <a:pt x="469" y="4020"/>
                </a:lnTo>
                <a:lnTo>
                  <a:pt x="468" y="4021"/>
                </a:lnTo>
                <a:close/>
                <a:moveTo>
                  <a:pt x="689" y="4298"/>
                </a:moveTo>
                <a:lnTo>
                  <a:pt x="684" y="4302"/>
                </a:lnTo>
                <a:lnTo>
                  <a:pt x="671" y="4302"/>
                </a:lnTo>
                <a:lnTo>
                  <a:pt x="663" y="4298"/>
                </a:lnTo>
                <a:lnTo>
                  <a:pt x="661" y="4296"/>
                </a:lnTo>
                <a:lnTo>
                  <a:pt x="661" y="4290"/>
                </a:lnTo>
                <a:lnTo>
                  <a:pt x="668" y="4280"/>
                </a:lnTo>
                <a:lnTo>
                  <a:pt x="672" y="4277"/>
                </a:lnTo>
                <a:lnTo>
                  <a:pt x="679" y="4275"/>
                </a:lnTo>
                <a:lnTo>
                  <a:pt x="691" y="4277"/>
                </a:lnTo>
                <a:lnTo>
                  <a:pt x="694" y="4283"/>
                </a:lnTo>
                <a:lnTo>
                  <a:pt x="697" y="4292"/>
                </a:lnTo>
                <a:lnTo>
                  <a:pt x="689" y="4298"/>
                </a:lnTo>
                <a:close/>
                <a:moveTo>
                  <a:pt x="620" y="3018"/>
                </a:moveTo>
                <a:lnTo>
                  <a:pt x="632" y="3014"/>
                </a:lnTo>
                <a:lnTo>
                  <a:pt x="648" y="3018"/>
                </a:lnTo>
                <a:lnTo>
                  <a:pt x="655" y="3024"/>
                </a:lnTo>
                <a:lnTo>
                  <a:pt x="658" y="3030"/>
                </a:lnTo>
                <a:lnTo>
                  <a:pt x="658" y="3037"/>
                </a:lnTo>
                <a:lnTo>
                  <a:pt x="655" y="3044"/>
                </a:lnTo>
                <a:lnTo>
                  <a:pt x="645" y="3053"/>
                </a:lnTo>
                <a:lnTo>
                  <a:pt x="636" y="3054"/>
                </a:lnTo>
                <a:lnTo>
                  <a:pt x="626" y="3056"/>
                </a:lnTo>
                <a:lnTo>
                  <a:pt x="609" y="3050"/>
                </a:lnTo>
                <a:lnTo>
                  <a:pt x="604" y="3041"/>
                </a:lnTo>
                <a:lnTo>
                  <a:pt x="604" y="3034"/>
                </a:lnTo>
                <a:lnTo>
                  <a:pt x="613" y="3021"/>
                </a:lnTo>
                <a:lnTo>
                  <a:pt x="620" y="3018"/>
                </a:lnTo>
                <a:close/>
                <a:moveTo>
                  <a:pt x="1379" y="3360"/>
                </a:moveTo>
                <a:lnTo>
                  <a:pt x="1379" y="3373"/>
                </a:lnTo>
                <a:lnTo>
                  <a:pt x="1367" y="3394"/>
                </a:lnTo>
                <a:lnTo>
                  <a:pt x="1356" y="3401"/>
                </a:lnTo>
                <a:lnTo>
                  <a:pt x="1341" y="3407"/>
                </a:lnTo>
                <a:lnTo>
                  <a:pt x="1327" y="3404"/>
                </a:lnTo>
                <a:lnTo>
                  <a:pt x="1307" y="3397"/>
                </a:lnTo>
                <a:lnTo>
                  <a:pt x="1271" y="3374"/>
                </a:lnTo>
                <a:lnTo>
                  <a:pt x="1256" y="3360"/>
                </a:lnTo>
                <a:lnTo>
                  <a:pt x="1255" y="3357"/>
                </a:lnTo>
                <a:lnTo>
                  <a:pt x="1253" y="3354"/>
                </a:lnTo>
                <a:lnTo>
                  <a:pt x="1252" y="3347"/>
                </a:lnTo>
                <a:lnTo>
                  <a:pt x="1248" y="3341"/>
                </a:lnTo>
                <a:lnTo>
                  <a:pt x="1246" y="3322"/>
                </a:lnTo>
                <a:lnTo>
                  <a:pt x="1252" y="3304"/>
                </a:lnTo>
                <a:lnTo>
                  <a:pt x="1253" y="3301"/>
                </a:lnTo>
                <a:lnTo>
                  <a:pt x="1256" y="3298"/>
                </a:lnTo>
                <a:lnTo>
                  <a:pt x="1269" y="3282"/>
                </a:lnTo>
                <a:lnTo>
                  <a:pt x="1302" y="3263"/>
                </a:lnTo>
                <a:lnTo>
                  <a:pt x="1321" y="3262"/>
                </a:lnTo>
                <a:lnTo>
                  <a:pt x="1328" y="3262"/>
                </a:lnTo>
                <a:lnTo>
                  <a:pt x="1334" y="3263"/>
                </a:lnTo>
                <a:lnTo>
                  <a:pt x="1354" y="3270"/>
                </a:lnTo>
                <a:lnTo>
                  <a:pt x="1379" y="3296"/>
                </a:lnTo>
                <a:lnTo>
                  <a:pt x="1384" y="3316"/>
                </a:lnTo>
                <a:lnTo>
                  <a:pt x="1384" y="3322"/>
                </a:lnTo>
                <a:lnTo>
                  <a:pt x="1384" y="3327"/>
                </a:lnTo>
                <a:lnTo>
                  <a:pt x="1380" y="3344"/>
                </a:lnTo>
                <a:lnTo>
                  <a:pt x="1379" y="3360"/>
                </a:lnTo>
                <a:close/>
                <a:moveTo>
                  <a:pt x="1275" y="3677"/>
                </a:moveTo>
                <a:lnTo>
                  <a:pt x="1289" y="3678"/>
                </a:lnTo>
                <a:lnTo>
                  <a:pt x="1308" y="3694"/>
                </a:lnTo>
                <a:lnTo>
                  <a:pt x="1314" y="3707"/>
                </a:lnTo>
                <a:lnTo>
                  <a:pt x="1315" y="3714"/>
                </a:lnTo>
                <a:lnTo>
                  <a:pt x="1314" y="3721"/>
                </a:lnTo>
                <a:lnTo>
                  <a:pt x="1311" y="3734"/>
                </a:lnTo>
                <a:lnTo>
                  <a:pt x="1297" y="3754"/>
                </a:lnTo>
                <a:lnTo>
                  <a:pt x="1285" y="3762"/>
                </a:lnTo>
                <a:lnTo>
                  <a:pt x="1276" y="3765"/>
                </a:lnTo>
                <a:lnTo>
                  <a:pt x="1266" y="3766"/>
                </a:lnTo>
                <a:lnTo>
                  <a:pt x="1251" y="3765"/>
                </a:lnTo>
                <a:lnTo>
                  <a:pt x="1229" y="3750"/>
                </a:lnTo>
                <a:lnTo>
                  <a:pt x="1223" y="3736"/>
                </a:lnTo>
                <a:lnTo>
                  <a:pt x="1222" y="3723"/>
                </a:lnTo>
                <a:lnTo>
                  <a:pt x="1222" y="3711"/>
                </a:lnTo>
                <a:lnTo>
                  <a:pt x="1222" y="3708"/>
                </a:lnTo>
                <a:lnTo>
                  <a:pt x="1223" y="3705"/>
                </a:lnTo>
                <a:lnTo>
                  <a:pt x="1232" y="3693"/>
                </a:lnTo>
                <a:lnTo>
                  <a:pt x="1258" y="3677"/>
                </a:lnTo>
                <a:lnTo>
                  <a:pt x="1275" y="3677"/>
                </a:lnTo>
                <a:close/>
                <a:moveTo>
                  <a:pt x="1196" y="3278"/>
                </a:moveTo>
                <a:lnTo>
                  <a:pt x="1196" y="3282"/>
                </a:lnTo>
                <a:lnTo>
                  <a:pt x="1194" y="3285"/>
                </a:lnTo>
                <a:lnTo>
                  <a:pt x="1189" y="3296"/>
                </a:lnTo>
                <a:lnTo>
                  <a:pt x="1171" y="3311"/>
                </a:lnTo>
                <a:lnTo>
                  <a:pt x="1160" y="3314"/>
                </a:lnTo>
                <a:lnTo>
                  <a:pt x="1146" y="3311"/>
                </a:lnTo>
                <a:lnTo>
                  <a:pt x="1125" y="3295"/>
                </a:lnTo>
                <a:lnTo>
                  <a:pt x="1118" y="3283"/>
                </a:lnTo>
                <a:lnTo>
                  <a:pt x="1118" y="3272"/>
                </a:lnTo>
                <a:lnTo>
                  <a:pt x="1128" y="3253"/>
                </a:lnTo>
                <a:lnTo>
                  <a:pt x="1137" y="3246"/>
                </a:lnTo>
                <a:lnTo>
                  <a:pt x="1144" y="3242"/>
                </a:lnTo>
                <a:lnTo>
                  <a:pt x="1160" y="3239"/>
                </a:lnTo>
                <a:lnTo>
                  <a:pt x="1167" y="3242"/>
                </a:lnTo>
                <a:lnTo>
                  <a:pt x="1180" y="3246"/>
                </a:lnTo>
                <a:lnTo>
                  <a:pt x="1194" y="3265"/>
                </a:lnTo>
                <a:lnTo>
                  <a:pt x="1196" y="3278"/>
                </a:lnTo>
                <a:close/>
                <a:moveTo>
                  <a:pt x="1262" y="2959"/>
                </a:moveTo>
                <a:lnTo>
                  <a:pt x="1239" y="2955"/>
                </a:lnTo>
                <a:lnTo>
                  <a:pt x="1196" y="2938"/>
                </a:lnTo>
                <a:lnTo>
                  <a:pt x="1177" y="2923"/>
                </a:lnTo>
                <a:lnTo>
                  <a:pt x="1167" y="2916"/>
                </a:lnTo>
                <a:lnTo>
                  <a:pt x="1167" y="2915"/>
                </a:lnTo>
                <a:lnTo>
                  <a:pt x="1166" y="2915"/>
                </a:lnTo>
                <a:lnTo>
                  <a:pt x="1143" y="2919"/>
                </a:lnTo>
                <a:lnTo>
                  <a:pt x="1120" y="2919"/>
                </a:lnTo>
                <a:lnTo>
                  <a:pt x="1107" y="2917"/>
                </a:lnTo>
                <a:lnTo>
                  <a:pt x="1082" y="2907"/>
                </a:lnTo>
                <a:lnTo>
                  <a:pt x="1072" y="2899"/>
                </a:lnTo>
                <a:lnTo>
                  <a:pt x="1068" y="2894"/>
                </a:lnTo>
                <a:lnTo>
                  <a:pt x="1064" y="2889"/>
                </a:lnTo>
                <a:lnTo>
                  <a:pt x="1055" y="2876"/>
                </a:lnTo>
                <a:lnTo>
                  <a:pt x="1046" y="2864"/>
                </a:lnTo>
                <a:lnTo>
                  <a:pt x="1045" y="2847"/>
                </a:lnTo>
                <a:lnTo>
                  <a:pt x="1049" y="2830"/>
                </a:lnTo>
                <a:lnTo>
                  <a:pt x="1055" y="2814"/>
                </a:lnTo>
                <a:lnTo>
                  <a:pt x="1075" y="2788"/>
                </a:lnTo>
                <a:lnTo>
                  <a:pt x="1091" y="2778"/>
                </a:lnTo>
                <a:lnTo>
                  <a:pt x="1099" y="2770"/>
                </a:lnTo>
                <a:lnTo>
                  <a:pt x="1102" y="2759"/>
                </a:lnTo>
                <a:lnTo>
                  <a:pt x="1110" y="2757"/>
                </a:lnTo>
                <a:lnTo>
                  <a:pt x="1115" y="2760"/>
                </a:lnTo>
                <a:lnTo>
                  <a:pt x="1130" y="2768"/>
                </a:lnTo>
                <a:lnTo>
                  <a:pt x="1147" y="2772"/>
                </a:lnTo>
                <a:lnTo>
                  <a:pt x="1153" y="2772"/>
                </a:lnTo>
                <a:lnTo>
                  <a:pt x="1158" y="2775"/>
                </a:lnTo>
                <a:lnTo>
                  <a:pt x="1182" y="2785"/>
                </a:lnTo>
                <a:lnTo>
                  <a:pt x="1202" y="2799"/>
                </a:lnTo>
                <a:lnTo>
                  <a:pt x="1210" y="2806"/>
                </a:lnTo>
                <a:lnTo>
                  <a:pt x="1222" y="2809"/>
                </a:lnTo>
                <a:lnTo>
                  <a:pt x="1223" y="2811"/>
                </a:lnTo>
                <a:lnTo>
                  <a:pt x="1226" y="2811"/>
                </a:lnTo>
                <a:lnTo>
                  <a:pt x="1252" y="2805"/>
                </a:lnTo>
                <a:lnTo>
                  <a:pt x="1302" y="2811"/>
                </a:lnTo>
                <a:lnTo>
                  <a:pt x="1325" y="2822"/>
                </a:lnTo>
                <a:lnTo>
                  <a:pt x="1341" y="2832"/>
                </a:lnTo>
                <a:lnTo>
                  <a:pt x="1360" y="2861"/>
                </a:lnTo>
                <a:lnTo>
                  <a:pt x="1361" y="2881"/>
                </a:lnTo>
                <a:lnTo>
                  <a:pt x="1361" y="2896"/>
                </a:lnTo>
                <a:lnTo>
                  <a:pt x="1350" y="2922"/>
                </a:lnTo>
                <a:lnTo>
                  <a:pt x="1338" y="2935"/>
                </a:lnTo>
                <a:lnTo>
                  <a:pt x="1323" y="2948"/>
                </a:lnTo>
                <a:lnTo>
                  <a:pt x="1284" y="2961"/>
                </a:lnTo>
                <a:lnTo>
                  <a:pt x="1262" y="2959"/>
                </a:lnTo>
                <a:close/>
                <a:moveTo>
                  <a:pt x="1272" y="3132"/>
                </a:moveTo>
                <a:lnTo>
                  <a:pt x="1274" y="3122"/>
                </a:lnTo>
                <a:lnTo>
                  <a:pt x="1281" y="3115"/>
                </a:lnTo>
                <a:lnTo>
                  <a:pt x="1291" y="3110"/>
                </a:lnTo>
                <a:lnTo>
                  <a:pt x="1301" y="3115"/>
                </a:lnTo>
                <a:lnTo>
                  <a:pt x="1305" y="3119"/>
                </a:lnTo>
                <a:lnTo>
                  <a:pt x="1307" y="3126"/>
                </a:lnTo>
                <a:lnTo>
                  <a:pt x="1304" y="3135"/>
                </a:lnTo>
                <a:lnTo>
                  <a:pt x="1295" y="3139"/>
                </a:lnTo>
                <a:lnTo>
                  <a:pt x="1287" y="3141"/>
                </a:lnTo>
                <a:lnTo>
                  <a:pt x="1275" y="3136"/>
                </a:lnTo>
                <a:lnTo>
                  <a:pt x="1272" y="3132"/>
                </a:lnTo>
                <a:close/>
                <a:moveTo>
                  <a:pt x="1396" y="3010"/>
                </a:moveTo>
                <a:lnTo>
                  <a:pt x="1379" y="2997"/>
                </a:lnTo>
                <a:lnTo>
                  <a:pt x="1379" y="2987"/>
                </a:lnTo>
                <a:lnTo>
                  <a:pt x="1387" y="2971"/>
                </a:lnTo>
                <a:lnTo>
                  <a:pt x="1399" y="2965"/>
                </a:lnTo>
                <a:lnTo>
                  <a:pt x="1407" y="2964"/>
                </a:lnTo>
                <a:lnTo>
                  <a:pt x="1422" y="2966"/>
                </a:lnTo>
                <a:lnTo>
                  <a:pt x="1426" y="2974"/>
                </a:lnTo>
                <a:lnTo>
                  <a:pt x="1432" y="2984"/>
                </a:lnTo>
                <a:lnTo>
                  <a:pt x="1429" y="2995"/>
                </a:lnTo>
                <a:lnTo>
                  <a:pt x="1425" y="3002"/>
                </a:lnTo>
                <a:lnTo>
                  <a:pt x="1413" y="3011"/>
                </a:lnTo>
                <a:lnTo>
                  <a:pt x="1406" y="3012"/>
                </a:lnTo>
                <a:lnTo>
                  <a:pt x="1400" y="3012"/>
                </a:lnTo>
                <a:lnTo>
                  <a:pt x="1396" y="3010"/>
                </a:lnTo>
                <a:close/>
                <a:moveTo>
                  <a:pt x="1547" y="2801"/>
                </a:moveTo>
                <a:lnTo>
                  <a:pt x="1538" y="2817"/>
                </a:lnTo>
                <a:lnTo>
                  <a:pt x="1510" y="2837"/>
                </a:lnTo>
                <a:lnTo>
                  <a:pt x="1489" y="2840"/>
                </a:lnTo>
                <a:lnTo>
                  <a:pt x="1479" y="2840"/>
                </a:lnTo>
                <a:lnTo>
                  <a:pt x="1459" y="2834"/>
                </a:lnTo>
                <a:lnTo>
                  <a:pt x="1451" y="2830"/>
                </a:lnTo>
                <a:lnTo>
                  <a:pt x="1438" y="2818"/>
                </a:lnTo>
                <a:lnTo>
                  <a:pt x="1426" y="2788"/>
                </a:lnTo>
                <a:lnTo>
                  <a:pt x="1429" y="2770"/>
                </a:lnTo>
                <a:lnTo>
                  <a:pt x="1432" y="2756"/>
                </a:lnTo>
                <a:lnTo>
                  <a:pt x="1449" y="2734"/>
                </a:lnTo>
                <a:lnTo>
                  <a:pt x="1462" y="2727"/>
                </a:lnTo>
                <a:lnTo>
                  <a:pt x="1481" y="2719"/>
                </a:lnTo>
                <a:lnTo>
                  <a:pt x="1501" y="2719"/>
                </a:lnTo>
                <a:lnTo>
                  <a:pt x="1513" y="2721"/>
                </a:lnTo>
                <a:lnTo>
                  <a:pt x="1531" y="2732"/>
                </a:lnTo>
                <a:lnTo>
                  <a:pt x="1538" y="2740"/>
                </a:lnTo>
                <a:lnTo>
                  <a:pt x="1547" y="2753"/>
                </a:lnTo>
                <a:lnTo>
                  <a:pt x="1551" y="2783"/>
                </a:lnTo>
                <a:lnTo>
                  <a:pt x="1547" y="2801"/>
                </a:lnTo>
                <a:close/>
                <a:moveTo>
                  <a:pt x="1261" y="2580"/>
                </a:moveTo>
                <a:lnTo>
                  <a:pt x="1268" y="2582"/>
                </a:lnTo>
                <a:lnTo>
                  <a:pt x="1271" y="2590"/>
                </a:lnTo>
                <a:lnTo>
                  <a:pt x="1271" y="2595"/>
                </a:lnTo>
                <a:lnTo>
                  <a:pt x="1268" y="2596"/>
                </a:lnTo>
                <a:lnTo>
                  <a:pt x="1262" y="2595"/>
                </a:lnTo>
                <a:lnTo>
                  <a:pt x="1258" y="2592"/>
                </a:lnTo>
                <a:lnTo>
                  <a:pt x="1258" y="2587"/>
                </a:lnTo>
                <a:lnTo>
                  <a:pt x="1256" y="2583"/>
                </a:lnTo>
                <a:lnTo>
                  <a:pt x="1258" y="2580"/>
                </a:lnTo>
                <a:lnTo>
                  <a:pt x="1261" y="2580"/>
                </a:lnTo>
                <a:close/>
                <a:moveTo>
                  <a:pt x="1253" y="2507"/>
                </a:moveTo>
                <a:lnTo>
                  <a:pt x="1256" y="2514"/>
                </a:lnTo>
                <a:lnTo>
                  <a:pt x="1253" y="2520"/>
                </a:lnTo>
                <a:lnTo>
                  <a:pt x="1252" y="2520"/>
                </a:lnTo>
                <a:lnTo>
                  <a:pt x="1252" y="2520"/>
                </a:lnTo>
                <a:lnTo>
                  <a:pt x="1245" y="2518"/>
                </a:lnTo>
                <a:lnTo>
                  <a:pt x="1241" y="2513"/>
                </a:lnTo>
                <a:lnTo>
                  <a:pt x="1241" y="2502"/>
                </a:lnTo>
                <a:lnTo>
                  <a:pt x="1246" y="2498"/>
                </a:lnTo>
                <a:lnTo>
                  <a:pt x="1252" y="2504"/>
                </a:lnTo>
                <a:lnTo>
                  <a:pt x="1253" y="2505"/>
                </a:lnTo>
                <a:lnTo>
                  <a:pt x="1253" y="2507"/>
                </a:lnTo>
                <a:close/>
                <a:moveTo>
                  <a:pt x="1245" y="2465"/>
                </a:moveTo>
                <a:lnTo>
                  <a:pt x="1243" y="2471"/>
                </a:lnTo>
                <a:lnTo>
                  <a:pt x="1235" y="2479"/>
                </a:lnTo>
                <a:lnTo>
                  <a:pt x="1229" y="2482"/>
                </a:lnTo>
                <a:lnTo>
                  <a:pt x="1223" y="2484"/>
                </a:lnTo>
                <a:lnTo>
                  <a:pt x="1219" y="2485"/>
                </a:lnTo>
                <a:lnTo>
                  <a:pt x="1206" y="2484"/>
                </a:lnTo>
                <a:lnTo>
                  <a:pt x="1190" y="2469"/>
                </a:lnTo>
                <a:lnTo>
                  <a:pt x="1186" y="2458"/>
                </a:lnTo>
                <a:lnTo>
                  <a:pt x="1186" y="2453"/>
                </a:lnTo>
                <a:lnTo>
                  <a:pt x="1184" y="2448"/>
                </a:lnTo>
                <a:lnTo>
                  <a:pt x="1183" y="2439"/>
                </a:lnTo>
                <a:lnTo>
                  <a:pt x="1173" y="2428"/>
                </a:lnTo>
                <a:lnTo>
                  <a:pt x="1164" y="2425"/>
                </a:lnTo>
                <a:lnTo>
                  <a:pt x="1156" y="2423"/>
                </a:lnTo>
                <a:lnTo>
                  <a:pt x="1148" y="2420"/>
                </a:lnTo>
                <a:lnTo>
                  <a:pt x="1120" y="2405"/>
                </a:lnTo>
                <a:lnTo>
                  <a:pt x="1095" y="2384"/>
                </a:lnTo>
                <a:lnTo>
                  <a:pt x="1095" y="2331"/>
                </a:lnTo>
                <a:lnTo>
                  <a:pt x="1095" y="2279"/>
                </a:lnTo>
                <a:lnTo>
                  <a:pt x="1095" y="2275"/>
                </a:lnTo>
                <a:lnTo>
                  <a:pt x="1095" y="2269"/>
                </a:lnTo>
                <a:lnTo>
                  <a:pt x="1104" y="2246"/>
                </a:lnTo>
                <a:lnTo>
                  <a:pt x="1118" y="2226"/>
                </a:lnTo>
                <a:lnTo>
                  <a:pt x="1131" y="2210"/>
                </a:lnTo>
                <a:lnTo>
                  <a:pt x="1144" y="2193"/>
                </a:lnTo>
                <a:lnTo>
                  <a:pt x="1151" y="2184"/>
                </a:lnTo>
                <a:lnTo>
                  <a:pt x="1161" y="2175"/>
                </a:lnTo>
                <a:lnTo>
                  <a:pt x="1164" y="2174"/>
                </a:lnTo>
                <a:lnTo>
                  <a:pt x="1167" y="2173"/>
                </a:lnTo>
                <a:lnTo>
                  <a:pt x="1209" y="2157"/>
                </a:lnTo>
                <a:lnTo>
                  <a:pt x="1248" y="2141"/>
                </a:lnTo>
                <a:lnTo>
                  <a:pt x="1259" y="2137"/>
                </a:lnTo>
                <a:lnTo>
                  <a:pt x="1268" y="2131"/>
                </a:lnTo>
                <a:lnTo>
                  <a:pt x="1289" y="2118"/>
                </a:lnTo>
                <a:lnTo>
                  <a:pt x="1312" y="2108"/>
                </a:lnTo>
                <a:lnTo>
                  <a:pt x="1330" y="2101"/>
                </a:lnTo>
                <a:lnTo>
                  <a:pt x="1366" y="2098"/>
                </a:lnTo>
                <a:lnTo>
                  <a:pt x="1384" y="2099"/>
                </a:lnTo>
                <a:lnTo>
                  <a:pt x="1410" y="2106"/>
                </a:lnTo>
                <a:lnTo>
                  <a:pt x="1435" y="2118"/>
                </a:lnTo>
                <a:lnTo>
                  <a:pt x="1454" y="2129"/>
                </a:lnTo>
                <a:lnTo>
                  <a:pt x="1468" y="2145"/>
                </a:lnTo>
                <a:lnTo>
                  <a:pt x="1478" y="2158"/>
                </a:lnTo>
                <a:lnTo>
                  <a:pt x="1491" y="2187"/>
                </a:lnTo>
                <a:lnTo>
                  <a:pt x="1494" y="2203"/>
                </a:lnTo>
                <a:lnTo>
                  <a:pt x="1497" y="2227"/>
                </a:lnTo>
                <a:lnTo>
                  <a:pt x="1485" y="2276"/>
                </a:lnTo>
                <a:lnTo>
                  <a:pt x="1471" y="2301"/>
                </a:lnTo>
                <a:lnTo>
                  <a:pt x="1455" y="2320"/>
                </a:lnTo>
                <a:lnTo>
                  <a:pt x="1418" y="2347"/>
                </a:lnTo>
                <a:lnTo>
                  <a:pt x="1396" y="2357"/>
                </a:lnTo>
                <a:lnTo>
                  <a:pt x="1373" y="2366"/>
                </a:lnTo>
                <a:lnTo>
                  <a:pt x="1351" y="2377"/>
                </a:lnTo>
                <a:lnTo>
                  <a:pt x="1348" y="2380"/>
                </a:lnTo>
                <a:lnTo>
                  <a:pt x="1346" y="2383"/>
                </a:lnTo>
                <a:lnTo>
                  <a:pt x="1338" y="2392"/>
                </a:lnTo>
                <a:lnTo>
                  <a:pt x="1320" y="2403"/>
                </a:lnTo>
                <a:lnTo>
                  <a:pt x="1308" y="2406"/>
                </a:lnTo>
                <a:lnTo>
                  <a:pt x="1302" y="2409"/>
                </a:lnTo>
                <a:lnTo>
                  <a:pt x="1298" y="2413"/>
                </a:lnTo>
                <a:lnTo>
                  <a:pt x="1291" y="2422"/>
                </a:lnTo>
                <a:lnTo>
                  <a:pt x="1284" y="2432"/>
                </a:lnTo>
                <a:lnTo>
                  <a:pt x="1279" y="2426"/>
                </a:lnTo>
                <a:lnTo>
                  <a:pt x="1266" y="2423"/>
                </a:lnTo>
                <a:lnTo>
                  <a:pt x="1258" y="2425"/>
                </a:lnTo>
                <a:lnTo>
                  <a:pt x="1252" y="2426"/>
                </a:lnTo>
                <a:lnTo>
                  <a:pt x="1246" y="2429"/>
                </a:lnTo>
                <a:lnTo>
                  <a:pt x="1243" y="2432"/>
                </a:lnTo>
                <a:lnTo>
                  <a:pt x="1243" y="2435"/>
                </a:lnTo>
                <a:lnTo>
                  <a:pt x="1248" y="2449"/>
                </a:lnTo>
                <a:lnTo>
                  <a:pt x="1245" y="2465"/>
                </a:lnTo>
                <a:close/>
                <a:moveTo>
                  <a:pt x="933" y="2851"/>
                </a:moveTo>
                <a:lnTo>
                  <a:pt x="925" y="2858"/>
                </a:lnTo>
                <a:lnTo>
                  <a:pt x="911" y="2860"/>
                </a:lnTo>
                <a:lnTo>
                  <a:pt x="904" y="2854"/>
                </a:lnTo>
                <a:lnTo>
                  <a:pt x="902" y="2854"/>
                </a:lnTo>
                <a:lnTo>
                  <a:pt x="902" y="2853"/>
                </a:lnTo>
                <a:lnTo>
                  <a:pt x="902" y="2845"/>
                </a:lnTo>
                <a:lnTo>
                  <a:pt x="910" y="2837"/>
                </a:lnTo>
                <a:lnTo>
                  <a:pt x="917" y="2834"/>
                </a:lnTo>
                <a:lnTo>
                  <a:pt x="922" y="2834"/>
                </a:lnTo>
                <a:lnTo>
                  <a:pt x="933" y="2838"/>
                </a:lnTo>
                <a:lnTo>
                  <a:pt x="934" y="2844"/>
                </a:lnTo>
                <a:lnTo>
                  <a:pt x="935" y="2848"/>
                </a:lnTo>
                <a:lnTo>
                  <a:pt x="933" y="2851"/>
                </a:lnTo>
                <a:close/>
                <a:moveTo>
                  <a:pt x="951" y="2636"/>
                </a:moveTo>
                <a:lnTo>
                  <a:pt x="961" y="2628"/>
                </a:lnTo>
                <a:lnTo>
                  <a:pt x="983" y="2622"/>
                </a:lnTo>
                <a:lnTo>
                  <a:pt x="994" y="2626"/>
                </a:lnTo>
                <a:lnTo>
                  <a:pt x="1003" y="2631"/>
                </a:lnTo>
                <a:lnTo>
                  <a:pt x="1013" y="2647"/>
                </a:lnTo>
                <a:lnTo>
                  <a:pt x="1013" y="2657"/>
                </a:lnTo>
                <a:lnTo>
                  <a:pt x="1010" y="2670"/>
                </a:lnTo>
                <a:lnTo>
                  <a:pt x="1000" y="2680"/>
                </a:lnTo>
                <a:lnTo>
                  <a:pt x="990" y="2685"/>
                </a:lnTo>
                <a:lnTo>
                  <a:pt x="977" y="2688"/>
                </a:lnTo>
                <a:lnTo>
                  <a:pt x="964" y="2685"/>
                </a:lnTo>
                <a:lnTo>
                  <a:pt x="947" y="2670"/>
                </a:lnTo>
                <a:lnTo>
                  <a:pt x="944" y="2658"/>
                </a:lnTo>
                <a:lnTo>
                  <a:pt x="944" y="2647"/>
                </a:lnTo>
                <a:lnTo>
                  <a:pt x="951" y="2636"/>
                </a:lnTo>
                <a:close/>
                <a:moveTo>
                  <a:pt x="1036" y="2315"/>
                </a:moveTo>
                <a:lnTo>
                  <a:pt x="1039" y="2324"/>
                </a:lnTo>
                <a:lnTo>
                  <a:pt x="1033" y="2338"/>
                </a:lnTo>
                <a:lnTo>
                  <a:pt x="1026" y="2344"/>
                </a:lnTo>
                <a:lnTo>
                  <a:pt x="1015" y="2344"/>
                </a:lnTo>
                <a:lnTo>
                  <a:pt x="997" y="2337"/>
                </a:lnTo>
                <a:lnTo>
                  <a:pt x="993" y="2328"/>
                </a:lnTo>
                <a:lnTo>
                  <a:pt x="989" y="2321"/>
                </a:lnTo>
                <a:lnTo>
                  <a:pt x="986" y="2315"/>
                </a:lnTo>
                <a:lnTo>
                  <a:pt x="986" y="2309"/>
                </a:lnTo>
                <a:lnTo>
                  <a:pt x="987" y="2304"/>
                </a:lnTo>
                <a:lnTo>
                  <a:pt x="989" y="2302"/>
                </a:lnTo>
                <a:lnTo>
                  <a:pt x="990" y="2301"/>
                </a:lnTo>
                <a:lnTo>
                  <a:pt x="996" y="2296"/>
                </a:lnTo>
                <a:lnTo>
                  <a:pt x="1007" y="2295"/>
                </a:lnTo>
                <a:lnTo>
                  <a:pt x="1013" y="2298"/>
                </a:lnTo>
                <a:lnTo>
                  <a:pt x="1022" y="2299"/>
                </a:lnTo>
                <a:lnTo>
                  <a:pt x="1033" y="2308"/>
                </a:lnTo>
                <a:lnTo>
                  <a:pt x="1036" y="2317"/>
                </a:lnTo>
                <a:lnTo>
                  <a:pt x="1036" y="2315"/>
                </a:lnTo>
                <a:close/>
                <a:moveTo>
                  <a:pt x="1173" y="2054"/>
                </a:moveTo>
                <a:lnTo>
                  <a:pt x="1166" y="2047"/>
                </a:lnTo>
                <a:lnTo>
                  <a:pt x="1163" y="2037"/>
                </a:lnTo>
                <a:lnTo>
                  <a:pt x="1161" y="2028"/>
                </a:lnTo>
                <a:lnTo>
                  <a:pt x="1166" y="2010"/>
                </a:lnTo>
                <a:lnTo>
                  <a:pt x="1173" y="2003"/>
                </a:lnTo>
                <a:lnTo>
                  <a:pt x="1186" y="1994"/>
                </a:lnTo>
                <a:lnTo>
                  <a:pt x="1199" y="1992"/>
                </a:lnTo>
                <a:lnTo>
                  <a:pt x="1209" y="1994"/>
                </a:lnTo>
                <a:lnTo>
                  <a:pt x="1222" y="2001"/>
                </a:lnTo>
                <a:lnTo>
                  <a:pt x="1228" y="2008"/>
                </a:lnTo>
                <a:lnTo>
                  <a:pt x="1233" y="2021"/>
                </a:lnTo>
                <a:lnTo>
                  <a:pt x="1233" y="2034"/>
                </a:lnTo>
                <a:lnTo>
                  <a:pt x="1232" y="2044"/>
                </a:lnTo>
                <a:lnTo>
                  <a:pt x="1222" y="2057"/>
                </a:lnTo>
                <a:lnTo>
                  <a:pt x="1212" y="2062"/>
                </a:lnTo>
                <a:lnTo>
                  <a:pt x="1202" y="2064"/>
                </a:lnTo>
                <a:lnTo>
                  <a:pt x="1182" y="2060"/>
                </a:lnTo>
                <a:lnTo>
                  <a:pt x="1173" y="2054"/>
                </a:lnTo>
                <a:close/>
                <a:moveTo>
                  <a:pt x="1390" y="2383"/>
                </a:moveTo>
                <a:lnTo>
                  <a:pt x="1393" y="2392"/>
                </a:lnTo>
                <a:lnTo>
                  <a:pt x="1387" y="2400"/>
                </a:lnTo>
                <a:lnTo>
                  <a:pt x="1382" y="2400"/>
                </a:lnTo>
                <a:lnTo>
                  <a:pt x="1380" y="2393"/>
                </a:lnTo>
                <a:lnTo>
                  <a:pt x="1383" y="2383"/>
                </a:lnTo>
                <a:lnTo>
                  <a:pt x="1389" y="2381"/>
                </a:lnTo>
                <a:lnTo>
                  <a:pt x="1390" y="2381"/>
                </a:lnTo>
                <a:lnTo>
                  <a:pt x="1390" y="2383"/>
                </a:lnTo>
                <a:close/>
                <a:moveTo>
                  <a:pt x="649" y="2765"/>
                </a:moveTo>
                <a:lnTo>
                  <a:pt x="643" y="2770"/>
                </a:lnTo>
                <a:lnTo>
                  <a:pt x="633" y="2773"/>
                </a:lnTo>
                <a:lnTo>
                  <a:pt x="622" y="2775"/>
                </a:lnTo>
                <a:lnTo>
                  <a:pt x="604" y="2772"/>
                </a:lnTo>
                <a:lnTo>
                  <a:pt x="597" y="2768"/>
                </a:lnTo>
                <a:lnTo>
                  <a:pt x="596" y="2766"/>
                </a:lnTo>
                <a:lnTo>
                  <a:pt x="596" y="2765"/>
                </a:lnTo>
                <a:lnTo>
                  <a:pt x="590" y="2757"/>
                </a:lnTo>
                <a:lnTo>
                  <a:pt x="586" y="2750"/>
                </a:lnTo>
                <a:lnTo>
                  <a:pt x="587" y="2733"/>
                </a:lnTo>
                <a:lnTo>
                  <a:pt x="597" y="2720"/>
                </a:lnTo>
                <a:lnTo>
                  <a:pt x="599" y="2719"/>
                </a:lnTo>
                <a:lnTo>
                  <a:pt x="602" y="2719"/>
                </a:lnTo>
                <a:lnTo>
                  <a:pt x="609" y="2717"/>
                </a:lnTo>
                <a:lnTo>
                  <a:pt x="610" y="2713"/>
                </a:lnTo>
                <a:lnTo>
                  <a:pt x="625" y="2713"/>
                </a:lnTo>
                <a:lnTo>
                  <a:pt x="645" y="2720"/>
                </a:lnTo>
                <a:lnTo>
                  <a:pt x="652" y="2729"/>
                </a:lnTo>
                <a:lnTo>
                  <a:pt x="652" y="2730"/>
                </a:lnTo>
                <a:lnTo>
                  <a:pt x="652" y="2730"/>
                </a:lnTo>
                <a:lnTo>
                  <a:pt x="653" y="2742"/>
                </a:lnTo>
                <a:lnTo>
                  <a:pt x="658" y="2750"/>
                </a:lnTo>
                <a:lnTo>
                  <a:pt x="655" y="2757"/>
                </a:lnTo>
                <a:lnTo>
                  <a:pt x="649" y="2765"/>
                </a:lnTo>
                <a:close/>
                <a:moveTo>
                  <a:pt x="550" y="2724"/>
                </a:moveTo>
                <a:lnTo>
                  <a:pt x="547" y="2743"/>
                </a:lnTo>
                <a:lnTo>
                  <a:pt x="527" y="2776"/>
                </a:lnTo>
                <a:lnTo>
                  <a:pt x="511" y="2789"/>
                </a:lnTo>
                <a:lnTo>
                  <a:pt x="491" y="2798"/>
                </a:lnTo>
                <a:lnTo>
                  <a:pt x="452" y="2805"/>
                </a:lnTo>
                <a:lnTo>
                  <a:pt x="430" y="2804"/>
                </a:lnTo>
                <a:lnTo>
                  <a:pt x="425" y="2809"/>
                </a:lnTo>
                <a:lnTo>
                  <a:pt x="416" y="2814"/>
                </a:lnTo>
                <a:lnTo>
                  <a:pt x="404" y="2818"/>
                </a:lnTo>
                <a:lnTo>
                  <a:pt x="383" y="2818"/>
                </a:lnTo>
                <a:lnTo>
                  <a:pt x="371" y="2814"/>
                </a:lnTo>
                <a:lnTo>
                  <a:pt x="357" y="2804"/>
                </a:lnTo>
                <a:lnTo>
                  <a:pt x="350" y="2789"/>
                </a:lnTo>
                <a:lnTo>
                  <a:pt x="344" y="2775"/>
                </a:lnTo>
                <a:lnTo>
                  <a:pt x="341" y="2760"/>
                </a:lnTo>
                <a:lnTo>
                  <a:pt x="338" y="2747"/>
                </a:lnTo>
                <a:lnTo>
                  <a:pt x="331" y="2734"/>
                </a:lnTo>
                <a:lnTo>
                  <a:pt x="330" y="2732"/>
                </a:lnTo>
                <a:lnTo>
                  <a:pt x="330" y="2729"/>
                </a:lnTo>
                <a:lnTo>
                  <a:pt x="331" y="2713"/>
                </a:lnTo>
                <a:lnTo>
                  <a:pt x="343" y="2683"/>
                </a:lnTo>
                <a:lnTo>
                  <a:pt x="354" y="2670"/>
                </a:lnTo>
                <a:lnTo>
                  <a:pt x="364" y="2661"/>
                </a:lnTo>
                <a:lnTo>
                  <a:pt x="376" y="2654"/>
                </a:lnTo>
                <a:lnTo>
                  <a:pt x="400" y="2642"/>
                </a:lnTo>
                <a:lnTo>
                  <a:pt x="450" y="2638"/>
                </a:lnTo>
                <a:lnTo>
                  <a:pt x="476" y="2644"/>
                </a:lnTo>
                <a:lnTo>
                  <a:pt x="501" y="2652"/>
                </a:lnTo>
                <a:lnTo>
                  <a:pt x="535" y="2683"/>
                </a:lnTo>
                <a:lnTo>
                  <a:pt x="547" y="2704"/>
                </a:lnTo>
                <a:lnTo>
                  <a:pt x="550" y="2714"/>
                </a:lnTo>
                <a:lnTo>
                  <a:pt x="550" y="2724"/>
                </a:lnTo>
                <a:close/>
                <a:moveTo>
                  <a:pt x="642" y="2667"/>
                </a:moveTo>
                <a:lnTo>
                  <a:pt x="636" y="2671"/>
                </a:lnTo>
                <a:lnTo>
                  <a:pt x="629" y="2672"/>
                </a:lnTo>
                <a:lnTo>
                  <a:pt x="613" y="2674"/>
                </a:lnTo>
                <a:lnTo>
                  <a:pt x="583" y="2668"/>
                </a:lnTo>
                <a:lnTo>
                  <a:pt x="570" y="2660"/>
                </a:lnTo>
                <a:lnTo>
                  <a:pt x="560" y="2651"/>
                </a:lnTo>
                <a:lnTo>
                  <a:pt x="547" y="2632"/>
                </a:lnTo>
                <a:lnTo>
                  <a:pt x="544" y="2621"/>
                </a:lnTo>
                <a:lnTo>
                  <a:pt x="545" y="2609"/>
                </a:lnTo>
                <a:lnTo>
                  <a:pt x="558" y="2595"/>
                </a:lnTo>
                <a:lnTo>
                  <a:pt x="570" y="2590"/>
                </a:lnTo>
                <a:lnTo>
                  <a:pt x="586" y="2587"/>
                </a:lnTo>
                <a:lnTo>
                  <a:pt x="617" y="2589"/>
                </a:lnTo>
                <a:lnTo>
                  <a:pt x="632" y="2593"/>
                </a:lnTo>
                <a:lnTo>
                  <a:pt x="643" y="2599"/>
                </a:lnTo>
                <a:lnTo>
                  <a:pt x="658" y="2615"/>
                </a:lnTo>
                <a:lnTo>
                  <a:pt x="662" y="2626"/>
                </a:lnTo>
                <a:lnTo>
                  <a:pt x="663" y="2639"/>
                </a:lnTo>
                <a:lnTo>
                  <a:pt x="653" y="2660"/>
                </a:lnTo>
                <a:lnTo>
                  <a:pt x="642" y="2667"/>
                </a:lnTo>
                <a:close/>
                <a:moveTo>
                  <a:pt x="317" y="2857"/>
                </a:moveTo>
                <a:lnTo>
                  <a:pt x="321" y="2864"/>
                </a:lnTo>
                <a:lnTo>
                  <a:pt x="322" y="2880"/>
                </a:lnTo>
                <a:lnTo>
                  <a:pt x="320" y="2889"/>
                </a:lnTo>
                <a:lnTo>
                  <a:pt x="318" y="2893"/>
                </a:lnTo>
                <a:lnTo>
                  <a:pt x="312" y="2897"/>
                </a:lnTo>
                <a:lnTo>
                  <a:pt x="299" y="2904"/>
                </a:lnTo>
                <a:lnTo>
                  <a:pt x="275" y="2904"/>
                </a:lnTo>
                <a:lnTo>
                  <a:pt x="263" y="2897"/>
                </a:lnTo>
                <a:lnTo>
                  <a:pt x="255" y="2890"/>
                </a:lnTo>
                <a:lnTo>
                  <a:pt x="250" y="2870"/>
                </a:lnTo>
                <a:lnTo>
                  <a:pt x="253" y="2858"/>
                </a:lnTo>
                <a:lnTo>
                  <a:pt x="259" y="2850"/>
                </a:lnTo>
                <a:lnTo>
                  <a:pt x="273" y="2840"/>
                </a:lnTo>
                <a:lnTo>
                  <a:pt x="282" y="2840"/>
                </a:lnTo>
                <a:lnTo>
                  <a:pt x="294" y="2840"/>
                </a:lnTo>
                <a:lnTo>
                  <a:pt x="311" y="2848"/>
                </a:lnTo>
                <a:lnTo>
                  <a:pt x="317" y="2857"/>
                </a:lnTo>
                <a:close/>
                <a:moveTo>
                  <a:pt x="413" y="2513"/>
                </a:moveTo>
                <a:lnTo>
                  <a:pt x="402" y="2526"/>
                </a:lnTo>
                <a:lnTo>
                  <a:pt x="371" y="2540"/>
                </a:lnTo>
                <a:lnTo>
                  <a:pt x="354" y="2540"/>
                </a:lnTo>
                <a:lnTo>
                  <a:pt x="340" y="2538"/>
                </a:lnTo>
                <a:lnTo>
                  <a:pt x="317" y="2530"/>
                </a:lnTo>
                <a:lnTo>
                  <a:pt x="307" y="2523"/>
                </a:lnTo>
                <a:lnTo>
                  <a:pt x="295" y="2510"/>
                </a:lnTo>
                <a:lnTo>
                  <a:pt x="284" y="2481"/>
                </a:lnTo>
                <a:lnTo>
                  <a:pt x="285" y="2465"/>
                </a:lnTo>
                <a:lnTo>
                  <a:pt x="288" y="2453"/>
                </a:lnTo>
                <a:lnTo>
                  <a:pt x="301" y="2436"/>
                </a:lnTo>
                <a:lnTo>
                  <a:pt x="311" y="2429"/>
                </a:lnTo>
                <a:lnTo>
                  <a:pt x="324" y="2425"/>
                </a:lnTo>
                <a:lnTo>
                  <a:pt x="350" y="2422"/>
                </a:lnTo>
                <a:lnTo>
                  <a:pt x="363" y="2425"/>
                </a:lnTo>
                <a:lnTo>
                  <a:pt x="368" y="2426"/>
                </a:lnTo>
                <a:lnTo>
                  <a:pt x="374" y="2428"/>
                </a:lnTo>
                <a:lnTo>
                  <a:pt x="390" y="2435"/>
                </a:lnTo>
                <a:lnTo>
                  <a:pt x="412" y="2458"/>
                </a:lnTo>
                <a:lnTo>
                  <a:pt x="416" y="2475"/>
                </a:lnTo>
                <a:lnTo>
                  <a:pt x="419" y="2494"/>
                </a:lnTo>
                <a:lnTo>
                  <a:pt x="413" y="2513"/>
                </a:lnTo>
                <a:close/>
                <a:moveTo>
                  <a:pt x="223" y="2541"/>
                </a:moveTo>
                <a:lnTo>
                  <a:pt x="223" y="2560"/>
                </a:lnTo>
                <a:lnTo>
                  <a:pt x="220" y="2577"/>
                </a:lnTo>
                <a:lnTo>
                  <a:pt x="214" y="2583"/>
                </a:lnTo>
                <a:lnTo>
                  <a:pt x="199" y="2595"/>
                </a:lnTo>
                <a:lnTo>
                  <a:pt x="163" y="2605"/>
                </a:lnTo>
                <a:lnTo>
                  <a:pt x="143" y="2603"/>
                </a:lnTo>
                <a:lnTo>
                  <a:pt x="128" y="2599"/>
                </a:lnTo>
                <a:lnTo>
                  <a:pt x="105" y="2586"/>
                </a:lnTo>
                <a:lnTo>
                  <a:pt x="95" y="2576"/>
                </a:lnTo>
                <a:lnTo>
                  <a:pt x="84" y="2563"/>
                </a:lnTo>
                <a:lnTo>
                  <a:pt x="76" y="2547"/>
                </a:lnTo>
                <a:lnTo>
                  <a:pt x="75" y="2544"/>
                </a:lnTo>
                <a:lnTo>
                  <a:pt x="73" y="2541"/>
                </a:lnTo>
                <a:lnTo>
                  <a:pt x="75" y="2526"/>
                </a:lnTo>
                <a:lnTo>
                  <a:pt x="82" y="2511"/>
                </a:lnTo>
                <a:lnTo>
                  <a:pt x="85" y="2505"/>
                </a:lnTo>
                <a:lnTo>
                  <a:pt x="91" y="2501"/>
                </a:lnTo>
                <a:lnTo>
                  <a:pt x="104" y="2492"/>
                </a:lnTo>
                <a:lnTo>
                  <a:pt x="131" y="2485"/>
                </a:lnTo>
                <a:lnTo>
                  <a:pt x="145" y="2485"/>
                </a:lnTo>
                <a:lnTo>
                  <a:pt x="166" y="2487"/>
                </a:lnTo>
                <a:lnTo>
                  <a:pt x="200" y="2502"/>
                </a:lnTo>
                <a:lnTo>
                  <a:pt x="213" y="2515"/>
                </a:lnTo>
                <a:lnTo>
                  <a:pt x="220" y="2528"/>
                </a:lnTo>
                <a:lnTo>
                  <a:pt x="223" y="2541"/>
                </a:lnTo>
                <a:close/>
                <a:moveTo>
                  <a:pt x="88" y="2292"/>
                </a:moveTo>
                <a:lnTo>
                  <a:pt x="84" y="2281"/>
                </a:lnTo>
                <a:lnTo>
                  <a:pt x="82" y="2256"/>
                </a:lnTo>
                <a:lnTo>
                  <a:pt x="86" y="2245"/>
                </a:lnTo>
                <a:lnTo>
                  <a:pt x="88" y="2240"/>
                </a:lnTo>
                <a:lnTo>
                  <a:pt x="92" y="2239"/>
                </a:lnTo>
                <a:lnTo>
                  <a:pt x="107" y="2232"/>
                </a:lnTo>
                <a:lnTo>
                  <a:pt x="135" y="2229"/>
                </a:lnTo>
                <a:lnTo>
                  <a:pt x="150" y="2233"/>
                </a:lnTo>
                <a:lnTo>
                  <a:pt x="163" y="2239"/>
                </a:lnTo>
                <a:lnTo>
                  <a:pt x="171" y="2247"/>
                </a:lnTo>
                <a:lnTo>
                  <a:pt x="180" y="2260"/>
                </a:lnTo>
                <a:lnTo>
                  <a:pt x="186" y="2276"/>
                </a:lnTo>
                <a:lnTo>
                  <a:pt x="186" y="2288"/>
                </a:lnTo>
                <a:lnTo>
                  <a:pt x="179" y="2301"/>
                </a:lnTo>
                <a:lnTo>
                  <a:pt x="168" y="2311"/>
                </a:lnTo>
                <a:lnTo>
                  <a:pt x="145" y="2320"/>
                </a:lnTo>
                <a:lnTo>
                  <a:pt x="131" y="2320"/>
                </a:lnTo>
                <a:lnTo>
                  <a:pt x="117" y="2317"/>
                </a:lnTo>
                <a:lnTo>
                  <a:pt x="105" y="2311"/>
                </a:lnTo>
                <a:lnTo>
                  <a:pt x="95" y="2302"/>
                </a:lnTo>
                <a:lnTo>
                  <a:pt x="88" y="2292"/>
                </a:lnTo>
                <a:close/>
                <a:moveTo>
                  <a:pt x="358" y="2286"/>
                </a:moveTo>
                <a:lnTo>
                  <a:pt x="368" y="2292"/>
                </a:lnTo>
                <a:lnTo>
                  <a:pt x="376" y="2307"/>
                </a:lnTo>
                <a:lnTo>
                  <a:pt x="376" y="2317"/>
                </a:lnTo>
                <a:lnTo>
                  <a:pt x="374" y="2325"/>
                </a:lnTo>
                <a:lnTo>
                  <a:pt x="363" y="2338"/>
                </a:lnTo>
                <a:lnTo>
                  <a:pt x="356" y="2343"/>
                </a:lnTo>
                <a:lnTo>
                  <a:pt x="344" y="2347"/>
                </a:lnTo>
                <a:lnTo>
                  <a:pt x="324" y="2344"/>
                </a:lnTo>
                <a:lnTo>
                  <a:pt x="315" y="2340"/>
                </a:lnTo>
                <a:lnTo>
                  <a:pt x="307" y="2332"/>
                </a:lnTo>
                <a:lnTo>
                  <a:pt x="299" y="2324"/>
                </a:lnTo>
                <a:lnTo>
                  <a:pt x="301" y="2309"/>
                </a:lnTo>
                <a:lnTo>
                  <a:pt x="318" y="2289"/>
                </a:lnTo>
                <a:lnTo>
                  <a:pt x="332" y="2283"/>
                </a:lnTo>
                <a:lnTo>
                  <a:pt x="338" y="2282"/>
                </a:lnTo>
                <a:lnTo>
                  <a:pt x="343" y="2282"/>
                </a:lnTo>
                <a:lnTo>
                  <a:pt x="351" y="2283"/>
                </a:lnTo>
                <a:lnTo>
                  <a:pt x="358" y="2286"/>
                </a:lnTo>
                <a:close/>
                <a:moveTo>
                  <a:pt x="745" y="2341"/>
                </a:moveTo>
                <a:lnTo>
                  <a:pt x="748" y="2348"/>
                </a:lnTo>
                <a:lnTo>
                  <a:pt x="745" y="2356"/>
                </a:lnTo>
                <a:lnTo>
                  <a:pt x="740" y="2357"/>
                </a:lnTo>
                <a:lnTo>
                  <a:pt x="730" y="2357"/>
                </a:lnTo>
                <a:lnTo>
                  <a:pt x="724" y="2351"/>
                </a:lnTo>
                <a:lnTo>
                  <a:pt x="722" y="2345"/>
                </a:lnTo>
                <a:lnTo>
                  <a:pt x="725" y="2338"/>
                </a:lnTo>
                <a:lnTo>
                  <a:pt x="730" y="2337"/>
                </a:lnTo>
                <a:lnTo>
                  <a:pt x="741" y="2335"/>
                </a:lnTo>
                <a:lnTo>
                  <a:pt x="745" y="2341"/>
                </a:lnTo>
                <a:close/>
                <a:moveTo>
                  <a:pt x="685" y="2309"/>
                </a:moveTo>
                <a:lnTo>
                  <a:pt x="689" y="2305"/>
                </a:lnTo>
                <a:lnTo>
                  <a:pt x="695" y="2305"/>
                </a:lnTo>
                <a:lnTo>
                  <a:pt x="699" y="2308"/>
                </a:lnTo>
                <a:lnTo>
                  <a:pt x="699" y="2308"/>
                </a:lnTo>
                <a:lnTo>
                  <a:pt x="699" y="2308"/>
                </a:lnTo>
                <a:lnTo>
                  <a:pt x="698" y="2314"/>
                </a:lnTo>
                <a:lnTo>
                  <a:pt x="689" y="2317"/>
                </a:lnTo>
                <a:lnTo>
                  <a:pt x="684" y="2314"/>
                </a:lnTo>
                <a:lnTo>
                  <a:pt x="685" y="2309"/>
                </a:lnTo>
                <a:close/>
                <a:moveTo>
                  <a:pt x="684" y="2158"/>
                </a:moveTo>
                <a:lnTo>
                  <a:pt x="674" y="2162"/>
                </a:lnTo>
                <a:lnTo>
                  <a:pt x="658" y="2161"/>
                </a:lnTo>
                <a:lnTo>
                  <a:pt x="651" y="2157"/>
                </a:lnTo>
                <a:lnTo>
                  <a:pt x="643" y="2151"/>
                </a:lnTo>
                <a:lnTo>
                  <a:pt x="638" y="2145"/>
                </a:lnTo>
                <a:lnTo>
                  <a:pt x="635" y="2135"/>
                </a:lnTo>
                <a:lnTo>
                  <a:pt x="639" y="2112"/>
                </a:lnTo>
                <a:lnTo>
                  <a:pt x="646" y="2102"/>
                </a:lnTo>
                <a:lnTo>
                  <a:pt x="661" y="2098"/>
                </a:lnTo>
                <a:lnTo>
                  <a:pt x="686" y="2102"/>
                </a:lnTo>
                <a:lnTo>
                  <a:pt x="697" y="2112"/>
                </a:lnTo>
                <a:lnTo>
                  <a:pt x="698" y="2115"/>
                </a:lnTo>
                <a:lnTo>
                  <a:pt x="699" y="2116"/>
                </a:lnTo>
                <a:lnTo>
                  <a:pt x="702" y="2129"/>
                </a:lnTo>
                <a:lnTo>
                  <a:pt x="694" y="2149"/>
                </a:lnTo>
                <a:lnTo>
                  <a:pt x="684" y="2158"/>
                </a:lnTo>
                <a:close/>
                <a:moveTo>
                  <a:pt x="317" y="2157"/>
                </a:moveTo>
                <a:lnTo>
                  <a:pt x="325" y="2154"/>
                </a:lnTo>
                <a:lnTo>
                  <a:pt x="338" y="2160"/>
                </a:lnTo>
                <a:lnTo>
                  <a:pt x="343" y="2165"/>
                </a:lnTo>
                <a:lnTo>
                  <a:pt x="344" y="2173"/>
                </a:lnTo>
                <a:lnTo>
                  <a:pt x="341" y="2183"/>
                </a:lnTo>
                <a:lnTo>
                  <a:pt x="335" y="2187"/>
                </a:lnTo>
                <a:lnTo>
                  <a:pt x="325" y="2187"/>
                </a:lnTo>
                <a:lnTo>
                  <a:pt x="312" y="2178"/>
                </a:lnTo>
                <a:lnTo>
                  <a:pt x="309" y="2170"/>
                </a:lnTo>
                <a:lnTo>
                  <a:pt x="309" y="2162"/>
                </a:lnTo>
                <a:lnTo>
                  <a:pt x="317" y="2157"/>
                </a:lnTo>
                <a:close/>
                <a:moveTo>
                  <a:pt x="66" y="2063"/>
                </a:moveTo>
                <a:lnTo>
                  <a:pt x="65" y="2049"/>
                </a:lnTo>
                <a:lnTo>
                  <a:pt x="73" y="2020"/>
                </a:lnTo>
                <a:lnTo>
                  <a:pt x="82" y="2008"/>
                </a:lnTo>
                <a:lnTo>
                  <a:pt x="85" y="2005"/>
                </a:lnTo>
                <a:lnTo>
                  <a:pt x="88" y="2004"/>
                </a:lnTo>
                <a:lnTo>
                  <a:pt x="101" y="1998"/>
                </a:lnTo>
                <a:lnTo>
                  <a:pt x="128" y="1997"/>
                </a:lnTo>
                <a:lnTo>
                  <a:pt x="143" y="2003"/>
                </a:lnTo>
                <a:lnTo>
                  <a:pt x="158" y="2011"/>
                </a:lnTo>
                <a:lnTo>
                  <a:pt x="179" y="2040"/>
                </a:lnTo>
                <a:lnTo>
                  <a:pt x="181" y="2059"/>
                </a:lnTo>
                <a:lnTo>
                  <a:pt x="181" y="2067"/>
                </a:lnTo>
                <a:lnTo>
                  <a:pt x="174" y="2083"/>
                </a:lnTo>
                <a:lnTo>
                  <a:pt x="168" y="2089"/>
                </a:lnTo>
                <a:lnTo>
                  <a:pt x="153" y="2102"/>
                </a:lnTo>
                <a:lnTo>
                  <a:pt x="134" y="2106"/>
                </a:lnTo>
                <a:lnTo>
                  <a:pt x="118" y="2106"/>
                </a:lnTo>
                <a:lnTo>
                  <a:pt x="92" y="2095"/>
                </a:lnTo>
                <a:lnTo>
                  <a:pt x="82" y="2085"/>
                </a:lnTo>
                <a:lnTo>
                  <a:pt x="75" y="2075"/>
                </a:lnTo>
                <a:lnTo>
                  <a:pt x="68" y="2064"/>
                </a:lnTo>
                <a:lnTo>
                  <a:pt x="68" y="2064"/>
                </a:lnTo>
                <a:lnTo>
                  <a:pt x="66" y="2063"/>
                </a:lnTo>
                <a:close/>
                <a:moveTo>
                  <a:pt x="72" y="1949"/>
                </a:moveTo>
                <a:lnTo>
                  <a:pt x="75" y="1959"/>
                </a:lnTo>
                <a:lnTo>
                  <a:pt x="69" y="1975"/>
                </a:lnTo>
                <a:lnTo>
                  <a:pt x="59" y="1982"/>
                </a:lnTo>
                <a:lnTo>
                  <a:pt x="50" y="1988"/>
                </a:lnTo>
                <a:lnTo>
                  <a:pt x="40" y="1988"/>
                </a:lnTo>
                <a:lnTo>
                  <a:pt x="23" y="1982"/>
                </a:lnTo>
                <a:lnTo>
                  <a:pt x="3" y="1959"/>
                </a:lnTo>
                <a:lnTo>
                  <a:pt x="0" y="1942"/>
                </a:lnTo>
                <a:lnTo>
                  <a:pt x="0" y="1941"/>
                </a:lnTo>
                <a:lnTo>
                  <a:pt x="0" y="1938"/>
                </a:lnTo>
                <a:lnTo>
                  <a:pt x="6" y="1929"/>
                </a:lnTo>
                <a:lnTo>
                  <a:pt x="23" y="1920"/>
                </a:lnTo>
                <a:lnTo>
                  <a:pt x="35" y="1920"/>
                </a:lnTo>
                <a:lnTo>
                  <a:pt x="48" y="1923"/>
                </a:lnTo>
                <a:lnTo>
                  <a:pt x="66" y="1938"/>
                </a:lnTo>
                <a:lnTo>
                  <a:pt x="72" y="1949"/>
                </a:lnTo>
                <a:close/>
                <a:moveTo>
                  <a:pt x="16" y="1485"/>
                </a:moveTo>
                <a:lnTo>
                  <a:pt x="10" y="1485"/>
                </a:lnTo>
                <a:lnTo>
                  <a:pt x="6" y="1484"/>
                </a:lnTo>
                <a:lnTo>
                  <a:pt x="4" y="1482"/>
                </a:lnTo>
                <a:lnTo>
                  <a:pt x="3" y="1481"/>
                </a:lnTo>
                <a:lnTo>
                  <a:pt x="3" y="1472"/>
                </a:lnTo>
                <a:lnTo>
                  <a:pt x="10" y="1471"/>
                </a:lnTo>
                <a:lnTo>
                  <a:pt x="19" y="1474"/>
                </a:lnTo>
                <a:lnTo>
                  <a:pt x="20" y="1480"/>
                </a:lnTo>
                <a:lnTo>
                  <a:pt x="22" y="1484"/>
                </a:lnTo>
                <a:lnTo>
                  <a:pt x="16" y="1485"/>
                </a:lnTo>
                <a:close/>
                <a:moveTo>
                  <a:pt x="157" y="1477"/>
                </a:moveTo>
                <a:lnTo>
                  <a:pt x="160" y="1478"/>
                </a:lnTo>
                <a:lnTo>
                  <a:pt x="161" y="1480"/>
                </a:lnTo>
                <a:lnTo>
                  <a:pt x="163" y="1485"/>
                </a:lnTo>
                <a:lnTo>
                  <a:pt x="160" y="1491"/>
                </a:lnTo>
                <a:lnTo>
                  <a:pt x="151" y="1488"/>
                </a:lnTo>
                <a:lnTo>
                  <a:pt x="145" y="1482"/>
                </a:lnTo>
                <a:lnTo>
                  <a:pt x="147" y="1478"/>
                </a:lnTo>
                <a:lnTo>
                  <a:pt x="153" y="1475"/>
                </a:lnTo>
                <a:lnTo>
                  <a:pt x="157" y="1477"/>
                </a:lnTo>
                <a:close/>
                <a:moveTo>
                  <a:pt x="610" y="1354"/>
                </a:moveTo>
                <a:lnTo>
                  <a:pt x="612" y="1356"/>
                </a:lnTo>
                <a:lnTo>
                  <a:pt x="612" y="1356"/>
                </a:lnTo>
                <a:lnTo>
                  <a:pt x="612" y="1360"/>
                </a:lnTo>
                <a:lnTo>
                  <a:pt x="607" y="1363"/>
                </a:lnTo>
                <a:lnTo>
                  <a:pt x="603" y="1361"/>
                </a:lnTo>
                <a:lnTo>
                  <a:pt x="604" y="1356"/>
                </a:lnTo>
                <a:lnTo>
                  <a:pt x="610" y="1354"/>
                </a:lnTo>
                <a:close/>
                <a:moveTo>
                  <a:pt x="1196" y="1608"/>
                </a:moveTo>
                <a:lnTo>
                  <a:pt x="1189" y="1612"/>
                </a:lnTo>
                <a:lnTo>
                  <a:pt x="1176" y="1612"/>
                </a:lnTo>
                <a:lnTo>
                  <a:pt x="1169" y="1608"/>
                </a:lnTo>
                <a:lnTo>
                  <a:pt x="1169" y="1602"/>
                </a:lnTo>
                <a:lnTo>
                  <a:pt x="1170" y="1595"/>
                </a:lnTo>
                <a:lnTo>
                  <a:pt x="1171" y="1590"/>
                </a:lnTo>
                <a:lnTo>
                  <a:pt x="1174" y="1589"/>
                </a:lnTo>
                <a:lnTo>
                  <a:pt x="1187" y="1585"/>
                </a:lnTo>
                <a:lnTo>
                  <a:pt x="1197" y="1590"/>
                </a:lnTo>
                <a:lnTo>
                  <a:pt x="1202" y="1595"/>
                </a:lnTo>
                <a:lnTo>
                  <a:pt x="1200" y="1602"/>
                </a:lnTo>
                <a:lnTo>
                  <a:pt x="1199" y="1605"/>
                </a:lnTo>
                <a:lnTo>
                  <a:pt x="1196" y="1608"/>
                </a:lnTo>
                <a:close/>
                <a:moveTo>
                  <a:pt x="1402" y="1657"/>
                </a:moveTo>
                <a:lnTo>
                  <a:pt x="1395" y="1663"/>
                </a:lnTo>
                <a:lnTo>
                  <a:pt x="1387" y="1660"/>
                </a:lnTo>
                <a:lnTo>
                  <a:pt x="1386" y="1652"/>
                </a:lnTo>
                <a:lnTo>
                  <a:pt x="1389" y="1647"/>
                </a:lnTo>
                <a:lnTo>
                  <a:pt x="1395" y="1642"/>
                </a:lnTo>
                <a:lnTo>
                  <a:pt x="1400" y="1647"/>
                </a:lnTo>
                <a:lnTo>
                  <a:pt x="1405" y="1652"/>
                </a:lnTo>
                <a:lnTo>
                  <a:pt x="1402" y="1657"/>
                </a:lnTo>
                <a:close/>
                <a:moveTo>
                  <a:pt x="917" y="2043"/>
                </a:moveTo>
                <a:lnTo>
                  <a:pt x="911" y="2049"/>
                </a:lnTo>
                <a:lnTo>
                  <a:pt x="904" y="2049"/>
                </a:lnTo>
                <a:lnTo>
                  <a:pt x="892" y="2046"/>
                </a:lnTo>
                <a:lnTo>
                  <a:pt x="885" y="2037"/>
                </a:lnTo>
                <a:lnTo>
                  <a:pt x="885" y="2031"/>
                </a:lnTo>
                <a:lnTo>
                  <a:pt x="889" y="2024"/>
                </a:lnTo>
                <a:lnTo>
                  <a:pt x="894" y="2023"/>
                </a:lnTo>
                <a:lnTo>
                  <a:pt x="898" y="2021"/>
                </a:lnTo>
                <a:lnTo>
                  <a:pt x="904" y="2021"/>
                </a:lnTo>
                <a:lnTo>
                  <a:pt x="911" y="2024"/>
                </a:lnTo>
                <a:lnTo>
                  <a:pt x="918" y="2034"/>
                </a:lnTo>
                <a:lnTo>
                  <a:pt x="917" y="2043"/>
                </a:lnTo>
                <a:close/>
                <a:moveTo>
                  <a:pt x="859" y="1644"/>
                </a:moveTo>
                <a:lnTo>
                  <a:pt x="861" y="1644"/>
                </a:lnTo>
                <a:lnTo>
                  <a:pt x="861" y="1645"/>
                </a:lnTo>
                <a:lnTo>
                  <a:pt x="861" y="1651"/>
                </a:lnTo>
                <a:lnTo>
                  <a:pt x="858" y="1654"/>
                </a:lnTo>
                <a:lnTo>
                  <a:pt x="853" y="1651"/>
                </a:lnTo>
                <a:lnTo>
                  <a:pt x="853" y="1645"/>
                </a:lnTo>
                <a:lnTo>
                  <a:pt x="859" y="1644"/>
                </a:lnTo>
                <a:close/>
                <a:moveTo>
                  <a:pt x="735" y="1307"/>
                </a:moveTo>
                <a:lnTo>
                  <a:pt x="738" y="1308"/>
                </a:lnTo>
                <a:lnTo>
                  <a:pt x="738" y="1310"/>
                </a:lnTo>
                <a:lnTo>
                  <a:pt x="737" y="1314"/>
                </a:lnTo>
                <a:lnTo>
                  <a:pt x="731" y="1315"/>
                </a:lnTo>
                <a:lnTo>
                  <a:pt x="728" y="1314"/>
                </a:lnTo>
                <a:lnTo>
                  <a:pt x="728" y="1308"/>
                </a:lnTo>
                <a:lnTo>
                  <a:pt x="731" y="1305"/>
                </a:lnTo>
                <a:lnTo>
                  <a:pt x="735" y="1307"/>
                </a:lnTo>
                <a:close/>
                <a:moveTo>
                  <a:pt x="1507" y="1442"/>
                </a:moveTo>
                <a:lnTo>
                  <a:pt x="1508" y="1442"/>
                </a:lnTo>
                <a:lnTo>
                  <a:pt x="1510" y="1442"/>
                </a:lnTo>
                <a:lnTo>
                  <a:pt x="1515" y="1446"/>
                </a:lnTo>
                <a:lnTo>
                  <a:pt x="1521" y="1456"/>
                </a:lnTo>
                <a:lnTo>
                  <a:pt x="1521" y="1464"/>
                </a:lnTo>
                <a:lnTo>
                  <a:pt x="1520" y="1471"/>
                </a:lnTo>
                <a:lnTo>
                  <a:pt x="1511" y="1474"/>
                </a:lnTo>
                <a:lnTo>
                  <a:pt x="1510" y="1474"/>
                </a:lnTo>
                <a:lnTo>
                  <a:pt x="1508" y="1474"/>
                </a:lnTo>
                <a:lnTo>
                  <a:pt x="1498" y="1468"/>
                </a:lnTo>
                <a:lnTo>
                  <a:pt x="1491" y="1459"/>
                </a:lnTo>
                <a:lnTo>
                  <a:pt x="1491" y="1452"/>
                </a:lnTo>
                <a:lnTo>
                  <a:pt x="1498" y="1444"/>
                </a:lnTo>
                <a:lnTo>
                  <a:pt x="1507" y="1442"/>
                </a:lnTo>
                <a:close/>
                <a:moveTo>
                  <a:pt x="2969" y="2307"/>
                </a:moveTo>
                <a:lnTo>
                  <a:pt x="2960" y="2301"/>
                </a:lnTo>
                <a:lnTo>
                  <a:pt x="2953" y="2292"/>
                </a:lnTo>
                <a:lnTo>
                  <a:pt x="2954" y="2285"/>
                </a:lnTo>
                <a:lnTo>
                  <a:pt x="2962" y="2273"/>
                </a:lnTo>
                <a:lnTo>
                  <a:pt x="2967" y="2269"/>
                </a:lnTo>
                <a:lnTo>
                  <a:pt x="2972" y="2269"/>
                </a:lnTo>
                <a:lnTo>
                  <a:pt x="2976" y="2268"/>
                </a:lnTo>
                <a:lnTo>
                  <a:pt x="2985" y="2269"/>
                </a:lnTo>
                <a:lnTo>
                  <a:pt x="2992" y="2278"/>
                </a:lnTo>
                <a:lnTo>
                  <a:pt x="2992" y="2286"/>
                </a:lnTo>
                <a:lnTo>
                  <a:pt x="2992" y="2294"/>
                </a:lnTo>
                <a:lnTo>
                  <a:pt x="2983" y="2305"/>
                </a:lnTo>
                <a:lnTo>
                  <a:pt x="2975" y="2308"/>
                </a:lnTo>
                <a:lnTo>
                  <a:pt x="2972" y="2308"/>
                </a:lnTo>
                <a:lnTo>
                  <a:pt x="2969" y="2307"/>
                </a:lnTo>
                <a:close/>
                <a:moveTo>
                  <a:pt x="2789" y="2237"/>
                </a:moveTo>
                <a:lnTo>
                  <a:pt x="2802" y="2242"/>
                </a:lnTo>
                <a:lnTo>
                  <a:pt x="2808" y="2253"/>
                </a:lnTo>
                <a:lnTo>
                  <a:pt x="2811" y="2266"/>
                </a:lnTo>
                <a:lnTo>
                  <a:pt x="2805" y="2279"/>
                </a:lnTo>
                <a:lnTo>
                  <a:pt x="2798" y="2285"/>
                </a:lnTo>
                <a:lnTo>
                  <a:pt x="2785" y="2289"/>
                </a:lnTo>
                <a:lnTo>
                  <a:pt x="2776" y="2288"/>
                </a:lnTo>
                <a:lnTo>
                  <a:pt x="2769" y="2285"/>
                </a:lnTo>
                <a:lnTo>
                  <a:pt x="2760" y="2281"/>
                </a:lnTo>
                <a:lnTo>
                  <a:pt x="2759" y="2269"/>
                </a:lnTo>
                <a:lnTo>
                  <a:pt x="2764" y="2250"/>
                </a:lnTo>
                <a:lnTo>
                  <a:pt x="2772" y="2242"/>
                </a:lnTo>
                <a:lnTo>
                  <a:pt x="2780" y="2236"/>
                </a:lnTo>
                <a:lnTo>
                  <a:pt x="2789" y="2237"/>
                </a:lnTo>
                <a:close/>
                <a:moveTo>
                  <a:pt x="2721" y="2275"/>
                </a:moveTo>
                <a:lnTo>
                  <a:pt x="2716" y="2278"/>
                </a:lnTo>
                <a:lnTo>
                  <a:pt x="2705" y="2276"/>
                </a:lnTo>
                <a:lnTo>
                  <a:pt x="2701" y="2272"/>
                </a:lnTo>
                <a:lnTo>
                  <a:pt x="2698" y="2265"/>
                </a:lnTo>
                <a:lnTo>
                  <a:pt x="2700" y="2256"/>
                </a:lnTo>
                <a:lnTo>
                  <a:pt x="2703" y="2250"/>
                </a:lnTo>
                <a:lnTo>
                  <a:pt x="2713" y="2245"/>
                </a:lnTo>
                <a:lnTo>
                  <a:pt x="2720" y="2246"/>
                </a:lnTo>
                <a:lnTo>
                  <a:pt x="2726" y="2249"/>
                </a:lnTo>
                <a:lnTo>
                  <a:pt x="2729" y="2255"/>
                </a:lnTo>
                <a:lnTo>
                  <a:pt x="2731" y="2260"/>
                </a:lnTo>
                <a:lnTo>
                  <a:pt x="2727" y="2271"/>
                </a:lnTo>
                <a:lnTo>
                  <a:pt x="2721" y="2275"/>
                </a:lnTo>
                <a:close/>
                <a:moveTo>
                  <a:pt x="2747" y="1961"/>
                </a:moveTo>
                <a:lnTo>
                  <a:pt x="2746" y="1951"/>
                </a:lnTo>
                <a:lnTo>
                  <a:pt x="2752" y="1945"/>
                </a:lnTo>
                <a:lnTo>
                  <a:pt x="2754" y="1943"/>
                </a:lnTo>
                <a:lnTo>
                  <a:pt x="2759" y="1943"/>
                </a:lnTo>
                <a:lnTo>
                  <a:pt x="2766" y="1945"/>
                </a:lnTo>
                <a:lnTo>
                  <a:pt x="2769" y="1951"/>
                </a:lnTo>
                <a:lnTo>
                  <a:pt x="2770" y="1955"/>
                </a:lnTo>
                <a:lnTo>
                  <a:pt x="2769" y="1962"/>
                </a:lnTo>
                <a:lnTo>
                  <a:pt x="2764" y="1964"/>
                </a:lnTo>
                <a:lnTo>
                  <a:pt x="2753" y="1965"/>
                </a:lnTo>
                <a:lnTo>
                  <a:pt x="2747" y="1961"/>
                </a:lnTo>
                <a:close/>
                <a:moveTo>
                  <a:pt x="3137" y="1978"/>
                </a:moveTo>
                <a:lnTo>
                  <a:pt x="3139" y="1984"/>
                </a:lnTo>
                <a:lnTo>
                  <a:pt x="3133" y="1988"/>
                </a:lnTo>
                <a:lnTo>
                  <a:pt x="3127" y="1987"/>
                </a:lnTo>
                <a:lnTo>
                  <a:pt x="3127" y="1982"/>
                </a:lnTo>
                <a:lnTo>
                  <a:pt x="3131" y="1978"/>
                </a:lnTo>
                <a:lnTo>
                  <a:pt x="3136" y="1977"/>
                </a:lnTo>
                <a:lnTo>
                  <a:pt x="3137" y="1978"/>
                </a:lnTo>
                <a:lnTo>
                  <a:pt x="3137" y="1978"/>
                </a:lnTo>
                <a:close/>
                <a:moveTo>
                  <a:pt x="3087" y="1971"/>
                </a:moveTo>
                <a:lnTo>
                  <a:pt x="3084" y="1975"/>
                </a:lnTo>
                <a:lnTo>
                  <a:pt x="3075" y="1975"/>
                </a:lnTo>
                <a:lnTo>
                  <a:pt x="3071" y="1972"/>
                </a:lnTo>
                <a:lnTo>
                  <a:pt x="3070" y="1967"/>
                </a:lnTo>
                <a:lnTo>
                  <a:pt x="3072" y="1961"/>
                </a:lnTo>
                <a:lnTo>
                  <a:pt x="3077" y="1956"/>
                </a:lnTo>
                <a:lnTo>
                  <a:pt x="3084" y="1956"/>
                </a:lnTo>
                <a:lnTo>
                  <a:pt x="3088" y="1959"/>
                </a:lnTo>
                <a:lnTo>
                  <a:pt x="3091" y="1967"/>
                </a:lnTo>
                <a:lnTo>
                  <a:pt x="3087" y="1971"/>
                </a:lnTo>
                <a:close/>
                <a:moveTo>
                  <a:pt x="2847" y="1781"/>
                </a:moveTo>
                <a:lnTo>
                  <a:pt x="2852" y="1779"/>
                </a:lnTo>
                <a:lnTo>
                  <a:pt x="2858" y="1785"/>
                </a:lnTo>
                <a:lnTo>
                  <a:pt x="2858" y="1791"/>
                </a:lnTo>
                <a:lnTo>
                  <a:pt x="2854" y="1795"/>
                </a:lnTo>
                <a:lnTo>
                  <a:pt x="2842" y="1798"/>
                </a:lnTo>
                <a:lnTo>
                  <a:pt x="2836" y="1797"/>
                </a:lnTo>
                <a:lnTo>
                  <a:pt x="2835" y="1789"/>
                </a:lnTo>
                <a:lnTo>
                  <a:pt x="2839" y="1782"/>
                </a:lnTo>
                <a:lnTo>
                  <a:pt x="2847" y="1781"/>
                </a:lnTo>
                <a:close/>
                <a:moveTo>
                  <a:pt x="2867" y="1840"/>
                </a:moveTo>
                <a:lnTo>
                  <a:pt x="2867" y="1835"/>
                </a:lnTo>
                <a:lnTo>
                  <a:pt x="2871" y="1831"/>
                </a:lnTo>
                <a:lnTo>
                  <a:pt x="2875" y="1830"/>
                </a:lnTo>
                <a:lnTo>
                  <a:pt x="2877" y="1831"/>
                </a:lnTo>
                <a:lnTo>
                  <a:pt x="2877" y="1831"/>
                </a:lnTo>
                <a:lnTo>
                  <a:pt x="2877" y="1837"/>
                </a:lnTo>
                <a:lnTo>
                  <a:pt x="2872" y="1841"/>
                </a:lnTo>
                <a:lnTo>
                  <a:pt x="2867" y="1840"/>
                </a:lnTo>
                <a:close/>
                <a:moveTo>
                  <a:pt x="2048" y="2384"/>
                </a:moveTo>
                <a:lnTo>
                  <a:pt x="2051" y="2386"/>
                </a:lnTo>
                <a:lnTo>
                  <a:pt x="2051" y="2389"/>
                </a:lnTo>
                <a:lnTo>
                  <a:pt x="2052" y="2403"/>
                </a:lnTo>
                <a:lnTo>
                  <a:pt x="2048" y="2417"/>
                </a:lnTo>
                <a:lnTo>
                  <a:pt x="2045" y="2428"/>
                </a:lnTo>
                <a:lnTo>
                  <a:pt x="2044" y="2436"/>
                </a:lnTo>
                <a:lnTo>
                  <a:pt x="2039" y="2459"/>
                </a:lnTo>
                <a:lnTo>
                  <a:pt x="2028" y="2479"/>
                </a:lnTo>
                <a:lnTo>
                  <a:pt x="2012" y="2497"/>
                </a:lnTo>
                <a:lnTo>
                  <a:pt x="1993" y="2511"/>
                </a:lnTo>
                <a:lnTo>
                  <a:pt x="1977" y="2521"/>
                </a:lnTo>
                <a:lnTo>
                  <a:pt x="1963" y="2530"/>
                </a:lnTo>
                <a:lnTo>
                  <a:pt x="1959" y="2531"/>
                </a:lnTo>
                <a:lnTo>
                  <a:pt x="1954" y="2533"/>
                </a:lnTo>
                <a:lnTo>
                  <a:pt x="1928" y="2538"/>
                </a:lnTo>
                <a:lnTo>
                  <a:pt x="1879" y="2537"/>
                </a:lnTo>
                <a:lnTo>
                  <a:pt x="1855" y="2530"/>
                </a:lnTo>
                <a:lnTo>
                  <a:pt x="1838" y="2523"/>
                </a:lnTo>
                <a:lnTo>
                  <a:pt x="1815" y="2500"/>
                </a:lnTo>
                <a:lnTo>
                  <a:pt x="1809" y="2484"/>
                </a:lnTo>
                <a:lnTo>
                  <a:pt x="1802" y="2468"/>
                </a:lnTo>
                <a:lnTo>
                  <a:pt x="1784" y="2438"/>
                </a:lnTo>
                <a:lnTo>
                  <a:pt x="1774" y="2425"/>
                </a:lnTo>
                <a:lnTo>
                  <a:pt x="1773" y="2417"/>
                </a:lnTo>
                <a:lnTo>
                  <a:pt x="1779" y="2406"/>
                </a:lnTo>
                <a:lnTo>
                  <a:pt x="1784" y="2402"/>
                </a:lnTo>
                <a:lnTo>
                  <a:pt x="1789" y="2399"/>
                </a:lnTo>
                <a:lnTo>
                  <a:pt x="1793" y="2397"/>
                </a:lnTo>
                <a:lnTo>
                  <a:pt x="1800" y="2394"/>
                </a:lnTo>
                <a:lnTo>
                  <a:pt x="1808" y="2384"/>
                </a:lnTo>
                <a:lnTo>
                  <a:pt x="1808" y="2377"/>
                </a:lnTo>
                <a:lnTo>
                  <a:pt x="1809" y="2364"/>
                </a:lnTo>
                <a:lnTo>
                  <a:pt x="1810" y="2350"/>
                </a:lnTo>
                <a:lnTo>
                  <a:pt x="1813" y="2338"/>
                </a:lnTo>
                <a:lnTo>
                  <a:pt x="1828" y="2321"/>
                </a:lnTo>
                <a:lnTo>
                  <a:pt x="1838" y="2314"/>
                </a:lnTo>
                <a:lnTo>
                  <a:pt x="1849" y="2308"/>
                </a:lnTo>
                <a:lnTo>
                  <a:pt x="1861" y="2302"/>
                </a:lnTo>
                <a:lnTo>
                  <a:pt x="1892" y="2286"/>
                </a:lnTo>
                <a:lnTo>
                  <a:pt x="1926" y="2279"/>
                </a:lnTo>
                <a:lnTo>
                  <a:pt x="1931" y="2279"/>
                </a:lnTo>
                <a:lnTo>
                  <a:pt x="1934" y="2283"/>
                </a:lnTo>
                <a:lnTo>
                  <a:pt x="1937" y="2286"/>
                </a:lnTo>
                <a:lnTo>
                  <a:pt x="1938" y="2289"/>
                </a:lnTo>
                <a:lnTo>
                  <a:pt x="1946" y="2299"/>
                </a:lnTo>
                <a:lnTo>
                  <a:pt x="1966" y="2308"/>
                </a:lnTo>
                <a:lnTo>
                  <a:pt x="1980" y="2307"/>
                </a:lnTo>
                <a:lnTo>
                  <a:pt x="1985" y="2305"/>
                </a:lnTo>
                <a:lnTo>
                  <a:pt x="1990" y="2305"/>
                </a:lnTo>
                <a:lnTo>
                  <a:pt x="1999" y="2307"/>
                </a:lnTo>
                <a:lnTo>
                  <a:pt x="2005" y="2314"/>
                </a:lnTo>
                <a:lnTo>
                  <a:pt x="2009" y="2321"/>
                </a:lnTo>
                <a:lnTo>
                  <a:pt x="2012" y="2328"/>
                </a:lnTo>
                <a:lnTo>
                  <a:pt x="2018" y="2344"/>
                </a:lnTo>
                <a:lnTo>
                  <a:pt x="2036" y="2371"/>
                </a:lnTo>
                <a:lnTo>
                  <a:pt x="2048" y="2384"/>
                </a:lnTo>
                <a:close/>
                <a:moveTo>
                  <a:pt x="2020" y="2536"/>
                </a:moveTo>
                <a:lnTo>
                  <a:pt x="2026" y="2541"/>
                </a:lnTo>
                <a:lnTo>
                  <a:pt x="2028" y="2553"/>
                </a:lnTo>
                <a:lnTo>
                  <a:pt x="2025" y="2560"/>
                </a:lnTo>
                <a:lnTo>
                  <a:pt x="2020" y="2567"/>
                </a:lnTo>
                <a:lnTo>
                  <a:pt x="2008" y="2573"/>
                </a:lnTo>
                <a:lnTo>
                  <a:pt x="2000" y="2572"/>
                </a:lnTo>
                <a:lnTo>
                  <a:pt x="1992" y="2569"/>
                </a:lnTo>
                <a:lnTo>
                  <a:pt x="1983" y="2557"/>
                </a:lnTo>
                <a:lnTo>
                  <a:pt x="1983" y="2549"/>
                </a:lnTo>
                <a:lnTo>
                  <a:pt x="1985" y="2546"/>
                </a:lnTo>
                <a:lnTo>
                  <a:pt x="1986" y="2543"/>
                </a:lnTo>
                <a:lnTo>
                  <a:pt x="1990" y="2536"/>
                </a:lnTo>
                <a:lnTo>
                  <a:pt x="2003" y="2528"/>
                </a:lnTo>
                <a:lnTo>
                  <a:pt x="2012" y="2528"/>
                </a:lnTo>
                <a:lnTo>
                  <a:pt x="2016" y="2533"/>
                </a:lnTo>
                <a:lnTo>
                  <a:pt x="2020" y="2536"/>
                </a:lnTo>
                <a:close/>
                <a:moveTo>
                  <a:pt x="1974" y="2671"/>
                </a:moveTo>
                <a:lnTo>
                  <a:pt x="1973" y="2683"/>
                </a:lnTo>
                <a:lnTo>
                  <a:pt x="1966" y="2693"/>
                </a:lnTo>
                <a:lnTo>
                  <a:pt x="1960" y="2698"/>
                </a:lnTo>
                <a:lnTo>
                  <a:pt x="1944" y="2704"/>
                </a:lnTo>
                <a:lnTo>
                  <a:pt x="1934" y="2703"/>
                </a:lnTo>
                <a:lnTo>
                  <a:pt x="1924" y="2700"/>
                </a:lnTo>
                <a:lnTo>
                  <a:pt x="1911" y="2687"/>
                </a:lnTo>
                <a:lnTo>
                  <a:pt x="1908" y="2678"/>
                </a:lnTo>
                <a:lnTo>
                  <a:pt x="1907" y="2668"/>
                </a:lnTo>
                <a:lnTo>
                  <a:pt x="1913" y="2651"/>
                </a:lnTo>
                <a:lnTo>
                  <a:pt x="1920" y="2644"/>
                </a:lnTo>
                <a:lnTo>
                  <a:pt x="1933" y="2639"/>
                </a:lnTo>
                <a:lnTo>
                  <a:pt x="1956" y="2644"/>
                </a:lnTo>
                <a:lnTo>
                  <a:pt x="1964" y="2652"/>
                </a:lnTo>
                <a:lnTo>
                  <a:pt x="1972" y="2661"/>
                </a:lnTo>
                <a:lnTo>
                  <a:pt x="1974" y="2671"/>
                </a:lnTo>
                <a:close/>
                <a:moveTo>
                  <a:pt x="1892" y="2586"/>
                </a:moveTo>
                <a:lnTo>
                  <a:pt x="1890" y="2596"/>
                </a:lnTo>
                <a:lnTo>
                  <a:pt x="1874" y="2609"/>
                </a:lnTo>
                <a:lnTo>
                  <a:pt x="1862" y="2611"/>
                </a:lnTo>
                <a:lnTo>
                  <a:pt x="1851" y="2609"/>
                </a:lnTo>
                <a:lnTo>
                  <a:pt x="1839" y="2605"/>
                </a:lnTo>
                <a:lnTo>
                  <a:pt x="1829" y="2598"/>
                </a:lnTo>
                <a:lnTo>
                  <a:pt x="1820" y="2580"/>
                </a:lnTo>
                <a:lnTo>
                  <a:pt x="1820" y="2570"/>
                </a:lnTo>
                <a:lnTo>
                  <a:pt x="1822" y="2564"/>
                </a:lnTo>
                <a:lnTo>
                  <a:pt x="1825" y="2560"/>
                </a:lnTo>
                <a:lnTo>
                  <a:pt x="1832" y="2553"/>
                </a:lnTo>
                <a:lnTo>
                  <a:pt x="1849" y="2546"/>
                </a:lnTo>
                <a:lnTo>
                  <a:pt x="1859" y="2546"/>
                </a:lnTo>
                <a:lnTo>
                  <a:pt x="1875" y="2549"/>
                </a:lnTo>
                <a:lnTo>
                  <a:pt x="1885" y="2557"/>
                </a:lnTo>
                <a:lnTo>
                  <a:pt x="1891" y="2564"/>
                </a:lnTo>
                <a:lnTo>
                  <a:pt x="1894" y="2577"/>
                </a:lnTo>
                <a:lnTo>
                  <a:pt x="1892" y="2586"/>
                </a:lnTo>
                <a:close/>
                <a:moveTo>
                  <a:pt x="1782" y="2704"/>
                </a:moveTo>
                <a:lnTo>
                  <a:pt x="1799" y="2711"/>
                </a:lnTo>
                <a:lnTo>
                  <a:pt x="1820" y="2737"/>
                </a:lnTo>
                <a:lnTo>
                  <a:pt x="1823" y="2755"/>
                </a:lnTo>
                <a:lnTo>
                  <a:pt x="1823" y="2768"/>
                </a:lnTo>
                <a:lnTo>
                  <a:pt x="1818" y="2779"/>
                </a:lnTo>
                <a:lnTo>
                  <a:pt x="1810" y="2792"/>
                </a:lnTo>
                <a:lnTo>
                  <a:pt x="1787" y="2808"/>
                </a:lnTo>
                <a:lnTo>
                  <a:pt x="1772" y="2811"/>
                </a:lnTo>
                <a:lnTo>
                  <a:pt x="1760" y="2812"/>
                </a:lnTo>
                <a:lnTo>
                  <a:pt x="1749" y="2811"/>
                </a:lnTo>
                <a:lnTo>
                  <a:pt x="1744" y="2805"/>
                </a:lnTo>
                <a:lnTo>
                  <a:pt x="1736" y="2802"/>
                </a:lnTo>
                <a:lnTo>
                  <a:pt x="1731" y="2801"/>
                </a:lnTo>
                <a:lnTo>
                  <a:pt x="1727" y="2799"/>
                </a:lnTo>
                <a:lnTo>
                  <a:pt x="1714" y="2791"/>
                </a:lnTo>
                <a:lnTo>
                  <a:pt x="1701" y="2768"/>
                </a:lnTo>
                <a:lnTo>
                  <a:pt x="1701" y="2752"/>
                </a:lnTo>
                <a:lnTo>
                  <a:pt x="1702" y="2736"/>
                </a:lnTo>
                <a:lnTo>
                  <a:pt x="1713" y="2721"/>
                </a:lnTo>
                <a:lnTo>
                  <a:pt x="1720" y="2714"/>
                </a:lnTo>
                <a:lnTo>
                  <a:pt x="1737" y="2706"/>
                </a:lnTo>
                <a:lnTo>
                  <a:pt x="1747" y="2703"/>
                </a:lnTo>
                <a:lnTo>
                  <a:pt x="1763" y="2701"/>
                </a:lnTo>
                <a:lnTo>
                  <a:pt x="1777" y="2701"/>
                </a:lnTo>
                <a:lnTo>
                  <a:pt x="1777" y="2703"/>
                </a:lnTo>
                <a:lnTo>
                  <a:pt x="1782" y="2704"/>
                </a:lnTo>
                <a:close/>
                <a:moveTo>
                  <a:pt x="1728" y="2549"/>
                </a:moveTo>
                <a:lnTo>
                  <a:pt x="1737" y="2551"/>
                </a:lnTo>
                <a:lnTo>
                  <a:pt x="1744" y="2563"/>
                </a:lnTo>
                <a:lnTo>
                  <a:pt x="1743" y="2573"/>
                </a:lnTo>
                <a:lnTo>
                  <a:pt x="1738" y="2580"/>
                </a:lnTo>
                <a:lnTo>
                  <a:pt x="1730" y="2583"/>
                </a:lnTo>
                <a:lnTo>
                  <a:pt x="1721" y="2583"/>
                </a:lnTo>
                <a:lnTo>
                  <a:pt x="1708" y="2579"/>
                </a:lnTo>
                <a:lnTo>
                  <a:pt x="1702" y="2575"/>
                </a:lnTo>
                <a:lnTo>
                  <a:pt x="1701" y="2567"/>
                </a:lnTo>
                <a:lnTo>
                  <a:pt x="1704" y="2556"/>
                </a:lnTo>
                <a:lnTo>
                  <a:pt x="1708" y="2550"/>
                </a:lnTo>
                <a:lnTo>
                  <a:pt x="1711" y="2549"/>
                </a:lnTo>
                <a:lnTo>
                  <a:pt x="1713" y="2549"/>
                </a:lnTo>
                <a:lnTo>
                  <a:pt x="1721" y="2547"/>
                </a:lnTo>
                <a:lnTo>
                  <a:pt x="1728" y="2549"/>
                </a:lnTo>
                <a:close/>
                <a:moveTo>
                  <a:pt x="1750" y="2286"/>
                </a:moveTo>
                <a:lnTo>
                  <a:pt x="1750" y="2292"/>
                </a:lnTo>
                <a:lnTo>
                  <a:pt x="1744" y="2295"/>
                </a:lnTo>
                <a:lnTo>
                  <a:pt x="1738" y="2292"/>
                </a:lnTo>
                <a:lnTo>
                  <a:pt x="1738" y="2286"/>
                </a:lnTo>
                <a:lnTo>
                  <a:pt x="1744" y="2282"/>
                </a:lnTo>
                <a:lnTo>
                  <a:pt x="1749" y="2283"/>
                </a:lnTo>
                <a:lnTo>
                  <a:pt x="1750" y="2285"/>
                </a:lnTo>
                <a:lnTo>
                  <a:pt x="1750" y="2286"/>
                </a:lnTo>
                <a:close/>
                <a:moveTo>
                  <a:pt x="1747" y="2044"/>
                </a:moveTo>
                <a:lnTo>
                  <a:pt x="1746" y="2033"/>
                </a:lnTo>
                <a:lnTo>
                  <a:pt x="1754" y="2016"/>
                </a:lnTo>
                <a:lnTo>
                  <a:pt x="1763" y="2008"/>
                </a:lnTo>
                <a:lnTo>
                  <a:pt x="1770" y="2005"/>
                </a:lnTo>
                <a:lnTo>
                  <a:pt x="1779" y="2004"/>
                </a:lnTo>
                <a:lnTo>
                  <a:pt x="1793" y="2007"/>
                </a:lnTo>
                <a:lnTo>
                  <a:pt x="1803" y="2017"/>
                </a:lnTo>
                <a:lnTo>
                  <a:pt x="1809" y="2027"/>
                </a:lnTo>
                <a:lnTo>
                  <a:pt x="1808" y="2046"/>
                </a:lnTo>
                <a:lnTo>
                  <a:pt x="1800" y="2057"/>
                </a:lnTo>
                <a:lnTo>
                  <a:pt x="1799" y="2059"/>
                </a:lnTo>
                <a:lnTo>
                  <a:pt x="1796" y="2060"/>
                </a:lnTo>
                <a:lnTo>
                  <a:pt x="1783" y="2067"/>
                </a:lnTo>
                <a:lnTo>
                  <a:pt x="1769" y="2066"/>
                </a:lnTo>
                <a:lnTo>
                  <a:pt x="1761" y="2063"/>
                </a:lnTo>
                <a:lnTo>
                  <a:pt x="1750" y="2052"/>
                </a:lnTo>
                <a:lnTo>
                  <a:pt x="1747" y="2044"/>
                </a:lnTo>
                <a:close/>
                <a:moveTo>
                  <a:pt x="1953" y="2070"/>
                </a:moveTo>
                <a:lnTo>
                  <a:pt x="1953" y="2066"/>
                </a:lnTo>
                <a:lnTo>
                  <a:pt x="1957" y="2062"/>
                </a:lnTo>
                <a:lnTo>
                  <a:pt x="1961" y="2062"/>
                </a:lnTo>
                <a:lnTo>
                  <a:pt x="1963" y="2062"/>
                </a:lnTo>
                <a:lnTo>
                  <a:pt x="1963" y="2063"/>
                </a:lnTo>
                <a:lnTo>
                  <a:pt x="1964" y="2069"/>
                </a:lnTo>
                <a:lnTo>
                  <a:pt x="1959" y="2073"/>
                </a:lnTo>
                <a:lnTo>
                  <a:pt x="1953" y="2070"/>
                </a:lnTo>
                <a:close/>
                <a:moveTo>
                  <a:pt x="2131" y="2217"/>
                </a:moveTo>
                <a:lnTo>
                  <a:pt x="2126" y="2226"/>
                </a:lnTo>
                <a:lnTo>
                  <a:pt x="2108" y="2233"/>
                </a:lnTo>
                <a:lnTo>
                  <a:pt x="2097" y="2230"/>
                </a:lnTo>
                <a:lnTo>
                  <a:pt x="2087" y="2227"/>
                </a:lnTo>
                <a:lnTo>
                  <a:pt x="2075" y="2211"/>
                </a:lnTo>
                <a:lnTo>
                  <a:pt x="2074" y="2201"/>
                </a:lnTo>
                <a:lnTo>
                  <a:pt x="2075" y="2193"/>
                </a:lnTo>
                <a:lnTo>
                  <a:pt x="2084" y="2180"/>
                </a:lnTo>
                <a:lnTo>
                  <a:pt x="2091" y="2175"/>
                </a:lnTo>
                <a:lnTo>
                  <a:pt x="2098" y="2173"/>
                </a:lnTo>
                <a:lnTo>
                  <a:pt x="2104" y="2167"/>
                </a:lnTo>
                <a:lnTo>
                  <a:pt x="2115" y="2170"/>
                </a:lnTo>
                <a:lnTo>
                  <a:pt x="2131" y="2181"/>
                </a:lnTo>
                <a:lnTo>
                  <a:pt x="2136" y="2190"/>
                </a:lnTo>
                <a:lnTo>
                  <a:pt x="2137" y="2197"/>
                </a:lnTo>
                <a:lnTo>
                  <a:pt x="2136" y="2210"/>
                </a:lnTo>
                <a:lnTo>
                  <a:pt x="2131" y="2217"/>
                </a:lnTo>
                <a:close/>
                <a:moveTo>
                  <a:pt x="2281" y="1661"/>
                </a:moveTo>
                <a:lnTo>
                  <a:pt x="2287" y="1657"/>
                </a:lnTo>
                <a:lnTo>
                  <a:pt x="2295" y="1658"/>
                </a:lnTo>
                <a:lnTo>
                  <a:pt x="2297" y="1663"/>
                </a:lnTo>
                <a:lnTo>
                  <a:pt x="2298" y="1670"/>
                </a:lnTo>
                <a:lnTo>
                  <a:pt x="2294" y="1671"/>
                </a:lnTo>
                <a:lnTo>
                  <a:pt x="2287" y="1671"/>
                </a:lnTo>
                <a:lnTo>
                  <a:pt x="2281" y="1668"/>
                </a:lnTo>
                <a:lnTo>
                  <a:pt x="2281" y="1664"/>
                </a:lnTo>
                <a:lnTo>
                  <a:pt x="2281" y="1661"/>
                </a:lnTo>
                <a:lnTo>
                  <a:pt x="2281" y="1661"/>
                </a:lnTo>
                <a:close/>
                <a:moveTo>
                  <a:pt x="1842" y="1909"/>
                </a:moveTo>
                <a:lnTo>
                  <a:pt x="1833" y="1910"/>
                </a:lnTo>
                <a:lnTo>
                  <a:pt x="1829" y="1905"/>
                </a:lnTo>
                <a:lnTo>
                  <a:pt x="1828" y="1897"/>
                </a:lnTo>
                <a:lnTo>
                  <a:pt x="1833" y="1894"/>
                </a:lnTo>
                <a:lnTo>
                  <a:pt x="1841" y="1893"/>
                </a:lnTo>
                <a:lnTo>
                  <a:pt x="1845" y="1899"/>
                </a:lnTo>
                <a:lnTo>
                  <a:pt x="1846" y="1906"/>
                </a:lnTo>
                <a:lnTo>
                  <a:pt x="1842" y="1909"/>
                </a:lnTo>
                <a:close/>
                <a:moveTo>
                  <a:pt x="1846" y="1644"/>
                </a:moveTo>
                <a:lnTo>
                  <a:pt x="1846" y="1642"/>
                </a:lnTo>
                <a:lnTo>
                  <a:pt x="1845" y="1639"/>
                </a:lnTo>
                <a:lnTo>
                  <a:pt x="1845" y="1635"/>
                </a:lnTo>
                <a:lnTo>
                  <a:pt x="1841" y="1632"/>
                </a:lnTo>
                <a:lnTo>
                  <a:pt x="1841" y="1622"/>
                </a:lnTo>
                <a:lnTo>
                  <a:pt x="1851" y="1611"/>
                </a:lnTo>
                <a:lnTo>
                  <a:pt x="1859" y="1606"/>
                </a:lnTo>
                <a:lnTo>
                  <a:pt x="1869" y="1605"/>
                </a:lnTo>
                <a:lnTo>
                  <a:pt x="1887" y="1609"/>
                </a:lnTo>
                <a:lnTo>
                  <a:pt x="1892" y="1616"/>
                </a:lnTo>
                <a:lnTo>
                  <a:pt x="1897" y="1616"/>
                </a:lnTo>
                <a:lnTo>
                  <a:pt x="1900" y="1628"/>
                </a:lnTo>
                <a:lnTo>
                  <a:pt x="1895" y="1638"/>
                </a:lnTo>
                <a:lnTo>
                  <a:pt x="1890" y="1647"/>
                </a:lnTo>
                <a:lnTo>
                  <a:pt x="1875" y="1655"/>
                </a:lnTo>
                <a:lnTo>
                  <a:pt x="1865" y="1655"/>
                </a:lnTo>
                <a:lnTo>
                  <a:pt x="1854" y="1652"/>
                </a:lnTo>
                <a:lnTo>
                  <a:pt x="1846" y="1644"/>
                </a:lnTo>
                <a:close/>
                <a:moveTo>
                  <a:pt x="2815" y="1330"/>
                </a:moveTo>
                <a:lnTo>
                  <a:pt x="2815" y="1334"/>
                </a:lnTo>
                <a:lnTo>
                  <a:pt x="2811" y="1337"/>
                </a:lnTo>
                <a:lnTo>
                  <a:pt x="2808" y="1335"/>
                </a:lnTo>
                <a:lnTo>
                  <a:pt x="2808" y="1330"/>
                </a:lnTo>
                <a:lnTo>
                  <a:pt x="2813" y="1330"/>
                </a:lnTo>
                <a:lnTo>
                  <a:pt x="2815" y="1330"/>
                </a:lnTo>
                <a:lnTo>
                  <a:pt x="2815" y="1330"/>
                </a:lnTo>
                <a:close/>
                <a:moveTo>
                  <a:pt x="2433" y="1683"/>
                </a:moveTo>
                <a:lnTo>
                  <a:pt x="2426" y="1684"/>
                </a:lnTo>
                <a:lnTo>
                  <a:pt x="2415" y="1680"/>
                </a:lnTo>
                <a:lnTo>
                  <a:pt x="2410" y="1675"/>
                </a:lnTo>
                <a:lnTo>
                  <a:pt x="2410" y="1667"/>
                </a:lnTo>
                <a:lnTo>
                  <a:pt x="2412" y="1658"/>
                </a:lnTo>
                <a:lnTo>
                  <a:pt x="2415" y="1652"/>
                </a:lnTo>
                <a:lnTo>
                  <a:pt x="2421" y="1651"/>
                </a:lnTo>
                <a:lnTo>
                  <a:pt x="2429" y="1651"/>
                </a:lnTo>
                <a:lnTo>
                  <a:pt x="2441" y="1660"/>
                </a:lnTo>
                <a:lnTo>
                  <a:pt x="2444" y="1668"/>
                </a:lnTo>
                <a:lnTo>
                  <a:pt x="2444" y="1674"/>
                </a:lnTo>
                <a:lnTo>
                  <a:pt x="2438" y="1681"/>
                </a:lnTo>
                <a:lnTo>
                  <a:pt x="2433" y="1683"/>
                </a:lnTo>
                <a:close/>
                <a:moveTo>
                  <a:pt x="2908" y="1250"/>
                </a:moveTo>
                <a:lnTo>
                  <a:pt x="2897" y="1248"/>
                </a:lnTo>
                <a:lnTo>
                  <a:pt x="2888" y="1240"/>
                </a:lnTo>
                <a:lnTo>
                  <a:pt x="2887" y="1229"/>
                </a:lnTo>
                <a:lnTo>
                  <a:pt x="2891" y="1212"/>
                </a:lnTo>
                <a:lnTo>
                  <a:pt x="2897" y="1206"/>
                </a:lnTo>
                <a:lnTo>
                  <a:pt x="2904" y="1201"/>
                </a:lnTo>
                <a:lnTo>
                  <a:pt x="2908" y="1203"/>
                </a:lnTo>
                <a:lnTo>
                  <a:pt x="2917" y="1207"/>
                </a:lnTo>
                <a:lnTo>
                  <a:pt x="2924" y="1214"/>
                </a:lnTo>
                <a:lnTo>
                  <a:pt x="2927" y="1217"/>
                </a:lnTo>
                <a:lnTo>
                  <a:pt x="2929" y="1222"/>
                </a:lnTo>
                <a:lnTo>
                  <a:pt x="2931" y="1233"/>
                </a:lnTo>
                <a:lnTo>
                  <a:pt x="2924" y="1246"/>
                </a:lnTo>
                <a:lnTo>
                  <a:pt x="2916" y="1250"/>
                </a:lnTo>
                <a:lnTo>
                  <a:pt x="2913" y="1250"/>
                </a:lnTo>
                <a:lnTo>
                  <a:pt x="2908" y="1250"/>
                </a:lnTo>
                <a:close/>
                <a:moveTo>
                  <a:pt x="2831" y="677"/>
                </a:moveTo>
                <a:lnTo>
                  <a:pt x="2823" y="678"/>
                </a:lnTo>
                <a:lnTo>
                  <a:pt x="2819" y="676"/>
                </a:lnTo>
                <a:lnTo>
                  <a:pt x="2816" y="671"/>
                </a:lnTo>
                <a:lnTo>
                  <a:pt x="2815" y="668"/>
                </a:lnTo>
                <a:lnTo>
                  <a:pt x="2813" y="660"/>
                </a:lnTo>
                <a:lnTo>
                  <a:pt x="2819" y="644"/>
                </a:lnTo>
                <a:lnTo>
                  <a:pt x="2825" y="638"/>
                </a:lnTo>
                <a:lnTo>
                  <a:pt x="2834" y="641"/>
                </a:lnTo>
                <a:lnTo>
                  <a:pt x="2841" y="653"/>
                </a:lnTo>
                <a:lnTo>
                  <a:pt x="2839" y="661"/>
                </a:lnTo>
                <a:lnTo>
                  <a:pt x="2841" y="667"/>
                </a:lnTo>
                <a:lnTo>
                  <a:pt x="2836" y="674"/>
                </a:lnTo>
                <a:lnTo>
                  <a:pt x="2831" y="677"/>
                </a:lnTo>
                <a:close/>
                <a:moveTo>
                  <a:pt x="2995" y="573"/>
                </a:moveTo>
                <a:lnTo>
                  <a:pt x="3003" y="575"/>
                </a:lnTo>
                <a:lnTo>
                  <a:pt x="3012" y="583"/>
                </a:lnTo>
                <a:lnTo>
                  <a:pt x="3013" y="592"/>
                </a:lnTo>
                <a:lnTo>
                  <a:pt x="3012" y="602"/>
                </a:lnTo>
                <a:lnTo>
                  <a:pt x="3005" y="609"/>
                </a:lnTo>
                <a:lnTo>
                  <a:pt x="2999" y="612"/>
                </a:lnTo>
                <a:lnTo>
                  <a:pt x="2990" y="611"/>
                </a:lnTo>
                <a:lnTo>
                  <a:pt x="2986" y="606"/>
                </a:lnTo>
                <a:lnTo>
                  <a:pt x="2985" y="598"/>
                </a:lnTo>
                <a:lnTo>
                  <a:pt x="2989" y="581"/>
                </a:lnTo>
                <a:lnTo>
                  <a:pt x="2995" y="573"/>
                </a:lnTo>
                <a:close/>
                <a:moveTo>
                  <a:pt x="2494" y="834"/>
                </a:moveTo>
                <a:lnTo>
                  <a:pt x="2495" y="841"/>
                </a:lnTo>
                <a:lnTo>
                  <a:pt x="2490" y="853"/>
                </a:lnTo>
                <a:lnTo>
                  <a:pt x="2482" y="857"/>
                </a:lnTo>
                <a:lnTo>
                  <a:pt x="2481" y="857"/>
                </a:lnTo>
                <a:lnTo>
                  <a:pt x="2478" y="857"/>
                </a:lnTo>
                <a:lnTo>
                  <a:pt x="2464" y="853"/>
                </a:lnTo>
                <a:lnTo>
                  <a:pt x="2455" y="841"/>
                </a:lnTo>
                <a:lnTo>
                  <a:pt x="2455" y="833"/>
                </a:lnTo>
                <a:lnTo>
                  <a:pt x="2464" y="818"/>
                </a:lnTo>
                <a:lnTo>
                  <a:pt x="2472" y="814"/>
                </a:lnTo>
                <a:lnTo>
                  <a:pt x="2478" y="812"/>
                </a:lnTo>
                <a:lnTo>
                  <a:pt x="2481" y="814"/>
                </a:lnTo>
                <a:lnTo>
                  <a:pt x="2490" y="823"/>
                </a:lnTo>
                <a:lnTo>
                  <a:pt x="2494" y="834"/>
                </a:lnTo>
                <a:close/>
                <a:moveTo>
                  <a:pt x="2484" y="485"/>
                </a:moveTo>
                <a:lnTo>
                  <a:pt x="2480" y="488"/>
                </a:lnTo>
                <a:lnTo>
                  <a:pt x="2474" y="485"/>
                </a:lnTo>
                <a:lnTo>
                  <a:pt x="2472" y="475"/>
                </a:lnTo>
                <a:lnTo>
                  <a:pt x="2477" y="472"/>
                </a:lnTo>
                <a:lnTo>
                  <a:pt x="2478" y="472"/>
                </a:lnTo>
                <a:lnTo>
                  <a:pt x="2480" y="472"/>
                </a:lnTo>
                <a:lnTo>
                  <a:pt x="2485" y="475"/>
                </a:lnTo>
                <a:lnTo>
                  <a:pt x="2487" y="483"/>
                </a:lnTo>
                <a:lnTo>
                  <a:pt x="2484" y="485"/>
                </a:lnTo>
                <a:close/>
                <a:moveTo>
                  <a:pt x="2202" y="606"/>
                </a:moveTo>
                <a:lnTo>
                  <a:pt x="2200" y="601"/>
                </a:lnTo>
                <a:lnTo>
                  <a:pt x="2205" y="595"/>
                </a:lnTo>
                <a:lnTo>
                  <a:pt x="2209" y="593"/>
                </a:lnTo>
                <a:lnTo>
                  <a:pt x="2215" y="593"/>
                </a:lnTo>
                <a:lnTo>
                  <a:pt x="2222" y="599"/>
                </a:lnTo>
                <a:lnTo>
                  <a:pt x="2223" y="605"/>
                </a:lnTo>
                <a:lnTo>
                  <a:pt x="2223" y="608"/>
                </a:lnTo>
                <a:lnTo>
                  <a:pt x="2223" y="612"/>
                </a:lnTo>
                <a:lnTo>
                  <a:pt x="2219" y="617"/>
                </a:lnTo>
                <a:lnTo>
                  <a:pt x="2216" y="617"/>
                </a:lnTo>
                <a:lnTo>
                  <a:pt x="2209" y="617"/>
                </a:lnTo>
                <a:lnTo>
                  <a:pt x="2203" y="614"/>
                </a:lnTo>
                <a:lnTo>
                  <a:pt x="2203" y="609"/>
                </a:lnTo>
                <a:lnTo>
                  <a:pt x="2202" y="606"/>
                </a:lnTo>
                <a:close/>
                <a:moveTo>
                  <a:pt x="1702" y="487"/>
                </a:moveTo>
                <a:lnTo>
                  <a:pt x="1702" y="493"/>
                </a:lnTo>
                <a:lnTo>
                  <a:pt x="1698" y="497"/>
                </a:lnTo>
                <a:lnTo>
                  <a:pt x="1692" y="493"/>
                </a:lnTo>
                <a:lnTo>
                  <a:pt x="1692" y="488"/>
                </a:lnTo>
                <a:lnTo>
                  <a:pt x="1697" y="484"/>
                </a:lnTo>
                <a:lnTo>
                  <a:pt x="1701" y="485"/>
                </a:lnTo>
                <a:lnTo>
                  <a:pt x="1702" y="485"/>
                </a:lnTo>
                <a:lnTo>
                  <a:pt x="1702" y="487"/>
                </a:lnTo>
                <a:close/>
                <a:moveTo>
                  <a:pt x="2180" y="447"/>
                </a:moveTo>
                <a:lnTo>
                  <a:pt x="2173" y="444"/>
                </a:lnTo>
                <a:lnTo>
                  <a:pt x="2169" y="436"/>
                </a:lnTo>
                <a:lnTo>
                  <a:pt x="2167" y="422"/>
                </a:lnTo>
                <a:lnTo>
                  <a:pt x="2173" y="408"/>
                </a:lnTo>
                <a:lnTo>
                  <a:pt x="2174" y="408"/>
                </a:lnTo>
                <a:lnTo>
                  <a:pt x="2177" y="408"/>
                </a:lnTo>
                <a:lnTo>
                  <a:pt x="2180" y="409"/>
                </a:lnTo>
                <a:lnTo>
                  <a:pt x="2182" y="409"/>
                </a:lnTo>
                <a:lnTo>
                  <a:pt x="2189" y="415"/>
                </a:lnTo>
                <a:lnTo>
                  <a:pt x="2193" y="431"/>
                </a:lnTo>
                <a:lnTo>
                  <a:pt x="2190" y="441"/>
                </a:lnTo>
                <a:lnTo>
                  <a:pt x="2187" y="447"/>
                </a:lnTo>
                <a:lnTo>
                  <a:pt x="2180" y="447"/>
                </a:lnTo>
                <a:close/>
                <a:moveTo>
                  <a:pt x="800" y="1189"/>
                </a:moveTo>
                <a:lnTo>
                  <a:pt x="807" y="1193"/>
                </a:lnTo>
                <a:lnTo>
                  <a:pt x="812" y="1203"/>
                </a:lnTo>
                <a:lnTo>
                  <a:pt x="809" y="1210"/>
                </a:lnTo>
                <a:lnTo>
                  <a:pt x="804" y="1213"/>
                </a:lnTo>
                <a:lnTo>
                  <a:pt x="794" y="1210"/>
                </a:lnTo>
                <a:lnTo>
                  <a:pt x="784" y="1196"/>
                </a:lnTo>
                <a:lnTo>
                  <a:pt x="786" y="1184"/>
                </a:lnTo>
                <a:lnTo>
                  <a:pt x="787" y="1183"/>
                </a:lnTo>
                <a:lnTo>
                  <a:pt x="794" y="1186"/>
                </a:lnTo>
                <a:lnTo>
                  <a:pt x="800" y="1189"/>
                </a:lnTo>
                <a:close/>
                <a:moveTo>
                  <a:pt x="845" y="784"/>
                </a:moveTo>
                <a:lnTo>
                  <a:pt x="843" y="785"/>
                </a:lnTo>
                <a:lnTo>
                  <a:pt x="842" y="784"/>
                </a:lnTo>
                <a:lnTo>
                  <a:pt x="835" y="778"/>
                </a:lnTo>
                <a:lnTo>
                  <a:pt x="829" y="772"/>
                </a:lnTo>
                <a:lnTo>
                  <a:pt x="829" y="766"/>
                </a:lnTo>
                <a:lnTo>
                  <a:pt x="833" y="761"/>
                </a:lnTo>
                <a:lnTo>
                  <a:pt x="838" y="761"/>
                </a:lnTo>
                <a:lnTo>
                  <a:pt x="846" y="761"/>
                </a:lnTo>
                <a:lnTo>
                  <a:pt x="849" y="766"/>
                </a:lnTo>
                <a:lnTo>
                  <a:pt x="852" y="772"/>
                </a:lnTo>
                <a:lnTo>
                  <a:pt x="849" y="782"/>
                </a:lnTo>
                <a:lnTo>
                  <a:pt x="845" y="784"/>
                </a:lnTo>
                <a:close/>
                <a:moveTo>
                  <a:pt x="609" y="1180"/>
                </a:moveTo>
                <a:lnTo>
                  <a:pt x="597" y="1181"/>
                </a:lnTo>
                <a:lnTo>
                  <a:pt x="580" y="1174"/>
                </a:lnTo>
                <a:lnTo>
                  <a:pt x="574" y="1167"/>
                </a:lnTo>
                <a:lnTo>
                  <a:pt x="573" y="1158"/>
                </a:lnTo>
                <a:lnTo>
                  <a:pt x="579" y="1144"/>
                </a:lnTo>
                <a:lnTo>
                  <a:pt x="587" y="1138"/>
                </a:lnTo>
                <a:lnTo>
                  <a:pt x="592" y="1137"/>
                </a:lnTo>
                <a:lnTo>
                  <a:pt x="597" y="1137"/>
                </a:lnTo>
                <a:lnTo>
                  <a:pt x="606" y="1138"/>
                </a:lnTo>
                <a:lnTo>
                  <a:pt x="617" y="1147"/>
                </a:lnTo>
                <a:lnTo>
                  <a:pt x="619" y="1155"/>
                </a:lnTo>
                <a:lnTo>
                  <a:pt x="617" y="1168"/>
                </a:lnTo>
                <a:lnTo>
                  <a:pt x="609" y="1180"/>
                </a:lnTo>
                <a:close/>
                <a:moveTo>
                  <a:pt x="662" y="802"/>
                </a:moveTo>
                <a:lnTo>
                  <a:pt x="668" y="800"/>
                </a:lnTo>
                <a:lnTo>
                  <a:pt x="678" y="801"/>
                </a:lnTo>
                <a:lnTo>
                  <a:pt x="682" y="805"/>
                </a:lnTo>
                <a:lnTo>
                  <a:pt x="684" y="807"/>
                </a:lnTo>
                <a:lnTo>
                  <a:pt x="685" y="810"/>
                </a:lnTo>
                <a:lnTo>
                  <a:pt x="686" y="814"/>
                </a:lnTo>
                <a:lnTo>
                  <a:pt x="682" y="823"/>
                </a:lnTo>
                <a:lnTo>
                  <a:pt x="676" y="825"/>
                </a:lnTo>
                <a:lnTo>
                  <a:pt x="668" y="821"/>
                </a:lnTo>
                <a:lnTo>
                  <a:pt x="661" y="814"/>
                </a:lnTo>
                <a:lnTo>
                  <a:pt x="661" y="808"/>
                </a:lnTo>
                <a:lnTo>
                  <a:pt x="662" y="802"/>
                </a:lnTo>
                <a:close/>
                <a:moveTo>
                  <a:pt x="148" y="866"/>
                </a:moveTo>
                <a:lnTo>
                  <a:pt x="153" y="866"/>
                </a:lnTo>
                <a:lnTo>
                  <a:pt x="153" y="866"/>
                </a:lnTo>
                <a:lnTo>
                  <a:pt x="148" y="867"/>
                </a:lnTo>
                <a:lnTo>
                  <a:pt x="148" y="866"/>
                </a:lnTo>
                <a:close/>
                <a:moveTo>
                  <a:pt x="482" y="681"/>
                </a:moveTo>
                <a:lnTo>
                  <a:pt x="482" y="683"/>
                </a:lnTo>
                <a:lnTo>
                  <a:pt x="482" y="683"/>
                </a:lnTo>
                <a:lnTo>
                  <a:pt x="481" y="687"/>
                </a:lnTo>
                <a:lnTo>
                  <a:pt x="476" y="689"/>
                </a:lnTo>
                <a:lnTo>
                  <a:pt x="472" y="686"/>
                </a:lnTo>
                <a:lnTo>
                  <a:pt x="474" y="678"/>
                </a:lnTo>
                <a:lnTo>
                  <a:pt x="478" y="677"/>
                </a:lnTo>
                <a:lnTo>
                  <a:pt x="482" y="681"/>
                </a:lnTo>
                <a:close/>
                <a:moveTo>
                  <a:pt x="3180" y="500"/>
                </a:moveTo>
                <a:lnTo>
                  <a:pt x="3169" y="504"/>
                </a:lnTo>
                <a:lnTo>
                  <a:pt x="3159" y="498"/>
                </a:lnTo>
                <a:lnTo>
                  <a:pt x="3157" y="497"/>
                </a:lnTo>
                <a:lnTo>
                  <a:pt x="3156" y="496"/>
                </a:lnTo>
                <a:lnTo>
                  <a:pt x="3156" y="485"/>
                </a:lnTo>
                <a:lnTo>
                  <a:pt x="3162" y="468"/>
                </a:lnTo>
                <a:lnTo>
                  <a:pt x="3169" y="460"/>
                </a:lnTo>
                <a:lnTo>
                  <a:pt x="3176" y="460"/>
                </a:lnTo>
                <a:lnTo>
                  <a:pt x="3186" y="467"/>
                </a:lnTo>
                <a:lnTo>
                  <a:pt x="3189" y="475"/>
                </a:lnTo>
                <a:lnTo>
                  <a:pt x="3189" y="483"/>
                </a:lnTo>
                <a:lnTo>
                  <a:pt x="3185" y="496"/>
                </a:lnTo>
                <a:lnTo>
                  <a:pt x="3180" y="5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57467F8F-6D41-4CBF-A3F3-E5B7D3C0D48D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5237800" y="2864001"/>
            <a:ext cx="4138575" cy="2862087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CAB740FA-8D88-4A4B-9C90-D8744164776E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5171100" y="2071569"/>
            <a:ext cx="3220661" cy="2469420"/>
          </a:xfrm>
          <a:custGeom>
            <a:avLst/>
            <a:gdLst>
              <a:gd name="T0" fmla="*/ 1150 w 5456"/>
              <a:gd name="T1" fmla="*/ 2668 h 5288"/>
              <a:gd name="T2" fmla="*/ 1375 w 5456"/>
              <a:gd name="T3" fmla="*/ 2686 h 5288"/>
              <a:gd name="T4" fmla="*/ 1626 w 5456"/>
              <a:gd name="T5" fmla="*/ 2658 h 5288"/>
              <a:gd name="T6" fmla="*/ 1553 w 5456"/>
              <a:gd name="T7" fmla="*/ 2909 h 5288"/>
              <a:gd name="T8" fmla="*/ 1326 w 5456"/>
              <a:gd name="T9" fmla="*/ 3029 h 5288"/>
              <a:gd name="T10" fmla="*/ 1352 w 5456"/>
              <a:gd name="T11" fmla="*/ 3490 h 5288"/>
              <a:gd name="T12" fmla="*/ 1318 w 5456"/>
              <a:gd name="T13" fmla="*/ 3707 h 5288"/>
              <a:gd name="T14" fmla="*/ 1485 w 5456"/>
              <a:gd name="T15" fmla="*/ 1235 h 5288"/>
              <a:gd name="T16" fmla="*/ 1601 w 5456"/>
              <a:gd name="T17" fmla="*/ 1316 h 5288"/>
              <a:gd name="T18" fmla="*/ 785 w 5456"/>
              <a:gd name="T19" fmla="*/ 1723 h 5288"/>
              <a:gd name="T20" fmla="*/ 2044 w 5456"/>
              <a:gd name="T21" fmla="*/ 226 h 5288"/>
              <a:gd name="T22" fmla="*/ 1521 w 5456"/>
              <a:gd name="T23" fmla="*/ 659 h 5288"/>
              <a:gd name="T24" fmla="*/ 2491 w 5456"/>
              <a:gd name="T25" fmla="*/ 1210 h 5288"/>
              <a:gd name="T26" fmla="*/ 2592 w 5456"/>
              <a:gd name="T27" fmla="*/ 1378 h 5288"/>
              <a:gd name="T28" fmla="*/ 2465 w 5456"/>
              <a:gd name="T29" fmla="*/ 1357 h 5288"/>
              <a:gd name="T30" fmla="*/ 2825 w 5456"/>
              <a:gd name="T31" fmla="*/ 2098 h 5288"/>
              <a:gd name="T32" fmla="*/ 2503 w 5456"/>
              <a:gd name="T33" fmla="*/ 1854 h 5288"/>
              <a:gd name="T34" fmla="*/ 2547 w 5456"/>
              <a:gd name="T35" fmla="*/ 2216 h 5288"/>
              <a:gd name="T36" fmla="*/ 1408 w 5456"/>
              <a:gd name="T37" fmla="*/ 2256 h 5288"/>
              <a:gd name="T38" fmla="*/ 1933 w 5456"/>
              <a:gd name="T39" fmla="*/ 2060 h 5288"/>
              <a:gd name="T40" fmla="*/ 2162 w 5456"/>
              <a:gd name="T41" fmla="*/ 2300 h 5288"/>
              <a:gd name="T42" fmla="*/ 2268 w 5456"/>
              <a:gd name="T43" fmla="*/ 1592 h 5288"/>
              <a:gd name="T44" fmla="*/ 2404 w 5456"/>
              <a:gd name="T45" fmla="*/ 1818 h 5288"/>
              <a:gd name="T46" fmla="*/ 3143 w 5456"/>
              <a:gd name="T47" fmla="*/ 1671 h 5288"/>
              <a:gd name="T48" fmla="*/ 3428 w 5456"/>
              <a:gd name="T49" fmla="*/ 2088 h 5288"/>
              <a:gd name="T50" fmla="*/ 3907 w 5456"/>
              <a:gd name="T51" fmla="*/ 2334 h 5288"/>
              <a:gd name="T52" fmla="*/ 3622 w 5456"/>
              <a:gd name="T53" fmla="*/ 2399 h 5288"/>
              <a:gd name="T54" fmla="*/ 3037 w 5456"/>
              <a:gd name="T55" fmla="*/ 1748 h 5288"/>
              <a:gd name="T56" fmla="*/ 3942 w 5456"/>
              <a:gd name="T57" fmla="*/ 1408 h 5288"/>
              <a:gd name="T58" fmla="*/ 3549 w 5456"/>
              <a:gd name="T59" fmla="*/ 1710 h 5288"/>
              <a:gd name="T60" fmla="*/ 4404 w 5456"/>
              <a:gd name="T61" fmla="*/ 1491 h 5288"/>
              <a:gd name="T62" fmla="*/ 4522 w 5456"/>
              <a:gd name="T63" fmla="*/ 2241 h 5288"/>
              <a:gd name="T64" fmla="*/ 4712 w 5456"/>
              <a:gd name="T65" fmla="*/ 1565 h 5288"/>
              <a:gd name="T66" fmla="*/ 4483 w 5456"/>
              <a:gd name="T67" fmla="*/ 2549 h 5288"/>
              <a:gd name="T68" fmla="*/ 3556 w 5456"/>
              <a:gd name="T69" fmla="*/ 3628 h 5288"/>
              <a:gd name="T70" fmla="*/ 3300 w 5456"/>
              <a:gd name="T71" fmla="*/ 3750 h 5288"/>
              <a:gd name="T72" fmla="*/ 3431 w 5456"/>
              <a:gd name="T73" fmla="*/ 2846 h 5288"/>
              <a:gd name="T74" fmla="*/ 3956 w 5456"/>
              <a:gd name="T75" fmla="*/ 3065 h 5288"/>
              <a:gd name="T76" fmla="*/ 3838 w 5456"/>
              <a:gd name="T77" fmla="*/ 3658 h 5288"/>
              <a:gd name="T78" fmla="*/ 3779 w 5456"/>
              <a:gd name="T79" fmla="*/ 2702 h 5288"/>
              <a:gd name="T80" fmla="*/ 5436 w 5456"/>
              <a:gd name="T81" fmla="*/ 2958 h 5288"/>
              <a:gd name="T82" fmla="*/ 4608 w 5456"/>
              <a:gd name="T83" fmla="*/ 3654 h 5288"/>
              <a:gd name="T84" fmla="*/ 1730 w 5456"/>
              <a:gd name="T85" fmla="*/ 3910 h 5288"/>
              <a:gd name="T86" fmla="*/ 1573 w 5456"/>
              <a:gd name="T87" fmla="*/ 4272 h 5288"/>
              <a:gd name="T88" fmla="*/ 2363 w 5456"/>
              <a:gd name="T89" fmla="*/ 4263 h 5288"/>
              <a:gd name="T90" fmla="*/ 2255 w 5456"/>
              <a:gd name="T91" fmla="*/ 4312 h 5288"/>
              <a:gd name="T92" fmla="*/ 1990 w 5456"/>
              <a:gd name="T93" fmla="*/ 4282 h 5288"/>
              <a:gd name="T94" fmla="*/ 1601 w 5456"/>
              <a:gd name="T95" fmla="*/ 3383 h 5288"/>
              <a:gd name="T96" fmla="*/ 1942 w 5456"/>
              <a:gd name="T97" fmla="*/ 3357 h 5288"/>
              <a:gd name="T98" fmla="*/ 2275 w 5456"/>
              <a:gd name="T99" fmla="*/ 2472 h 5288"/>
              <a:gd name="T100" fmla="*/ 2224 w 5456"/>
              <a:gd name="T101" fmla="*/ 2516 h 5288"/>
              <a:gd name="T102" fmla="*/ 2727 w 5456"/>
              <a:gd name="T103" fmla="*/ 2722 h 5288"/>
              <a:gd name="T104" fmla="*/ 2058 w 5456"/>
              <a:gd name="T105" fmla="*/ 2886 h 5288"/>
              <a:gd name="T106" fmla="*/ 2627 w 5456"/>
              <a:gd name="T107" fmla="*/ 3020 h 5288"/>
              <a:gd name="T108" fmla="*/ 3091 w 5456"/>
              <a:gd name="T109" fmla="*/ 3151 h 5288"/>
              <a:gd name="T110" fmla="*/ 3137 w 5456"/>
              <a:gd name="T111" fmla="*/ 3703 h 5288"/>
              <a:gd name="T112" fmla="*/ 3314 w 5456"/>
              <a:gd name="T113" fmla="*/ 4046 h 5288"/>
              <a:gd name="T114" fmla="*/ 3430 w 5456"/>
              <a:gd name="T115" fmla="*/ 2594 h 5288"/>
              <a:gd name="T116" fmla="*/ 4402 w 5456"/>
              <a:gd name="T117" fmla="*/ 4180 h 5288"/>
              <a:gd name="T118" fmla="*/ 3071 w 5456"/>
              <a:gd name="T119" fmla="*/ 4370 h 5288"/>
              <a:gd name="T120" fmla="*/ 2842 w 5456"/>
              <a:gd name="T121" fmla="*/ 3282 h 5288"/>
              <a:gd name="T122" fmla="*/ 2609 w 5456"/>
              <a:gd name="T123" fmla="*/ 3802 h 5288"/>
              <a:gd name="T124" fmla="*/ 3417 w 5456"/>
              <a:gd name="T125" fmla="*/ 5046 h 5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56" h="5288">
                <a:moveTo>
                  <a:pt x="290" y="2125"/>
                </a:moveTo>
                <a:lnTo>
                  <a:pt x="285" y="2127"/>
                </a:lnTo>
                <a:lnTo>
                  <a:pt x="285" y="2131"/>
                </a:lnTo>
                <a:lnTo>
                  <a:pt x="290" y="2132"/>
                </a:lnTo>
                <a:lnTo>
                  <a:pt x="291" y="2127"/>
                </a:lnTo>
                <a:lnTo>
                  <a:pt x="290" y="2125"/>
                </a:lnTo>
                <a:close/>
                <a:moveTo>
                  <a:pt x="41" y="2776"/>
                </a:moveTo>
                <a:lnTo>
                  <a:pt x="36" y="2772"/>
                </a:lnTo>
                <a:lnTo>
                  <a:pt x="25" y="2768"/>
                </a:lnTo>
                <a:lnTo>
                  <a:pt x="18" y="2769"/>
                </a:lnTo>
                <a:lnTo>
                  <a:pt x="12" y="2771"/>
                </a:lnTo>
                <a:lnTo>
                  <a:pt x="7" y="2778"/>
                </a:lnTo>
                <a:lnTo>
                  <a:pt x="9" y="2784"/>
                </a:lnTo>
                <a:lnTo>
                  <a:pt x="12" y="2787"/>
                </a:lnTo>
                <a:lnTo>
                  <a:pt x="15" y="2788"/>
                </a:lnTo>
                <a:lnTo>
                  <a:pt x="25" y="2789"/>
                </a:lnTo>
                <a:lnTo>
                  <a:pt x="35" y="2788"/>
                </a:lnTo>
                <a:lnTo>
                  <a:pt x="39" y="2787"/>
                </a:lnTo>
                <a:lnTo>
                  <a:pt x="41" y="2782"/>
                </a:lnTo>
                <a:lnTo>
                  <a:pt x="41" y="2779"/>
                </a:lnTo>
                <a:lnTo>
                  <a:pt x="41" y="2776"/>
                </a:lnTo>
                <a:close/>
                <a:moveTo>
                  <a:pt x="5" y="2483"/>
                </a:moveTo>
                <a:lnTo>
                  <a:pt x="0" y="2484"/>
                </a:lnTo>
                <a:lnTo>
                  <a:pt x="0" y="2488"/>
                </a:lnTo>
                <a:lnTo>
                  <a:pt x="5" y="2491"/>
                </a:lnTo>
                <a:lnTo>
                  <a:pt x="7" y="2488"/>
                </a:lnTo>
                <a:lnTo>
                  <a:pt x="7" y="2484"/>
                </a:lnTo>
                <a:lnTo>
                  <a:pt x="5" y="2483"/>
                </a:lnTo>
                <a:close/>
                <a:moveTo>
                  <a:pt x="248" y="2632"/>
                </a:moveTo>
                <a:lnTo>
                  <a:pt x="243" y="2635"/>
                </a:lnTo>
                <a:lnTo>
                  <a:pt x="243" y="2640"/>
                </a:lnTo>
                <a:lnTo>
                  <a:pt x="248" y="2641"/>
                </a:lnTo>
                <a:lnTo>
                  <a:pt x="249" y="2641"/>
                </a:lnTo>
                <a:lnTo>
                  <a:pt x="252" y="2635"/>
                </a:lnTo>
                <a:lnTo>
                  <a:pt x="248" y="2632"/>
                </a:lnTo>
                <a:close/>
                <a:moveTo>
                  <a:pt x="374" y="2704"/>
                </a:moveTo>
                <a:lnTo>
                  <a:pt x="373" y="2709"/>
                </a:lnTo>
                <a:lnTo>
                  <a:pt x="374" y="2712"/>
                </a:lnTo>
                <a:lnTo>
                  <a:pt x="379" y="2710"/>
                </a:lnTo>
                <a:lnTo>
                  <a:pt x="382" y="2709"/>
                </a:lnTo>
                <a:lnTo>
                  <a:pt x="374" y="2704"/>
                </a:lnTo>
                <a:close/>
                <a:moveTo>
                  <a:pt x="544" y="2696"/>
                </a:moveTo>
                <a:lnTo>
                  <a:pt x="541" y="2693"/>
                </a:lnTo>
                <a:lnTo>
                  <a:pt x="530" y="2700"/>
                </a:lnTo>
                <a:lnTo>
                  <a:pt x="518" y="2706"/>
                </a:lnTo>
                <a:lnTo>
                  <a:pt x="518" y="2710"/>
                </a:lnTo>
                <a:lnTo>
                  <a:pt x="518" y="2712"/>
                </a:lnTo>
                <a:lnTo>
                  <a:pt x="533" y="2706"/>
                </a:lnTo>
                <a:lnTo>
                  <a:pt x="544" y="2696"/>
                </a:lnTo>
                <a:close/>
                <a:moveTo>
                  <a:pt x="1032" y="2663"/>
                </a:moveTo>
                <a:lnTo>
                  <a:pt x="1028" y="2666"/>
                </a:lnTo>
                <a:lnTo>
                  <a:pt x="1028" y="2671"/>
                </a:lnTo>
                <a:lnTo>
                  <a:pt x="1031" y="2673"/>
                </a:lnTo>
                <a:lnTo>
                  <a:pt x="1035" y="2670"/>
                </a:lnTo>
                <a:lnTo>
                  <a:pt x="1035" y="2666"/>
                </a:lnTo>
                <a:lnTo>
                  <a:pt x="1032" y="2663"/>
                </a:lnTo>
                <a:close/>
                <a:moveTo>
                  <a:pt x="741" y="2929"/>
                </a:moveTo>
                <a:lnTo>
                  <a:pt x="733" y="2936"/>
                </a:lnTo>
                <a:lnTo>
                  <a:pt x="724" y="2942"/>
                </a:lnTo>
                <a:lnTo>
                  <a:pt x="715" y="2949"/>
                </a:lnTo>
                <a:lnTo>
                  <a:pt x="710" y="2958"/>
                </a:lnTo>
                <a:lnTo>
                  <a:pt x="713" y="2961"/>
                </a:lnTo>
                <a:lnTo>
                  <a:pt x="718" y="2957"/>
                </a:lnTo>
                <a:lnTo>
                  <a:pt x="727" y="2949"/>
                </a:lnTo>
                <a:lnTo>
                  <a:pt x="734" y="2944"/>
                </a:lnTo>
                <a:lnTo>
                  <a:pt x="737" y="2941"/>
                </a:lnTo>
                <a:lnTo>
                  <a:pt x="741" y="2936"/>
                </a:lnTo>
                <a:lnTo>
                  <a:pt x="746" y="2932"/>
                </a:lnTo>
                <a:lnTo>
                  <a:pt x="741" y="2929"/>
                </a:lnTo>
                <a:close/>
                <a:moveTo>
                  <a:pt x="456" y="2576"/>
                </a:moveTo>
                <a:lnTo>
                  <a:pt x="452" y="2578"/>
                </a:lnTo>
                <a:lnTo>
                  <a:pt x="449" y="2582"/>
                </a:lnTo>
                <a:lnTo>
                  <a:pt x="454" y="2585"/>
                </a:lnTo>
                <a:lnTo>
                  <a:pt x="458" y="2582"/>
                </a:lnTo>
                <a:lnTo>
                  <a:pt x="459" y="2578"/>
                </a:lnTo>
                <a:lnTo>
                  <a:pt x="456" y="2576"/>
                </a:lnTo>
                <a:close/>
                <a:moveTo>
                  <a:pt x="1598" y="2383"/>
                </a:moveTo>
                <a:lnTo>
                  <a:pt x="1593" y="2385"/>
                </a:lnTo>
                <a:lnTo>
                  <a:pt x="1590" y="2389"/>
                </a:lnTo>
                <a:lnTo>
                  <a:pt x="1593" y="2390"/>
                </a:lnTo>
                <a:lnTo>
                  <a:pt x="1601" y="2390"/>
                </a:lnTo>
                <a:lnTo>
                  <a:pt x="1602" y="2386"/>
                </a:lnTo>
                <a:lnTo>
                  <a:pt x="1598" y="2383"/>
                </a:lnTo>
                <a:close/>
                <a:moveTo>
                  <a:pt x="1107" y="2447"/>
                </a:moveTo>
                <a:lnTo>
                  <a:pt x="1108" y="2451"/>
                </a:lnTo>
                <a:lnTo>
                  <a:pt x="1114" y="2454"/>
                </a:lnTo>
                <a:lnTo>
                  <a:pt x="1120" y="2454"/>
                </a:lnTo>
                <a:lnTo>
                  <a:pt x="1123" y="2454"/>
                </a:lnTo>
                <a:lnTo>
                  <a:pt x="1126" y="2455"/>
                </a:lnTo>
                <a:lnTo>
                  <a:pt x="1137" y="2458"/>
                </a:lnTo>
                <a:lnTo>
                  <a:pt x="1147" y="2454"/>
                </a:lnTo>
                <a:lnTo>
                  <a:pt x="1153" y="2451"/>
                </a:lnTo>
                <a:lnTo>
                  <a:pt x="1157" y="2447"/>
                </a:lnTo>
                <a:lnTo>
                  <a:pt x="1154" y="2441"/>
                </a:lnTo>
                <a:lnTo>
                  <a:pt x="1149" y="2436"/>
                </a:lnTo>
                <a:lnTo>
                  <a:pt x="1140" y="2438"/>
                </a:lnTo>
                <a:lnTo>
                  <a:pt x="1133" y="2435"/>
                </a:lnTo>
                <a:lnTo>
                  <a:pt x="1110" y="2442"/>
                </a:lnTo>
                <a:lnTo>
                  <a:pt x="1107" y="2447"/>
                </a:lnTo>
                <a:close/>
                <a:moveTo>
                  <a:pt x="920" y="2550"/>
                </a:moveTo>
                <a:lnTo>
                  <a:pt x="916" y="2540"/>
                </a:lnTo>
                <a:lnTo>
                  <a:pt x="907" y="2537"/>
                </a:lnTo>
                <a:lnTo>
                  <a:pt x="892" y="2539"/>
                </a:lnTo>
                <a:lnTo>
                  <a:pt x="878" y="2543"/>
                </a:lnTo>
                <a:lnTo>
                  <a:pt x="874" y="2545"/>
                </a:lnTo>
                <a:lnTo>
                  <a:pt x="871" y="2546"/>
                </a:lnTo>
                <a:lnTo>
                  <a:pt x="855" y="2549"/>
                </a:lnTo>
                <a:lnTo>
                  <a:pt x="844" y="2559"/>
                </a:lnTo>
                <a:lnTo>
                  <a:pt x="844" y="2563"/>
                </a:lnTo>
                <a:lnTo>
                  <a:pt x="851" y="2568"/>
                </a:lnTo>
                <a:lnTo>
                  <a:pt x="857" y="2566"/>
                </a:lnTo>
                <a:lnTo>
                  <a:pt x="859" y="2566"/>
                </a:lnTo>
                <a:lnTo>
                  <a:pt x="862" y="2566"/>
                </a:lnTo>
                <a:lnTo>
                  <a:pt x="884" y="2568"/>
                </a:lnTo>
                <a:lnTo>
                  <a:pt x="905" y="2560"/>
                </a:lnTo>
                <a:lnTo>
                  <a:pt x="914" y="2556"/>
                </a:lnTo>
                <a:lnTo>
                  <a:pt x="920" y="2550"/>
                </a:lnTo>
                <a:close/>
                <a:moveTo>
                  <a:pt x="1104" y="2676"/>
                </a:moveTo>
                <a:lnTo>
                  <a:pt x="1091" y="2683"/>
                </a:lnTo>
                <a:lnTo>
                  <a:pt x="1088" y="2684"/>
                </a:lnTo>
                <a:lnTo>
                  <a:pt x="1087" y="2687"/>
                </a:lnTo>
                <a:lnTo>
                  <a:pt x="1075" y="2702"/>
                </a:lnTo>
                <a:lnTo>
                  <a:pt x="1062" y="2716"/>
                </a:lnTo>
                <a:lnTo>
                  <a:pt x="1064" y="2733"/>
                </a:lnTo>
                <a:lnTo>
                  <a:pt x="1059" y="2751"/>
                </a:lnTo>
                <a:lnTo>
                  <a:pt x="1065" y="2762"/>
                </a:lnTo>
                <a:lnTo>
                  <a:pt x="1071" y="2772"/>
                </a:lnTo>
                <a:lnTo>
                  <a:pt x="1081" y="2779"/>
                </a:lnTo>
                <a:lnTo>
                  <a:pt x="1085" y="2787"/>
                </a:lnTo>
                <a:lnTo>
                  <a:pt x="1105" y="2795"/>
                </a:lnTo>
                <a:lnTo>
                  <a:pt x="1129" y="2800"/>
                </a:lnTo>
                <a:lnTo>
                  <a:pt x="1134" y="2795"/>
                </a:lnTo>
                <a:lnTo>
                  <a:pt x="1146" y="2791"/>
                </a:lnTo>
                <a:lnTo>
                  <a:pt x="1153" y="2794"/>
                </a:lnTo>
                <a:lnTo>
                  <a:pt x="1162" y="2782"/>
                </a:lnTo>
                <a:lnTo>
                  <a:pt x="1173" y="2778"/>
                </a:lnTo>
                <a:lnTo>
                  <a:pt x="1179" y="2771"/>
                </a:lnTo>
                <a:lnTo>
                  <a:pt x="1183" y="2762"/>
                </a:lnTo>
                <a:lnTo>
                  <a:pt x="1189" y="2748"/>
                </a:lnTo>
                <a:lnTo>
                  <a:pt x="1195" y="2719"/>
                </a:lnTo>
                <a:lnTo>
                  <a:pt x="1193" y="2704"/>
                </a:lnTo>
                <a:lnTo>
                  <a:pt x="1186" y="2700"/>
                </a:lnTo>
                <a:lnTo>
                  <a:pt x="1185" y="2693"/>
                </a:lnTo>
                <a:lnTo>
                  <a:pt x="1166" y="2681"/>
                </a:lnTo>
                <a:lnTo>
                  <a:pt x="1150" y="2668"/>
                </a:lnTo>
                <a:lnTo>
                  <a:pt x="1146" y="2671"/>
                </a:lnTo>
                <a:lnTo>
                  <a:pt x="1140" y="2671"/>
                </a:lnTo>
                <a:lnTo>
                  <a:pt x="1129" y="2673"/>
                </a:lnTo>
                <a:lnTo>
                  <a:pt x="1118" y="2670"/>
                </a:lnTo>
                <a:lnTo>
                  <a:pt x="1111" y="2674"/>
                </a:lnTo>
                <a:lnTo>
                  <a:pt x="1104" y="2676"/>
                </a:lnTo>
                <a:close/>
                <a:moveTo>
                  <a:pt x="1234" y="2700"/>
                </a:moveTo>
                <a:lnTo>
                  <a:pt x="1236" y="2696"/>
                </a:lnTo>
                <a:lnTo>
                  <a:pt x="1239" y="2693"/>
                </a:lnTo>
                <a:lnTo>
                  <a:pt x="1239" y="2690"/>
                </a:lnTo>
                <a:lnTo>
                  <a:pt x="1236" y="2689"/>
                </a:lnTo>
                <a:lnTo>
                  <a:pt x="1231" y="2696"/>
                </a:lnTo>
                <a:lnTo>
                  <a:pt x="1223" y="2700"/>
                </a:lnTo>
                <a:lnTo>
                  <a:pt x="1223" y="2702"/>
                </a:lnTo>
                <a:lnTo>
                  <a:pt x="1225" y="2704"/>
                </a:lnTo>
                <a:lnTo>
                  <a:pt x="1231" y="2703"/>
                </a:lnTo>
                <a:lnTo>
                  <a:pt x="1234" y="2700"/>
                </a:lnTo>
                <a:close/>
                <a:moveTo>
                  <a:pt x="1229" y="2800"/>
                </a:moveTo>
                <a:lnTo>
                  <a:pt x="1242" y="2797"/>
                </a:lnTo>
                <a:lnTo>
                  <a:pt x="1254" y="2788"/>
                </a:lnTo>
                <a:lnTo>
                  <a:pt x="1257" y="2785"/>
                </a:lnTo>
                <a:lnTo>
                  <a:pt x="1255" y="2784"/>
                </a:lnTo>
                <a:lnTo>
                  <a:pt x="1251" y="2778"/>
                </a:lnTo>
                <a:lnTo>
                  <a:pt x="1245" y="2775"/>
                </a:lnTo>
                <a:lnTo>
                  <a:pt x="1239" y="2776"/>
                </a:lnTo>
                <a:lnTo>
                  <a:pt x="1232" y="2772"/>
                </a:lnTo>
                <a:lnTo>
                  <a:pt x="1219" y="2776"/>
                </a:lnTo>
                <a:lnTo>
                  <a:pt x="1208" y="2778"/>
                </a:lnTo>
                <a:lnTo>
                  <a:pt x="1203" y="2779"/>
                </a:lnTo>
                <a:lnTo>
                  <a:pt x="1200" y="2784"/>
                </a:lnTo>
                <a:lnTo>
                  <a:pt x="1203" y="2791"/>
                </a:lnTo>
                <a:lnTo>
                  <a:pt x="1216" y="2795"/>
                </a:lnTo>
                <a:lnTo>
                  <a:pt x="1222" y="2797"/>
                </a:lnTo>
                <a:lnTo>
                  <a:pt x="1229" y="2800"/>
                </a:lnTo>
                <a:close/>
                <a:moveTo>
                  <a:pt x="1203" y="2615"/>
                </a:moveTo>
                <a:lnTo>
                  <a:pt x="1198" y="2612"/>
                </a:lnTo>
                <a:lnTo>
                  <a:pt x="1170" y="2637"/>
                </a:lnTo>
                <a:lnTo>
                  <a:pt x="1172" y="2638"/>
                </a:lnTo>
                <a:lnTo>
                  <a:pt x="1180" y="2638"/>
                </a:lnTo>
                <a:lnTo>
                  <a:pt x="1188" y="2631"/>
                </a:lnTo>
                <a:lnTo>
                  <a:pt x="1190" y="2630"/>
                </a:lnTo>
                <a:lnTo>
                  <a:pt x="1192" y="2628"/>
                </a:lnTo>
                <a:lnTo>
                  <a:pt x="1199" y="2622"/>
                </a:lnTo>
                <a:lnTo>
                  <a:pt x="1203" y="2615"/>
                </a:lnTo>
                <a:close/>
                <a:moveTo>
                  <a:pt x="1408" y="2406"/>
                </a:moveTo>
                <a:lnTo>
                  <a:pt x="1402" y="2400"/>
                </a:lnTo>
                <a:lnTo>
                  <a:pt x="1395" y="2396"/>
                </a:lnTo>
                <a:lnTo>
                  <a:pt x="1389" y="2396"/>
                </a:lnTo>
                <a:lnTo>
                  <a:pt x="1382" y="2393"/>
                </a:lnTo>
                <a:lnTo>
                  <a:pt x="1379" y="2393"/>
                </a:lnTo>
                <a:lnTo>
                  <a:pt x="1370" y="2392"/>
                </a:lnTo>
                <a:lnTo>
                  <a:pt x="1360" y="2389"/>
                </a:lnTo>
                <a:lnTo>
                  <a:pt x="1352" y="2392"/>
                </a:lnTo>
                <a:lnTo>
                  <a:pt x="1343" y="2393"/>
                </a:lnTo>
                <a:lnTo>
                  <a:pt x="1339" y="2395"/>
                </a:lnTo>
                <a:lnTo>
                  <a:pt x="1337" y="2400"/>
                </a:lnTo>
                <a:lnTo>
                  <a:pt x="1340" y="2408"/>
                </a:lnTo>
                <a:lnTo>
                  <a:pt x="1352" y="2412"/>
                </a:lnTo>
                <a:lnTo>
                  <a:pt x="1372" y="2416"/>
                </a:lnTo>
                <a:lnTo>
                  <a:pt x="1392" y="2416"/>
                </a:lnTo>
                <a:lnTo>
                  <a:pt x="1402" y="2415"/>
                </a:lnTo>
                <a:lnTo>
                  <a:pt x="1408" y="2406"/>
                </a:lnTo>
                <a:close/>
                <a:moveTo>
                  <a:pt x="1590" y="2398"/>
                </a:moveTo>
                <a:lnTo>
                  <a:pt x="1580" y="2405"/>
                </a:lnTo>
                <a:lnTo>
                  <a:pt x="1575" y="2416"/>
                </a:lnTo>
                <a:lnTo>
                  <a:pt x="1572" y="2418"/>
                </a:lnTo>
                <a:lnTo>
                  <a:pt x="1567" y="2419"/>
                </a:lnTo>
                <a:lnTo>
                  <a:pt x="1562" y="2418"/>
                </a:lnTo>
                <a:lnTo>
                  <a:pt x="1556" y="2416"/>
                </a:lnTo>
                <a:lnTo>
                  <a:pt x="1552" y="2413"/>
                </a:lnTo>
                <a:lnTo>
                  <a:pt x="1547" y="2413"/>
                </a:lnTo>
                <a:lnTo>
                  <a:pt x="1542" y="2413"/>
                </a:lnTo>
                <a:lnTo>
                  <a:pt x="1533" y="2413"/>
                </a:lnTo>
                <a:lnTo>
                  <a:pt x="1527" y="2409"/>
                </a:lnTo>
                <a:lnTo>
                  <a:pt x="1520" y="2402"/>
                </a:lnTo>
                <a:lnTo>
                  <a:pt x="1514" y="2393"/>
                </a:lnTo>
                <a:lnTo>
                  <a:pt x="1511" y="2395"/>
                </a:lnTo>
                <a:lnTo>
                  <a:pt x="1510" y="2396"/>
                </a:lnTo>
                <a:lnTo>
                  <a:pt x="1507" y="2405"/>
                </a:lnTo>
                <a:lnTo>
                  <a:pt x="1507" y="2411"/>
                </a:lnTo>
                <a:lnTo>
                  <a:pt x="1497" y="2415"/>
                </a:lnTo>
                <a:lnTo>
                  <a:pt x="1493" y="2413"/>
                </a:lnTo>
                <a:lnTo>
                  <a:pt x="1488" y="2413"/>
                </a:lnTo>
                <a:lnTo>
                  <a:pt x="1484" y="2413"/>
                </a:lnTo>
                <a:lnTo>
                  <a:pt x="1472" y="2415"/>
                </a:lnTo>
                <a:lnTo>
                  <a:pt x="1462" y="2411"/>
                </a:lnTo>
                <a:lnTo>
                  <a:pt x="1454" y="2408"/>
                </a:lnTo>
                <a:lnTo>
                  <a:pt x="1445" y="2413"/>
                </a:lnTo>
                <a:lnTo>
                  <a:pt x="1444" y="2415"/>
                </a:lnTo>
                <a:lnTo>
                  <a:pt x="1444" y="2418"/>
                </a:lnTo>
                <a:lnTo>
                  <a:pt x="1439" y="2431"/>
                </a:lnTo>
                <a:lnTo>
                  <a:pt x="1432" y="2444"/>
                </a:lnTo>
                <a:lnTo>
                  <a:pt x="1428" y="2447"/>
                </a:lnTo>
                <a:lnTo>
                  <a:pt x="1422" y="2448"/>
                </a:lnTo>
                <a:lnTo>
                  <a:pt x="1406" y="2448"/>
                </a:lnTo>
                <a:lnTo>
                  <a:pt x="1405" y="2449"/>
                </a:lnTo>
                <a:lnTo>
                  <a:pt x="1403" y="2451"/>
                </a:lnTo>
                <a:lnTo>
                  <a:pt x="1402" y="2455"/>
                </a:lnTo>
                <a:lnTo>
                  <a:pt x="1403" y="2458"/>
                </a:lnTo>
                <a:lnTo>
                  <a:pt x="1403" y="2462"/>
                </a:lnTo>
                <a:lnTo>
                  <a:pt x="1393" y="2475"/>
                </a:lnTo>
                <a:lnTo>
                  <a:pt x="1380" y="2487"/>
                </a:lnTo>
                <a:lnTo>
                  <a:pt x="1375" y="2488"/>
                </a:lnTo>
                <a:lnTo>
                  <a:pt x="1367" y="2487"/>
                </a:lnTo>
                <a:lnTo>
                  <a:pt x="1360" y="2496"/>
                </a:lnTo>
                <a:lnTo>
                  <a:pt x="1357" y="2506"/>
                </a:lnTo>
                <a:lnTo>
                  <a:pt x="1359" y="2513"/>
                </a:lnTo>
                <a:lnTo>
                  <a:pt x="1366" y="2514"/>
                </a:lnTo>
                <a:lnTo>
                  <a:pt x="1367" y="2521"/>
                </a:lnTo>
                <a:lnTo>
                  <a:pt x="1366" y="2524"/>
                </a:lnTo>
                <a:lnTo>
                  <a:pt x="1359" y="2530"/>
                </a:lnTo>
                <a:lnTo>
                  <a:pt x="1359" y="2540"/>
                </a:lnTo>
                <a:lnTo>
                  <a:pt x="1359" y="2543"/>
                </a:lnTo>
                <a:lnTo>
                  <a:pt x="1359" y="2546"/>
                </a:lnTo>
                <a:lnTo>
                  <a:pt x="1354" y="2553"/>
                </a:lnTo>
                <a:lnTo>
                  <a:pt x="1347" y="2555"/>
                </a:lnTo>
                <a:lnTo>
                  <a:pt x="1346" y="2559"/>
                </a:lnTo>
                <a:lnTo>
                  <a:pt x="1347" y="2562"/>
                </a:lnTo>
                <a:lnTo>
                  <a:pt x="1350" y="2566"/>
                </a:lnTo>
                <a:lnTo>
                  <a:pt x="1356" y="2568"/>
                </a:lnTo>
                <a:lnTo>
                  <a:pt x="1356" y="2576"/>
                </a:lnTo>
                <a:lnTo>
                  <a:pt x="1360" y="2582"/>
                </a:lnTo>
                <a:lnTo>
                  <a:pt x="1363" y="2585"/>
                </a:lnTo>
                <a:lnTo>
                  <a:pt x="1362" y="2589"/>
                </a:lnTo>
                <a:lnTo>
                  <a:pt x="1352" y="2596"/>
                </a:lnTo>
                <a:lnTo>
                  <a:pt x="1344" y="2605"/>
                </a:lnTo>
                <a:lnTo>
                  <a:pt x="1363" y="2609"/>
                </a:lnTo>
                <a:lnTo>
                  <a:pt x="1363" y="2614"/>
                </a:lnTo>
                <a:lnTo>
                  <a:pt x="1365" y="2617"/>
                </a:lnTo>
                <a:lnTo>
                  <a:pt x="1366" y="2619"/>
                </a:lnTo>
                <a:lnTo>
                  <a:pt x="1369" y="2621"/>
                </a:lnTo>
                <a:lnTo>
                  <a:pt x="1379" y="2628"/>
                </a:lnTo>
                <a:lnTo>
                  <a:pt x="1383" y="2640"/>
                </a:lnTo>
                <a:lnTo>
                  <a:pt x="1375" y="2647"/>
                </a:lnTo>
                <a:lnTo>
                  <a:pt x="1373" y="2651"/>
                </a:lnTo>
                <a:lnTo>
                  <a:pt x="1386" y="2651"/>
                </a:lnTo>
                <a:lnTo>
                  <a:pt x="1392" y="2655"/>
                </a:lnTo>
                <a:lnTo>
                  <a:pt x="1390" y="2663"/>
                </a:lnTo>
                <a:lnTo>
                  <a:pt x="1389" y="2667"/>
                </a:lnTo>
                <a:lnTo>
                  <a:pt x="1380" y="2671"/>
                </a:lnTo>
                <a:lnTo>
                  <a:pt x="1376" y="2670"/>
                </a:lnTo>
                <a:lnTo>
                  <a:pt x="1370" y="2673"/>
                </a:lnTo>
                <a:lnTo>
                  <a:pt x="1370" y="2676"/>
                </a:lnTo>
                <a:lnTo>
                  <a:pt x="1370" y="2680"/>
                </a:lnTo>
                <a:lnTo>
                  <a:pt x="1375" y="2686"/>
                </a:lnTo>
                <a:lnTo>
                  <a:pt x="1379" y="2687"/>
                </a:lnTo>
                <a:lnTo>
                  <a:pt x="1390" y="2690"/>
                </a:lnTo>
                <a:lnTo>
                  <a:pt x="1403" y="2689"/>
                </a:lnTo>
                <a:lnTo>
                  <a:pt x="1405" y="2691"/>
                </a:lnTo>
                <a:lnTo>
                  <a:pt x="1403" y="2694"/>
                </a:lnTo>
                <a:lnTo>
                  <a:pt x="1402" y="2697"/>
                </a:lnTo>
                <a:lnTo>
                  <a:pt x="1399" y="2699"/>
                </a:lnTo>
                <a:lnTo>
                  <a:pt x="1400" y="2702"/>
                </a:lnTo>
                <a:lnTo>
                  <a:pt x="1403" y="2700"/>
                </a:lnTo>
                <a:lnTo>
                  <a:pt x="1409" y="2696"/>
                </a:lnTo>
                <a:lnTo>
                  <a:pt x="1413" y="2691"/>
                </a:lnTo>
                <a:lnTo>
                  <a:pt x="1418" y="2691"/>
                </a:lnTo>
                <a:lnTo>
                  <a:pt x="1425" y="2690"/>
                </a:lnTo>
                <a:lnTo>
                  <a:pt x="1432" y="2686"/>
                </a:lnTo>
                <a:lnTo>
                  <a:pt x="1438" y="2690"/>
                </a:lnTo>
                <a:lnTo>
                  <a:pt x="1445" y="2691"/>
                </a:lnTo>
                <a:lnTo>
                  <a:pt x="1448" y="2691"/>
                </a:lnTo>
                <a:lnTo>
                  <a:pt x="1452" y="2691"/>
                </a:lnTo>
                <a:lnTo>
                  <a:pt x="1465" y="2690"/>
                </a:lnTo>
                <a:lnTo>
                  <a:pt x="1475" y="2696"/>
                </a:lnTo>
                <a:lnTo>
                  <a:pt x="1474" y="2704"/>
                </a:lnTo>
                <a:lnTo>
                  <a:pt x="1477" y="2712"/>
                </a:lnTo>
                <a:lnTo>
                  <a:pt x="1481" y="2709"/>
                </a:lnTo>
                <a:lnTo>
                  <a:pt x="1483" y="2707"/>
                </a:lnTo>
                <a:lnTo>
                  <a:pt x="1484" y="2703"/>
                </a:lnTo>
                <a:lnTo>
                  <a:pt x="1484" y="2700"/>
                </a:lnTo>
                <a:lnTo>
                  <a:pt x="1488" y="2697"/>
                </a:lnTo>
                <a:lnTo>
                  <a:pt x="1491" y="2696"/>
                </a:lnTo>
                <a:lnTo>
                  <a:pt x="1500" y="2694"/>
                </a:lnTo>
                <a:lnTo>
                  <a:pt x="1514" y="2697"/>
                </a:lnTo>
                <a:lnTo>
                  <a:pt x="1521" y="2703"/>
                </a:lnTo>
                <a:lnTo>
                  <a:pt x="1527" y="2700"/>
                </a:lnTo>
                <a:lnTo>
                  <a:pt x="1530" y="2696"/>
                </a:lnTo>
                <a:lnTo>
                  <a:pt x="1549" y="2691"/>
                </a:lnTo>
                <a:lnTo>
                  <a:pt x="1562" y="2683"/>
                </a:lnTo>
                <a:lnTo>
                  <a:pt x="1570" y="2687"/>
                </a:lnTo>
                <a:lnTo>
                  <a:pt x="1579" y="2699"/>
                </a:lnTo>
                <a:lnTo>
                  <a:pt x="1580" y="2706"/>
                </a:lnTo>
                <a:lnTo>
                  <a:pt x="1586" y="2706"/>
                </a:lnTo>
                <a:lnTo>
                  <a:pt x="1582" y="2690"/>
                </a:lnTo>
                <a:lnTo>
                  <a:pt x="1579" y="2673"/>
                </a:lnTo>
                <a:lnTo>
                  <a:pt x="1583" y="2668"/>
                </a:lnTo>
                <a:lnTo>
                  <a:pt x="1593" y="2664"/>
                </a:lnTo>
                <a:lnTo>
                  <a:pt x="1598" y="2666"/>
                </a:lnTo>
                <a:lnTo>
                  <a:pt x="1602" y="2660"/>
                </a:lnTo>
                <a:lnTo>
                  <a:pt x="1613" y="2653"/>
                </a:lnTo>
                <a:lnTo>
                  <a:pt x="1622" y="2651"/>
                </a:lnTo>
                <a:lnTo>
                  <a:pt x="1625" y="2642"/>
                </a:lnTo>
                <a:lnTo>
                  <a:pt x="1629" y="2635"/>
                </a:lnTo>
                <a:lnTo>
                  <a:pt x="1634" y="2627"/>
                </a:lnTo>
                <a:lnTo>
                  <a:pt x="1641" y="2622"/>
                </a:lnTo>
                <a:lnTo>
                  <a:pt x="1644" y="2619"/>
                </a:lnTo>
                <a:lnTo>
                  <a:pt x="1645" y="2617"/>
                </a:lnTo>
                <a:lnTo>
                  <a:pt x="1648" y="2608"/>
                </a:lnTo>
                <a:lnTo>
                  <a:pt x="1652" y="2599"/>
                </a:lnTo>
                <a:lnTo>
                  <a:pt x="1655" y="2594"/>
                </a:lnTo>
                <a:lnTo>
                  <a:pt x="1658" y="2589"/>
                </a:lnTo>
                <a:lnTo>
                  <a:pt x="1661" y="2576"/>
                </a:lnTo>
                <a:lnTo>
                  <a:pt x="1661" y="2565"/>
                </a:lnTo>
                <a:lnTo>
                  <a:pt x="1670" y="2553"/>
                </a:lnTo>
                <a:lnTo>
                  <a:pt x="1665" y="2547"/>
                </a:lnTo>
                <a:lnTo>
                  <a:pt x="1662" y="2545"/>
                </a:lnTo>
                <a:lnTo>
                  <a:pt x="1660" y="2542"/>
                </a:lnTo>
                <a:lnTo>
                  <a:pt x="1661" y="2536"/>
                </a:lnTo>
                <a:lnTo>
                  <a:pt x="1665" y="2527"/>
                </a:lnTo>
                <a:lnTo>
                  <a:pt x="1672" y="2521"/>
                </a:lnTo>
                <a:lnTo>
                  <a:pt x="1672" y="2517"/>
                </a:lnTo>
                <a:lnTo>
                  <a:pt x="1664" y="2516"/>
                </a:lnTo>
                <a:lnTo>
                  <a:pt x="1660" y="2510"/>
                </a:lnTo>
                <a:lnTo>
                  <a:pt x="1657" y="2504"/>
                </a:lnTo>
                <a:lnTo>
                  <a:pt x="1660" y="2491"/>
                </a:lnTo>
                <a:lnTo>
                  <a:pt x="1662" y="2484"/>
                </a:lnTo>
                <a:lnTo>
                  <a:pt x="1657" y="2480"/>
                </a:lnTo>
                <a:lnTo>
                  <a:pt x="1648" y="2478"/>
                </a:lnTo>
                <a:lnTo>
                  <a:pt x="1641" y="2472"/>
                </a:lnTo>
                <a:lnTo>
                  <a:pt x="1636" y="2464"/>
                </a:lnTo>
                <a:lnTo>
                  <a:pt x="1641" y="2457"/>
                </a:lnTo>
                <a:lnTo>
                  <a:pt x="1638" y="2449"/>
                </a:lnTo>
                <a:lnTo>
                  <a:pt x="1635" y="2448"/>
                </a:lnTo>
                <a:lnTo>
                  <a:pt x="1632" y="2448"/>
                </a:lnTo>
                <a:lnTo>
                  <a:pt x="1625" y="2447"/>
                </a:lnTo>
                <a:lnTo>
                  <a:pt x="1622" y="2439"/>
                </a:lnTo>
                <a:lnTo>
                  <a:pt x="1611" y="2438"/>
                </a:lnTo>
                <a:lnTo>
                  <a:pt x="1596" y="2425"/>
                </a:lnTo>
                <a:lnTo>
                  <a:pt x="1592" y="2415"/>
                </a:lnTo>
                <a:lnTo>
                  <a:pt x="1592" y="2412"/>
                </a:lnTo>
                <a:lnTo>
                  <a:pt x="1592" y="2409"/>
                </a:lnTo>
                <a:lnTo>
                  <a:pt x="1595" y="2402"/>
                </a:lnTo>
                <a:lnTo>
                  <a:pt x="1590" y="2398"/>
                </a:lnTo>
                <a:close/>
                <a:moveTo>
                  <a:pt x="1293" y="2690"/>
                </a:moveTo>
                <a:lnTo>
                  <a:pt x="1298" y="2694"/>
                </a:lnTo>
                <a:lnTo>
                  <a:pt x="1307" y="2694"/>
                </a:lnTo>
                <a:lnTo>
                  <a:pt x="1314" y="2693"/>
                </a:lnTo>
                <a:lnTo>
                  <a:pt x="1317" y="2687"/>
                </a:lnTo>
                <a:lnTo>
                  <a:pt x="1311" y="2680"/>
                </a:lnTo>
                <a:lnTo>
                  <a:pt x="1304" y="2677"/>
                </a:lnTo>
                <a:lnTo>
                  <a:pt x="1295" y="2681"/>
                </a:lnTo>
                <a:lnTo>
                  <a:pt x="1293" y="2690"/>
                </a:lnTo>
                <a:close/>
                <a:moveTo>
                  <a:pt x="1366" y="2736"/>
                </a:moveTo>
                <a:lnTo>
                  <a:pt x="1363" y="2738"/>
                </a:lnTo>
                <a:lnTo>
                  <a:pt x="1363" y="2742"/>
                </a:lnTo>
                <a:lnTo>
                  <a:pt x="1366" y="2745"/>
                </a:lnTo>
                <a:lnTo>
                  <a:pt x="1369" y="2742"/>
                </a:lnTo>
                <a:lnTo>
                  <a:pt x="1369" y="2738"/>
                </a:lnTo>
                <a:lnTo>
                  <a:pt x="1366" y="2736"/>
                </a:lnTo>
                <a:close/>
                <a:moveTo>
                  <a:pt x="1590" y="2791"/>
                </a:moveTo>
                <a:lnTo>
                  <a:pt x="1585" y="2791"/>
                </a:lnTo>
                <a:lnTo>
                  <a:pt x="1577" y="2788"/>
                </a:lnTo>
                <a:lnTo>
                  <a:pt x="1565" y="2792"/>
                </a:lnTo>
                <a:lnTo>
                  <a:pt x="1554" y="2802"/>
                </a:lnTo>
                <a:lnTo>
                  <a:pt x="1550" y="2808"/>
                </a:lnTo>
                <a:lnTo>
                  <a:pt x="1552" y="2811"/>
                </a:lnTo>
                <a:lnTo>
                  <a:pt x="1553" y="2815"/>
                </a:lnTo>
                <a:lnTo>
                  <a:pt x="1559" y="2818"/>
                </a:lnTo>
                <a:lnTo>
                  <a:pt x="1565" y="2818"/>
                </a:lnTo>
                <a:lnTo>
                  <a:pt x="1577" y="2817"/>
                </a:lnTo>
                <a:lnTo>
                  <a:pt x="1588" y="2812"/>
                </a:lnTo>
                <a:lnTo>
                  <a:pt x="1593" y="2805"/>
                </a:lnTo>
                <a:lnTo>
                  <a:pt x="1595" y="2794"/>
                </a:lnTo>
                <a:lnTo>
                  <a:pt x="1590" y="2791"/>
                </a:lnTo>
                <a:close/>
                <a:moveTo>
                  <a:pt x="1639" y="2804"/>
                </a:moveTo>
                <a:lnTo>
                  <a:pt x="1645" y="2808"/>
                </a:lnTo>
                <a:lnTo>
                  <a:pt x="1651" y="2811"/>
                </a:lnTo>
                <a:lnTo>
                  <a:pt x="1657" y="2811"/>
                </a:lnTo>
                <a:lnTo>
                  <a:pt x="1662" y="2808"/>
                </a:lnTo>
                <a:lnTo>
                  <a:pt x="1665" y="2804"/>
                </a:lnTo>
                <a:lnTo>
                  <a:pt x="1664" y="2797"/>
                </a:lnTo>
                <a:lnTo>
                  <a:pt x="1661" y="2794"/>
                </a:lnTo>
                <a:lnTo>
                  <a:pt x="1649" y="2797"/>
                </a:lnTo>
                <a:lnTo>
                  <a:pt x="1639" y="2804"/>
                </a:lnTo>
                <a:close/>
                <a:moveTo>
                  <a:pt x="1626" y="2658"/>
                </a:moveTo>
                <a:lnTo>
                  <a:pt x="1628" y="2668"/>
                </a:lnTo>
                <a:lnTo>
                  <a:pt x="1635" y="2676"/>
                </a:lnTo>
                <a:lnTo>
                  <a:pt x="1644" y="2680"/>
                </a:lnTo>
                <a:lnTo>
                  <a:pt x="1654" y="2679"/>
                </a:lnTo>
                <a:lnTo>
                  <a:pt x="1662" y="2677"/>
                </a:lnTo>
                <a:lnTo>
                  <a:pt x="1678" y="2667"/>
                </a:lnTo>
                <a:lnTo>
                  <a:pt x="1683" y="2658"/>
                </a:lnTo>
                <a:lnTo>
                  <a:pt x="1678" y="2651"/>
                </a:lnTo>
                <a:lnTo>
                  <a:pt x="1667" y="2644"/>
                </a:lnTo>
                <a:lnTo>
                  <a:pt x="1658" y="2642"/>
                </a:lnTo>
                <a:lnTo>
                  <a:pt x="1648" y="2641"/>
                </a:lnTo>
                <a:lnTo>
                  <a:pt x="1632" y="2650"/>
                </a:lnTo>
                <a:lnTo>
                  <a:pt x="1626" y="2657"/>
                </a:lnTo>
                <a:lnTo>
                  <a:pt x="1626" y="2658"/>
                </a:lnTo>
                <a:close/>
                <a:moveTo>
                  <a:pt x="1773" y="2746"/>
                </a:moveTo>
                <a:lnTo>
                  <a:pt x="1767" y="2749"/>
                </a:lnTo>
                <a:lnTo>
                  <a:pt x="1763" y="2758"/>
                </a:lnTo>
                <a:lnTo>
                  <a:pt x="1766" y="2766"/>
                </a:lnTo>
                <a:lnTo>
                  <a:pt x="1773" y="2768"/>
                </a:lnTo>
                <a:lnTo>
                  <a:pt x="1779" y="2766"/>
                </a:lnTo>
                <a:lnTo>
                  <a:pt x="1785" y="2761"/>
                </a:lnTo>
                <a:lnTo>
                  <a:pt x="1786" y="2755"/>
                </a:lnTo>
                <a:lnTo>
                  <a:pt x="1786" y="2752"/>
                </a:lnTo>
                <a:lnTo>
                  <a:pt x="1782" y="2749"/>
                </a:lnTo>
                <a:lnTo>
                  <a:pt x="1778" y="2748"/>
                </a:lnTo>
                <a:lnTo>
                  <a:pt x="1773" y="2746"/>
                </a:lnTo>
                <a:close/>
                <a:moveTo>
                  <a:pt x="2002" y="2660"/>
                </a:moveTo>
                <a:lnTo>
                  <a:pt x="1992" y="2660"/>
                </a:lnTo>
                <a:lnTo>
                  <a:pt x="1975" y="2667"/>
                </a:lnTo>
                <a:lnTo>
                  <a:pt x="1969" y="2674"/>
                </a:lnTo>
                <a:lnTo>
                  <a:pt x="1978" y="2680"/>
                </a:lnTo>
                <a:lnTo>
                  <a:pt x="1988" y="2677"/>
                </a:lnTo>
                <a:lnTo>
                  <a:pt x="1995" y="2676"/>
                </a:lnTo>
                <a:lnTo>
                  <a:pt x="2001" y="2670"/>
                </a:lnTo>
                <a:lnTo>
                  <a:pt x="2005" y="2667"/>
                </a:lnTo>
                <a:lnTo>
                  <a:pt x="2005" y="2661"/>
                </a:lnTo>
                <a:lnTo>
                  <a:pt x="2002" y="2660"/>
                </a:lnTo>
                <a:close/>
                <a:moveTo>
                  <a:pt x="2035" y="3484"/>
                </a:moveTo>
                <a:lnTo>
                  <a:pt x="2031" y="3480"/>
                </a:lnTo>
                <a:lnTo>
                  <a:pt x="2025" y="3482"/>
                </a:lnTo>
                <a:lnTo>
                  <a:pt x="2019" y="3487"/>
                </a:lnTo>
                <a:lnTo>
                  <a:pt x="2022" y="3491"/>
                </a:lnTo>
                <a:lnTo>
                  <a:pt x="2031" y="3494"/>
                </a:lnTo>
                <a:lnTo>
                  <a:pt x="2039" y="3500"/>
                </a:lnTo>
                <a:lnTo>
                  <a:pt x="2041" y="3503"/>
                </a:lnTo>
                <a:lnTo>
                  <a:pt x="2042" y="3505"/>
                </a:lnTo>
                <a:lnTo>
                  <a:pt x="2045" y="3508"/>
                </a:lnTo>
                <a:lnTo>
                  <a:pt x="2048" y="3510"/>
                </a:lnTo>
                <a:lnTo>
                  <a:pt x="2052" y="3511"/>
                </a:lnTo>
                <a:lnTo>
                  <a:pt x="2057" y="3510"/>
                </a:lnTo>
                <a:lnTo>
                  <a:pt x="2061" y="3505"/>
                </a:lnTo>
                <a:lnTo>
                  <a:pt x="2062" y="3500"/>
                </a:lnTo>
                <a:lnTo>
                  <a:pt x="2062" y="3495"/>
                </a:lnTo>
                <a:lnTo>
                  <a:pt x="2058" y="3488"/>
                </a:lnTo>
                <a:lnTo>
                  <a:pt x="2054" y="3487"/>
                </a:lnTo>
                <a:lnTo>
                  <a:pt x="2048" y="3488"/>
                </a:lnTo>
                <a:lnTo>
                  <a:pt x="2039" y="3487"/>
                </a:lnTo>
                <a:lnTo>
                  <a:pt x="2035" y="3484"/>
                </a:lnTo>
                <a:close/>
                <a:moveTo>
                  <a:pt x="3064" y="3867"/>
                </a:moveTo>
                <a:lnTo>
                  <a:pt x="3068" y="3883"/>
                </a:lnTo>
                <a:lnTo>
                  <a:pt x="3073" y="3879"/>
                </a:lnTo>
                <a:lnTo>
                  <a:pt x="3074" y="3873"/>
                </a:lnTo>
                <a:lnTo>
                  <a:pt x="3080" y="3870"/>
                </a:lnTo>
                <a:lnTo>
                  <a:pt x="3083" y="3864"/>
                </a:lnTo>
                <a:lnTo>
                  <a:pt x="3084" y="3860"/>
                </a:lnTo>
                <a:lnTo>
                  <a:pt x="3086" y="3854"/>
                </a:lnTo>
                <a:lnTo>
                  <a:pt x="3084" y="3848"/>
                </a:lnTo>
                <a:lnTo>
                  <a:pt x="3078" y="3846"/>
                </a:lnTo>
                <a:lnTo>
                  <a:pt x="3074" y="3847"/>
                </a:lnTo>
                <a:lnTo>
                  <a:pt x="3070" y="3850"/>
                </a:lnTo>
                <a:lnTo>
                  <a:pt x="3063" y="3857"/>
                </a:lnTo>
                <a:lnTo>
                  <a:pt x="3064" y="3867"/>
                </a:lnTo>
                <a:close/>
                <a:moveTo>
                  <a:pt x="2454" y="2226"/>
                </a:moveTo>
                <a:lnTo>
                  <a:pt x="2452" y="2222"/>
                </a:lnTo>
                <a:lnTo>
                  <a:pt x="2445" y="2219"/>
                </a:lnTo>
                <a:lnTo>
                  <a:pt x="2439" y="2220"/>
                </a:lnTo>
                <a:lnTo>
                  <a:pt x="2438" y="2226"/>
                </a:lnTo>
                <a:lnTo>
                  <a:pt x="2441" y="2230"/>
                </a:lnTo>
                <a:lnTo>
                  <a:pt x="2448" y="2233"/>
                </a:lnTo>
                <a:lnTo>
                  <a:pt x="2454" y="2232"/>
                </a:lnTo>
                <a:lnTo>
                  <a:pt x="2454" y="2226"/>
                </a:lnTo>
                <a:close/>
                <a:moveTo>
                  <a:pt x="3594" y="2504"/>
                </a:moveTo>
                <a:lnTo>
                  <a:pt x="3594" y="2501"/>
                </a:lnTo>
                <a:lnTo>
                  <a:pt x="3589" y="2501"/>
                </a:lnTo>
                <a:lnTo>
                  <a:pt x="3578" y="2506"/>
                </a:lnTo>
                <a:lnTo>
                  <a:pt x="3563" y="2507"/>
                </a:lnTo>
                <a:lnTo>
                  <a:pt x="3562" y="2516"/>
                </a:lnTo>
                <a:lnTo>
                  <a:pt x="3562" y="2524"/>
                </a:lnTo>
                <a:lnTo>
                  <a:pt x="3563" y="2532"/>
                </a:lnTo>
                <a:lnTo>
                  <a:pt x="3569" y="2536"/>
                </a:lnTo>
                <a:lnTo>
                  <a:pt x="3572" y="2537"/>
                </a:lnTo>
                <a:lnTo>
                  <a:pt x="3575" y="2539"/>
                </a:lnTo>
                <a:lnTo>
                  <a:pt x="3579" y="2539"/>
                </a:lnTo>
                <a:lnTo>
                  <a:pt x="3582" y="2532"/>
                </a:lnTo>
                <a:lnTo>
                  <a:pt x="3581" y="2524"/>
                </a:lnTo>
                <a:lnTo>
                  <a:pt x="3584" y="2514"/>
                </a:lnTo>
                <a:lnTo>
                  <a:pt x="3594" y="2504"/>
                </a:lnTo>
                <a:close/>
                <a:moveTo>
                  <a:pt x="2983" y="2279"/>
                </a:moveTo>
                <a:lnTo>
                  <a:pt x="2985" y="2284"/>
                </a:lnTo>
                <a:lnTo>
                  <a:pt x="2994" y="2287"/>
                </a:lnTo>
                <a:lnTo>
                  <a:pt x="2999" y="2285"/>
                </a:lnTo>
                <a:lnTo>
                  <a:pt x="3008" y="2282"/>
                </a:lnTo>
                <a:lnTo>
                  <a:pt x="3017" y="2278"/>
                </a:lnTo>
                <a:lnTo>
                  <a:pt x="3024" y="2274"/>
                </a:lnTo>
                <a:lnTo>
                  <a:pt x="3021" y="2268"/>
                </a:lnTo>
                <a:lnTo>
                  <a:pt x="3019" y="2266"/>
                </a:lnTo>
                <a:lnTo>
                  <a:pt x="3017" y="2264"/>
                </a:lnTo>
                <a:lnTo>
                  <a:pt x="3002" y="2268"/>
                </a:lnTo>
                <a:lnTo>
                  <a:pt x="2989" y="2271"/>
                </a:lnTo>
                <a:lnTo>
                  <a:pt x="2983" y="2274"/>
                </a:lnTo>
                <a:lnTo>
                  <a:pt x="2983" y="2279"/>
                </a:lnTo>
                <a:close/>
                <a:moveTo>
                  <a:pt x="3160" y="2235"/>
                </a:moveTo>
                <a:lnTo>
                  <a:pt x="3163" y="2230"/>
                </a:lnTo>
                <a:lnTo>
                  <a:pt x="3159" y="2228"/>
                </a:lnTo>
                <a:lnTo>
                  <a:pt x="3155" y="2229"/>
                </a:lnTo>
                <a:lnTo>
                  <a:pt x="3156" y="2233"/>
                </a:lnTo>
                <a:lnTo>
                  <a:pt x="3160" y="2235"/>
                </a:lnTo>
                <a:close/>
                <a:moveTo>
                  <a:pt x="3087" y="1986"/>
                </a:moveTo>
                <a:lnTo>
                  <a:pt x="3100" y="1981"/>
                </a:lnTo>
                <a:lnTo>
                  <a:pt x="3112" y="1970"/>
                </a:lnTo>
                <a:lnTo>
                  <a:pt x="3114" y="1967"/>
                </a:lnTo>
                <a:lnTo>
                  <a:pt x="3113" y="1962"/>
                </a:lnTo>
                <a:lnTo>
                  <a:pt x="3110" y="1961"/>
                </a:lnTo>
                <a:lnTo>
                  <a:pt x="3101" y="1962"/>
                </a:lnTo>
                <a:lnTo>
                  <a:pt x="3093" y="1968"/>
                </a:lnTo>
                <a:lnTo>
                  <a:pt x="3088" y="1973"/>
                </a:lnTo>
                <a:lnTo>
                  <a:pt x="3084" y="1977"/>
                </a:lnTo>
                <a:lnTo>
                  <a:pt x="3083" y="1983"/>
                </a:lnTo>
                <a:lnTo>
                  <a:pt x="3087" y="1986"/>
                </a:lnTo>
                <a:close/>
                <a:moveTo>
                  <a:pt x="2248" y="2547"/>
                </a:moveTo>
                <a:lnTo>
                  <a:pt x="2242" y="2549"/>
                </a:lnTo>
                <a:lnTo>
                  <a:pt x="2242" y="2552"/>
                </a:lnTo>
                <a:lnTo>
                  <a:pt x="2248" y="2555"/>
                </a:lnTo>
                <a:lnTo>
                  <a:pt x="2251" y="2552"/>
                </a:lnTo>
                <a:lnTo>
                  <a:pt x="2251" y="2549"/>
                </a:lnTo>
                <a:lnTo>
                  <a:pt x="2248" y="2547"/>
                </a:lnTo>
                <a:close/>
                <a:moveTo>
                  <a:pt x="1757" y="2797"/>
                </a:moveTo>
                <a:lnTo>
                  <a:pt x="1762" y="2792"/>
                </a:lnTo>
                <a:lnTo>
                  <a:pt x="1760" y="2785"/>
                </a:lnTo>
                <a:lnTo>
                  <a:pt x="1756" y="2784"/>
                </a:lnTo>
                <a:lnTo>
                  <a:pt x="1752" y="2787"/>
                </a:lnTo>
                <a:lnTo>
                  <a:pt x="1753" y="2794"/>
                </a:lnTo>
                <a:lnTo>
                  <a:pt x="1757" y="2797"/>
                </a:lnTo>
                <a:close/>
                <a:moveTo>
                  <a:pt x="1454" y="2827"/>
                </a:moveTo>
                <a:lnTo>
                  <a:pt x="1447" y="2830"/>
                </a:lnTo>
                <a:lnTo>
                  <a:pt x="1444" y="2836"/>
                </a:lnTo>
                <a:lnTo>
                  <a:pt x="1447" y="2840"/>
                </a:lnTo>
                <a:lnTo>
                  <a:pt x="1454" y="2837"/>
                </a:lnTo>
                <a:lnTo>
                  <a:pt x="1457" y="2831"/>
                </a:lnTo>
                <a:lnTo>
                  <a:pt x="1454" y="2827"/>
                </a:lnTo>
                <a:close/>
                <a:moveTo>
                  <a:pt x="1546" y="2893"/>
                </a:moveTo>
                <a:lnTo>
                  <a:pt x="1534" y="2893"/>
                </a:lnTo>
                <a:lnTo>
                  <a:pt x="1514" y="2903"/>
                </a:lnTo>
                <a:lnTo>
                  <a:pt x="1506" y="2912"/>
                </a:lnTo>
                <a:lnTo>
                  <a:pt x="1508" y="2919"/>
                </a:lnTo>
                <a:lnTo>
                  <a:pt x="1517" y="2919"/>
                </a:lnTo>
                <a:lnTo>
                  <a:pt x="1533" y="2918"/>
                </a:lnTo>
                <a:lnTo>
                  <a:pt x="1544" y="2915"/>
                </a:lnTo>
                <a:lnTo>
                  <a:pt x="1553" y="2909"/>
                </a:lnTo>
                <a:lnTo>
                  <a:pt x="1559" y="2903"/>
                </a:lnTo>
                <a:lnTo>
                  <a:pt x="1554" y="2896"/>
                </a:lnTo>
                <a:lnTo>
                  <a:pt x="1546" y="2893"/>
                </a:lnTo>
                <a:close/>
                <a:moveTo>
                  <a:pt x="1723" y="2922"/>
                </a:moveTo>
                <a:lnTo>
                  <a:pt x="1714" y="2928"/>
                </a:lnTo>
                <a:lnTo>
                  <a:pt x="1707" y="2939"/>
                </a:lnTo>
                <a:lnTo>
                  <a:pt x="1706" y="2944"/>
                </a:lnTo>
                <a:lnTo>
                  <a:pt x="1704" y="2945"/>
                </a:lnTo>
                <a:lnTo>
                  <a:pt x="1704" y="2968"/>
                </a:lnTo>
                <a:lnTo>
                  <a:pt x="1701" y="2993"/>
                </a:lnTo>
                <a:lnTo>
                  <a:pt x="1701" y="3001"/>
                </a:lnTo>
                <a:lnTo>
                  <a:pt x="1707" y="3008"/>
                </a:lnTo>
                <a:lnTo>
                  <a:pt x="1713" y="3006"/>
                </a:lnTo>
                <a:lnTo>
                  <a:pt x="1717" y="2997"/>
                </a:lnTo>
                <a:lnTo>
                  <a:pt x="1720" y="2984"/>
                </a:lnTo>
                <a:lnTo>
                  <a:pt x="1724" y="2974"/>
                </a:lnTo>
                <a:lnTo>
                  <a:pt x="1727" y="2967"/>
                </a:lnTo>
                <a:lnTo>
                  <a:pt x="1729" y="2959"/>
                </a:lnTo>
                <a:lnTo>
                  <a:pt x="1729" y="2955"/>
                </a:lnTo>
                <a:lnTo>
                  <a:pt x="1730" y="2948"/>
                </a:lnTo>
                <a:lnTo>
                  <a:pt x="1730" y="2932"/>
                </a:lnTo>
                <a:lnTo>
                  <a:pt x="1723" y="2922"/>
                </a:lnTo>
                <a:close/>
                <a:moveTo>
                  <a:pt x="810" y="3225"/>
                </a:moveTo>
                <a:lnTo>
                  <a:pt x="808" y="3226"/>
                </a:lnTo>
                <a:lnTo>
                  <a:pt x="808" y="3230"/>
                </a:lnTo>
                <a:lnTo>
                  <a:pt x="810" y="3232"/>
                </a:lnTo>
                <a:lnTo>
                  <a:pt x="813" y="3229"/>
                </a:lnTo>
                <a:lnTo>
                  <a:pt x="813" y="3226"/>
                </a:lnTo>
                <a:lnTo>
                  <a:pt x="810" y="3225"/>
                </a:lnTo>
                <a:close/>
                <a:moveTo>
                  <a:pt x="1160" y="3088"/>
                </a:moveTo>
                <a:lnTo>
                  <a:pt x="1159" y="3092"/>
                </a:lnTo>
                <a:lnTo>
                  <a:pt x="1160" y="3101"/>
                </a:lnTo>
                <a:lnTo>
                  <a:pt x="1164" y="3105"/>
                </a:lnTo>
                <a:lnTo>
                  <a:pt x="1176" y="3108"/>
                </a:lnTo>
                <a:lnTo>
                  <a:pt x="1188" y="3104"/>
                </a:lnTo>
                <a:lnTo>
                  <a:pt x="1193" y="3099"/>
                </a:lnTo>
                <a:lnTo>
                  <a:pt x="1196" y="3092"/>
                </a:lnTo>
                <a:lnTo>
                  <a:pt x="1198" y="3086"/>
                </a:lnTo>
                <a:lnTo>
                  <a:pt x="1195" y="3080"/>
                </a:lnTo>
                <a:lnTo>
                  <a:pt x="1192" y="3076"/>
                </a:lnTo>
                <a:lnTo>
                  <a:pt x="1185" y="3073"/>
                </a:lnTo>
                <a:lnTo>
                  <a:pt x="1177" y="3075"/>
                </a:lnTo>
                <a:lnTo>
                  <a:pt x="1164" y="3082"/>
                </a:lnTo>
                <a:lnTo>
                  <a:pt x="1160" y="3088"/>
                </a:lnTo>
                <a:close/>
                <a:moveTo>
                  <a:pt x="956" y="3222"/>
                </a:moveTo>
                <a:lnTo>
                  <a:pt x="950" y="3225"/>
                </a:lnTo>
                <a:lnTo>
                  <a:pt x="946" y="3229"/>
                </a:lnTo>
                <a:lnTo>
                  <a:pt x="944" y="3233"/>
                </a:lnTo>
                <a:lnTo>
                  <a:pt x="949" y="3235"/>
                </a:lnTo>
                <a:lnTo>
                  <a:pt x="956" y="3236"/>
                </a:lnTo>
                <a:lnTo>
                  <a:pt x="962" y="3229"/>
                </a:lnTo>
                <a:lnTo>
                  <a:pt x="962" y="3225"/>
                </a:lnTo>
                <a:lnTo>
                  <a:pt x="956" y="3222"/>
                </a:lnTo>
                <a:close/>
                <a:moveTo>
                  <a:pt x="1146" y="3238"/>
                </a:moveTo>
                <a:lnTo>
                  <a:pt x="1144" y="3236"/>
                </a:lnTo>
                <a:lnTo>
                  <a:pt x="1133" y="3239"/>
                </a:lnTo>
                <a:lnTo>
                  <a:pt x="1121" y="3245"/>
                </a:lnTo>
                <a:lnTo>
                  <a:pt x="1118" y="3246"/>
                </a:lnTo>
                <a:lnTo>
                  <a:pt x="1116" y="3249"/>
                </a:lnTo>
                <a:lnTo>
                  <a:pt x="1110" y="3256"/>
                </a:lnTo>
                <a:lnTo>
                  <a:pt x="1104" y="3258"/>
                </a:lnTo>
                <a:lnTo>
                  <a:pt x="1103" y="3271"/>
                </a:lnTo>
                <a:lnTo>
                  <a:pt x="1104" y="3281"/>
                </a:lnTo>
                <a:lnTo>
                  <a:pt x="1113" y="3285"/>
                </a:lnTo>
                <a:lnTo>
                  <a:pt x="1129" y="3287"/>
                </a:lnTo>
                <a:lnTo>
                  <a:pt x="1136" y="3285"/>
                </a:lnTo>
                <a:lnTo>
                  <a:pt x="1140" y="3284"/>
                </a:lnTo>
                <a:lnTo>
                  <a:pt x="1146" y="3281"/>
                </a:lnTo>
                <a:lnTo>
                  <a:pt x="1154" y="3276"/>
                </a:lnTo>
                <a:lnTo>
                  <a:pt x="1160" y="3265"/>
                </a:lnTo>
                <a:lnTo>
                  <a:pt x="1163" y="3256"/>
                </a:lnTo>
                <a:lnTo>
                  <a:pt x="1156" y="3242"/>
                </a:lnTo>
                <a:lnTo>
                  <a:pt x="1146" y="3238"/>
                </a:lnTo>
                <a:close/>
                <a:moveTo>
                  <a:pt x="1301" y="2915"/>
                </a:moveTo>
                <a:lnTo>
                  <a:pt x="1290" y="2922"/>
                </a:lnTo>
                <a:lnTo>
                  <a:pt x="1288" y="2931"/>
                </a:lnTo>
                <a:lnTo>
                  <a:pt x="1288" y="2938"/>
                </a:lnTo>
                <a:lnTo>
                  <a:pt x="1290" y="2945"/>
                </a:lnTo>
                <a:lnTo>
                  <a:pt x="1293" y="2951"/>
                </a:lnTo>
                <a:lnTo>
                  <a:pt x="1304" y="2954"/>
                </a:lnTo>
                <a:lnTo>
                  <a:pt x="1307" y="2957"/>
                </a:lnTo>
                <a:lnTo>
                  <a:pt x="1310" y="2962"/>
                </a:lnTo>
                <a:lnTo>
                  <a:pt x="1303" y="2971"/>
                </a:lnTo>
                <a:lnTo>
                  <a:pt x="1307" y="2975"/>
                </a:lnTo>
                <a:lnTo>
                  <a:pt x="1310" y="2977"/>
                </a:lnTo>
                <a:lnTo>
                  <a:pt x="1311" y="2972"/>
                </a:lnTo>
                <a:lnTo>
                  <a:pt x="1316" y="2970"/>
                </a:lnTo>
                <a:lnTo>
                  <a:pt x="1318" y="2962"/>
                </a:lnTo>
                <a:lnTo>
                  <a:pt x="1321" y="2958"/>
                </a:lnTo>
                <a:lnTo>
                  <a:pt x="1324" y="2957"/>
                </a:lnTo>
                <a:lnTo>
                  <a:pt x="1333" y="2952"/>
                </a:lnTo>
                <a:lnTo>
                  <a:pt x="1336" y="2946"/>
                </a:lnTo>
                <a:lnTo>
                  <a:pt x="1339" y="2935"/>
                </a:lnTo>
                <a:lnTo>
                  <a:pt x="1334" y="2926"/>
                </a:lnTo>
                <a:lnTo>
                  <a:pt x="1320" y="2913"/>
                </a:lnTo>
                <a:lnTo>
                  <a:pt x="1318" y="2913"/>
                </a:lnTo>
                <a:lnTo>
                  <a:pt x="1301" y="2915"/>
                </a:lnTo>
                <a:close/>
                <a:moveTo>
                  <a:pt x="1173" y="2929"/>
                </a:moveTo>
                <a:lnTo>
                  <a:pt x="1163" y="2932"/>
                </a:lnTo>
                <a:lnTo>
                  <a:pt x="1153" y="2935"/>
                </a:lnTo>
                <a:lnTo>
                  <a:pt x="1147" y="2936"/>
                </a:lnTo>
                <a:lnTo>
                  <a:pt x="1143" y="2941"/>
                </a:lnTo>
                <a:lnTo>
                  <a:pt x="1137" y="2946"/>
                </a:lnTo>
                <a:lnTo>
                  <a:pt x="1130" y="2949"/>
                </a:lnTo>
                <a:lnTo>
                  <a:pt x="1123" y="2954"/>
                </a:lnTo>
                <a:lnTo>
                  <a:pt x="1121" y="2959"/>
                </a:lnTo>
                <a:lnTo>
                  <a:pt x="1124" y="2964"/>
                </a:lnTo>
                <a:lnTo>
                  <a:pt x="1131" y="2962"/>
                </a:lnTo>
                <a:lnTo>
                  <a:pt x="1147" y="2954"/>
                </a:lnTo>
                <a:lnTo>
                  <a:pt x="1163" y="2949"/>
                </a:lnTo>
                <a:lnTo>
                  <a:pt x="1170" y="2945"/>
                </a:lnTo>
                <a:lnTo>
                  <a:pt x="1176" y="2939"/>
                </a:lnTo>
                <a:lnTo>
                  <a:pt x="1179" y="2934"/>
                </a:lnTo>
                <a:lnTo>
                  <a:pt x="1173" y="2929"/>
                </a:lnTo>
                <a:close/>
                <a:moveTo>
                  <a:pt x="1295" y="2985"/>
                </a:moveTo>
                <a:lnTo>
                  <a:pt x="1293" y="2984"/>
                </a:lnTo>
                <a:lnTo>
                  <a:pt x="1291" y="2983"/>
                </a:lnTo>
                <a:lnTo>
                  <a:pt x="1278" y="2987"/>
                </a:lnTo>
                <a:lnTo>
                  <a:pt x="1270" y="3000"/>
                </a:lnTo>
                <a:lnTo>
                  <a:pt x="1268" y="3006"/>
                </a:lnTo>
                <a:lnTo>
                  <a:pt x="1272" y="3016"/>
                </a:lnTo>
                <a:lnTo>
                  <a:pt x="1281" y="3019"/>
                </a:lnTo>
                <a:lnTo>
                  <a:pt x="1288" y="3017"/>
                </a:lnTo>
                <a:lnTo>
                  <a:pt x="1300" y="3008"/>
                </a:lnTo>
                <a:lnTo>
                  <a:pt x="1303" y="3003"/>
                </a:lnTo>
                <a:lnTo>
                  <a:pt x="1301" y="2993"/>
                </a:lnTo>
                <a:lnTo>
                  <a:pt x="1295" y="2985"/>
                </a:lnTo>
                <a:close/>
                <a:moveTo>
                  <a:pt x="1365" y="3108"/>
                </a:moveTo>
                <a:lnTo>
                  <a:pt x="1359" y="3109"/>
                </a:lnTo>
                <a:lnTo>
                  <a:pt x="1354" y="3111"/>
                </a:lnTo>
                <a:lnTo>
                  <a:pt x="1350" y="3112"/>
                </a:lnTo>
                <a:lnTo>
                  <a:pt x="1347" y="3119"/>
                </a:lnTo>
                <a:lnTo>
                  <a:pt x="1349" y="3124"/>
                </a:lnTo>
                <a:lnTo>
                  <a:pt x="1350" y="3128"/>
                </a:lnTo>
                <a:lnTo>
                  <a:pt x="1354" y="3129"/>
                </a:lnTo>
                <a:lnTo>
                  <a:pt x="1363" y="3129"/>
                </a:lnTo>
                <a:lnTo>
                  <a:pt x="1367" y="3125"/>
                </a:lnTo>
                <a:lnTo>
                  <a:pt x="1370" y="3119"/>
                </a:lnTo>
                <a:lnTo>
                  <a:pt x="1369" y="3111"/>
                </a:lnTo>
                <a:lnTo>
                  <a:pt x="1365" y="3108"/>
                </a:lnTo>
                <a:close/>
                <a:moveTo>
                  <a:pt x="1377" y="3003"/>
                </a:moveTo>
                <a:lnTo>
                  <a:pt x="1354" y="3007"/>
                </a:lnTo>
                <a:lnTo>
                  <a:pt x="1333" y="3017"/>
                </a:lnTo>
                <a:lnTo>
                  <a:pt x="1327" y="3021"/>
                </a:lnTo>
                <a:lnTo>
                  <a:pt x="1326" y="3029"/>
                </a:lnTo>
                <a:lnTo>
                  <a:pt x="1329" y="3034"/>
                </a:lnTo>
                <a:lnTo>
                  <a:pt x="1334" y="3034"/>
                </a:lnTo>
                <a:lnTo>
                  <a:pt x="1353" y="3031"/>
                </a:lnTo>
                <a:lnTo>
                  <a:pt x="1372" y="3026"/>
                </a:lnTo>
                <a:lnTo>
                  <a:pt x="1376" y="3023"/>
                </a:lnTo>
                <a:lnTo>
                  <a:pt x="1380" y="3020"/>
                </a:lnTo>
                <a:lnTo>
                  <a:pt x="1383" y="3016"/>
                </a:lnTo>
                <a:lnTo>
                  <a:pt x="1385" y="3010"/>
                </a:lnTo>
                <a:lnTo>
                  <a:pt x="1382" y="3006"/>
                </a:lnTo>
                <a:lnTo>
                  <a:pt x="1377" y="3003"/>
                </a:lnTo>
                <a:close/>
                <a:moveTo>
                  <a:pt x="1467" y="3039"/>
                </a:moveTo>
                <a:lnTo>
                  <a:pt x="1465" y="3030"/>
                </a:lnTo>
                <a:lnTo>
                  <a:pt x="1458" y="3027"/>
                </a:lnTo>
                <a:lnTo>
                  <a:pt x="1452" y="3030"/>
                </a:lnTo>
                <a:lnTo>
                  <a:pt x="1449" y="3039"/>
                </a:lnTo>
                <a:lnTo>
                  <a:pt x="1452" y="3043"/>
                </a:lnTo>
                <a:lnTo>
                  <a:pt x="1457" y="3046"/>
                </a:lnTo>
                <a:lnTo>
                  <a:pt x="1464" y="3044"/>
                </a:lnTo>
                <a:lnTo>
                  <a:pt x="1467" y="3039"/>
                </a:lnTo>
                <a:close/>
                <a:moveTo>
                  <a:pt x="1408" y="3119"/>
                </a:moveTo>
                <a:lnTo>
                  <a:pt x="1406" y="3116"/>
                </a:lnTo>
                <a:lnTo>
                  <a:pt x="1403" y="3114"/>
                </a:lnTo>
                <a:lnTo>
                  <a:pt x="1399" y="3109"/>
                </a:lnTo>
                <a:lnTo>
                  <a:pt x="1393" y="3106"/>
                </a:lnTo>
                <a:lnTo>
                  <a:pt x="1388" y="3111"/>
                </a:lnTo>
                <a:lnTo>
                  <a:pt x="1382" y="3116"/>
                </a:lnTo>
                <a:lnTo>
                  <a:pt x="1377" y="3122"/>
                </a:lnTo>
                <a:lnTo>
                  <a:pt x="1376" y="3131"/>
                </a:lnTo>
                <a:lnTo>
                  <a:pt x="1379" y="3135"/>
                </a:lnTo>
                <a:lnTo>
                  <a:pt x="1382" y="3137"/>
                </a:lnTo>
                <a:lnTo>
                  <a:pt x="1385" y="3137"/>
                </a:lnTo>
                <a:lnTo>
                  <a:pt x="1393" y="3137"/>
                </a:lnTo>
                <a:lnTo>
                  <a:pt x="1400" y="3135"/>
                </a:lnTo>
                <a:lnTo>
                  <a:pt x="1408" y="3128"/>
                </a:lnTo>
                <a:lnTo>
                  <a:pt x="1408" y="3119"/>
                </a:lnTo>
                <a:close/>
                <a:moveTo>
                  <a:pt x="1149" y="3389"/>
                </a:moveTo>
                <a:lnTo>
                  <a:pt x="1144" y="3387"/>
                </a:lnTo>
                <a:lnTo>
                  <a:pt x="1139" y="3386"/>
                </a:lnTo>
                <a:lnTo>
                  <a:pt x="1129" y="3386"/>
                </a:lnTo>
                <a:lnTo>
                  <a:pt x="1120" y="3389"/>
                </a:lnTo>
                <a:lnTo>
                  <a:pt x="1095" y="3396"/>
                </a:lnTo>
                <a:lnTo>
                  <a:pt x="1072" y="3408"/>
                </a:lnTo>
                <a:lnTo>
                  <a:pt x="1054" y="3420"/>
                </a:lnTo>
                <a:lnTo>
                  <a:pt x="1038" y="3438"/>
                </a:lnTo>
                <a:lnTo>
                  <a:pt x="1022" y="3459"/>
                </a:lnTo>
                <a:lnTo>
                  <a:pt x="1005" y="3478"/>
                </a:lnTo>
                <a:lnTo>
                  <a:pt x="998" y="3488"/>
                </a:lnTo>
                <a:lnTo>
                  <a:pt x="995" y="3500"/>
                </a:lnTo>
                <a:lnTo>
                  <a:pt x="995" y="3508"/>
                </a:lnTo>
                <a:lnTo>
                  <a:pt x="1000" y="3514"/>
                </a:lnTo>
                <a:lnTo>
                  <a:pt x="1006" y="3518"/>
                </a:lnTo>
                <a:lnTo>
                  <a:pt x="1015" y="3518"/>
                </a:lnTo>
                <a:lnTo>
                  <a:pt x="1019" y="3517"/>
                </a:lnTo>
                <a:lnTo>
                  <a:pt x="1023" y="3516"/>
                </a:lnTo>
                <a:lnTo>
                  <a:pt x="1065" y="3494"/>
                </a:lnTo>
                <a:lnTo>
                  <a:pt x="1105" y="3468"/>
                </a:lnTo>
                <a:lnTo>
                  <a:pt x="1120" y="3458"/>
                </a:lnTo>
                <a:lnTo>
                  <a:pt x="1143" y="3433"/>
                </a:lnTo>
                <a:lnTo>
                  <a:pt x="1153" y="3419"/>
                </a:lnTo>
                <a:lnTo>
                  <a:pt x="1156" y="3412"/>
                </a:lnTo>
                <a:lnTo>
                  <a:pt x="1157" y="3406"/>
                </a:lnTo>
                <a:lnTo>
                  <a:pt x="1159" y="3400"/>
                </a:lnTo>
                <a:lnTo>
                  <a:pt x="1153" y="3392"/>
                </a:lnTo>
                <a:lnTo>
                  <a:pt x="1149" y="3389"/>
                </a:lnTo>
                <a:close/>
                <a:moveTo>
                  <a:pt x="1222" y="3248"/>
                </a:moveTo>
                <a:lnTo>
                  <a:pt x="1209" y="3249"/>
                </a:lnTo>
                <a:lnTo>
                  <a:pt x="1196" y="3249"/>
                </a:lnTo>
                <a:lnTo>
                  <a:pt x="1185" y="3250"/>
                </a:lnTo>
                <a:lnTo>
                  <a:pt x="1175" y="3256"/>
                </a:lnTo>
                <a:lnTo>
                  <a:pt x="1183" y="3261"/>
                </a:lnTo>
                <a:lnTo>
                  <a:pt x="1182" y="3266"/>
                </a:lnTo>
                <a:lnTo>
                  <a:pt x="1182" y="3271"/>
                </a:lnTo>
                <a:lnTo>
                  <a:pt x="1183" y="3274"/>
                </a:lnTo>
                <a:lnTo>
                  <a:pt x="1186" y="3278"/>
                </a:lnTo>
                <a:lnTo>
                  <a:pt x="1190" y="3276"/>
                </a:lnTo>
                <a:lnTo>
                  <a:pt x="1198" y="3276"/>
                </a:lnTo>
                <a:lnTo>
                  <a:pt x="1211" y="3271"/>
                </a:lnTo>
                <a:lnTo>
                  <a:pt x="1215" y="3263"/>
                </a:lnTo>
                <a:lnTo>
                  <a:pt x="1216" y="3262"/>
                </a:lnTo>
                <a:lnTo>
                  <a:pt x="1218" y="3261"/>
                </a:lnTo>
                <a:lnTo>
                  <a:pt x="1221" y="3258"/>
                </a:lnTo>
                <a:lnTo>
                  <a:pt x="1225" y="3258"/>
                </a:lnTo>
                <a:lnTo>
                  <a:pt x="1228" y="3255"/>
                </a:lnTo>
                <a:lnTo>
                  <a:pt x="1226" y="3249"/>
                </a:lnTo>
                <a:lnTo>
                  <a:pt x="1222" y="3248"/>
                </a:lnTo>
                <a:close/>
                <a:moveTo>
                  <a:pt x="1290" y="3335"/>
                </a:moveTo>
                <a:lnTo>
                  <a:pt x="1290" y="3330"/>
                </a:lnTo>
                <a:lnTo>
                  <a:pt x="1285" y="3321"/>
                </a:lnTo>
                <a:lnTo>
                  <a:pt x="1280" y="3320"/>
                </a:lnTo>
                <a:lnTo>
                  <a:pt x="1268" y="3324"/>
                </a:lnTo>
                <a:lnTo>
                  <a:pt x="1259" y="3334"/>
                </a:lnTo>
                <a:lnTo>
                  <a:pt x="1258" y="3341"/>
                </a:lnTo>
                <a:lnTo>
                  <a:pt x="1264" y="3350"/>
                </a:lnTo>
                <a:lnTo>
                  <a:pt x="1271" y="3350"/>
                </a:lnTo>
                <a:lnTo>
                  <a:pt x="1281" y="3347"/>
                </a:lnTo>
                <a:lnTo>
                  <a:pt x="1290" y="3335"/>
                </a:lnTo>
                <a:close/>
                <a:moveTo>
                  <a:pt x="1330" y="3271"/>
                </a:moveTo>
                <a:lnTo>
                  <a:pt x="1324" y="3276"/>
                </a:lnTo>
                <a:lnTo>
                  <a:pt x="1320" y="3285"/>
                </a:lnTo>
                <a:lnTo>
                  <a:pt x="1318" y="3289"/>
                </a:lnTo>
                <a:lnTo>
                  <a:pt x="1318" y="3294"/>
                </a:lnTo>
                <a:lnTo>
                  <a:pt x="1317" y="3305"/>
                </a:lnTo>
                <a:lnTo>
                  <a:pt x="1320" y="3317"/>
                </a:lnTo>
                <a:lnTo>
                  <a:pt x="1327" y="3314"/>
                </a:lnTo>
                <a:lnTo>
                  <a:pt x="1330" y="3305"/>
                </a:lnTo>
                <a:lnTo>
                  <a:pt x="1330" y="3304"/>
                </a:lnTo>
                <a:lnTo>
                  <a:pt x="1331" y="3301"/>
                </a:lnTo>
                <a:lnTo>
                  <a:pt x="1334" y="3292"/>
                </a:lnTo>
                <a:lnTo>
                  <a:pt x="1336" y="3284"/>
                </a:lnTo>
                <a:lnTo>
                  <a:pt x="1337" y="3276"/>
                </a:lnTo>
                <a:lnTo>
                  <a:pt x="1330" y="3271"/>
                </a:lnTo>
                <a:close/>
                <a:moveTo>
                  <a:pt x="1366" y="3291"/>
                </a:moveTo>
                <a:lnTo>
                  <a:pt x="1365" y="3287"/>
                </a:lnTo>
                <a:lnTo>
                  <a:pt x="1359" y="3282"/>
                </a:lnTo>
                <a:lnTo>
                  <a:pt x="1354" y="3285"/>
                </a:lnTo>
                <a:lnTo>
                  <a:pt x="1349" y="3292"/>
                </a:lnTo>
                <a:lnTo>
                  <a:pt x="1349" y="3298"/>
                </a:lnTo>
                <a:lnTo>
                  <a:pt x="1350" y="3301"/>
                </a:lnTo>
                <a:lnTo>
                  <a:pt x="1354" y="3302"/>
                </a:lnTo>
                <a:lnTo>
                  <a:pt x="1359" y="3302"/>
                </a:lnTo>
                <a:lnTo>
                  <a:pt x="1363" y="3301"/>
                </a:lnTo>
                <a:lnTo>
                  <a:pt x="1367" y="3297"/>
                </a:lnTo>
                <a:lnTo>
                  <a:pt x="1366" y="3291"/>
                </a:lnTo>
                <a:close/>
                <a:moveTo>
                  <a:pt x="1451" y="3232"/>
                </a:moveTo>
                <a:lnTo>
                  <a:pt x="1422" y="3235"/>
                </a:lnTo>
                <a:lnTo>
                  <a:pt x="1412" y="3245"/>
                </a:lnTo>
                <a:lnTo>
                  <a:pt x="1405" y="3255"/>
                </a:lnTo>
                <a:lnTo>
                  <a:pt x="1400" y="3266"/>
                </a:lnTo>
                <a:lnTo>
                  <a:pt x="1400" y="3276"/>
                </a:lnTo>
                <a:lnTo>
                  <a:pt x="1402" y="3287"/>
                </a:lnTo>
                <a:lnTo>
                  <a:pt x="1413" y="3299"/>
                </a:lnTo>
                <a:lnTo>
                  <a:pt x="1422" y="3302"/>
                </a:lnTo>
                <a:lnTo>
                  <a:pt x="1432" y="3304"/>
                </a:lnTo>
                <a:lnTo>
                  <a:pt x="1451" y="3298"/>
                </a:lnTo>
                <a:lnTo>
                  <a:pt x="1459" y="3291"/>
                </a:lnTo>
                <a:lnTo>
                  <a:pt x="1470" y="3278"/>
                </a:lnTo>
                <a:lnTo>
                  <a:pt x="1475" y="3262"/>
                </a:lnTo>
                <a:lnTo>
                  <a:pt x="1472" y="3252"/>
                </a:lnTo>
                <a:lnTo>
                  <a:pt x="1459" y="3236"/>
                </a:lnTo>
                <a:lnTo>
                  <a:pt x="1451" y="3232"/>
                </a:lnTo>
                <a:close/>
                <a:moveTo>
                  <a:pt x="1347" y="3523"/>
                </a:moveTo>
                <a:lnTo>
                  <a:pt x="1354" y="3517"/>
                </a:lnTo>
                <a:lnTo>
                  <a:pt x="1354" y="3508"/>
                </a:lnTo>
                <a:lnTo>
                  <a:pt x="1357" y="3501"/>
                </a:lnTo>
                <a:lnTo>
                  <a:pt x="1352" y="3490"/>
                </a:lnTo>
                <a:lnTo>
                  <a:pt x="1341" y="3487"/>
                </a:lnTo>
                <a:lnTo>
                  <a:pt x="1340" y="3485"/>
                </a:lnTo>
                <a:lnTo>
                  <a:pt x="1324" y="3490"/>
                </a:lnTo>
                <a:lnTo>
                  <a:pt x="1311" y="3498"/>
                </a:lnTo>
                <a:lnTo>
                  <a:pt x="1304" y="3504"/>
                </a:lnTo>
                <a:lnTo>
                  <a:pt x="1298" y="3511"/>
                </a:lnTo>
                <a:lnTo>
                  <a:pt x="1293" y="3520"/>
                </a:lnTo>
                <a:lnTo>
                  <a:pt x="1295" y="3527"/>
                </a:lnTo>
                <a:lnTo>
                  <a:pt x="1300" y="3534"/>
                </a:lnTo>
                <a:lnTo>
                  <a:pt x="1310" y="3534"/>
                </a:lnTo>
                <a:lnTo>
                  <a:pt x="1330" y="3533"/>
                </a:lnTo>
                <a:lnTo>
                  <a:pt x="1347" y="3523"/>
                </a:lnTo>
                <a:close/>
                <a:moveTo>
                  <a:pt x="1337" y="3392"/>
                </a:moveTo>
                <a:lnTo>
                  <a:pt x="1341" y="3387"/>
                </a:lnTo>
                <a:lnTo>
                  <a:pt x="1341" y="3383"/>
                </a:lnTo>
                <a:lnTo>
                  <a:pt x="1339" y="3382"/>
                </a:lnTo>
                <a:lnTo>
                  <a:pt x="1334" y="3383"/>
                </a:lnTo>
                <a:lnTo>
                  <a:pt x="1333" y="3389"/>
                </a:lnTo>
                <a:lnTo>
                  <a:pt x="1337" y="3392"/>
                </a:lnTo>
                <a:close/>
                <a:moveTo>
                  <a:pt x="1511" y="3389"/>
                </a:moveTo>
                <a:lnTo>
                  <a:pt x="1506" y="3392"/>
                </a:lnTo>
                <a:lnTo>
                  <a:pt x="1506" y="3396"/>
                </a:lnTo>
                <a:lnTo>
                  <a:pt x="1510" y="3399"/>
                </a:lnTo>
                <a:lnTo>
                  <a:pt x="1513" y="3399"/>
                </a:lnTo>
                <a:lnTo>
                  <a:pt x="1516" y="3396"/>
                </a:lnTo>
                <a:lnTo>
                  <a:pt x="1516" y="3392"/>
                </a:lnTo>
                <a:lnTo>
                  <a:pt x="1511" y="3389"/>
                </a:lnTo>
                <a:close/>
                <a:moveTo>
                  <a:pt x="400" y="2925"/>
                </a:moveTo>
                <a:lnTo>
                  <a:pt x="382" y="2906"/>
                </a:lnTo>
                <a:lnTo>
                  <a:pt x="357" y="2892"/>
                </a:lnTo>
                <a:lnTo>
                  <a:pt x="353" y="2898"/>
                </a:lnTo>
                <a:lnTo>
                  <a:pt x="354" y="2905"/>
                </a:lnTo>
                <a:lnTo>
                  <a:pt x="359" y="2908"/>
                </a:lnTo>
                <a:lnTo>
                  <a:pt x="370" y="2921"/>
                </a:lnTo>
                <a:lnTo>
                  <a:pt x="383" y="2931"/>
                </a:lnTo>
                <a:lnTo>
                  <a:pt x="390" y="2935"/>
                </a:lnTo>
                <a:lnTo>
                  <a:pt x="399" y="2932"/>
                </a:lnTo>
                <a:lnTo>
                  <a:pt x="400" y="2926"/>
                </a:lnTo>
                <a:lnTo>
                  <a:pt x="400" y="2925"/>
                </a:lnTo>
                <a:close/>
                <a:moveTo>
                  <a:pt x="723" y="3104"/>
                </a:moveTo>
                <a:lnTo>
                  <a:pt x="724" y="3105"/>
                </a:lnTo>
                <a:lnTo>
                  <a:pt x="727" y="3108"/>
                </a:lnTo>
                <a:lnTo>
                  <a:pt x="734" y="3109"/>
                </a:lnTo>
                <a:lnTo>
                  <a:pt x="740" y="3108"/>
                </a:lnTo>
                <a:lnTo>
                  <a:pt x="741" y="3102"/>
                </a:lnTo>
                <a:lnTo>
                  <a:pt x="740" y="3101"/>
                </a:lnTo>
                <a:lnTo>
                  <a:pt x="733" y="3095"/>
                </a:lnTo>
                <a:lnTo>
                  <a:pt x="723" y="3091"/>
                </a:lnTo>
                <a:lnTo>
                  <a:pt x="720" y="3093"/>
                </a:lnTo>
                <a:lnTo>
                  <a:pt x="718" y="3101"/>
                </a:lnTo>
                <a:lnTo>
                  <a:pt x="723" y="3104"/>
                </a:lnTo>
                <a:close/>
                <a:moveTo>
                  <a:pt x="739" y="3663"/>
                </a:moveTo>
                <a:lnTo>
                  <a:pt x="727" y="3667"/>
                </a:lnTo>
                <a:lnTo>
                  <a:pt x="718" y="3674"/>
                </a:lnTo>
                <a:lnTo>
                  <a:pt x="726" y="3677"/>
                </a:lnTo>
                <a:lnTo>
                  <a:pt x="734" y="3676"/>
                </a:lnTo>
                <a:lnTo>
                  <a:pt x="739" y="3674"/>
                </a:lnTo>
                <a:lnTo>
                  <a:pt x="741" y="3671"/>
                </a:lnTo>
                <a:lnTo>
                  <a:pt x="744" y="3665"/>
                </a:lnTo>
                <a:lnTo>
                  <a:pt x="739" y="3663"/>
                </a:lnTo>
                <a:close/>
                <a:moveTo>
                  <a:pt x="691" y="3403"/>
                </a:moveTo>
                <a:lnTo>
                  <a:pt x="687" y="3405"/>
                </a:lnTo>
                <a:lnTo>
                  <a:pt x="687" y="3409"/>
                </a:lnTo>
                <a:lnTo>
                  <a:pt x="691" y="3412"/>
                </a:lnTo>
                <a:lnTo>
                  <a:pt x="694" y="3409"/>
                </a:lnTo>
                <a:lnTo>
                  <a:pt x="694" y="3405"/>
                </a:lnTo>
                <a:lnTo>
                  <a:pt x="691" y="3403"/>
                </a:lnTo>
                <a:close/>
                <a:moveTo>
                  <a:pt x="964" y="3423"/>
                </a:moveTo>
                <a:lnTo>
                  <a:pt x="949" y="3425"/>
                </a:lnTo>
                <a:lnTo>
                  <a:pt x="934" y="3428"/>
                </a:lnTo>
                <a:lnTo>
                  <a:pt x="924" y="3431"/>
                </a:lnTo>
                <a:lnTo>
                  <a:pt x="916" y="3438"/>
                </a:lnTo>
                <a:lnTo>
                  <a:pt x="911" y="3442"/>
                </a:lnTo>
                <a:lnTo>
                  <a:pt x="913" y="3445"/>
                </a:lnTo>
                <a:lnTo>
                  <a:pt x="913" y="3451"/>
                </a:lnTo>
                <a:lnTo>
                  <a:pt x="918" y="3454"/>
                </a:lnTo>
                <a:lnTo>
                  <a:pt x="931" y="3457"/>
                </a:lnTo>
                <a:lnTo>
                  <a:pt x="941" y="3458"/>
                </a:lnTo>
                <a:lnTo>
                  <a:pt x="954" y="3454"/>
                </a:lnTo>
                <a:lnTo>
                  <a:pt x="969" y="3449"/>
                </a:lnTo>
                <a:lnTo>
                  <a:pt x="973" y="3446"/>
                </a:lnTo>
                <a:lnTo>
                  <a:pt x="976" y="3439"/>
                </a:lnTo>
                <a:lnTo>
                  <a:pt x="977" y="3433"/>
                </a:lnTo>
                <a:lnTo>
                  <a:pt x="972" y="3426"/>
                </a:lnTo>
                <a:lnTo>
                  <a:pt x="964" y="3423"/>
                </a:lnTo>
                <a:close/>
                <a:moveTo>
                  <a:pt x="887" y="3360"/>
                </a:moveTo>
                <a:lnTo>
                  <a:pt x="882" y="3363"/>
                </a:lnTo>
                <a:lnTo>
                  <a:pt x="882" y="3367"/>
                </a:lnTo>
                <a:lnTo>
                  <a:pt x="885" y="3370"/>
                </a:lnTo>
                <a:lnTo>
                  <a:pt x="890" y="3367"/>
                </a:lnTo>
                <a:lnTo>
                  <a:pt x="890" y="3361"/>
                </a:lnTo>
                <a:lnTo>
                  <a:pt x="887" y="3360"/>
                </a:lnTo>
                <a:close/>
                <a:moveTo>
                  <a:pt x="993" y="3396"/>
                </a:moveTo>
                <a:lnTo>
                  <a:pt x="990" y="3389"/>
                </a:lnTo>
                <a:lnTo>
                  <a:pt x="983" y="3389"/>
                </a:lnTo>
                <a:lnTo>
                  <a:pt x="975" y="3392"/>
                </a:lnTo>
                <a:lnTo>
                  <a:pt x="969" y="3396"/>
                </a:lnTo>
                <a:lnTo>
                  <a:pt x="972" y="3400"/>
                </a:lnTo>
                <a:lnTo>
                  <a:pt x="977" y="3402"/>
                </a:lnTo>
                <a:lnTo>
                  <a:pt x="987" y="3402"/>
                </a:lnTo>
                <a:lnTo>
                  <a:pt x="993" y="3396"/>
                </a:lnTo>
                <a:close/>
                <a:moveTo>
                  <a:pt x="930" y="3549"/>
                </a:moveTo>
                <a:lnTo>
                  <a:pt x="924" y="3553"/>
                </a:lnTo>
                <a:lnTo>
                  <a:pt x="927" y="3559"/>
                </a:lnTo>
                <a:lnTo>
                  <a:pt x="933" y="3562"/>
                </a:lnTo>
                <a:lnTo>
                  <a:pt x="937" y="3557"/>
                </a:lnTo>
                <a:lnTo>
                  <a:pt x="934" y="3552"/>
                </a:lnTo>
                <a:lnTo>
                  <a:pt x="930" y="3549"/>
                </a:lnTo>
                <a:close/>
                <a:moveTo>
                  <a:pt x="983" y="3635"/>
                </a:moveTo>
                <a:lnTo>
                  <a:pt x="979" y="3637"/>
                </a:lnTo>
                <a:lnTo>
                  <a:pt x="979" y="3642"/>
                </a:lnTo>
                <a:lnTo>
                  <a:pt x="982" y="3645"/>
                </a:lnTo>
                <a:lnTo>
                  <a:pt x="986" y="3641"/>
                </a:lnTo>
                <a:lnTo>
                  <a:pt x="986" y="3637"/>
                </a:lnTo>
                <a:lnTo>
                  <a:pt x="983" y="3635"/>
                </a:lnTo>
                <a:close/>
                <a:moveTo>
                  <a:pt x="999" y="3556"/>
                </a:moveTo>
                <a:lnTo>
                  <a:pt x="1002" y="3553"/>
                </a:lnTo>
                <a:lnTo>
                  <a:pt x="1002" y="3547"/>
                </a:lnTo>
                <a:lnTo>
                  <a:pt x="999" y="3544"/>
                </a:lnTo>
                <a:lnTo>
                  <a:pt x="995" y="3547"/>
                </a:lnTo>
                <a:lnTo>
                  <a:pt x="996" y="3553"/>
                </a:lnTo>
                <a:lnTo>
                  <a:pt x="999" y="3556"/>
                </a:lnTo>
                <a:close/>
                <a:moveTo>
                  <a:pt x="1162" y="3593"/>
                </a:moveTo>
                <a:lnTo>
                  <a:pt x="1175" y="3619"/>
                </a:lnTo>
                <a:lnTo>
                  <a:pt x="1193" y="3641"/>
                </a:lnTo>
                <a:lnTo>
                  <a:pt x="1196" y="3644"/>
                </a:lnTo>
                <a:lnTo>
                  <a:pt x="1199" y="3642"/>
                </a:lnTo>
                <a:lnTo>
                  <a:pt x="1203" y="3628"/>
                </a:lnTo>
                <a:lnTo>
                  <a:pt x="1203" y="3616"/>
                </a:lnTo>
                <a:lnTo>
                  <a:pt x="1167" y="3579"/>
                </a:lnTo>
                <a:lnTo>
                  <a:pt x="1160" y="3586"/>
                </a:lnTo>
                <a:lnTo>
                  <a:pt x="1162" y="3593"/>
                </a:lnTo>
                <a:close/>
                <a:moveTo>
                  <a:pt x="1278" y="3569"/>
                </a:moveTo>
                <a:lnTo>
                  <a:pt x="1277" y="3563"/>
                </a:lnTo>
                <a:lnTo>
                  <a:pt x="1271" y="3560"/>
                </a:lnTo>
                <a:lnTo>
                  <a:pt x="1264" y="3565"/>
                </a:lnTo>
                <a:lnTo>
                  <a:pt x="1264" y="3572"/>
                </a:lnTo>
                <a:lnTo>
                  <a:pt x="1265" y="3575"/>
                </a:lnTo>
                <a:lnTo>
                  <a:pt x="1271" y="3576"/>
                </a:lnTo>
                <a:lnTo>
                  <a:pt x="1275" y="3573"/>
                </a:lnTo>
                <a:lnTo>
                  <a:pt x="1280" y="3572"/>
                </a:lnTo>
                <a:lnTo>
                  <a:pt x="1278" y="3569"/>
                </a:lnTo>
                <a:close/>
                <a:moveTo>
                  <a:pt x="1306" y="3699"/>
                </a:moveTo>
                <a:lnTo>
                  <a:pt x="1307" y="3704"/>
                </a:lnTo>
                <a:lnTo>
                  <a:pt x="1318" y="3707"/>
                </a:lnTo>
                <a:lnTo>
                  <a:pt x="1324" y="3706"/>
                </a:lnTo>
                <a:lnTo>
                  <a:pt x="1327" y="3706"/>
                </a:lnTo>
                <a:lnTo>
                  <a:pt x="1334" y="3699"/>
                </a:lnTo>
                <a:lnTo>
                  <a:pt x="1334" y="3690"/>
                </a:lnTo>
                <a:lnTo>
                  <a:pt x="1331" y="3683"/>
                </a:lnTo>
                <a:lnTo>
                  <a:pt x="1320" y="3678"/>
                </a:lnTo>
                <a:lnTo>
                  <a:pt x="1313" y="3681"/>
                </a:lnTo>
                <a:lnTo>
                  <a:pt x="1306" y="3691"/>
                </a:lnTo>
                <a:lnTo>
                  <a:pt x="1306" y="3699"/>
                </a:lnTo>
                <a:close/>
                <a:moveTo>
                  <a:pt x="718" y="1643"/>
                </a:moveTo>
                <a:lnTo>
                  <a:pt x="715" y="1644"/>
                </a:lnTo>
                <a:lnTo>
                  <a:pt x="713" y="1643"/>
                </a:lnTo>
                <a:lnTo>
                  <a:pt x="710" y="1643"/>
                </a:lnTo>
                <a:lnTo>
                  <a:pt x="705" y="1641"/>
                </a:lnTo>
                <a:lnTo>
                  <a:pt x="703" y="1645"/>
                </a:lnTo>
                <a:lnTo>
                  <a:pt x="704" y="1654"/>
                </a:lnTo>
                <a:lnTo>
                  <a:pt x="710" y="1656"/>
                </a:lnTo>
                <a:lnTo>
                  <a:pt x="717" y="1658"/>
                </a:lnTo>
                <a:lnTo>
                  <a:pt x="724" y="1653"/>
                </a:lnTo>
                <a:lnTo>
                  <a:pt x="723" y="1645"/>
                </a:lnTo>
                <a:lnTo>
                  <a:pt x="718" y="1643"/>
                </a:lnTo>
                <a:close/>
                <a:moveTo>
                  <a:pt x="233" y="2353"/>
                </a:moveTo>
                <a:lnTo>
                  <a:pt x="231" y="2354"/>
                </a:lnTo>
                <a:lnTo>
                  <a:pt x="228" y="2353"/>
                </a:lnTo>
                <a:lnTo>
                  <a:pt x="209" y="2354"/>
                </a:lnTo>
                <a:lnTo>
                  <a:pt x="195" y="2362"/>
                </a:lnTo>
                <a:lnTo>
                  <a:pt x="189" y="2370"/>
                </a:lnTo>
                <a:lnTo>
                  <a:pt x="184" y="2387"/>
                </a:lnTo>
                <a:lnTo>
                  <a:pt x="184" y="2396"/>
                </a:lnTo>
                <a:lnTo>
                  <a:pt x="193" y="2411"/>
                </a:lnTo>
                <a:lnTo>
                  <a:pt x="202" y="2418"/>
                </a:lnTo>
                <a:lnTo>
                  <a:pt x="206" y="2419"/>
                </a:lnTo>
                <a:lnTo>
                  <a:pt x="222" y="2421"/>
                </a:lnTo>
                <a:lnTo>
                  <a:pt x="238" y="2415"/>
                </a:lnTo>
                <a:lnTo>
                  <a:pt x="246" y="2406"/>
                </a:lnTo>
                <a:lnTo>
                  <a:pt x="252" y="2398"/>
                </a:lnTo>
                <a:lnTo>
                  <a:pt x="255" y="2390"/>
                </a:lnTo>
                <a:lnTo>
                  <a:pt x="255" y="2382"/>
                </a:lnTo>
                <a:lnTo>
                  <a:pt x="254" y="2372"/>
                </a:lnTo>
                <a:lnTo>
                  <a:pt x="242" y="2357"/>
                </a:lnTo>
                <a:lnTo>
                  <a:pt x="233" y="2353"/>
                </a:lnTo>
                <a:close/>
                <a:moveTo>
                  <a:pt x="547" y="2122"/>
                </a:moveTo>
                <a:lnTo>
                  <a:pt x="543" y="2114"/>
                </a:lnTo>
                <a:lnTo>
                  <a:pt x="538" y="2107"/>
                </a:lnTo>
                <a:lnTo>
                  <a:pt x="533" y="2111"/>
                </a:lnTo>
                <a:lnTo>
                  <a:pt x="527" y="2109"/>
                </a:lnTo>
                <a:lnTo>
                  <a:pt x="517" y="2105"/>
                </a:lnTo>
                <a:lnTo>
                  <a:pt x="508" y="2105"/>
                </a:lnTo>
                <a:lnTo>
                  <a:pt x="504" y="2104"/>
                </a:lnTo>
                <a:lnTo>
                  <a:pt x="495" y="2101"/>
                </a:lnTo>
                <a:lnTo>
                  <a:pt x="490" y="2095"/>
                </a:lnTo>
                <a:lnTo>
                  <a:pt x="482" y="2102"/>
                </a:lnTo>
                <a:lnTo>
                  <a:pt x="468" y="2104"/>
                </a:lnTo>
                <a:lnTo>
                  <a:pt x="455" y="2109"/>
                </a:lnTo>
                <a:lnTo>
                  <a:pt x="451" y="2112"/>
                </a:lnTo>
                <a:lnTo>
                  <a:pt x="445" y="2114"/>
                </a:lnTo>
                <a:lnTo>
                  <a:pt x="442" y="2115"/>
                </a:lnTo>
                <a:lnTo>
                  <a:pt x="436" y="2112"/>
                </a:lnTo>
                <a:lnTo>
                  <a:pt x="436" y="2108"/>
                </a:lnTo>
                <a:lnTo>
                  <a:pt x="429" y="2108"/>
                </a:lnTo>
                <a:lnTo>
                  <a:pt x="433" y="2114"/>
                </a:lnTo>
                <a:lnTo>
                  <a:pt x="433" y="2121"/>
                </a:lnTo>
                <a:lnTo>
                  <a:pt x="432" y="2124"/>
                </a:lnTo>
                <a:lnTo>
                  <a:pt x="431" y="2127"/>
                </a:lnTo>
                <a:lnTo>
                  <a:pt x="420" y="2138"/>
                </a:lnTo>
                <a:lnTo>
                  <a:pt x="408" y="2147"/>
                </a:lnTo>
                <a:lnTo>
                  <a:pt x="405" y="2158"/>
                </a:lnTo>
                <a:lnTo>
                  <a:pt x="400" y="2171"/>
                </a:lnTo>
                <a:lnTo>
                  <a:pt x="399" y="2186"/>
                </a:lnTo>
                <a:lnTo>
                  <a:pt x="400" y="2213"/>
                </a:lnTo>
                <a:lnTo>
                  <a:pt x="403" y="2228"/>
                </a:lnTo>
                <a:lnTo>
                  <a:pt x="406" y="2232"/>
                </a:lnTo>
                <a:lnTo>
                  <a:pt x="408" y="2235"/>
                </a:lnTo>
                <a:lnTo>
                  <a:pt x="410" y="2241"/>
                </a:lnTo>
                <a:lnTo>
                  <a:pt x="413" y="2243"/>
                </a:lnTo>
                <a:lnTo>
                  <a:pt x="418" y="2246"/>
                </a:lnTo>
                <a:lnTo>
                  <a:pt x="425" y="2246"/>
                </a:lnTo>
                <a:lnTo>
                  <a:pt x="423" y="2248"/>
                </a:lnTo>
                <a:lnTo>
                  <a:pt x="426" y="2255"/>
                </a:lnTo>
                <a:lnTo>
                  <a:pt x="428" y="2256"/>
                </a:lnTo>
                <a:lnTo>
                  <a:pt x="432" y="2256"/>
                </a:lnTo>
                <a:lnTo>
                  <a:pt x="436" y="2258"/>
                </a:lnTo>
                <a:lnTo>
                  <a:pt x="448" y="2262"/>
                </a:lnTo>
                <a:lnTo>
                  <a:pt x="455" y="2272"/>
                </a:lnTo>
                <a:lnTo>
                  <a:pt x="458" y="2271"/>
                </a:lnTo>
                <a:lnTo>
                  <a:pt x="461" y="2269"/>
                </a:lnTo>
                <a:lnTo>
                  <a:pt x="479" y="2268"/>
                </a:lnTo>
                <a:lnTo>
                  <a:pt x="495" y="2268"/>
                </a:lnTo>
                <a:lnTo>
                  <a:pt x="501" y="2266"/>
                </a:lnTo>
                <a:lnTo>
                  <a:pt x="507" y="2265"/>
                </a:lnTo>
                <a:lnTo>
                  <a:pt x="511" y="2262"/>
                </a:lnTo>
                <a:lnTo>
                  <a:pt x="515" y="2259"/>
                </a:lnTo>
                <a:lnTo>
                  <a:pt x="521" y="2261"/>
                </a:lnTo>
                <a:lnTo>
                  <a:pt x="530" y="2256"/>
                </a:lnTo>
                <a:lnTo>
                  <a:pt x="533" y="2251"/>
                </a:lnTo>
                <a:lnTo>
                  <a:pt x="536" y="2248"/>
                </a:lnTo>
                <a:lnTo>
                  <a:pt x="540" y="2245"/>
                </a:lnTo>
                <a:lnTo>
                  <a:pt x="543" y="2245"/>
                </a:lnTo>
                <a:lnTo>
                  <a:pt x="546" y="2243"/>
                </a:lnTo>
                <a:lnTo>
                  <a:pt x="551" y="2241"/>
                </a:lnTo>
                <a:lnTo>
                  <a:pt x="550" y="2235"/>
                </a:lnTo>
                <a:lnTo>
                  <a:pt x="564" y="2220"/>
                </a:lnTo>
                <a:lnTo>
                  <a:pt x="563" y="2216"/>
                </a:lnTo>
                <a:lnTo>
                  <a:pt x="563" y="2212"/>
                </a:lnTo>
                <a:lnTo>
                  <a:pt x="564" y="2207"/>
                </a:lnTo>
                <a:lnTo>
                  <a:pt x="567" y="2203"/>
                </a:lnTo>
                <a:lnTo>
                  <a:pt x="573" y="2196"/>
                </a:lnTo>
                <a:lnTo>
                  <a:pt x="579" y="2187"/>
                </a:lnTo>
                <a:lnTo>
                  <a:pt x="573" y="2184"/>
                </a:lnTo>
                <a:lnTo>
                  <a:pt x="572" y="2180"/>
                </a:lnTo>
                <a:lnTo>
                  <a:pt x="573" y="2173"/>
                </a:lnTo>
                <a:lnTo>
                  <a:pt x="574" y="2167"/>
                </a:lnTo>
                <a:lnTo>
                  <a:pt x="574" y="2164"/>
                </a:lnTo>
                <a:lnTo>
                  <a:pt x="573" y="2160"/>
                </a:lnTo>
                <a:lnTo>
                  <a:pt x="567" y="2148"/>
                </a:lnTo>
                <a:lnTo>
                  <a:pt x="564" y="2135"/>
                </a:lnTo>
                <a:lnTo>
                  <a:pt x="560" y="2132"/>
                </a:lnTo>
                <a:lnTo>
                  <a:pt x="556" y="2131"/>
                </a:lnTo>
                <a:lnTo>
                  <a:pt x="551" y="2127"/>
                </a:lnTo>
                <a:lnTo>
                  <a:pt x="547" y="2122"/>
                </a:lnTo>
                <a:close/>
                <a:moveTo>
                  <a:pt x="763" y="2049"/>
                </a:moveTo>
                <a:lnTo>
                  <a:pt x="760" y="2050"/>
                </a:lnTo>
                <a:lnTo>
                  <a:pt x="760" y="2055"/>
                </a:lnTo>
                <a:lnTo>
                  <a:pt x="763" y="2058"/>
                </a:lnTo>
                <a:lnTo>
                  <a:pt x="767" y="2052"/>
                </a:lnTo>
                <a:lnTo>
                  <a:pt x="763" y="2049"/>
                </a:lnTo>
                <a:close/>
                <a:moveTo>
                  <a:pt x="851" y="1013"/>
                </a:moveTo>
                <a:lnTo>
                  <a:pt x="848" y="1007"/>
                </a:lnTo>
                <a:lnTo>
                  <a:pt x="842" y="1003"/>
                </a:lnTo>
                <a:lnTo>
                  <a:pt x="833" y="1004"/>
                </a:lnTo>
                <a:lnTo>
                  <a:pt x="828" y="1010"/>
                </a:lnTo>
                <a:lnTo>
                  <a:pt x="823" y="1016"/>
                </a:lnTo>
                <a:lnTo>
                  <a:pt x="826" y="1020"/>
                </a:lnTo>
                <a:lnTo>
                  <a:pt x="831" y="1025"/>
                </a:lnTo>
                <a:lnTo>
                  <a:pt x="842" y="1026"/>
                </a:lnTo>
                <a:lnTo>
                  <a:pt x="848" y="1023"/>
                </a:lnTo>
                <a:lnTo>
                  <a:pt x="852" y="1019"/>
                </a:lnTo>
                <a:lnTo>
                  <a:pt x="851" y="1013"/>
                </a:lnTo>
                <a:close/>
                <a:moveTo>
                  <a:pt x="1500" y="1180"/>
                </a:moveTo>
                <a:lnTo>
                  <a:pt x="1495" y="1183"/>
                </a:lnTo>
                <a:lnTo>
                  <a:pt x="1493" y="1187"/>
                </a:lnTo>
                <a:lnTo>
                  <a:pt x="1491" y="1192"/>
                </a:lnTo>
                <a:lnTo>
                  <a:pt x="1490" y="1197"/>
                </a:lnTo>
                <a:lnTo>
                  <a:pt x="1488" y="1216"/>
                </a:lnTo>
                <a:lnTo>
                  <a:pt x="1485" y="1235"/>
                </a:lnTo>
                <a:lnTo>
                  <a:pt x="1483" y="1254"/>
                </a:lnTo>
                <a:lnTo>
                  <a:pt x="1475" y="1271"/>
                </a:lnTo>
                <a:lnTo>
                  <a:pt x="1471" y="1274"/>
                </a:lnTo>
                <a:lnTo>
                  <a:pt x="1467" y="1274"/>
                </a:lnTo>
                <a:lnTo>
                  <a:pt x="1459" y="1277"/>
                </a:lnTo>
                <a:lnTo>
                  <a:pt x="1452" y="1277"/>
                </a:lnTo>
                <a:lnTo>
                  <a:pt x="1438" y="1275"/>
                </a:lnTo>
                <a:lnTo>
                  <a:pt x="1424" y="1281"/>
                </a:lnTo>
                <a:lnTo>
                  <a:pt x="1416" y="1278"/>
                </a:lnTo>
                <a:lnTo>
                  <a:pt x="1411" y="1275"/>
                </a:lnTo>
                <a:lnTo>
                  <a:pt x="1402" y="1278"/>
                </a:lnTo>
                <a:lnTo>
                  <a:pt x="1399" y="1282"/>
                </a:lnTo>
                <a:lnTo>
                  <a:pt x="1385" y="1290"/>
                </a:lnTo>
                <a:lnTo>
                  <a:pt x="1375" y="1298"/>
                </a:lnTo>
                <a:lnTo>
                  <a:pt x="1372" y="1301"/>
                </a:lnTo>
                <a:lnTo>
                  <a:pt x="1367" y="1303"/>
                </a:lnTo>
                <a:lnTo>
                  <a:pt x="1360" y="1305"/>
                </a:lnTo>
                <a:lnTo>
                  <a:pt x="1353" y="1307"/>
                </a:lnTo>
                <a:lnTo>
                  <a:pt x="1352" y="1311"/>
                </a:lnTo>
                <a:lnTo>
                  <a:pt x="1350" y="1317"/>
                </a:lnTo>
                <a:lnTo>
                  <a:pt x="1346" y="1324"/>
                </a:lnTo>
                <a:lnTo>
                  <a:pt x="1340" y="1330"/>
                </a:lnTo>
                <a:lnTo>
                  <a:pt x="1334" y="1340"/>
                </a:lnTo>
                <a:lnTo>
                  <a:pt x="1327" y="1344"/>
                </a:lnTo>
                <a:lnTo>
                  <a:pt x="1318" y="1343"/>
                </a:lnTo>
                <a:lnTo>
                  <a:pt x="1313" y="1340"/>
                </a:lnTo>
                <a:lnTo>
                  <a:pt x="1304" y="1344"/>
                </a:lnTo>
                <a:lnTo>
                  <a:pt x="1301" y="1349"/>
                </a:lnTo>
                <a:lnTo>
                  <a:pt x="1304" y="1353"/>
                </a:lnTo>
                <a:lnTo>
                  <a:pt x="1307" y="1356"/>
                </a:lnTo>
                <a:lnTo>
                  <a:pt x="1308" y="1362"/>
                </a:lnTo>
                <a:lnTo>
                  <a:pt x="1308" y="1366"/>
                </a:lnTo>
                <a:lnTo>
                  <a:pt x="1307" y="1375"/>
                </a:lnTo>
                <a:lnTo>
                  <a:pt x="1300" y="1386"/>
                </a:lnTo>
                <a:lnTo>
                  <a:pt x="1294" y="1392"/>
                </a:lnTo>
                <a:lnTo>
                  <a:pt x="1291" y="1393"/>
                </a:lnTo>
                <a:lnTo>
                  <a:pt x="1288" y="1393"/>
                </a:lnTo>
                <a:lnTo>
                  <a:pt x="1281" y="1395"/>
                </a:lnTo>
                <a:lnTo>
                  <a:pt x="1275" y="1401"/>
                </a:lnTo>
                <a:lnTo>
                  <a:pt x="1282" y="1408"/>
                </a:lnTo>
                <a:lnTo>
                  <a:pt x="1284" y="1419"/>
                </a:lnTo>
                <a:lnTo>
                  <a:pt x="1282" y="1432"/>
                </a:lnTo>
                <a:lnTo>
                  <a:pt x="1272" y="1441"/>
                </a:lnTo>
                <a:lnTo>
                  <a:pt x="1268" y="1451"/>
                </a:lnTo>
                <a:lnTo>
                  <a:pt x="1271" y="1458"/>
                </a:lnTo>
                <a:lnTo>
                  <a:pt x="1281" y="1484"/>
                </a:lnTo>
                <a:lnTo>
                  <a:pt x="1284" y="1513"/>
                </a:lnTo>
                <a:lnTo>
                  <a:pt x="1271" y="1530"/>
                </a:lnTo>
                <a:lnTo>
                  <a:pt x="1254" y="1543"/>
                </a:lnTo>
                <a:lnTo>
                  <a:pt x="1247" y="1548"/>
                </a:lnTo>
                <a:lnTo>
                  <a:pt x="1239" y="1550"/>
                </a:lnTo>
                <a:lnTo>
                  <a:pt x="1228" y="1556"/>
                </a:lnTo>
                <a:lnTo>
                  <a:pt x="1219" y="1565"/>
                </a:lnTo>
                <a:lnTo>
                  <a:pt x="1213" y="1568"/>
                </a:lnTo>
                <a:lnTo>
                  <a:pt x="1211" y="1571"/>
                </a:lnTo>
                <a:lnTo>
                  <a:pt x="1215" y="1575"/>
                </a:lnTo>
                <a:lnTo>
                  <a:pt x="1221" y="1573"/>
                </a:lnTo>
                <a:lnTo>
                  <a:pt x="1239" y="1566"/>
                </a:lnTo>
                <a:lnTo>
                  <a:pt x="1252" y="1555"/>
                </a:lnTo>
                <a:lnTo>
                  <a:pt x="1257" y="1555"/>
                </a:lnTo>
                <a:lnTo>
                  <a:pt x="1261" y="1555"/>
                </a:lnTo>
                <a:lnTo>
                  <a:pt x="1268" y="1552"/>
                </a:lnTo>
                <a:lnTo>
                  <a:pt x="1271" y="1548"/>
                </a:lnTo>
                <a:lnTo>
                  <a:pt x="1275" y="1543"/>
                </a:lnTo>
                <a:lnTo>
                  <a:pt x="1284" y="1536"/>
                </a:lnTo>
                <a:lnTo>
                  <a:pt x="1295" y="1535"/>
                </a:lnTo>
                <a:lnTo>
                  <a:pt x="1301" y="1540"/>
                </a:lnTo>
                <a:lnTo>
                  <a:pt x="1306" y="1556"/>
                </a:lnTo>
                <a:lnTo>
                  <a:pt x="1304" y="1565"/>
                </a:lnTo>
                <a:lnTo>
                  <a:pt x="1307" y="1569"/>
                </a:lnTo>
                <a:lnTo>
                  <a:pt x="1313" y="1571"/>
                </a:lnTo>
                <a:lnTo>
                  <a:pt x="1318" y="1572"/>
                </a:lnTo>
                <a:lnTo>
                  <a:pt x="1321" y="1573"/>
                </a:lnTo>
                <a:lnTo>
                  <a:pt x="1343" y="1588"/>
                </a:lnTo>
                <a:lnTo>
                  <a:pt x="1365" y="1601"/>
                </a:lnTo>
                <a:lnTo>
                  <a:pt x="1372" y="1605"/>
                </a:lnTo>
                <a:lnTo>
                  <a:pt x="1382" y="1608"/>
                </a:lnTo>
                <a:lnTo>
                  <a:pt x="1393" y="1612"/>
                </a:lnTo>
                <a:lnTo>
                  <a:pt x="1399" y="1621"/>
                </a:lnTo>
                <a:lnTo>
                  <a:pt x="1403" y="1621"/>
                </a:lnTo>
                <a:lnTo>
                  <a:pt x="1409" y="1620"/>
                </a:lnTo>
                <a:lnTo>
                  <a:pt x="1426" y="1617"/>
                </a:lnTo>
                <a:lnTo>
                  <a:pt x="1438" y="1617"/>
                </a:lnTo>
                <a:lnTo>
                  <a:pt x="1448" y="1618"/>
                </a:lnTo>
                <a:lnTo>
                  <a:pt x="1452" y="1622"/>
                </a:lnTo>
                <a:lnTo>
                  <a:pt x="1455" y="1628"/>
                </a:lnTo>
                <a:lnTo>
                  <a:pt x="1464" y="1628"/>
                </a:lnTo>
                <a:lnTo>
                  <a:pt x="1474" y="1627"/>
                </a:lnTo>
                <a:lnTo>
                  <a:pt x="1487" y="1615"/>
                </a:lnTo>
                <a:lnTo>
                  <a:pt x="1514" y="1605"/>
                </a:lnTo>
                <a:lnTo>
                  <a:pt x="1530" y="1605"/>
                </a:lnTo>
                <a:lnTo>
                  <a:pt x="1542" y="1598"/>
                </a:lnTo>
                <a:lnTo>
                  <a:pt x="1552" y="1591"/>
                </a:lnTo>
                <a:lnTo>
                  <a:pt x="1579" y="1571"/>
                </a:lnTo>
                <a:lnTo>
                  <a:pt x="1609" y="1558"/>
                </a:lnTo>
                <a:lnTo>
                  <a:pt x="1605" y="1552"/>
                </a:lnTo>
                <a:lnTo>
                  <a:pt x="1608" y="1545"/>
                </a:lnTo>
                <a:lnTo>
                  <a:pt x="1618" y="1536"/>
                </a:lnTo>
                <a:lnTo>
                  <a:pt x="1625" y="1533"/>
                </a:lnTo>
                <a:lnTo>
                  <a:pt x="1622" y="1526"/>
                </a:lnTo>
                <a:lnTo>
                  <a:pt x="1625" y="1519"/>
                </a:lnTo>
                <a:lnTo>
                  <a:pt x="1628" y="1513"/>
                </a:lnTo>
                <a:lnTo>
                  <a:pt x="1636" y="1509"/>
                </a:lnTo>
                <a:lnTo>
                  <a:pt x="1642" y="1512"/>
                </a:lnTo>
                <a:lnTo>
                  <a:pt x="1645" y="1507"/>
                </a:lnTo>
                <a:lnTo>
                  <a:pt x="1641" y="1506"/>
                </a:lnTo>
                <a:lnTo>
                  <a:pt x="1638" y="1503"/>
                </a:lnTo>
                <a:lnTo>
                  <a:pt x="1636" y="1499"/>
                </a:lnTo>
                <a:lnTo>
                  <a:pt x="1636" y="1493"/>
                </a:lnTo>
                <a:lnTo>
                  <a:pt x="1641" y="1475"/>
                </a:lnTo>
                <a:lnTo>
                  <a:pt x="1648" y="1458"/>
                </a:lnTo>
                <a:lnTo>
                  <a:pt x="1651" y="1460"/>
                </a:lnTo>
                <a:lnTo>
                  <a:pt x="1652" y="1460"/>
                </a:lnTo>
                <a:lnTo>
                  <a:pt x="1657" y="1461"/>
                </a:lnTo>
                <a:lnTo>
                  <a:pt x="1660" y="1463"/>
                </a:lnTo>
                <a:lnTo>
                  <a:pt x="1662" y="1463"/>
                </a:lnTo>
                <a:lnTo>
                  <a:pt x="1665" y="1463"/>
                </a:lnTo>
                <a:lnTo>
                  <a:pt x="1671" y="1463"/>
                </a:lnTo>
                <a:lnTo>
                  <a:pt x="1675" y="1465"/>
                </a:lnTo>
                <a:lnTo>
                  <a:pt x="1678" y="1461"/>
                </a:lnTo>
                <a:lnTo>
                  <a:pt x="1674" y="1460"/>
                </a:lnTo>
                <a:lnTo>
                  <a:pt x="1670" y="1460"/>
                </a:lnTo>
                <a:lnTo>
                  <a:pt x="1668" y="1457"/>
                </a:lnTo>
                <a:lnTo>
                  <a:pt x="1667" y="1455"/>
                </a:lnTo>
                <a:lnTo>
                  <a:pt x="1662" y="1442"/>
                </a:lnTo>
                <a:lnTo>
                  <a:pt x="1655" y="1432"/>
                </a:lnTo>
                <a:lnTo>
                  <a:pt x="1654" y="1429"/>
                </a:lnTo>
                <a:lnTo>
                  <a:pt x="1652" y="1428"/>
                </a:lnTo>
                <a:lnTo>
                  <a:pt x="1649" y="1419"/>
                </a:lnTo>
                <a:lnTo>
                  <a:pt x="1648" y="1411"/>
                </a:lnTo>
                <a:lnTo>
                  <a:pt x="1647" y="1405"/>
                </a:lnTo>
                <a:lnTo>
                  <a:pt x="1645" y="1399"/>
                </a:lnTo>
                <a:lnTo>
                  <a:pt x="1639" y="1382"/>
                </a:lnTo>
                <a:lnTo>
                  <a:pt x="1634" y="1363"/>
                </a:lnTo>
                <a:lnTo>
                  <a:pt x="1632" y="1359"/>
                </a:lnTo>
                <a:lnTo>
                  <a:pt x="1632" y="1353"/>
                </a:lnTo>
                <a:lnTo>
                  <a:pt x="1632" y="1346"/>
                </a:lnTo>
                <a:lnTo>
                  <a:pt x="1639" y="1339"/>
                </a:lnTo>
                <a:lnTo>
                  <a:pt x="1638" y="1330"/>
                </a:lnTo>
                <a:lnTo>
                  <a:pt x="1628" y="1337"/>
                </a:lnTo>
                <a:lnTo>
                  <a:pt x="1618" y="1336"/>
                </a:lnTo>
                <a:lnTo>
                  <a:pt x="1615" y="1336"/>
                </a:lnTo>
                <a:lnTo>
                  <a:pt x="1613" y="1334"/>
                </a:lnTo>
                <a:lnTo>
                  <a:pt x="1608" y="1326"/>
                </a:lnTo>
                <a:lnTo>
                  <a:pt x="1601" y="1316"/>
                </a:lnTo>
                <a:lnTo>
                  <a:pt x="1598" y="1314"/>
                </a:lnTo>
                <a:lnTo>
                  <a:pt x="1596" y="1313"/>
                </a:lnTo>
                <a:lnTo>
                  <a:pt x="1589" y="1308"/>
                </a:lnTo>
                <a:lnTo>
                  <a:pt x="1586" y="1298"/>
                </a:lnTo>
                <a:lnTo>
                  <a:pt x="1570" y="1297"/>
                </a:lnTo>
                <a:lnTo>
                  <a:pt x="1543" y="1282"/>
                </a:lnTo>
                <a:lnTo>
                  <a:pt x="1534" y="1271"/>
                </a:lnTo>
                <a:lnTo>
                  <a:pt x="1516" y="1274"/>
                </a:lnTo>
                <a:lnTo>
                  <a:pt x="1498" y="1271"/>
                </a:lnTo>
                <a:lnTo>
                  <a:pt x="1495" y="1259"/>
                </a:lnTo>
                <a:lnTo>
                  <a:pt x="1491" y="1251"/>
                </a:lnTo>
                <a:lnTo>
                  <a:pt x="1491" y="1245"/>
                </a:lnTo>
                <a:lnTo>
                  <a:pt x="1491" y="1239"/>
                </a:lnTo>
                <a:lnTo>
                  <a:pt x="1493" y="1213"/>
                </a:lnTo>
                <a:lnTo>
                  <a:pt x="1501" y="1187"/>
                </a:lnTo>
                <a:lnTo>
                  <a:pt x="1501" y="1183"/>
                </a:lnTo>
                <a:lnTo>
                  <a:pt x="1500" y="1180"/>
                </a:lnTo>
                <a:close/>
                <a:moveTo>
                  <a:pt x="1288" y="1324"/>
                </a:moveTo>
                <a:lnTo>
                  <a:pt x="1282" y="1327"/>
                </a:lnTo>
                <a:lnTo>
                  <a:pt x="1284" y="1333"/>
                </a:lnTo>
                <a:lnTo>
                  <a:pt x="1290" y="1336"/>
                </a:lnTo>
                <a:lnTo>
                  <a:pt x="1294" y="1331"/>
                </a:lnTo>
                <a:lnTo>
                  <a:pt x="1293" y="1326"/>
                </a:lnTo>
                <a:lnTo>
                  <a:pt x="1288" y="1324"/>
                </a:lnTo>
                <a:close/>
                <a:moveTo>
                  <a:pt x="1556" y="1141"/>
                </a:moveTo>
                <a:lnTo>
                  <a:pt x="1556" y="1137"/>
                </a:lnTo>
                <a:lnTo>
                  <a:pt x="1552" y="1134"/>
                </a:lnTo>
                <a:lnTo>
                  <a:pt x="1544" y="1138"/>
                </a:lnTo>
                <a:lnTo>
                  <a:pt x="1543" y="1146"/>
                </a:lnTo>
                <a:lnTo>
                  <a:pt x="1547" y="1150"/>
                </a:lnTo>
                <a:lnTo>
                  <a:pt x="1554" y="1147"/>
                </a:lnTo>
                <a:lnTo>
                  <a:pt x="1556" y="1141"/>
                </a:lnTo>
                <a:close/>
                <a:moveTo>
                  <a:pt x="1632" y="1195"/>
                </a:moveTo>
                <a:lnTo>
                  <a:pt x="1634" y="1199"/>
                </a:lnTo>
                <a:lnTo>
                  <a:pt x="1639" y="1197"/>
                </a:lnTo>
                <a:lnTo>
                  <a:pt x="1644" y="1190"/>
                </a:lnTo>
                <a:lnTo>
                  <a:pt x="1644" y="1180"/>
                </a:lnTo>
                <a:lnTo>
                  <a:pt x="1641" y="1177"/>
                </a:lnTo>
                <a:lnTo>
                  <a:pt x="1634" y="1184"/>
                </a:lnTo>
                <a:lnTo>
                  <a:pt x="1632" y="1195"/>
                </a:lnTo>
                <a:close/>
                <a:moveTo>
                  <a:pt x="1920" y="925"/>
                </a:moveTo>
                <a:lnTo>
                  <a:pt x="1910" y="927"/>
                </a:lnTo>
                <a:lnTo>
                  <a:pt x="1903" y="935"/>
                </a:lnTo>
                <a:lnTo>
                  <a:pt x="1897" y="947"/>
                </a:lnTo>
                <a:lnTo>
                  <a:pt x="1898" y="955"/>
                </a:lnTo>
                <a:lnTo>
                  <a:pt x="1903" y="971"/>
                </a:lnTo>
                <a:lnTo>
                  <a:pt x="1908" y="986"/>
                </a:lnTo>
                <a:lnTo>
                  <a:pt x="1917" y="993"/>
                </a:lnTo>
                <a:lnTo>
                  <a:pt x="1929" y="999"/>
                </a:lnTo>
                <a:lnTo>
                  <a:pt x="1934" y="1001"/>
                </a:lnTo>
                <a:lnTo>
                  <a:pt x="1940" y="1001"/>
                </a:lnTo>
                <a:lnTo>
                  <a:pt x="1946" y="1001"/>
                </a:lnTo>
                <a:lnTo>
                  <a:pt x="1952" y="1000"/>
                </a:lnTo>
                <a:lnTo>
                  <a:pt x="1959" y="993"/>
                </a:lnTo>
                <a:lnTo>
                  <a:pt x="1965" y="983"/>
                </a:lnTo>
                <a:lnTo>
                  <a:pt x="1963" y="964"/>
                </a:lnTo>
                <a:lnTo>
                  <a:pt x="1942" y="935"/>
                </a:lnTo>
                <a:lnTo>
                  <a:pt x="1920" y="925"/>
                </a:lnTo>
                <a:close/>
                <a:moveTo>
                  <a:pt x="1936" y="1036"/>
                </a:moveTo>
                <a:lnTo>
                  <a:pt x="1933" y="1038"/>
                </a:lnTo>
                <a:lnTo>
                  <a:pt x="1933" y="1042"/>
                </a:lnTo>
                <a:lnTo>
                  <a:pt x="1937" y="1045"/>
                </a:lnTo>
                <a:lnTo>
                  <a:pt x="1940" y="1042"/>
                </a:lnTo>
                <a:lnTo>
                  <a:pt x="1939" y="1036"/>
                </a:lnTo>
                <a:lnTo>
                  <a:pt x="1936" y="1036"/>
                </a:lnTo>
                <a:close/>
                <a:moveTo>
                  <a:pt x="1544" y="1197"/>
                </a:moveTo>
                <a:lnTo>
                  <a:pt x="1544" y="1190"/>
                </a:lnTo>
                <a:lnTo>
                  <a:pt x="1544" y="1186"/>
                </a:lnTo>
                <a:lnTo>
                  <a:pt x="1540" y="1190"/>
                </a:lnTo>
                <a:lnTo>
                  <a:pt x="1539" y="1195"/>
                </a:lnTo>
                <a:lnTo>
                  <a:pt x="1539" y="1199"/>
                </a:lnTo>
                <a:lnTo>
                  <a:pt x="1537" y="1202"/>
                </a:lnTo>
                <a:lnTo>
                  <a:pt x="1533" y="1216"/>
                </a:lnTo>
                <a:lnTo>
                  <a:pt x="1523" y="1231"/>
                </a:lnTo>
                <a:lnTo>
                  <a:pt x="1518" y="1238"/>
                </a:lnTo>
                <a:lnTo>
                  <a:pt x="1523" y="1245"/>
                </a:lnTo>
                <a:lnTo>
                  <a:pt x="1533" y="1244"/>
                </a:lnTo>
                <a:lnTo>
                  <a:pt x="1539" y="1236"/>
                </a:lnTo>
                <a:lnTo>
                  <a:pt x="1540" y="1233"/>
                </a:lnTo>
                <a:lnTo>
                  <a:pt x="1542" y="1229"/>
                </a:lnTo>
                <a:lnTo>
                  <a:pt x="1542" y="1223"/>
                </a:lnTo>
                <a:lnTo>
                  <a:pt x="1542" y="1218"/>
                </a:lnTo>
                <a:lnTo>
                  <a:pt x="1543" y="1208"/>
                </a:lnTo>
                <a:lnTo>
                  <a:pt x="1544" y="1197"/>
                </a:lnTo>
                <a:close/>
                <a:moveTo>
                  <a:pt x="1601" y="1281"/>
                </a:moveTo>
                <a:lnTo>
                  <a:pt x="1596" y="1278"/>
                </a:lnTo>
                <a:lnTo>
                  <a:pt x="1593" y="1275"/>
                </a:lnTo>
                <a:lnTo>
                  <a:pt x="1588" y="1280"/>
                </a:lnTo>
                <a:lnTo>
                  <a:pt x="1586" y="1285"/>
                </a:lnTo>
                <a:lnTo>
                  <a:pt x="1588" y="1290"/>
                </a:lnTo>
                <a:lnTo>
                  <a:pt x="1595" y="1291"/>
                </a:lnTo>
                <a:lnTo>
                  <a:pt x="1599" y="1288"/>
                </a:lnTo>
                <a:lnTo>
                  <a:pt x="1602" y="1284"/>
                </a:lnTo>
                <a:lnTo>
                  <a:pt x="1601" y="1281"/>
                </a:lnTo>
                <a:close/>
                <a:moveTo>
                  <a:pt x="1651" y="1308"/>
                </a:moveTo>
                <a:lnTo>
                  <a:pt x="1657" y="1307"/>
                </a:lnTo>
                <a:lnTo>
                  <a:pt x="1661" y="1303"/>
                </a:lnTo>
                <a:lnTo>
                  <a:pt x="1665" y="1297"/>
                </a:lnTo>
                <a:lnTo>
                  <a:pt x="1664" y="1290"/>
                </a:lnTo>
                <a:lnTo>
                  <a:pt x="1661" y="1288"/>
                </a:lnTo>
                <a:lnTo>
                  <a:pt x="1654" y="1291"/>
                </a:lnTo>
                <a:lnTo>
                  <a:pt x="1649" y="1303"/>
                </a:lnTo>
                <a:lnTo>
                  <a:pt x="1651" y="1308"/>
                </a:lnTo>
                <a:close/>
                <a:moveTo>
                  <a:pt x="1652" y="1478"/>
                </a:moveTo>
                <a:lnTo>
                  <a:pt x="1649" y="1473"/>
                </a:lnTo>
                <a:lnTo>
                  <a:pt x="1647" y="1477"/>
                </a:lnTo>
                <a:lnTo>
                  <a:pt x="1648" y="1480"/>
                </a:lnTo>
                <a:lnTo>
                  <a:pt x="1652" y="1478"/>
                </a:lnTo>
                <a:close/>
                <a:moveTo>
                  <a:pt x="1762" y="1513"/>
                </a:moveTo>
                <a:lnTo>
                  <a:pt x="1767" y="1517"/>
                </a:lnTo>
                <a:lnTo>
                  <a:pt x="1775" y="1519"/>
                </a:lnTo>
                <a:lnTo>
                  <a:pt x="1779" y="1516"/>
                </a:lnTo>
                <a:lnTo>
                  <a:pt x="1780" y="1510"/>
                </a:lnTo>
                <a:lnTo>
                  <a:pt x="1779" y="1507"/>
                </a:lnTo>
                <a:lnTo>
                  <a:pt x="1775" y="1503"/>
                </a:lnTo>
                <a:lnTo>
                  <a:pt x="1772" y="1499"/>
                </a:lnTo>
                <a:lnTo>
                  <a:pt x="1752" y="1490"/>
                </a:lnTo>
                <a:lnTo>
                  <a:pt x="1749" y="1493"/>
                </a:lnTo>
                <a:lnTo>
                  <a:pt x="1747" y="1494"/>
                </a:lnTo>
                <a:lnTo>
                  <a:pt x="1749" y="1497"/>
                </a:lnTo>
                <a:lnTo>
                  <a:pt x="1754" y="1506"/>
                </a:lnTo>
                <a:lnTo>
                  <a:pt x="1762" y="1513"/>
                </a:lnTo>
                <a:close/>
                <a:moveTo>
                  <a:pt x="1651" y="1569"/>
                </a:moveTo>
                <a:lnTo>
                  <a:pt x="1647" y="1566"/>
                </a:lnTo>
                <a:lnTo>
                  <a:pt x="1644" y="1565"/>
                </a:lnTo>
                <a:lnTo>
                  <a:pt x="1642" y="1571"/>
                </a:lnTo>
                <a:lnTo>
                  <a:pt x="1645" y="1576"/>
                </a:lnTo>
                <a:lnTo>
                  <a:pt x="1652" y="1575"/>
                </a:lnTo>
                <a:lnTo>
                  <a:pt x="1655" y="1575"/>
                </a:lnTo>
                <a:lnTo>
                  <a:pt x="1655" y="1572"/>
                </a:lnTo>
                <a:lnTo>
                  <a:pt x="1651" y="1569"/>
                </a:lnTo>
                <a:close/>
                <a:moveTo>
                  <a:pt x="1674" y="1585"/>
                </a:moveTo>
                <a:lnTo>
                  <a:pt x="1680" y="1589"/>
                </a:lnTo>
                <a:lnTo>
                  <a:pt x="1687" y="1588"/>
                </a:lnTo>
                <a:lnTo>
                  <a:pt x="1688" y="1584"/>
                </a:lnTo>
                <a:lnTo>
                  <a:pt x="1688" y="1581"/>
                </a:lnTo>
                <a:lnTo>
                  <a:pt x="1687" y="1579"/>
                </a:lnTo>
                <a:lnTo>
                  <a:pt x="1684" y="1576"/>
                </a:lnTo>
                <a:lnTo>
                  <a:pt x="1683" y="1576"/>
                </a:lnTo>
                <a:lnTo>
                  <a:pt x="1675" y="1579"/>
                </a:lnTo>
                <a:lnTo>
                  <a:pt x="1674" y="1585"/>
                </a:lnTo>
                <a:close/>
                <a:moveTo>
                  <a:pt x="785" y="1715"/>
                </a:moveTo>
                <a:lnTo>
                  <a:pt x="782" y="1718"/>
                </a:lnTo>
                <a:lnTo>
                  <a:pt x="780" y="1722"/>
                </a:lnTo>
                <a:lnTo>
                  <a:pt x="785" y="1723"/>
                </a:lnTo>
                <a:lnTo>
                  <a:pt x="789" y="1718"/>
                </a:lnTo>
                <a:lnTo>
                  <a:pt x="785" y="1715"/>
                </a:lnTo>
                <a:close/>
                <a:moveTo>
                  <a:pt x="1006" y="1686"/>
                </a:moveTo>
                <a:lnTo>
                  <a:pt x="992" y="1694"/>
                </a:lnTo>
                <a:lnTo>
                  <a:pt x="977" y="1700"/>
                </a:lnTo>
                <a:lnTo>
                  <a:pt x="972" y="1702"/>
                </a:lnTo>
                <a:lnTo>
                  <a:pt x="966" y="1702"/>
                </a:lnTo>
                <a:lnTo>
                  <a:pt x="962" y="1706"/>
                </a:lnTo>
                <a:lnTo>
                  <a:pt x="957" y="1706"/>
                </a:lnTo>
                <a:lnTo>
                  <a:pt x="954" y="1709"/>
                </a:lnTo>
                <a:lnTo>
                  <a:pt x="956" y="1712"/>
                </a:lnTo>
                <a:lnTo>
                  <a:pt x="962" y="1712"/>
                </a:lnTo>
                <a:lnTo>
                  <a:pt x="970" y="1712"/>
                </a:lnTo>
                <a:lnTo>
                  <a:pt x="977" y="1709"/>
                </a:lnTo>
                <a:lnTo>
                  <a:pt x="990" y="1700"/>
                </a:lnTo>
                <a:lnTo>
                  <a:pt x="1003" y="1692"/>
                </a:lnTo>
                <a:lnTo>
                  <a:pt x="1008" y="1690"/>
                </a:lnTo>
                <a:lnTo>
                  <a:pt x="1009" y="1687"/>
                </a:lnTo>
                <a:lnTo>
                  <a:pt x="1006" y="1686"/>
                </a:lnTo>
                <a:close/>
                <a:moveTo>
                  <a:pt x="1006" y="1705"/>
                </a:moveTo>
                <a:lnTo>
                  <a:pt x="1000" y="1707"/>
                </a:lnTo>
                <a:lnTo>
                  <a:pt x="1000" y="1715"/>
                </a:lnTo>
                <a:lnTo>
                  <a:pt x="1006" y="1718"/>
                </a:lnTo>
                <a:lnTo>
                  <a:pt x="1010" y="1713"/>
                </a:lnTo>
                <a:lnTo>
                  <a:pt x="1010" y="1707"/>
                </a:lnTo>
                <a:lnTo>
                  <a:pt x="1006" y="1705"/>
                </a:lnTo>
                <a:close/>
                <a:moveTo>
                  <a:pt x="1244" y="1661"/>
                </a:moveTo>
                <a:lnTo>
                  <a:pt x="1241" y="1664"/>
                </a:lnTo>
                <a:lnTo>
                  <a:pt x="1241" y="1669"/>
                </a:lnTo>
                <a:lnTo>
                  <a:pt x="1244" y="1670"/>
                </a:lnTo>
                <a:lnTo>
                  <a:pt x="1249" y="1664"/>
                </a:lnTo>
                <a:lnTo>
                  <a:pt x="1244" y="1661"/>
                </a:lnTo>
                <a:close/>
                <a:moveTo>
                  <a:pt x="1339" y="1767"/>
                </a:moveTo>
                <a:lnTo>
                  <a:pt x="1339" y="1764"/>
                </a:lnTo>
                <a:lnTo>
                  <a:pt x="1336" y="1762"/>
                </a:lnTo>
                <a:lnTo>
                  <a:pt x="1329" y="1768"/>
                </a:lnTo>
                <a:lnTo>
                  <a:pt x="1329" y="1777"/>
                </a:lnTo>
                <a:lnTo>
                  <a:pt x="1333" y="1777"/>
                </a:lnTo>
                <a:lnTo>
                  <a:pt x="1339" y="1772"/>
                </a:lnTo>
                <a:lnTo>
                  <a:pt x="1339" y="1767"/>
                </a:lnTo>
                <a:close/>
                <a:moveTo>
                  <a:pt x="1294" y="1621"/>
                </a:moveTo>
                <a:lnTo>
                  <a:pt x="1290" y="1624"/>
                </a:lnTo>
                <a:lnTo>
                  <a:pt x="1288" y="1628"/>
                </a:lnTo>
                <a:lnTo>
                  <a:pt x="1293" y="1631"/>
                </a:lnTo>
                <a:lnTo>
                  <a:pt x="1295" y="1627"/>
                </a:lnTo>
                <a:lnTo>
                  <a:pt x="1297" y="1622"/>
                </a:lnTo>
                <a:lnTo>
                  <a:pt x="1294" y="1621"/>
                </a:lnTo>
                <a:close/>
                <a:moveTo>
                  <a:pt x="1491" y="1712"/>
                </a:moveTo>
                <a:lnTo>
                  <a:pt x="1485" y="1705"/>
                </a:lnTo>
                <a:lnTo>
                  <a:pt x="1475" y="1700"/>
                </a:lnTo>
                <a:lnTo>
                  <a:pt x="1471" y="1703"/>
                </a:lnTo>
                <a:lnTo>
                  <a:pt x="1470" y="1709"/>
                </a:lnTo>
                <a:lnTo>
                  <a:pt x="1472" y="1712"/>
                </a:lnTo>
                <a:lnTo>
                  <a:pt x="1474" y="1715"/>
                </a:lnTo>
                <a:lnTo>
                  <a:pt x="1478" y="1716"/>
                </a:lnTo>
                <a:lnTo>
                  <a:pt x="1484" y="1720"/>
                </a:lnTo>
                <a:lnTo>
                  <a:pt x="1491" y="1718"/>
                </a:lnTo>
                <a:lnTo>
                  <a:pt x="1491" y="1712"/>
                </a:lnTo>
                <a:close/>
                <a:moveTo>
                  <a:pt x="1533" y="1635"/>
                </a:moveTo>
                <a:lnTo>
                  <a:pt x="1527" y="1638"/>
                </a:lnTo>
                <a:lnTo>
                  <a:pt x="1524" y="1644"/>
                </a:lnTo>
                <a:lnTo>
                  <a:pt x="1529" y="1648"/>
                </a:lnTo>
                <a:lnTo>
                  <a:pt x="1536" y="1653"/>
                </a:lnTo>
                <a:lnTo>
                  <a:pt x="1542" y="1650"/>
                </a:lnTo>
                <a:lnTo>
                  <a:pt x="1543" y="1644"/>
                </a:lnTo>
                <a:lnTo>
                  <a:pt x="1539" y="1637"/>
                </a:lnTo>
                <a:lnTo>
                  <a:pt x="1533" y="1635"/>
                </a:lnTo>
                <a:close/>
                <a:moveTo>
                  <a:pt x="1379" y="1817"/>
                </a:moveTo>
                <a:lnTo>
                  <a:pt x="1375" y="1821"/>
                </a:lnTo>
                <a:lnTo>
                  <a:pt x="1373" y="1828"/>
                </a:lnTo>
                <a:lnTo>
                  <a:pt x="1376" y="1831"/>
                </a:lnTo>
                <a:lnTo>
                  <a:pt x="1380" y="1827"/>
                </a:lnTo>
                <a:lnTo>
                  <a:pt x="1382" y="1820"/>
                </a:lnTo>
                <a:lnTo>
                  <a:pt x="1379" y="1817"/>
                </a:lnTo>
                <a:close/>
                <a:moveTo>
                  <a:pt x="1264" y="1945"/>
                </a:moveTo>
                <a:lnTo>
                  <a:pt x="1267" y="1939"/>
                </a:lnTo>
                <a:lnTo>
                  <a:pt x="1264" y="1935"/>
                </a:lnTo>
                <a:lnTo>
                  <a:pt x="1261" y="1938"/>
                </a:lnTo>
                <a:lnTo>
                  <a:pt x="1259" y="1942"/>
                </a:lnTo>
                <a:lnTo>
                  <a:pt x="1264" y="1945"/>
                </a:lnTo>
                <a:close/>
                <a:moveTo>
                  <a:pt x="1570" y="52"/>
                </a:moveTo>
                <a:lnTo>
                  <a:pt x="1556" y="36"/>
                </a:lnTo>
                <a:lnTo>
                  <a:pt x="1539" y="22"/>
                </a:lnTo>
                <a:lnTo>
                  <a:pt x="1533" y="23"/>
                </a:lnTo>
                <a:lnTo>
                  <a:pt x="1527" y="26"/>
                </a:lnTo>
                <a:lnTo>
                  <a:pt x="1526" y="29"/>
                </a:lnTo>
                <a:lnTo>
                  <a:pt x="1526" y="30"/>
                </a:lnTo>
                <a:lnTo>
                  <a:pt x="1529" y="35"/>
                </a:lnTo>
                <a:lnTo>
                  <a:pt x="1526" y="42"/>
                </a:lnTo>
                <a:lnTo>
                  <a:pt x="1524" y="45"/>
                </a:lnTo>
                <a:lnTo>
                  <a:pt x="1526" y="46"/>
                </a:lnTo>
                <a:lnTo>
                  <a:pt x="1530" y="64"/>
                </a:lnTo>
                <a:lnTo>
                  <a:pt x="1536" y="75"/>
                </a:lnTo>
                <a:lnTo>
                  <a:pt x="1542" y="85"/>
                </a:lnTo>
                <a:lnTo>
                  <a:pt x="1553" y="92"/>
                </a:lnTo>
                <a:lnTo>
                  <a:pt x="1563" y="97"/>
                </a:lnTo>
                <a:lnTo>
                  <a:pt x="1572" y="98"/>
                </a:lnTo>
                <a:lnTo>
                  <a:pt x="1582" y="91"/>
                </a:lnTo>
                <a:lnTo>
                  <a:pt x="1583" y="84"/>
                </a:lnTo>
                <a:lnTo>
                  <a:pt x="1583" y="75"/>
                </a:lnTo>
                <a:lnTo>
                  <a:pt x="1576" y="59"/>
                </a:lnTo>
                <a:lnTo>
                  <a:pt x="1570" y="52"/>
                </a:lnTo>
                <a:close/>
                <a:moveTo>
                  <a:pt x="1451" y="222"/>
                </a:moveTo>
                <a:lnTo>
                  <a:pt x="1442" y="213"/>
                </a:lnTo>
                <a:lnTo>
                  <a:pt x="1432" y="206"/>
                </a:lnTo>
                <a:lnTo>
                  <a:pt x="1426" y="208"/>
                </a:lnTo>
                <a:lnTo>
                  <a:pt x="1419" y="213"/>
                </a:lnTo>
                <a:lnTo>
                  <a:pt x="1418" y="219"/>
                </a:lnTo>
                <a:lnTo>
                  <a:pt x="1424" y="226"/>
                </a:lnTo>
                <a:lnTo>
                  <a:pt x="1422" y="228"/>
                </a:lnTo>
                <a:lnTo>
                  <a:pt x="1421" y="229"/>
                </a:lnTo>
                <a:lnTo>
                  <a:pt x="1418" y="231"/>
                </a:lnTo>
                <a:lnTo>
                  <a:pt x="1415" y="234"/>
                </a:lnTo>
                <a:lnTo>
                  <a:pt x="1415" y="251"/>
                </a:lnTo>
                <a:lnTo>
                  <a:pt x="1425" y="281"/>
                </a:lnTo>
                <a:lnTo>
                  <a:pt x="1436" y="294"/>
                </a:lnTo>
                <a:lnTo>
                  <a:pt x="1444" y="301"/>
                </a:lnTo>
                <a:lnTo>
                  <a:pt x="1454" y="306"/>
                </a:lnTo>
                <a:lnTo>
                  <a:pt x="1464" y="307"/>
                </a:lnTo>
                <a:lnTo>
                  <a:pt x="1474" y="304"/>
                </a:lnTo>
                <a:lnTo>
                  <a:pt x="1483" y="298"/>
                </a:lnTo>
                <a:lnTo>
                  <a:pt x="1485" y="290"/>
                </a:lnTo>
                <a:lnTo>
                  <a:pt x="1484" y="270"/>
                </a:lnTo>
                <a:lnTo>
                  <a:pt x="1475" y="254"/>
                </a:lnTo>
                <a:lnTo>
                  <a:pt x="1464" y="236"/>
                </a:lnTo>
                <a:lnTo>
                  <a:pt x="1451" y="222"/>
                </a:lnTo>
                <a:close/>
                <a:moveTo>
                  <a:pt x="1390" y="496"/>
                </a:moveTo>
                <a:lnTo>
                  <a:pt x="1388" y="500"/>
                </a:lnTo>
                <a:lnTo>
                  <a:pt x="1389" y="504"/>
                </a:lnTo>
                <a:lnTo>
                  <a:pt x="1396" y="507"/>
                </a:lnTo>
                <a:lnTo>
                  <a:pt x="1399" y="503"/>
                </a:lnTo>
                <a:lnTo>
                  <a:pt x="1396" y="497"/>
                </a:lnTo>
                <a:lnTo>
                  <a:pt x="1390" y="496"/>
                </a:lnTo>
                <a:close/>
                <a:moveTo>
                  <a:pt x="1727" y="16"/>
                </a:moveTo>
                <a:lnTo>
                  <a:pt x="1733" y="20"/>
                </a:lnTo>
                <a:lnTo>
                  <a:pt x="1737" y="17"/>
                </a:lnTo>
                <a:lnTo>
                  <a:pt x="1740" y="13"/>
                </a:lnTo>
                <a:lnTo>
                  <a:pt x="1739" y="7"/>
                </a:lnTo>
                <a:lnTo>
                  <a:pt x="1736" y="3"/>
                </a:lnTo>
                <a:lnTo>
                  <a:pt x="1730" y="0"/>
                </a:lnTo>
                <a:lnTo>
                  <a:pt x="1726" y="4"/>
                </a:lnTo>
                <a:lnTo>
                  <a:pt x="1724" y="12"/>
                </a:lnTo>
                <a:lnTo>
                  <a:pt x="1727" y="16"/>
                </a:lnTo>
                <a:close/>
                <a:moveTo>
                  <a:pt x="2051" y="236"/>
                </a:moveTo>
                <a:lnTo>
                  <a:pt x="2044" y="226"/>
                </a:lnTo>
                <a:lnTo>
                  <a:pt x="2034" y="221"/>
                </a:lnTo>
                <a:lnTo>
                  <a:pt x="2029" y="223"/>
                </a:lnTo>
                <a:lnTo>
                  <a:pt x="2028" y="232"/>
                </a:lnTo>
                <a:lnTo>
                  <a:pt x="2029" y="236"/>
                </a:lnTo>
                <a:lnTo>
                  <a:pt x="2031" y="239"/>
                </a:lnTo>
                <a:lnTo>
                  <a:pt x="2032" y="242"/>
                </a:lnTo>
                <a:lnTo>
                  <a:pt x="2041" y="262"/>
                </a:lnTo>
                <a:lnTo>
                  <a:pt x="2055" y="281"/>
                </a:lnTo>
                <a:lnTo>
                  <a:pt x="2058" y="284"/>
                </a:lnTo>
                <a:lnTo>
                  <a:pt x="2067" y="284"/>
                </a:lnTo>
                <a:lnTo>
                  <a:pt x="2071" y="283"/>
                </a:lnTo>
                <a:lnTo>
                  <a:pt x="2070" y="271"/>
                </a:lnTo>
                <a:lnTo>
                  <a:pt x="2061" y="251"/>
                </a:lnTo>
                <a:lnTo>
                  <a:pt x="2054" y="242"/>
                </a:lnTo>
                <a:lnTo>
                  <a:pt x="2052" y="239"/>
                </a:lnTo>
                <a:lnTo>
                  <a:pt x="2051" y="236"/>
                </a:lnTo>
                <a:close/>
                <a:moveTo>
                  <a:pt x="1468" y="628"/>
                </a:moveTo>
                <a:lnTo>
                  <a:pt x="1462" y="630"/>
                </a:lnTo>
                <a:lnTo>
                  <a:pt x="1461" y="634"/>
                </a:lnTo>
                <a:lnTo>
                  <a:pt x="1465" y="637"/>
                </a:lnTo>
                <a:lnTo>
                  <a:pt x="1472" y="637"/>
                </a:lnTo>
                <a:lnTo>
                  <a:pt x="1474" y="631"/>
                </a:lnTo>
                <a:lnTo>
                  <a:pt x="1468" y="628"/>
                </a:lnTo>
                <a:close/>
                <a:moveTo>
                  <a:pt x="1484" y="625"/>
                </a:moveTo>
                <a:lnTo>
                  <a:pt x="1478" y="628"/>
                </a:lnTo>
                <a:lnTo>
                  <a:pt x="1483" y="633"/>
                </a:lnTo>
                <a:lnTo>
                  <a:pt x="1488" y="631"/>
                </a:lnTo>
                <a:lnTo>
                  <a:pt x="1488" y="627"/>
                </a:lnTo>
                <a:lnTo>
                  <a:pt x="1484" y="625"/>
                </a:lnTo>
                <a:close/>
                <a:moveTo>
                  <a:pt x="1638" y="716"/>
                </a:moveTo>
                <a:lnTo>
                  <a:pt x="1649" y="713"/>
                </a:lnTo>
                <a:lnTo>
                  <a:pt x="1660" y="719"/>
                </a:lnTo>
                <a:lnTo>
                  <a:pt x="1665" y="716"/>
                </a:lnTo>
                <a:lnTo>
                  <a:pt x="1671" y="716"/>
                </a:lnTo>
                <a:lnTo>
                  <a:pt x="1674" y="718"/>
                </a:lnTo>
                <a:lnTo>
                  <a:pt x="1675" y="721"/>
                </a:lnTo>
                <a:lnTo>
                  <a:pt x="1675" y="725"/>
                </a:lnTo>
                <a:lnTo>
                  <a:pt x="1678" y="723"/>
                </a:lnTo>
                <a:lnTo>
                  <a:pt x="1681" y="721"/>
                </a:lnTo>
                <a:lnTo>
                  <a:pt x="1681" y="718"/>
                </a:lnTo>
                <a:lnTo>
                  <a:pt x="1678" y="713"/>
                </a:lnTo>
                <a:lnTo>
                  <a:pt x="1681" y="705"/>
                </a:lnTo>
                <a:lnTo>
                  <a:pt x="1685" y="700"/>
                </a:lnTo>
                <a:lnTo>
                  <a:pt x="1698" y="693"/>
                </a:lnTo>
                <a:lnTo>
                  <a:pt x="1710" y="685"/>
                </a:lnTo>
                <a:lnTo>
                  <a:pt x="1714" y="683"/>
                </a:lnTo>
                <a:lnTo>
                  <a:pt x="1719" y="680"/>
                </a:lnTo>
                <a:lnTo>
                  <a:pt x="1723" y="679"/>
                </a:lnTo>
                <a:lnTo>
                  <a:pt x="1730" y="679"/>
                </a:lnTo>
                <a:lnTo>
                  <a:pt x="1734" y="680"/>
                </a:lnTo>
                <a:lnTo>
                  <a:pt x="1739" y="680"/>
                </a:lnTo>
                <a:lnTo>
                  <a:pt x="1744" y="677"/>
                </a:lnTo>
                <a:lnTo>
                  <a:pt x="1742" y="672"/>
                </a:lnTo>
                <a:lnTo>
                  <a:pt x="1740" y="669"/>
                </a:lnTo>
                <a:lnTo>
                  <a:pt x="1737" y="667"/>
                </a:lnTo>
                <a:lnTo>
                  <a:pt x="1734" y="666"/>
                </a:lnTo>
                <a:lnTo>
                  <a:pt x="1736" y="661"/>
                </a:lnTo>
                <a:lnTo>
                  <a:pt x="1739" y="651"/>
                </a:lnTo>
                <a:lnTo>
                  <a:pt x="1744" y="640"/>
                </a:lnTo>
                <a:lnTo>
                  <a:pt x="1749" y="634"/>
                </a:lnTo>
                <a:lnTo>
                  <a:pt x="1753" y="631"/>
                </a:lnTo>
                <a:lnTo>
                  <a:pt x="1757" y="630"/>
                </a:lnTo>
                <a:lnTo>
                  <a:pt x="1757" y="625"/>
                </a:lnTo>
                <a:lnTo>
                  <a:pt x="1753" y="617"/>
                </a:lnTo>
                <a:lnTo>
                  <a:pt x="1753" y="608"/>
                </a:lnTo>
                <a:lnTo>
                  <a:pt x="1760" y="594"/>
                </a:lnTo>
                <a:lnTo>
                  <a:pt x="1760" y="587"/>
                </a:lnTo>
                <a:lnTo>
                  <a:pt x="1762" y="582"/>
                </a:lnTo>
                <a:lnTo>
                  <a:pt x="1759" y="576"/>
                </a:lnTo>
                <a:lnTo>
                  <a:pt x="1754" y="575"/>
                </a:lnTo>
                <a:lnTo>
                  <a:pt x="1756" y="566"/>
                </a:lnTo>
                <a:lnTo>
                  <a:pt x="1750" y="562"/>
                </a:lnTo>
                <a:lnTo>
                  <a:pt x="1747" y="559"/>
                </a:lnTo>
                <a:lnTo>
                  <a:pt x="1746" y="555"/>
                </a:lnTo>
                <a:lnTo>
                  <a:pt x="1746" y="552"/>
                </a:lnTo>
                <a:lnTo>
                  <a:pt x="1747" y="548"/>
                </a:lnTo>
                <a:lnTo>
                  <a:pt x="1737" y="540"/>
                </a:lnTo>
                <a:lnTo>
                  <a:pt x="1729" y="533"/>
                </a:lnTo>
                <a:lnTo>
                  <a:pt x="1726" y="530"/>
                </a:lnTo>
                <a:lnTo>
                  <a:pt x="1723" y="527"/>
                </a:lnTo>
                <a:lnTo>
                  <a:pt x="1720" y="525"/>
                </a:lnTo>
                <a:lnTo>
                  <a:pt x="1719" y="522"/>
                </a:lnTo>
                <a:lnTo>
                  <a:pt x="1717" y="516"/>
                </a:lnTo>
                <a:lnTo>
                  <a:pt x="1717" y="515"/>
                </a:lnTo>
                <a:lnTo>
                  <a:pt x="1713" y="510"/>
                </a:lnTo>
                <a:lnTo>
                  <a:pt x="1706" y="513"/>
                </a:lnTo>
                <a:lnTo>
                  <a:pt x="1694" y="513"/>
                </a:lnTo>
                <a:lnTo>
                  <a:pt x="1688" y="507"/>
                </a:lnTo>
                <a:lnTo>
                  <a:pt x="1685" y="499"/>
                </a:lnTo>
                <a:lnTo>
                  <a:pt x="1680" y="496"/>
                </a:lnTo>
                <a:lnTo>
                  <a:pt x="1674" y="500"/>
                </a:lnTo>
                <a:lnTo>
                  <a:pt x="1667" y="497"/>
                </a:lnTo>
                <a:lnTo>
                  <a:pt x="1661" y="496"/>
                </a:lnTo>
                <a:lnTo>
                  <a:pt x="1655" y="499"/>
                </a:lnTo>
                <a:lnTo>
                  <a:pt x="1649" y="502"/>
                </a:lnTo>
                <a:lnTo>
                  <a:pt x="1635" y="502"/>
                </a:lnTo>
                <a:lnTo>
                  <a:pt x="1626" y="497"/>
                </a:lnTo>
                <a:lnTo>
                  <a:pt x="1619" y="499"/>
                </a:lnTo>
                <a:lnTo>
                  <a:pt x="1616" y="507"/>
                </a:lnTo>
                <a:lnTo>
                  <a:pt x="1608" y="509"/>
                </a:lnTo>
                <a:lnTo>
                  <a:pt x="1602" y="512"/>
                </a:lnTo>
                <a:lnTo>
                  <a:pt x="1595" y="512"/>
                </a:lnTo>
                <a:lnTo>
                  <a:pt x="1589" y="506"/>
                </a:lnTo>
                <a:lnTo>
                  <a:pt x="1586" y="500"/>
                </a:lnTo>
                <a:lnTo>
                  <a:pt x="1585" y="496"/>
                </a:lnTo>
                <a:lnTo>
                  <a:pt x="1577" y="499"/>
                </a:lnTo>
                <a:lnTo>
                  <a:pt x="1577" y="504"/>
                </a:lnTo>
                <a:lnTo>
                  <a:pt x="1575" y="515"/>
                </a:lnTo>
                <a:lnTo>
                  <a:pt x="1577" y="520"/>
                </a:lnTo>
                <a:lnTo>
                  <a:pt x="1575" y="525"/>
                </a:lnTo>
                <a:lnTo>
                  <a:pt x="1572" y="529"/>
                </a:lnTo>
                <a:lnTo>
                  <a:pt x="1566" y="530"/>
                </a:lnTo>
                <a:lnTo>
                  <a:pt x="1559" y="526"/>
                </a:lnTo>
                <a:lnTo>
                  <a:pt x="1557" y="522"/>
                </a:lnTo>
                <a:lnTo>
                  <a:pt x="1554" y="517"/>
                </a:lnTo>
                <a:lnTo>
                  <a:pt x="1549" y="513"/>
                </a:lnTo>
                <a:lnTo>
                  <a:pt x="1544" y="513"/>
                </a:lnTo>
                <a:lnTo>
                  <a:pt x="1543" y="516"/>
                </a:lnTo>
                <a:lnTo>
                  <a:pt x="1550" y="523"/>
                </a:lnTo>
                <a:lnTo>
                  <a:pt x="1556" y="530"/>
                </a:lnTo>
                <a:lnTo>
                  <a:pt x="1556" y="535"/>
                </a:lnTo>
                <a:lnTo>
                  <a:pt x="1553" y="539"/>
                </a:lnTo>
                <a:lnTo>
                  <a:pt x="1549" y="546"/>
                </a:lnTo>
                <a:lnTo>
                  <a:pt x="1544" y="553"/>
                </a:lnTo>
                <a:lnTo>
                  <a:pt x="1540" y="558"/>
                </a:lnTo>
                <a:lnTo>
                  <a:pt x="1529" y="559"/>
                </a:lnTo>
                <a:lnTo>
                  <a:pt x="1521" y="555"/>
                </a:lnTo>
                <a:lnTo>
                  <a:pt x="1518" y="561"/>
                </a:lnTo>
                <a:lnTo>
                  <a:pt x="1524" y="564"/>
                </a:lnTo>
                <a:lnTo>
                  <a:pt x="1521" y="572"/>
                </a:lnTo>
                <a:lnTo>
                  <a:pt x="1526" y="578"/>
                </a:lnTo>
                <a:lnTo>
                  <a:pt x="1523" y="585"/>
                </a:lnTo>
                <a:lnTo>
                  <a:pt x="1524" y="589"/>
                </a:lnTo>
                <a:lnTo>
                  <a:pt x="1520" y="597"/>
                </a:lnTo>
                <a:lnTo>
                  <a:pt x="1516" y="600"/>
                </a:lnTo>
                <a:lnTo>
                  <a:pt x="1520" y="608"/>
                </a:lnTo>
                <a:lnTo>
                  <a:pt x="1520" y="618"/>
                </a:lnTo>
                <a:lnTo>
                  <a:pt x="1520" y="628"/>
                </a:lnTo>
                <a:lnTo>
                  <a:pt x="1518" y="633"/>
                </a:lnTo>
                <a:lnTo>
                  <a:pt x="1517" y="637"/>
                </a:lnTo>
                <a:lnTo>
                  <a:pt x="1513" y="637"/>
                </a:lnTo>
                <a:lnTo>
                  <a:pt x="1511" y="646"/>
                </a:lnTo>
                <a:lnTo>
                  <a:pt x="1518" y="651"/>
                </a:lnTo>
                <a:lnTo>
                  <a:pt x="1521" y="654"/>
                </a:lnTo>
                <a:lnTo>
                  <a:pt x="1521" y="659"/>
                </a:lnTo>
                <a:lnTo>
                  <a:pt x="1536" y="672"/>
                </a:lnTo>
                <a:lnTo>
                  <a:pt x="1543" y="685"/>
                </a:lnTo>
                <a:lnTo>
                  <a:pt x="1547" y="693"/>
                </a:lnTo>
                <a:lnTo>
                  <a:pt x="1547" y="702"/>
                </a:lnTo>
                <a:lnTo>
                  <a:pt x="1546" y="706"/>
                </a:lnTo>
                <a:lnTo>
                  <a:pt x="1553" y="706"/>
                </a:lnTo>
                <a:lnTo>
                  <a:pt x="1559" y="702"/>
                </a:lnTo>
                <a:lnTo>
                  <a:pt x="1570" y="702"/>
                </a:lnTo>
                <a:lnTo>
                  <a:pt x="1576" y="706"/>
                </a:lnTo>
                <a:lnTo>
                  <a:pt x="1576" y="715"/>
                </a:lnTo>
                <a:lnTo>
                  <a:pt x="1572" y="722"/>
                </a:lnTo>
                <a:lnTo>
                  <a:pt x="1576" y="723"/>
                </a:lnTo>
                <a:lnTo>
                  <a:pt x="1582" y="721"/>
                </a:lnTo>
                <a:lnTo>
                  <a:pt x="1585" y="716"/>
                </a:lnTo>
                <a:lnTo>
                  <a:pt x="1590" y="709"/>
                </a:lnTo>
                <a:lnTo>
                  <a:pt x="1598" y="712"/>
                </a:lnTo>
                <a:lnTo>
                  <a:pt x="1602" y="712"/>
                </a:lnTo>
                <a:lnTo>
                  <a:pt x="1603" y="713"/>
                </a:lnTo>
                <a:lnTo>
                  <a:pt x="1612" y="718"/>
                </a:lnTo>
                <a:lnTo>
                  <a:pt x="1613" y="725"/>
                </a:lnTo>
                <a:lnTo>
                  <a:pt x="1615" y="728"/>
                </a:lnTo>
                <a:lnTo>
                  <a:pt x="1619" y="728"/>
                </a:lnTo>
                <a:lnTo>
                  <a:pt x="1628" y="718"/>
                </a:lnTo>
                <a:lnTo>
                  <a:pt x="1638" y="716"/>
                </a:lnTo>
                <a:close/>
                <a:moveTo>
                  <a:pt x="2514" y="885"/>
                </a:moveTo>
                <a:lnTo>
                  <a:pt x="2522" y="898"/>
                </a:lnTo>
                <a:lnTo>
                  <a:pt x="2536" y="905"/>
                </a:lnTo>
                <a:lnTo>
                  <a:pt x="2542" y="898"/>
                </a:lnTo>
                <a:lnTo>
                  <a:pt x="2540" y="892"/>
                </a:lnTo>
                <a:lnTo>
                  <a:pt x="2536" y="875"/>
                </a:lnTo>
                <a:lnTo>
                  <a:pt x="2520" y="847"/>
                </a:lnTo>
                <a:lnTo>
                  <a:pt x="2507" y="836"/>
                </a:lnTo>
                <a:lnTo>
                  <a:pt x="2504" y="840"/>
                </a:lnTo>
                <a:lnTo>
                  <a:pt x="2501" y="843"/>
                </a:lnTo>
                <a:lnTo>
                  <a:pt x="2501" y="846"/>
                </a:lnTo>
                <a:lnTo>
                  <a:pt x="2504" y="860"/>
                </a:lnTo>
                <a:lnTo>
                  <a:pt x="2510" y="873"/>
                </a:lnTo>
                <a:lnTo>
                  <a:pt x="2511" y="879"/>
                </a:lnTo>
                <a:lnTo>
                  <a:pt x="2514" y="885"/>
                </a:lnTo>
                <a:close/>
                <a:moveTo>
                  <a:pt x="2310" y="696"/>
                </a:moveTo>
                <a:lnTo>
                  <a:pt x="2306" y="692"/>
                </a:lnTo>
                <a:lnTo>
                  <a:pt x="2300" y="697"/>
                </a:lnTo>
                <a:lnTo>
                  <a:pt x="2300" y="705"/>
                </a:lnTo>
                <a:lnTo>
                  <a:pt x="2303" y="710"/>
                </a:lnTo>
                <a:lnTo>
                  <a:pt x="2309" y="715"/>
                </a:lnTo>
                <a:lnTo>
                  <a:pt x="2311" y="732"/>
                </a:lnTo>
                <a:lnTo>
                  <a:pt x="2324" y="762"/>
                </a:lnTo>
                <a:lnTo>
                  <a:pt x="2336" y="774"/>
                </a:lnTo>
                <a:lnTo>
                  <a:pt x="2342" y="768"/>
                </a:lnTo>
                <a:lnTo>
                  <a:pt x="2340" y="762"/>
                </a:lnTo>
                <a:lnTo>
                  <a:pt x="2332" y="735"/>
                </a:lnTo>
                <a:lnTo>
                  <a:pt x="2317" y="709"/>
                </a:lnTo>
                <a:lnTo>
                  <a:pt x="2314" y="702"/>
                </a:lnTo>
                <a:lnTo>
                  <a:pt x="2310" y="696"/>
                </a:lnTo>
                <a:close/>
                <a:moveTo>
                  <a:pt x="2363" y="735"/>
                </a:moveTo>
                <a:lnTo>
                  <a:pt x="2369" y="729"/>
                </a:lnTo>
                <a:lnTo>
                  <a:pt x="2376" y="718"/>
                </a:lnTo>
                <a:lnTo>
                  <a:pt x="2376" y="709"/>
                </a:lnTo>
                <a:lnTo>
                  <a:pt x="2375" y="695"/>
                </a:lnTo>
                <a:lnTo>
                  <a:pt x="2369" y="680"/>
                </a:lnTo>
                <a:lnTo>
                  <a:pt x="2366" y="676"/>
                </a:lnTo>
                <a:lnTo>
                  <a:pt x="2356" y="672"/>
                </a:lnTo>
                <a:lnTo>
                  <a:pt x="2349" y="674"/>
                </a:lnTo>
                <a:lnTo>
                  <a:pt x="2346" y="676"/>
                </a:lnTo>
                <a:lnTo>
                  <a:pt x="2340" y="686"/>
                </a:lnTo>
                <a:lnTo>
                  <a:pt x="2332" y="705"/>
                </a:lnTo>
                <a:lnTo>
                  <a:pt x="2332" y="716"/>
                </a:lnTo>
                <a:lnTo>
                  <a:pt x="2333" y="723"/>
                </a:lnTo>
                <a:lnTo>
                  <a:pt x="2340" y="735"/>
                </a:lnTo>
                <a:lnTo>
                  <a:pt x="2346" y="739"/>
                </a:lnTo>
                <a:lnTo>
                  <a:pt x="2349" y="739"/>
                </a:lnTo>
                <a:lnTo>
                  <a:pt x="2352" y="739"/>
                </a:lnTo>
                <a:lnTo>
                  <a:pt x="2357" y="738"/>
                </a:lnTo>
                <a:lnTo>
                  <a:pt x="2363" y="735"/>
                </a:lnTo>
                <a:close/>
                <a:moveTo>
                  <a:pt x="2424" y="644"/>
                </a:moveTo>
                <a:lnTo>
                  <a:pt x="2416" y="653"/>
                </a:lnTo>
                <a:lnTo>
                  <a:pt x="2416" y="664"/>
                </a:lnTo>
                <a:lnTo>
                  <a:pt x="2421" y="672"/>
                </a:lnTo>
                <a:lnTo>
                  <a:pt x="2428" y="676"/>
                </a:lnTo>
                <a:lnTo>
                  <a:pt x="2432" y="676"/>
                </a:lnTo>
                <a:lnTo>
                  <a:pt x="2434" y="673"/>
                </a:lnTo>
                <a:lnTo>
                  <a:pt x="2437" y="663"/>
                </a:lnTo>
                <a:lnTo>
                  <a:pt x="2431" y="650"/>
                </a:lnTo>
                <a:lnTo>
                  <a:pt x="2424" y="644"/>
                </a:lnTo>
                <a:close/>
                <a:moveTo>
                  <a:pt x="2379" y="598"/>
                </a:moveTo>
                <a:lnTo>
                  <a:pt x="2373" y="598"/>
                </a:lnTo>
                <a:lnTo>
                  <a:pt x="2368" y="602"/>
                </a:lnTo>
                <a:lnTo>
                  <a:pt x="2369" y="610"/>
                </a:lnTo>
                <a:lnTo>
                  <a:pt x="2372" y="615"/>
                </a:lnTo>
                <a:lnTo>
                  <a:pt x="2378" y="614"/>
                </a:lnTo>
                <a:lnTo>
                  <a:pt x="2380" y="610"/>
                </a:lnTo>
                <a:lnTo>
                  <a:pt x="2383" y="607"/>
                </a:lnTo>
                <a:lnTo>
                  <a:pt x="2383" y="601"/>
                </a:lnTo>
                <a:lnTo>
                  <a:pt x="2379" y="598"/>
                </a:lnTo>
                <a:close/>
                <a:moveTo>
                  <a:pt x="2650" y="808"/>
                </a:moveTo>
                <a:lnTo>
                  <a:pt x="2652" y="806"/>
                </a:lnTo>
                <a:lnTo>
                  <a:pt x="2651" y="803"/>
                </a:lnTo>
                <a:lnTo>
                  <a:pt x="2650" y="801"/>
                </a:lnTo>
                <a:lnTo>
                  <a:pt x="2645" y="803"/>
                </a:lnTo>
                <a:lnTo>
                  <a:pt x="2645" y="807"/>
                </a:lnTo>
                <a:lnTo>
                  <a:pt x="2650" y="808"/>
                </a:lnTo>
                <a:close/>
                <a:moveTo>
                  <a:pt x="2867" y="598"/>
                </a:moveTo>
                <a:lnTo>
                  <a:pt x="2863" y="604"/>
                </a:lnTo>
                <a:lnTo>
                  <a:pt x="2861" y="614"/>
                </a:lnTo>
                <a:lnTo>
                  <a:pt x="2864" y="618"/>
                </a:lnTo>
                <a:lnTo>
                  <a:pt x="2874" y="656"/>
                </a:lnTo>
                <a:lnTo>
                  <a:pt x="2876" y="663"/>
                </a:lnTo>
                <a:lnTo>
                  <a:pt x="2878" y="672"/>
                </a:lnTo>
                <a:lnTo>
                  <a:pt x="2884" y="679"/>
                </a:lnTo>
                <a:lnTo>
                  <a:pt x="2893" y="685"/>
                </a:lnTo>
                <a:lnTo>
                  <a:pt x="2899" y="679"/>
                </a:lnTo>
                <a:lnTo>
                  <a:pt x="2897" y="670"/>
                </a:lnTo>
                <a:lnTo>
                  <a:pt x="2896" y="667"/>
                </a:lnTo>
                <a:lnTo>
                  <a:pt x="2897" y="663"/>
                </a:lnTo>
                <a:lnTo>
                  <a:pt x="2888" y="641"/>
                </a:lnTo>
                <a:lnTo>
                  <a:pt x="2878" y="621"/>
                </a:lnTo>
                <a:lnTo>
                  <a:pt x="2877" y="618"/>
                </a:lnTo>
                <a:lnTo>
                  <a:pt x="2877" y="614"/>
                </a:lnTo>
                <a:lnTo>
                  <a:pt x="2877" y="605"/>
                </a:lnTo>
                <a:lnTo>
                  <a:pt x="2867" y="598"/>
                </a:lnTo>
                <a:close/>
                <a:moveTo>
                  <a:pt x="2896" y="859"/>
                </a:moveTo>
                <a:lnTo>
                  <a:pt x="2893" y="837"/>
                </a:lnTo>
                <a:lnTo>
                  <a:pt x="2883" y="820"/>
                </a:lnTo>
                <a:lnTo>
                  <a:pt x="2881" y="819"/>
                </a:lnTo>
                <a:lnTo>
                  <a:pt x="2877" y="823"/>
                </a:lnTo>
                <a:lnTo>
                  <a:pt x="2876" y="831"/>
                </a:lnTo>
                <a:lnTo>
                  <a:pt x="2877" y="836"/>
                </a:lnTo>
                <a:lnTo>
                  <a:pt x="2878" y="840"/>
                </a:lnTo>
                <a:lnTo>
                  <a:pt x="2874" y="844"/>
                </a:lnTo>
                <a:lnTo>
                  <a:pt x="2873" y="847"/>
                </a:lnTo>
                <a:lnTo>
                  <a:pt x="2873" y="850"/>
                </a:lnTo>
                <a:lnTo>
                  <a:pt x="2876" y="859"/>
                </a:lnTo>
                <a:lnTo>
                  <a:pt x="2880" y="865"/>
                </a:lnTo>
                <a:lnTo>
                  <a:pt x="2884" y="867"/>
                </a:lnTo>
                <a:lnTo>
                  <a:pt x="2893" y="865"/>
                </a:lnTo>
                <a:lnTo>
                  <a:pt x="2896" y="859"/>
                </a:lnTo>
                <a:close/>
                <a:moveTo>
                  <a:pt x="2500" y="1203"/>
                </a:moveTo>
                <a:lnTo>
                  <a:pt x="2496" y="1187"/>
                </a:lnTo>
                <a:lnTo>
                  <a:pt x="2478" y="1161"/>
                </a:lnTo>
                <a:lnTo>
                  <a:pt x="2464" y="1150"/>
                </a:lnTo>
                <a:lnTo>
                  <a:pt x="2458" y="1154"/>
                </a:lnTo>
                <a:lnTo>
                  <a:pt x="2458" y="1169"/>
                </a:lnTo>
                <a:lnTo>
                  <a:pt x="2464" y="1182"/>
                </a:lnTo>
                <a:lnTo>
                  <a:pt x="2475" y="1199"/>
                </a:lnTo>
                <a:lnTo>
                  <a:pt x="2491" y="1210"/>
                </a:lnTo>
                <a:lnTo>
                  <a:pt x="2500" y="1209"/>
                </a:lnTo>
                <a:lnTo>
                  <a:pt x="2500" y="1203"/>
                </a:lnTo>
                <a:close/>
                <a:moveTo>
                  <a:pt x="2783" y="1072"/>
                </a:moveTo>
                <a:lnTo>
                  <a:pt x="2776" y="1081"/>
                </a:lnTo>
                <a:lnTo>
                  <a:pt x="2778" y="1088"/>
                </a:lnTo>
                <a:lnTo>
                  <a:pt x="2783" y="1101"/>
                </a:lnTo>
                <a:lnTo>
                  <a:pt x="2788" y="1115"/>
                </a:lnTo>
                <a:lnTo>
                  <a:pt x="2796" y="1123"/>
                </a:lnTo>
                <a:lnTo>
                  <a:pt x="2806" y="1128"/>
                </a:lnTo>
                <a:lnTo>
                  <a:pt x="2809" y="1128"/>
                </a:lnTo>
                <a:lnTo>
                  <a:pt x="2814" y="1131"/>
                </a:lnTo>
                <a:lnTo>
                  <a:pt x="2819" y="1134"/>
                </a:lnTo>
                <a:lnTo>
                  <a:pt x="2824" y="1135"/>
                </a:lnTo>
                <a:lnTo>
                  <a:pt x="2827" y="1135"/>
                </a:lnTo>
                <a:lnTo>
                  <a:pt x="2827" y="1127"/>
                </a:lnTo>
                <a:lnTo>
                  <a:pt x="2821" y="1111"/>
                </a:lnTo>
                <a:lnTo>
                  <a:pt x="2815" y="1104"/>
                </a:lnTo>
                <a:lnTo>
                  <a:pt x="2808" y="1097"/>
                </a:lnTo>
                <a:lnTo>
                  <a:pt x="2805" y="1088"/>
                </a:lnTo>
                <a:lnTo>
                  <a:pt x="2804" y="1078"/>
                </a:lnTo>
                <a:lnTo>
                  <a:pt x="2798" y="1072"/>
                </a:lnTo>
                <a:lnTo>
                  <a:pt x="2791" y="1076"/>
                </a:lnTo>
                <a:lnTo>
                  <a:pt x="2783" y="1072"/>
                </a:lnTo>
                <a:close/>
                <a:moveTo>
                  <a:pt x="2739" y="308"/>
                </a:moveTo>
                <a:lnTo>
                  <a:pt x="2736" y="293"/>
                </a:lnTo>
                <a:lnTo>
                  <a:pt x="2737" y="278"/>
                </a:lnTo>
                <a:lnTo>
                  <a:pt x="2737" y="272"/>
                </a:lnTo>
                <a:lnTo>
                  <a:pt x="2740" y="267"/>
                </a:lnTo>
                <a:lnTo>
                  <a:pt x="2739" y="262"/>
                </a:lnTo>
                <a:lnTo>
                  <a:pt x="2737" y="260"/>
                </a:lnTo>
                <a:lnTo>
                  <a:pt x="2730" y="264"/>
                </a:lnTo>
                <a:lnTo>
                  <a:pt x="2727" y="274"/>
                </a:lnTo>
                <a:lnTo>
                  <a:pt x="2729" y="281"/>
                </a:lnTo>
                <a:lnTo>
                  <a:pt x="2730" y="288"/>
                </a:lnTo>
                <a:lnTo>
                  <a:pt x="2732" y="297"/>
                </a:lnTo>
                <a:lnTo>
                  <a:pt x="2732" y="319"/>
                </a:lnTo>
                <a:lnTo>
                  <a:pt x="2734" y="340"/>
                </a:lnTo>
                <a:lnTo>
                  <a:pt x="2742" y="324"/>
                </a:lnTo>
                <a:lnTo>
                  <a:pt x="2739" y="308"/>
                </a:lnTo>
                <a:close/>
                <a:moveTo>
                  <a:pt x="3153" y="540"/>
                </a:moveTo>
                <a:lnTo>
                  <a:pt x="3155" y="545"/>
                </a:lnTo>
                <a:lnTo>
                  <a:pt x="3159" y="549"/>
                </a:lnTo>
                <a:lnTo>
                  <a:pt x="3169" y="542"/>
                </a:lnTo>
                <a:lnTo>
                  <a:pt x="3173" y="530"/>
                </a:lnTo>
                <a:lnTo>
                  <a:pt x="3172" y="520"/>
                </a:lnTo>
                <a:lnTo>
                  <a:pt x="3172" y="510"/>
                </a:lnTo>
                <a:lnTo>
                  <a:pt x="3172" y="507"/>
                </a:lnTo>
                <a:lnTo>
                  <a:pt x="3173" y="503"/>
                </a:lnTo>
                <a:lnTo>
                  <a:pt x="3175" y="497"/>
                </a:lnTo>
                <a:lnTo>
                  <a:pt x="3169" y="493"/>
                </a:lnTo>
                <a:lnTo>
                  <a:pt x="3163" y="499"/>
                </a:lnTo>
                <a:lnTo>
                  <a:pt x="3160" y="507"/>
                </a:lnTo>
                <a:lnTo>
                  <a:pt x="3155" y="525"/>
                </a:lnTo>
                <a:lnTo>
                  <a:pt x="3153" y="540"/>
                </a:lnTo>
                <a:close/>
                <a:moveTo>
                  <a:pt x="3117" y="744"/>
                </a:moveTo>
                <a:lnTo>
                  <a:pt x="3122" y="736"/>
                </a:lnTo>
                <a:lnTo>
                  <a:pt x="3122" y="726"/>
                </a:lnTo>
                <a:lnTo>
                  <a:pt x="3117" y="723"/>
                </a:lnTo>
                <a:lnTo>
                  <a:pt x="3112" y="728"/>
                </a:lnTo>
                <a:lnTo>
                  <a:pt x="3112" y="738"/>
                </a:lnTo>
                <a:lnTo>
                  <a:pt x="3117" y="744"/>
                </a:lnTo>
                <a:close/>
                <a:moveTo>
                  <a:pt x="2608" y="1027"/>
                </a:moveTo>
                <a:lnTo>
                  <a:pt x="2612" y="1019"/>
                </a:lnTo>
                <a:lnTo>
                  <a:pt x="2612" y="1010"/>
                </a:lnTo>
                <a:lnTo>
                  <a:pt x="2612" y="1007"/>
                </a:lnTo>
                <a:lnTo>
                  <a:pt x="2609" y="1006"/>
                </a:lnTo>
                <a:lnTo>
                  <a:pt x="2604" y="1012"/>
                </a:lnTo>
                <a:lnTo>
                  <a:pt x="2601" y="1023"/>
                </a:lnTo>
                <a:lnTo>
                  <a:pt x="2599" y="1029"/>
                </a:lnTo>
                <a:lnTo>
                  <a:pt x="2604" y="1032"/>
                </a:lnTo>
                <a:lnTo>
                  <a:pt x="2611" y="1029"/>
                </a:lnTo>
                <a:lnTo>
                  <a:pt x="2608" y="1027"/>
                </a:lnTo>
                <a:close/>
                <a:moveTo>
                  <a:pt x="3324" y="640"/>
                </a:moveTo>
                <a:lnTo>
                  <a:pt x="3323" y="636"/>
                </a:lnTo>
                <a:lnTo>
                  <a:pt x="3320" y="634"/>
                </a:lnTo>
                <a:lnTo>
                  <a:pt x="3314" y="640"/>
                </a:lnTo>
                <a:lnTo>
                  <a:pt x="3310" y="653"/>
                </a:lnTo>
                <a:lnTo>
                  <a:pt x="3312" y="660"/>
                </a:lnTo>
                <a:lnTo>
                  <a:pt x="3322" y="650"/>
                </a:lnTo>
                <a:lnTo>
                  <a:pt x="3324" y="640"/>
                </a:lnTo>
                <a:close/>
                <a:moveTo>
                  <a:pt x="2819" y="1318"/>
                </a:moveTo>
                <a:lnTo>
                  <a:pt x="2815" y="1320"/>
                </a:lnTo>
                <a:lnTo>
                  <a:pt x="2815" y="1324"/>
                </a:lnTo>
                <a:lnTo>
                  <a:pt x="2819" y="1327"/>
                </a:lnTo>
                <a:lnTo>
                  <a:pt x="2824" y="1321"/>
                </a:lnTo>
                <a:lnTo>
                  <a:pt x="2819" y="1318"/>
                </a:lnTo>
                <a:close/>
                <a:moveTo>
                  <a:pt x="2107" y="1677"/>
                </a:moveTo>
                <a:lnTo>
                  <a:pt x="2101" y="1687"/>
                </a:lnTo>
                <a:lnTo>
                  <a:pt x="2096" y="1696"/>
                </a:lnTo>
                <a:lnTo>
                  <a:pt x="2087" y="1713"/>
                </a:lnTo>
                <a:lnTo>
                  <a:pt x="2078" y="1731"/>
                </a:lnTo>
                <a:lnTo>
                  <a:pt x="2080" y="1735"/>
                </a:lnTo>
                <a:lnTo>
                  <a:pt x="2081" y="1739"/>
                </a:lnTo>
                <a:lnTo>
                  <a:pt x="2084" y="1751"/>
                </a:lnTo>
                <a:lnTo>
                  <a:pt x="2088" y="1761"/>
                </a:lnTo>
                <a:lnTo>
                  <a:pt x="2094" y="1771"/>
                </a:lnTo>
                <a:lnTo>
                  <a:pt x="2103" y="1778"/>
                </a:lnTo>
                <a:lnTo>
                  <a:pt x="2107" y="1781"/>
                </a:lnTo>
                <a:lnTo>
                  <a:pt x="2111" y="1784"/>
                </a:lnTo>
                <a:lnTo>
                  <a:pt x="2126" y="1788"/>
                </a:lnTo>
                <a:lnTo>
                  <a:pt x="2137" y="1794"/>
                </a:lnTo>
                <a:lnTo>
                  <a:pt x="2152" y="1790"/>
                </a:lnTo>
                <a:lnTo>
                  <a:pt x="2165" y="1790"/>
                </a:lnTo>
                <a:lnTo>
                  <a:pt x="2170" y="1787"/>
                </a:lnTo>
                <a:lnTo>
                  <a:pt x="2176" y="1782"/>
                </a:lnTo>
                <a:lnTo>
                  <a:pt x="2189" y="1774"/>
                </a:lnTo>
                <a:lnTo>
                  <a:pt x="2201" y="1762"/>
                </a:lnTo>
                <a:lnTo>
                  <a:pt x="2203" y="1758"/>
                </a:lnTo>
                <a:lnTo>
                  <a:pt x="2205" y="1754"/>
                </a:lnTo>
                <a:lnTo>
                  <a:pt x="2211" y="1745"/>
                </a:lnTo>
                <a:lnTo>
                  <a:pt x="2219" y="1739"/>
                </a:lnTo>
                <a:lnTo>
                  <a:pt x="2218" y="1736"/>
                </a:lnTo>
                <a:lnTo>
                  <a:pt x="2218" y="1733"/>
                </a:lnTo>
                <a:lnTo>
                  <a:pt x="2219" y="1722"/>
                </a:lnTo>
                <a:lnTo>
                  <a:pt x="2216" y="1713"/>
                </a:lnTo>
                <a:lnTo>
                  <a:pt x="2215" y="1706"/>
                </a:lnTo>
                <a:lnTo>
                  <a:pt x="2212" y="1699"/>
                </a:lnTo>
                <a:lnTo>
                  <a:pt x="2209" y="1692"/>
                </a:lnTo>
                <a:lnTo>
                  <a:pt x="2202" y="1687"/>
                </a:lnTo>
                <a:lnTo>
                  <a:pt x="2201" y="1684"/>
                </a:lnTo>
                <a:lnTo>
                  <a:pt x="2198" y="1682"/>
                </a:lnTo>
                <a:lnTo>
                  <a:pt x="2182" y="1666"/>
                </a:lnTo>
                <a:lnTo>
                  <a:pt x="2176" y="1669"/>
                </a:lnTo>
                <a:lnTo>
                  <a:pt x="2170" y="1666"/>
                </a:lnTo>
                <a:lnTo>
                  <a:pt x="2166" y="1664"/>
                </a:lnTo>
                <a:lnTo>
                  <a:pt x="2163" y="1661"/>
                </a:lnTo>
                <a:lnTo>
                  <a:pt x="2152" y="1666"/>
                </a:lnTo>
                <a:lnTo>
                  <a:pt x="2143" y="1667"/>
                </a:lnTo>
                <a:lnTo>
                  <a:pt x="2136" y="1664"/>
                </a:lnTo>
                <a:lnTo>
                  <a:pt x="2129" y="1667"/>
                </a:lnTo>
                <a:lnTo>
                  <a:pt x="2124" y="1671"/>
                </a:lnTo>
                <a:lnTo>
                  <a:pt x="2107" y="1677"/>
                </a:lnTo>
                <a:close/>
                <a:moveTo>
                  <a:pt x="2691" y="1353"/>
                </a:moveTo>
                <a:lnTo>
                  <a:pt x="2681" y="1363"/>
                </a:lnTo>
                <a:lnTo>
                  <a:pt x="2671" y="1365"/>
                </a:lnTo>
                <a:lnTo>
                  <a:pt x="2663" y="1363"/>
                </a:lnTo>
                <a:lnTo>
                  <a:pt x="2652" y="1359"/>
                </a:lnTo>
                <a:lnTo>
                  <a:pt x="2647" y="1360"/>
                </a:lnTo>
                <a:lnTo>
                  <a:pt x="2642" y="1366"/>
                </a:lnTo>
                <a:lnTo>
                  <a:pt x="2634" y="1372"/>
                </a:lnTo>
                <a:lnTo>
                  <a:pt x="2628" y="1373"/>
                </a:lnTo>
                <a:lnTo>
                  <a:pt x="2618" y="1385"/>
                </a:lnTo>
                <a:lnTo>
                  <a:pt x="2605" y="1389"/>
                </a:lnTo>
                <a:lnTo>
                  <a:pt x="2599" y="1382"/>
                </a:lnTo>
                <a:lnTo>
                  <a:pt x="2592" y="1378"/>
                </a:lnTo>
                <a:lnTo>
                  <a:pt x="2589" y="1382"/>
                </a:lnTo>
                <a:lnTo>
                  <a:pt x="2591" y="1388"/>
                </a:lnTo>
                <a:lnTo>
                  <a:pt x="2593" y="1389"/>
                </a:lnTo>
                <a:lnTo>
                  <a:pt x="2591" y="1399"/>
                </a:lnTo>
                <a:lnTo>
                  <a:pt x="2582" y="1411"/>
                </a:lnTo>
                <a:lnTo>
                  <a:pt x="2579" y="1415"/>
                </a:lnTo>
                <a:lnTo>
                  <a:pt x="2578" y="1419"/>
                </a:lnTo>
                <a:lnTo>
                  <a:pt x="2575" y="1427"/>
                </a:lnTo>
                <a:lnTo>
                  <a:pt x="2566" y="1434"/>
                </a:lnTo>
                <a:lnTo>
                  <a:pt x="2560" y="1434"/>
                </a:lnTo>
                <a:lnTo>
                  <a:pt x="2553" y="1435"/>
                </a:lnTo>
                <a:lnTo>
                  <a:pt x="2550" y="1441"/>
                </a:lnTo>
                <a:lnTo>
                  <a:pt x="2553" y="1445"/>
                </a:lnTo>
                <a:lnTo>
                  <a:pt x="2557" y="1450"/>
                </a:lnTo>
                <a:lnTo>
                  <a:pt x="2556" y="1464"/>
                </a:lnTo>
                <a:lnTo>
                  <a:pt x="2546" y="1475"/>
                </a:lnTo>
                <a:lnTo>
                  <a:pt x="2543" y="1480"/>
                </a:lnTo>
                <a:lnTo>
                  <a:pt x="2542" y="1483"/>
                </a:lnTo>
                <a:lnTo>
                  <a:pt x="2543" y="1493"/>
                </a:lnTo>
                <a:lnTo>
                  <a:pt x="2542" y="1500"/>
                </a:lnTo>
                <a:lnTo>
                  <a:pt x="2542" y="1506"/>
                </a:lnTo>
                <a:lnTo>
                  <a:pt x="2542" y="1512"/>
                </a:lnTo>
                <a:lnTo>
                  <a:pt x="2545" y="1519"/>
                </a:lnTo>
                <a:lnTo>
                  <a:pt x="2549" y="1526"/>
                </a:lnTo>
                <a:lnTo>
                  <a:pt x="2550" y="1533"/>
                </a:lnTo>
                <a:lnTo>
                  <a:pt x="2549" y="1543"/>
                </a:lnTo>
                <a:lnTo>
                  <a:pt x="2543" y="1548"/>
                </a:lnTo>
                <a:lnTo>
                  <a:pt x="2545" y="1553"/>
                </a:lnTo>
                <a:lnTo>
                  <a:pt x="2552" y="1569"/>
                </a:lnTo>
                <a:lnTo>
                  <a:pt x="2556" y="1584"/>
                </a:lnTo>
                <a:lnTo>
                  <a:pt x="2547" y="1597"/>
                </a:lnTo>
                <a:lnTo>
                  <a:pt x="2537" y="1604"/>
                </a:lnTo>
                <a:lnTo>
                  <a:pt x="2517" y="1615"/>
                </a:lnTo>
                <a:lnTo>
                  <a:pt x="2500" y="1630"/>
                </a:lnTo>
                <a:lnTo>
                  <a:pt x="2487" y="1640"/>
                </a:lnTo>
                <a:lnTo>
                  <a:pt x="2473" y="1644"/>
                </a:lnTo>
                <a:lnTo>
                  <a:pt x="2467" y="1645"/>
                </a:lnTo>
                <a:lnTo>
                  <a:pt x="2463" y="1647"/>
                </a:lnTo>
                <a:lnTo>
                  <a:pt x="2452" y="1658"/>
                </a:lnTo>
                <a:lnTo>
                  <a:pt x="2444" y="1667"/>
                </a:lnTo>
                <a:lnTo>
                  <a:pt x="2441" y="1670"/>
                </a:lnTo>
                <a:lnTo>
                  <a:pt x="2442" y="1673"/>
                </a:lnTo>
                <a:lnTo>
                  <a:pt x="2444" y="1677"/>
                </a:lnTo>
                <a:lnTo>
                  <a:pt x="2448" y="1679"/>
                </a:lnTo>
                <a:lnTo>
                  <a:pt x="2451" y="1676"/>
                </a:lnTo>
                <a:lnTo>
                  <a:pt x="2470" y="1667"/>
                </a:lnTo>
                <a:lnTo>
                  <a:pt x="2478" y="1653"/>
                </a:lnTo>
                <a:lnTo>
                  <a:pt x="2496" y="1640"/>
                </a:lnTo>
                <a:lnTo>
                  <a:pt x="2513" y="1631"/>
                </a:lnTo>
                <a:lnTo>
                  <a:pt x="2533" y="1624"/>
                </a:lnTo>
                <a:lnTo>
                  <a:pt x="2549" y="1615"/>
                </a:lnTo>
                <a:lnTo>
                  <a:pt x="2559" y="1620"/>
                </a:lnTo>
                <a:lnTo>
                  <a:pt x="2569" y="1621"/>
                </a:lnTo>
                <a:lnTo>
                  <a:pt x="2581" y="1622"/>
                </a:lnTo>
                <a:lnTo>
                  <a:pt x="2589" y="1630"/>
                </a:lnTo>
                <a:lnTo>
                  <a:pt x="2592" y="1634"/>
                </a:lnTo>
                <a:lnTo>
                  <a:pt x="2591" y="1647"/>
                </a:lnTo>
                <a:lnTo>
                  <a:pt x="2586" y="1654"/>
                </a:lnTo>
                <a:lnTo>
                  <a:pt x="2583" y="1661"/>
                </a:lnTo>
                <a:lnTo>
                  <a:pt x="2589" y="1664"/>
                </a:lnTo>
                <a:lnTo>
                  <a:pt x="2598" y="1660"/>
                </a:lnTo>
                <a:lnTo>
                  <a:pt x="2605" y="1648"/>
                </a:lnTo>
                <a:lnTo>
                  <a:pt x="2609" y="1641"/>
                </a:lnTo>
                <a:lnTo>
                  <a:pt x="2614" y="1635"/>
                </a:lnTo>
                <a:lnTo>
                  <a:pt x="2618" y="1633"/>
                </a:lnTo>
                <a:lnTo>
                  <a:pt x="2621" y="1630"/>
                </a:lnTo>
                <a:lnTo>
                  <a:pt x="2624" y="1627"/>
                </a:lnTo>
                <a:lnTo>
                  <a:pt x="2625" y="1624"/>
                </a:lnTo>
                <a:lnTo>
                  <a:pt x="2638" y="1622"/>
                </a:lnTo>
                <a:lnTo>
                  <a:pt x="2651" y="1621"/>
                </a:lnTo>
                <a:lnTo>
                  <a:pt x="2660" y="1621"/>
                </a:lnTo>
                <a:lnTo>
                  <a:pt x="2665" y="1618"/>
                </a:lnTo>
                <a:lnTo>
                  <a:pt x="2674" y="1618"/>
                </a:lnTo>
                <a:lnTo>
                  <a:pt x="2675" y="1624"/>
                </a:lnTo>
                <a:lnTo>
                  <a:pt x="2686" y="1625"/>
                </a:lnTo>
                <a:lnTo>
                  <a:pt x="2696" y="1621"/>
                </a:lnTo>
                <a:lnTo>
                  <a:pt x="2704" y="1617"/>
                </a:lnTo>
                <a:lnTo>
                  <a:pt x="2713" y="1611"/>
                </a:lnTo>
                <a:lnTo>
                  <a:pt x="2723" y="1608"/>
                </a:lnTo>
                <a:lnTo>
                  <a:pt x="2734" y="1614"/>
                </a:lnTo>
                <a:lnTo>
                  <a:pt x="2739" y="1609"/>
                </a:lnTo>
                <a:lnTo>
                  <a:pt x="2742" y="1604"/>
                </a:lnTo>
                <a:lnTo>
                  <a:pt x="2743" y="1601"/>
                </a:lnTo>
                <a:lnTo>
                  <a:pt x="2746" y="1599"/>
                </a:lnTo>
                <a:lnTo>
                  <a:pt x="2752" y="1597"/>
                </a:lnTo>
                <a:lnTo>
                  <a:pt x="2759" y="1594"/>
                </a:lnTo>
                <a:lnTo>
                  <a:pt x="2765" y="1591"/>
                </a:lnTo>
                <a:lnTo>
                  <a:pt x="2769" y="1584"/>
                </a:lnTo>
                <a:lnTo>
                  <a:pt x="2778" y="1578"/>
                </a:lnTo>
                <a:lnTo>
                  <a:pt x="2782" y="1573"/>
                </a:lnTo>
                <a:lnTo>
                  <a:pt x="2791" y="1563"/>
                </a:lnTo>
                <a:lnTo>
                  <a:pt x="2795" y="1563"/>
                </a:lnTo>
                <a:lnTo>
                  <a:pt x="2798" y="1563"/>
                </a:lnTo>
                <a:lnTo>
                  <a:pt x="2799" y="1559"/>
                </a:lnTo>
                <a:lnTo>
                  <a:pt x="2798" y="1555"/>
                </a:lnTo>
                <a:lnTo>
                  <a:pt x="2802" y="1548"/>
                </a:lnTo>
                <a:lnTo>
                  <a:pt x="2802" y="1539"/>
                </a:lnTo>
                <a:lnTo>
                  <a:pt x="2806" y="1535"/>
                </a:lnTo>
                <a:lnTo>
                  <a:pt x="2811" y="1529"/>
                </a:lnTo>
                <a:lnTo>
                  <a:pt x="2815" y="1527"/>
                </a:lnTo>
                <a:lnTo>
                  <a:pt x="2818" y="1517"/>
                </a:lnTo>
                <a:lnTo>
                  <a:pt x="2821" y="1510"/>
                </a:lnTo>
                <a:lnTo>
                  <a:pt x="2822" y="1503"/>
                </a:lnTo>
                <a:lnTo>
                  <a:pt x="2828" y="1500"/>
                </a:lnTo>
                <a:lnTo>
                  <a:pt x="2832" y="1488"/>
                </a:lnTo>
                <a:lnTo>
                  <a:pt x="2828" y="1480"/>
                </a:lnTo>
                <a:lnTo>
                  <a:pt x="2821" y="1463"/>
                </a:lnTo>
                <a:lnTo>
                  <a:pt x="2818" y="1448"/>
                </a:lnTo>
                <a:lnTo>
                  <a:pt x="2814" y="1421"/>
                </a:lnTo>
                <a:lnTo>
                  <a:pt x="2804" y="1418"/>
                </a:lnTo>
                <a:lnTo>
                  <a:pt x="2798" y="1412"/>
                </a:lnTo>
                <a:lnTo>
                  <a:pt x="2793" y="1403"/>
                </a:lnTo>
                <a:lnTo>
                  <a:pt x="2793" y="1392"/>
                </a:lnTo>
                <a:lnTo>
                  <a:pt x="2791" y="1386"/>
                </a:lnTo>
                <a:lnTo>
                  <a:pt x="2783" y="1382"/>
                </a:lnTo>
                <a:lnTo>
                  <a:pt x="2778" y="1383"/>
                </a:lnTo>
                <a:lnTo>
                  <a:pt x="2772" y="1380"/>
                </a:lnTo>
                <a:lnTo>
                  <a:pt x="2770" y="1373"/>
                </a:lnTo>
                <a:lnTo>
                  <a:pt x="2775" y="1367"/>
                </a:lnTo>
                <a:lnTo>
                  <a:pt x="2781" y="1363"/>
                </a:lnTo>
                <a:lnTo>
                  <a:pt x="2782" y="1356"/>
                </a:lnTo>
                <a:lnTo>
                  <a:pt x="2779" y="1353"/>
                </a:lnTo>
                <a:lnTo>
                  <a:pt x="2765" y="1362"/>
                </a:lnTo>
                <a:lnTo>
                  <a:pt x="2750" y="1367"/>
                </a:lnTo>
                <a:lnTo>
                  <a:pt x="2745" y="1367"/>
                </a:lnTo>
                <a:lnTo>
                  <a:pt x="2739" y="1366"/>
                </a:lnTo>
                <a:lnTo>
                  <a:pt x="2742" y="1362"/>
                </a:lnTo>
                <a:lnTo>
                  <a:pt x="2737" y="1359"/>
                </a:lnTo>
                <a:lnTo>
                  <a:pt x="2734" y="1360"/>
                </a:lnTo>
                <a:lnTo>
                  <a:pt x="2733" y="1362"/>
                </a:lnTo>
                <a:lnTo>
                  <a:pt x="2732" y="1362"/>
                </a:lnTo>
                <a:lnTo>
                  <a:pt x="2730" y="1360"/>
                </a:lnTo>
                <a:lnTo>
                  <a:pt x="2720" y="1356"/>
                </a:lnTo>
                <a:lnTo>
                  <a:pt x="2714" y="1362"/>
                </a:lnTo>
                <a:lnTo>
                  <a:pt x="2704" y="1362"/>
                </a:lnTo>
                <a:lnTo>
                  <a:pt x="2697" y="1354"/>
                </a:lnTo>
                <a:lnTo>
                  <a:pt x="2694" y="1352"/>
                </a:lnTo>
                <a:lnTo>
                  <a:pt x="2691" y="1353"/>
                </a:lnTo>
                <a:close/>
                <a:moveTo>
                  <a:pt x="2467" y="1282"/>
                </a:moveTo>
                <a:lnTo>
                  <a:pt x="2463" y="1285"/>
                </a:lnTo>
                <a:lnTo>
                  <a:pt x="2458" y="1293"/>
                </a:lnTo>
                <a:lnTo>
                  <a:pt x="2460" y="1298"/>
                </a:lnTo>
                <a:lnTo>
                  <a:pt x="2467" y="1324"/>
                </a:lnTo>
                <a:lnTo>
                  <a:pt x="2467" y="1352"/>
                </a:lnTo>
                <a:lnTo>
                  <a:pt x="2465" y="1357"/>
                </a:lnTo>
                <a:lnTo>
                  <a:pt x="2465" y="1363"/>
                </a:lnTo>
                <a:lnTo>
                  <a:pt x="2467" y="1373"/>
                </a:lnTo>
                <a:lnTo>
                  <a:pt x="2473" y="1380"/>
                </a:lnTo>
                <a:lnTo>
                  <a:pt x="2478" y="1380"/>
                </a:lnTo>
                <a:lnTo>
                  <a:pt x="2480" y="1376"/>
                </a:lnTo>
                <a:lnTo>
                  <a:pt x="2480" y="1372"/>
                </a:lnTo>
                <a:lnTo>
                  <a:pt x="2480" y="1366"/>
                </a:lnTo>
                <a:lnTo>
                  <a:pt x="2481" y="1362"/>
                </a:lnTo>
                <a:lnTo>
                  <a:pt x="2483" y="1362"/>
                </a:lnTo>
                <a:lnTo>
                  <a:pt x="2487" y="1363"/>
                </a:lnTo>
                <a:lnTo>
                  <a:pt x="2491" y="1366"/>
                </a:lnTo>
                <a:lnTo>
                  <a:pt x="2500" y="1360"/>
                </a:lnTo>
                <a:lnTo>
                  <a:pt x="2501" y="1353"/>
                </a:lnTo>
                <a:lnTo>
                  <a:pt x="2500" y="1339"/>
                </a:lnTo>
                <a:lnTo>
                  <a:pt x="2490" y="1310"/>
                </a:lnTo>
                <a:lnTo>
                  <a:pt x="2481" y="1297"/>
                </a:lnTo>
                <a:lnTo>
                  <a:pt x="2477" y="1291"/>
                </a:lnTo>
                <a:lnTo>
                  <a:pt x="2474" y="1285"/>
                </a:lnTo>
                <a:lnTo>
                  <a:pt x="2467" y="1282"/>
                </a:lnTo>
                <a:close/>
                <a:moveTo>
                  <a:pt x="2693" y="1225"/>
                </a:moveTo>
                <a:lnTo>
                  <a:pt x="2686" y="1232"/>
                </a:lnTo>
                <a:lnTo>
                  <a:pt x="2677" y="1233"/>
                </a:lnTo>
                <a:lnTo>
                  <a:pt x="2667" y="1248"/>
                </a:lnTo>
                <a:lnTo>
                  <a:pt x="2664" y="1249"/>
                </a:lnTo>
                <a:lnTo>
                  <a:pt x="2660" y="1252"/>
                </a:lnTo>
                <a:lnTo>
                  <a:pt x="2658" y="1255"/>
                </a:lnTo>
                <a:lnTo>
                  <a:pt x="2658" y="1258"/>
                </a:lnTo>
                <a:lnTo>
                  <a:pt x="2658" y="1269"/>
                </a:lnTo>
                <a:lnTo>
                  <a:pt x="2654" y="1280"/>
                </a:lnTo>
                <a:lnTo>
                  <a:pt x="2660" y="1288"/>
                </a:lnTo>
                <a:lnTo>
                  <a:pt x="2663" y="1300"/>
                </a:lnTo>
                <a:lnTo>
                  <a:pt x="2677" y="1308"/>
                </a:lnTo>
                <a:lnTo>
                  <a:pt x="2694" y="1314"/>
                </a:lnTo>
                <a:lnTo>
                  <a:pt x="2706" y="1311"/>
                </a:lnTo>
                <a:lnTo>
                  <a:pt x="2719" y="1311"/>
                </a:lnTo>
                <a:lnTo>
                  <a:pt x="2734" y="1298"/>
                </a:lnTo>
                <a:lnTo>
                  <a:pt x="2739" y="1293"/>
                </a:lnTo>
                <a:lnTo>
                  <a:pt x="2740" y="1287"/>
                </a:lnTo>
                <a:lnTo>
                  <a:pt x="2746" y="1272"/>
                </a:lnTo>
                <a:lnTo>
                  <a:pt x="2753" y="1259"/>
                </a:lnTo>
                <a:lnTo>
                  <a:pt x="2746" y="1251"/>
                </a:lnTo>
                <a:lnTo>
                  <a:pt x="2746" y="1241"/>
                </a:lnTo>
                <a:lnTo>
                  <a:pt x="2716" y="1220"/>
                </a:lnTo>
                <a:lnTo>
                  <a:pt x="2704" y="1228"/>
                </a:lnTo>
                <a:lnTo>
                  <a:pt x="2693" y="1225"/>
                </a:lnTo>
                <a:close/>
                <a:moveTo>
                  <a:pt x="2516" y="1406"/>
                </a:moveTo>
                <a:lnTo>
                  <a:pt x="2519" y="1418"/>
                </a:lnTo>
                <a:lnTo>
                  <a:pt x="2523" y="1418"/>
                </a:lnTo>
                <a:lnTo>
                  <a:pt x="2527" y="1415"/>
                </a:lnTo>
                <a:lnTo>
                  <a:pt x="2526" y="1409"/>
                </a:lnTo>
                <a:lnTo>
                  <a:pt x="2524" y="1406"/>
                </a:lnTo>
                <a:lnTo>
                  <a:pt x="2524" y="1403"/>
                </a:lnTo>
                <a:lnTo>
                  <a:pt x="2523" y="1393"/>
                </a:lnTo>
                <a:lnTo>
                  <a:pt x="2519" y="1390"/>
                </a:lnTo>
                <a:lnTo>
                  <a:pt x="2513" y="1398"/>
                </a:lnTo>
                <a:lnTo>
                  <a:pt x="2516" y="1406"/>
                </a:lnTo>
                <a:close/>
                <a:moveTo>
                  <a:pt x="2878" y="1513"/>
                </a:moveTo>
                <a:lnTo>
                  <a:pt x="2878" y="1496"/>
                </a:lnTo>
                <a:lnTo>
                  <a:pt x="2874" y="1480"/>
                </a:lnTo>
                <a:lnTo>
                  <a:pt x="2873" y="1475"/>
                </a:lnTo>
                <a:lnTo>
                  <a:pt x="2873" y="1471"/>
                </a:lnTo>
                <a:lnTo>
                  <a:pt x="2873" y="1463"/>
                </a:lnTo>
                <a:lnTo>
                  <a:pt x="2873" y="1457"/>
                </a:lnTo>
                <a:lnTo>
                  <a:pt x="2871" y="1452"/>
                </a:lnTo>
                <a:lnTo>
                  <a:pt x="2865" y="1448"/>
                </a:lnTo>
                <a:lnTo>
                  <a:pt x="2858" y="1455"/>
                </a:lnTo>
                <a:lnTo>
                  <a:pt x="2857" y="1464"/>
                </a:lnTo>
                <a:lnTo>
                  <a:pt x="2858" y="1473"/>
                </a:lnTo>
                <a:lnTo>
                  <a:pt x="2861" y="1480"/>
                </a:lnTo>
                <a:lnTo>
                  <a:pt x="2854" y="1496"/>
                </a:lnTo>
                <a:lnTo>
                  <a:pt x="2854" y="1510"/>
                </a:lnTo>
                <a:lnTo>
                  <a:pt x="2854" y="1517"/>
                </a:lnTo>
                <a:lnTo>
                  <a:pt x="2855" y="1524"/>
                </a:lnTo>
                <a:lnTo>
                  <a:pt x="2858" y="1532"/>
                </a:lnTo>
                <a:lnTo>
                  <a:pt x="2865" y="1536"/>
                </a:lnTo>
                <a:lnTo>
                  <a:pt x="2876" y="1526"/>
                </a:lnTo>
                <a:lnTo>
                  <a:pt x="2878" y="1513"/>
                </a:lnTo>
                <a:close/>
                <a:moveTo>
                  <a:pt x="2724" y="2353"/>
                </a:moveTo>
                <a:lnTo>
                  <a:pt x="2726" y="2351"/>
                </a:lnTo>
                <a:lnTo>
                  <a:pt x="2727" y="2350"/>
                </a:lnTo>
                <a:lnTo>
                  <a:pt x="2733" y="2353"/>
                </a:lnTo>
                <a:lnTo>
                  <a:pt x="2739" y="2356"/>
                </a:lnTo>
                <a:lnTo>
                  <a:pt x="2745" y="2350"/>
                </a:lnTo>
                <a:lnTo>
                  <a:pt x="2749" y="2347"/>
                </a:lnTo>
                <a:lnTo>
                  <a:pt x="2760" y="2344"/>
                </a:lnTo>
                <a:lnTo>
                  <a:pt x="2773" y="2346"/>
                </a:lnTo>
                <a:lnTo>
                  <a:pt x="2776" y="2346"/>
                </a:lnTo>
                <a:lnTo>
                  <a:pt x="2778" y="2346"/>
                </a:lnTo>
                <a:lnTo>
                  <a:pt x="2782" y="2347"/>
                </a:lnTo>
                <a:lnTo>
                  <a:pt x="2785" y="2343"/>
                </a:lnTo>
                <a:lnTo>
                  <a:pt x="2785" y="2336"/>
                </a:lnTo>
                <a:lnTo>
                  <a:pt x="2791" y="2331"/>
                </a:lnTo>
                <a:lnTo>
                  <a:pt x="2798" y="2328"/>
                </a:lnTo>
                <a:lnTo>
                  <a:pt x="2805" y="2328"/>
                </a:lnTo>
                <a:lnTo>
                  <a:pt x="2812" y="2321"/>
                </a:lnTo>
                <a:lnTo>
                  <a:pt x="2819" y="2313"/>
                </a:lnTo>
                <a:lnTo>
                  <a:pt x="2824" y="2308"/>
                </a:lnTo>
                <a:lnTo>
                  <a:pt x="2831" y="2307"/>
                </a:lnTo>
                <a:lnTo>
                  <a:pt x="2835" y="2311"/>
                </a:lnTo>
                <a:lnTo>
                  <a:pt x="2840" y="2311"/>
                </a:lnTo>
                <a:lnTo>
                  <a:pt x="2844" y="2307"/>
                </a:lnTo>
                <a:lnTo>
                  <a:pt x="2844" y="2302"/>
                </a:lnTo>
                <a:lnTo>
                  <a:pt x="2842" y="2295"/>
                </a:lnTo>
                <a:lnTo>
                  <a:pt x="2838" y="2290"/>
                </a:lnTo>
                <a:lnTo>
                  <a:pt x="2845" y="2281"/>
                </a:lnTo>
                <a:lnTo>
                  <a:pt x="2851" y="2271"/>
                </a:lnTo>
                <a:lnTo>
                  <a:pt x="2852" y="2268"/>
                </a:lnTo>
                <a:lnTo>
                  <a:pt x="2855" y="2264"/>
                </a:lnTo>
                <a:lnTo>
                  <a:pt x="2860" y="2262"/>
                </a:lnTo>
                <a:lnTo>
                  <a:pt x="2863" y="2262"/>
                </a:lnTo>
                <a:lnTo>
                  <a:pt x="2864" y="2258"/>
                </a:lnTo>
                <a:lnTo>
                  <a:pt x="2865" y="2252"/>
                </a:lnTo>
                <a:lnTo>
                  <a:pt x="2863" y="2249"/>
                </a:lnTo>
                <a:lnTo>
                  <a:pt x="2858" y="2245"/>
                </a:lnTo>
                <a:lnTo>
                  <a:pt x="2860" y="2235"/>
                </a:lnTo>
                <a:lnTo>
                  <a:pt x="2864" y="2228"/>
                </a:lnTo>
                <a:lnTo>
                  <a:pt x="2871" y="2228"/>
                </a:lnTo>
                <a:lnTo>
                  <a:pt x="2877" y="2223"/>
                </a:lnTo>
                <a:lnTo>
                  <a:pt x="2871" y="2219"/>
                </a:lnTo>
                <a:lnTo>
                  <a:pt x="2867" y="2217"/>
                </a:lnTo>
                <a:lnTo>
                  <a:pt x="2864" y="2215"/>
                </a:lnTo>
                <a:lnTo>
                  <a:pt x="2864" y="2212"/>
                </a:lnTo>
                <a:lnTo>
                  <a:pt x="2863" y="2207"/>
                </a:lnTo>
                <a:lnTo>
                  <a:pt x="2867" y="2200"/>
                </a:lnTo>
                <a:lnTo>
                  <a:pt x="2861" y="2193"/>
                </a:lnTo>
                <a:lnTo>
                  <a:pt x="2857" y="2186"/>
                </a:lnTo>
                <a:lnTo>
                  <a:pt x="2855" y="2181"/>
                </a:lnTo>
                <a:lnTo>
                  <a:pt x="2857" y="2177"/>
                </a:lnTo>
                <a:lnTo>
                  <a:pt x="2858" y="2171"/>
                </a:lnTo>
                <a:lnTo>
                  <a:pt x="2855" y="2164"/>
                </a:lnTo>
                <a:lnTo>
                  <a:pt x="2848" y="2161"/>
                </a:lnTo>
                <a:lnTo>
                  <a:pt x="2845" y="2151"/>
                </a:lnTo>
                <a:lnTo>
                  <a:pt x="2844" y="2145"/>
                </a:lnTo>
                <a:lnTo>
                  <a:pt x="2831" y="2143"/>
                </a:lnTo>
                <a:lnTo>
                  <a:pt x="2824" y="2135"/>
                </a:lnTo>
                <a:lnTo>
                  <a:pt x="2821" y="2131"/>
                </a:lnTo>
                <a:lnTo>
                  <a:pt x="2817" y="2128"/>
                </a:lnTo>
                <a:lnTo>
                  <a:pt x="2814" y="2122"/>
                </a:lnTo>
                <a:lnTo>
                  <a:pt x="2818" y="2120"/>
                </a:lnTo>
                <a:lnTo>
                  <a:pt x="2825" y="2114"/>
                </a:lnTo>
                <a:lnTo>
                  <a:pt x="2832" y="2111"/>
                </a:lnTo>
                <a:lnTo>
                  <a:pt x="2837" y="2105"/>
                </a:lnTo>
                <a:lnTo>
                  <a:pt x="2838" y="2098"/>
                </a:lnTo>
                <a:lnTo>
                  <a:pt x="2835" y="2096"/>
                </a:lnTo>
                <a:lnTo>
                  <a:pt x="2825" y="2098"/>
                </a:lnTo>
                <a:lnTo>
                  <a:pt x="2817" y="2105"/>
                </a:lnTo>
                <a:lnTo>
                  <a:pt x="2814" y="2111"/>
                </a:lnTo>
                <a:lnTo>
                  <a:pt x="2806" y="2114"/>
                </a:lnTo>
                <a:lnTo>
                  <a:pt x="2804" y="2112"/>
                </a:lnTo>
                <a:lnTo>
                  <a:pt x="2801" y="2111"/>
                </a:lnTo>
                <a:lnTo>
                  <a:pt x="2798" y="2114"/>
                </a:lnTo>
                <a:lnTo>
                  <a:pt x="2792" y="2111"/>
                </a:lnTo>
                <a:lnTo>
                  <a:pt x="2791" y="2102"/>
                </a:lnTo>
                <a:lnTo>
                  <a:pt x="2796" y="2095"/>
                </a:lnTo>
                <a:lnTo>
                  <a:pt x="2798" y="2092"/>
                </a:lnTo>
                <a:lnTo>
                  <a:pt x="2796" y="2089"/>
                </a:lnTo>
                <a:lnTo>
                  <a:pt x="2793" y="2088"/>
                </a:lnTo>
                <a:lnTo>
                  <a:pt x="2791" y="2086"/>
                </a:lnTo>
                <a:lnTo>
                  <a:pt x="2782" y="2086"/>
                </a:lnTo>
                <a:lnTo>
                  <a:pt x="2773" y="2082"/>
                </a:lnTo>
                <a:lnTo>
                  <a:pt x="2772" y="2075"/>
                </a:lnTo>
                <a:lnTo>
                  <a:pt x="2763" y="2068"/>
                </a:lnTo>
                <a:lnTo>
                  <a:pt x="2758" y="2066"/>
                </a:lnTo>
                <a:lnTo>
                  <a:pt x="2750" y="2072"/>
                </a:lnTo>
                <a:lnTo>
                  <a:pt x="2749" y="2081"/>
                </a:lnTo>
                <a:lnTo>
                  <a:pt x="2750" y="2086"/>
                </a:lnTo>
                <a:lnTo>
                  <a:pt x="2753" y="2091"/>
                </a:lnTo>
                <a:lnTo>
                  <a:pt x="2759" y="2098"/>
                </a:lnTo>
                <a:lnTo>
                  <a:pt x="2766" y="2102"/>
                </a:lnTo>
                <a:lnTo>
                  <a:pt x="2773" y="2109"/>
                </a:lnTo>
                <a:lnTo>
                  <a:pt x="2772" y="2118"/>
                </a:lnTo>
                <a:lnTo>
                  <a:pt x="2768" y="2121"/>
                </a:lnTo>
                <a:lnTo>
                  <a:pt x="2759" y="2120"/>
                </a:lnTo>
                <a:lnTo>
                  <a:pt x="2753" y="2115"/>
                </a:lnTo>
                <a:lnTo>
                  <a:pt x="2746" y="2109"/>
                </a:lnTo>
                <a:lnTo>
                  <a:pt x="2733" y="2105"/>
                </a:lnTo>
                <a:lnTo>
                  <a:pt x="2717" y="2112"/>
                </a:lnTo>
                <a:lnTo>
                  <a:pt x="2700" y="2117"/>
                </a:lnTo>
                <a:lnTo>
                  <a:pt x="2693" y="2118"/>
                </a:lnTo>
                <a:lnTo>
                  <a:pt x="2684" y="2118"/>
                </a:lnTo>
                <a:lnTo>
                  <a:pt x="2681" y="2120"/>
                </a:lnTo>
                <a:lnTo>
                  <a:pt x="2678" y="2122"/>
                </a:lnTo>
                <a:lnTo>
                  <a:pt x="2674" y="2128"/>
                </a:lnTo>
                <a:lnTo>
                  <a:pt x="2668" y="2130"/>
                </a:lnTo>
                <a:lnTo>
                  <a:pt x="2664" y="2130"/>
                </a:lnTo>
                <a:lnTo>
                  <a:pt x="2660" y="2125"/>
                </a:lnTo>
                <a:lnTo>
                  <a:pt x="2660" y="2121"/>
                </a:lnTo>
                <a:lnTo>
                  <a:pt x="2660" y="2117"/>
                </a:lnTo>
                <a:lnTo>
                  <a:pt x="2661" y="2111"/>
                </a:lnTo>
                <a:lnTo>
                  <a:pt x="2661" y="2108"/>
                </a:lnTo>
                <a:lnTo>
                  <a:pt x="2657" y="2105"/>
                </a:lnTo>
                <a:lnTo>
                  <a:pt x="2654" y="2104"/>
                </a:lnTo>
                <a:lnTo>
                  <a:pt x="2654" y="2099"/>
                </a:lnTo>
                <a:lnTo>
                  <a:pt x="2654" y="2092"/>
                </a:lnTo>
                <a:lnTo>
                  <a:pt x="2657" y="2092"/>
                </a:lnTo>
                <a:lnTo>
                  <a:pt x="2663" y="2089"/>
                </a:lnTo>
                <a:lnTo>
                  <a:pt x="2663" y="2086"/>
                </a:lnTo>
                <a:lnTo>
                  <a:pt x="2660" y="2085"/>
                </a:lnTo>
                <a:lnTo>
                  <a:pt x="2650" y="2088"/>
                </a:lnTo>
                <a:lnTo>
                  <a:pt x="2642" y="2085"/>
                </a:lnTo>
                <a:lnTo>
                  <a:pt x="2640" y="2079"/>
                </a:lnTo>
                <a:lnTo>
                  <a:pt x="2635" y="2073"/>
                </a:lnTo>
                <a:lnTo>
                  <a:pt x="2631" y="2071"/>
                </a:lnTo>
                <a:lnTo>
                  <a:pt x="2625" y="2069"/>
                </a:lnTo>
                <a:lnTo>
                  <a:pt x="2621" y="2068"/>
                </a:lnTo>
                <a:lnTo>
                  <a:pt x="2615" y="2066"/>
                </a:lnTo>
                <a:lnTo>
                  <a:pt x="2606" y="2063"/>
                </a:lnTo>
                <a:lnTo>
                  <a:pt x="2601" y="2055"/>
                </a:lnTo>
                <a:lnTo>
                  <a:pt x="2601" y="2049"/>
                </a:lnTo>
                <a:lnTo>
                  <a:pt x="2609" y="2043"/>
                </a:lnTo>
                <a:lnTo>
                  <a:pt x="2618" y="2043"/>
                </a:lnTo>
                <a:lnTo>
                  <a:pt x="2612" y="2037"/>
                </a:lnTo>
                <a:lnTo>
                  <a:pt x="2614" y="2034"/>
                </a:lnTo>
                <a:lnTo>
                  <a:pt x="2615" y="2023"/>
                </a:lnTo>
                <a:lnTo>
                  <a:pt x="2624" y="2014"/>
                </a:lnTo>
                <a:lnTo>
                  <a:pt x="2628" y="2009"/>
                </a:lnTo>
                <a:lnTo>
                  <a:pt x="2628" y="2004"/>
                </a:lnTo>
                <a:lnTo>
                  <a:pt x="2627" y="2000"/>
                </a:lnTo>
                <a:lnTo>
                  <a:pt x="2627" y="1996"/>
                </a:lnTo>
                <a:lnTo>
                  <a:pt x="2629" y="1987"/>
                </a:lnTo>
                <a:lnTo>
                  <a:pt x="2637" y="1977"/>
                </a:lnTo>
                <a:lnTo>
                  <a:pt x="2632" y="1968"/>
                </a:lnTo>
                <a:lnTo>
                  <a:pt x="2628" y="1961"/>
                </a:lnTo>
                <a:lnTo>
                  <a:pt x="2631" y="1948"/>
                </a:lnTo>
                <a:lnTo>
                  <a:pt x="2632" y="1939"/>
                </a:lnTo>
                <a:lnTo>
                  <a:pt x="2640" y="1935"/>
                </a:lnTo>
                <a:lnTo>
                  <a:pt x="2644" y="1928"/>
                </a:lnTo>
                <a:lnTo>
                  <a:pt x="2654" y="1924"/>
                </a:lnTo>
                <a:lnTo>
                  <a:pt x="2660" y="1921"/>
                </a:lnTo>
                <a:lnTo>
                  <a:pt x="2665" y="1918"/>
                </a:lnTo>
                <a:lnTo>
                  <a:pt x="2668" y="1911"/>
                </a:lnTo>
                <a:lnTo>
                  <a:pt x="2677" y="1908"/>
                </a:lnTo>
                <a:lnTo>
                  <a:pt x="2684" y="1899"/>
                </a:lnTo>
                <a:lnTo>
                  <a:pt x="2693" y="1888"/>
                </a:lnTo>
                <a:lnTo>
                  <a:pt x="2701" y="1880"/>
                </a:lnTo>
                <a:lnTo>
                  <a:pt x="2700" y="1873"/>
                </a:lnTo>
                <a:lnTo>
                  <a:pt x="2704" y="1863"/>
                </a:lnTo>
                <a:lnTo>
                  <a:pt x="2713" y="1844"/>
                </a:lnTo>
                <a:lnTo>
                  <a:pt x="2710" y="1827"/>
                </a:lnTo>
                <a:lnTo>
                  <a:pt x="2707" y="1810"/>
                </a:lnTo>
                <a:lnTo>
                  <a:pt x="2707" y="1804"/>
                </a:lnTo>
                <a:lnTo>
                  <a:pt x="2701" y="1800"/>
                </a:lnTo>
                <a:lnTo>
                  <a:pt x="2697" y="1797"/>
                </a:lnTo>
                <a:lnTo>
                  <a:pt x="2696" y="1792"/>
                </a:lnTo>
                <a:lnTo>
                  <a:pt x="2688" y="1782"/>
                </a:lnTo>
                <a:lnTo>
                  <a:pt x="2690" y="1774"/>
                </a:lnTo>
                <a:lnTo>
                  <a:pt x="2690" y="1769"/>
                </a:lnTo>
                <a:lnTo>
                  <a:pt x="2691" y="1767"/>
                </a:lnTo>
                <a:lnTo>
                  <a:pt x="2687" y="1764"/>
                </a:lnTo>
                <a:lnTo>
                  <a:pt x="2683" y="1769"/>
                </a:lnTo>
                <a:lnTo>
                  <a:pt x="2673" y="1769"/>
                </a:lnTo>
                <a:lnTo>
                  <a:pt x="2665" y="1765"/>
                </a:lnTo>
                <a:lnTo>
                  <a:pt x="2655" y="1758"/>
                </a:lnTo>
                <a:lnTo>
                  <a:pt x="2644" y="1752"/>
                </a:lnTo>
                <a:lnTo>
                  <a:pt x="2642" y="1751"/>
                </a:lnTo>
                <a:lnTo>
                  <a:pt x="2640" y="1751"/>
                </a:lnTo>
                <a:lnTo>
                  <a:pt x="2635" y="1749"/>
                </a:lnTo>
                <a:lnTo>
                  <a:pt x="2631" y="1755"/>
                </a:lnTo>
                <a:lnTo>
                  <a:pt x="2625" y="1751"/>
                </a:lnTo>
                <a:lnTo>
                  <a:pt x="2615" y="1751"/>
                </a:lnTo>
                <a:lnTo>
                  <a:pt x="2612" y="1755"/>
                </a:lnTo>
                <a:lnTo>
                  <a:pt x="2606" y="1759"/>
                </a:lnTo>
                <a:lnTo>
                  <a:pt x="2601" y="1756"/>
                </a:lnTo>
                <a:lnTo>
                  <a:pt x="2598" y="1754"/>
                </a:lnTo>
                <a:lnTo>
                  <a:pt x="2596" y="1751"/>
                </a:lnTo>
                <a:lnTo>
                  <a:pt x="2595" y="1748"/>
                </a:lnTo>
                <a:lnTo>
                  <a:pt x="2589" y="1749"/>
                </a:lnTo>
                <a:lnTo>
                  <a:pt x="2591" y="1756"/>
                </a:lnTo>
                <a:lnTo>
                  <a:pt x="2586" y="1762"/>
                </a:lnTo>
                <a:lnTo>
                  <a:pt x="2563" y="1769"/>
                </a:lnTo>
                <a:lnTo>
                  <a:pt x="2560" y="1765"/>
                </a:lnTo>
                <a:lnTo>
                  <a:pt x="2559" y="1762"/>
                </a:lnTo>
                <a:lnTo>
                  <a:pt x="2553" y="1759"/>
                </a:lnTo>
                <a:lnTo>
                  <a:pt x="2549" y="1764"/>
                </a:lnTo>
                <a:lnTo>
                  <a:pt x="2549" y="1768"/>
                </a:lnTo>
                <a:lnTo>
                  <a:pt x="2549" y="1775"/>
                </a:lnTo>
                <a:lnTo>
                  <a:pt x="2552" y="1782"/>
                </a:lnTo>
                <a:lnTo>
                  <a:pt x="2545" y="1790"/>
                </a:lnTo>
                <a:lnTo>
                  <a:pt x="2537" y="1800"/>
                </a:lnTo>
                <a:lnTo>
                  <a:pt x="2522" y="1804"/>
                </a:lnTo>
                <a:lnTo>
                  <a:pt x="2516" y="1807"/>
                </a:lnTo>
                <a:lnTo>
                  <a:pt x="2516" y="1813"/>
                </a:lnTo>
                <a:lnTo>
                  <a:pt x="2519" y="1817"/>
                </a:lnTo>
                <a:lnTo>
                  <a:pt x="2520" y="1821"/>
                </a:lnTo>
                <a:lnTo>
                  <a:pt x="2514" y="1833"/>
                </a:lnTo>
                <a:lnTo>
                  <a:pt x="2511" y="1841"/>
                </a:lnTo>
                <a:lnTo>
                  <a:pt x="2510" y="1846"/>
                </a:lnTo>
                <a:lnTo>
                  <a:pt x="2509" y="1847"/>
                </a:lnTo>
                <a:lnTo>
                  <a:pt x="2506" y="1850"/>
                </a:lnTo>
                <a:lnTo>
                  <a:pt x="2503" y="1854"/>
                </a:lnTo>
                <a:lnTo>
                  <a:pt x="2500" y="1857"/>
                </a:lnTo>
                <a:lnTo>
                  <a:pt x="2497" y="1859"/>
                </a:lnTo>
                <a:lnTo>
                  <a:pt x="2484" y="1860"/>
                </a:lnTo>
                <a:lnTo>
                  <a:pt x="2470" y="1860"/>
                </a:lnTo>
                <a:lnTo>
                  <a:pt x="2468" y="1860"/>
                </a:lnTo>
                <a:lnTo>
                  <a:pt x="2457" y="1866"/>
                </a:lnTo>
                <a:lnTo>
                  <a:pt x="2447" y="1873"/>
                </a:lnTo>
                <a:lnTo>
                  <a:pt x="2437" y="1880"/>
                </a:lnTo>
                <a:lnTo>
                  <a:pt x="2427" y="1879"/>
                </a:lnTo>
                <a:lnTo>
                  <a:pt x="2419" y="1876"/>
                </a:lnTo>
                <a:lnTo>
                  <a:pt x="2414" y="1879"/>
                </a:lnTo>
                <a:lnTo>
                  <a:pt x="2414" y="1883"/>
                </a:lnTo>
                <a:lnTo>
                  <a:pt x="2415" y="1888"/>
                </a:lnTo>
                <a:lnTo>
                  <a:pt x="2415" y="1892"/>
                </a:lnTo>
                <a:lnTo>
                  <a:pt x="2412" y="1898"/>
                </a:lnTo>
                <a:lnTo>
                  <a:pt x="2409" y="1899"/>
                </a:lnTo>
                <a:lnTo>
                  <a:pt x="2401" y="1901"/>
                </a:lnTo>
                <a:lnTo>
                  <a:pt x="2396" y="1906"/>
                </a:lnTo>
                <a:lnTo>
                  <a:pt x="2395" y="1909"/>
                </a:lnTo>
                <a:lnTo>
                  <a:pt x="2395" y="1911"/>
                </a:lnTo>
                <a:lnTo>
                  <a:pt x="2393" y="1916"/>
                </a:lnTo>
                <a:lnTo>
                  <a:pt x="2388" y="1922"/>
                </a:lnTo>
                <a:lnTo>
                  <a:pt x="2386" y="1925"/>
                </a:lnTo>
                <a:lnTo>
                  <a:pt x="2385" y="1928"/>
                </a:lnTo>
                <a:lnTo>
                  <a:pt x="2380" y="1934"/>
                </a:lnTo>
                <a:lnTo>
                  <a:pt x="2376" y="1935"/>
                </a:lnTo>
                <a:lnTo>
                  <a:pt x="2373" y="1932"/>
                </a:lnTo>
                <a:lnTo>
                  <a:pt x="2372" y="1926"/>
                </a:lnTo>
                <a:lnTo>
                  <a:pt x="2368" y="1925"/>
                </a:lnTo>
                <a:lnTo>
                  <a:pt x="2365" y="1926"/>
                </a:lnTo>
                <a:lnTo>
                  <a:pt x="2362" y="1925"/>
                </a:lnTo>
                <a:lnTo>
                  <a:pt x="2357" y="1922"/>
                </a:lnTo>
                <a:lnTo>
                  <a:pt x="2359" y="1916"/>
                </a:lnTo>
                <a:lnTo>
                  <a:pt x="2360" y="1912"/>
                </a:lnTo>
                <a:lnTo>
                  <a:pt x="2356" y="1909"/>
                </a:lnTo>
                <a:lnTo>
                  <a:pt x="2353" y="1906"/>
                </a:lnTo>
                <a:lnTo>
                  <a:pt x="2350" y="1905"/>
                </a:lnTo>
                <a:lnTo>
                  <a:pt x="2345" y="1905"/>
                </a:lnTo>
                <a:lnTo>
                  <a:pt x="2340" y="1909"/>
                </a:lnTo>
                <a:lnTo>
                  <a:pt x="2342" y="1913"/>
                </a:lnTo>
                <a:lnTo>
                  <a:pt x="2345" y="1919"/>
                </a:lnTo>
                <a:lnTo>
                  <a:pt x="2350" y="1922"/>
                </a:lnTo>
                <a:lnTo>
                  <a:pt x="2357" y="1926"/>
                </a:lnTo>
                <a:lnTo>
                  <a:pt x="2363" y="1929"/>
                </a:lnTo>
                <a:lnTo>
                  <a:pt x="2363" y="1935"/>
                </a:lnTo>
                <a:lnTo>
                  <a:pt x="2359" y="1938"/>
                </a:lnTo>
                <a:lnTo>
                  <a:pt x="2352" y="1939"/>
                </a:lnTo>
                <a:lnTo>
                  <a:pt x="2347" y="1947"/>
                </a:lnTo>
                <a:lnTo>
                  <a:pt x="2347" y="1955"/>
                </a:lnTo>
                <a:lnTo>
                  <a:pt x="2347" y="1961"/>
                </a:lnTo>
                <a:lnTo>
                  <a:pt x="2352" y="1967"/>
                </a:lnTo>
                <a:lnTo>
                  <a:pt x="2359" y="1973"/>
                </a:lnTo>
                <a:lnTo>
                  <a:pt x="2359" y="1980"/>
                </a:lnTo>
                <a:lnTo>
                  <a:pt x="2359" y="1984"/>
                </a:lnTo>
                <a:lnTo>
                  <a:pt x="2360" y="1993"/>
                </a:lnTo>
                <a:lnTo>
                  <a:pt x="2362" y="2001"/>
                </a:lnTo>
                <a:lnTo>
                  <a:pt x="2359" y="2010"/>
                </a:lnTo>
                <a:lnTo>
                  <a:pt x="2355" y="2011"/>
                </a:lnTo>
                <a:lnTo>
                  <a:pt x="2353" y="2017"/>
                </a:lnTo>
                <a:lnTo>
                  <a:pt x="2357" y="2020"/>
                </a:lnTo>
                <a:lnTo>
                  <a:pt x="2362" y="2023"/>
                </a:lnTo>
                <a:lnTo>
                  <a:pt x="2365" y="2026"/>
                </a:lnTo>
                <a:lnTo>
                  <a:pt x="2369" y="2032"/>
                </a:lnTo>
                <a:lnTo>
                  <a:pt x="2369" y="2036"/>
                </a:lnTo>
                <a:lnTo>
                  <a:pt x="2369" y="2040"/>
                </a:lnTo>
                <a:lnTo>
                  <a:pt x="2365" y="2046"/>
                </a:lnTo>
                <a:lnTo>
                  <a:pt x="2368" y="2052"/>
                </a:lnTo>
                <a:lnTo>
                  <a:pt x="2375" y="2055"/>
                </a:lnTo>
                <a:lnTo>
                  <a:pt x="2378" y="2056"/>
                </a:lnTo>
                <a:lnTo>
                  <a:pt x="2380" y="2058"/>
                </a:lnTo>
                <a:lnTo>
                  <a:pt x="2385" y="2065"/>
                </a:lnTo>
                <a:lnTo>
                  <a:pt x="2393" y="2072"/>
                </a:lnTo>
                <a:lnTo>
                  <a:pt x="2392" y="2081"/>
                </a:lnTo>
                <a:lnTo>
                  <a:pt x="2392" y="2079"/>
                </a:lnTo>
                <a:lnTo>
                  <a:pt x="2372" y="2071"/>
                </a:lnTo>
                <a:lnTo>
                  <a:pt x="2369" y="2071"/>
                </a:lnTo>
                <a:lnTo>
                  <a:pt x="2360" y="2073"/>
                </a:lnTo>
                <a:lnTo>
                  <a:pt x="2356" y="2081"/>
                </a:lnTo>
                <a:lnTo>
                  <a:pt x="2363" y="2082"/>
                </a:lnTo>
                <a:lnTo>
                  <a:pt x="2369" y="2088"/>
                </a:lnTo>
                <a:lnTo>
                  <a:pt x="2378" y="2096"/>
                </a:lnTo>
                <a:lnTo>
                  <a:pt x="2388" y="2107"/>
                </a:lnTo>
                <a:lnTo>
                  <a:pt x="2395" y="2111"/>
                </a:lnTo>
                <a:lnTo>
                  <a:pt x="2404" y="2108"/>
                </a:lnTo>
                <a:lnTo>
                  <a:pt x="2405" y="2107"/>
                </a:lnTo>
                <a:lnTo>
                  <a:pt x="2404" y="2104"/>
                </a:lnTo>
                <a:lnTo>
                  <a:pt x="2396" y="2088"/>
                </a:lnTo>
                <a:lnTo>
                  <a:pt x="2401" y="2089"/>
                </a:lnTo>
                <a:lnTo>
                  <a:pt x="2406" y="2086"/>
                </a:lnTo>
                <a:lnTo>
                  <a:pt x="2414" y="2085"/>
                </a:lnTo>
                <a:lnTo>
                  <a:pt x="2421" y="2089"/>
                </a:lnTo>
                <a:lnTo>
                  <a:pt x="2427" y="2096"/>
                </a:lnTo>
                <a:lnTo>
                  <a:pt x="2422" y="2105"/>
                </a:lnTo>
                <a:lnTo>
                  <a:pt x="2422" y="2111"/>
                </a:lnTo>
                <a:lnTo>
                  <a:pt x="2428" y="2111"/>
                </a:lnTo>
                <a:lnTo>
                  <a:pt x="2432" y="2105"/>
                </a:lnTo>
                <a:lnTo>
                  <a:pt x="2437" y="2107"/>
                </a:lnTo>
                <a:lnTo>
                  <a:pt x="2438" y="2109"/>
                </a:lnTo>
                <a:lnTo>
                  <a:pt x="2435" y="2112"/>
                </a:lnTo>
                <a:lnTo>
                  <a:pt x="2437" y="2115"/>
                </a:lnTo>
                <a:lnTo>
                  <a:pt x="2441" y="2112"/>
                </a:lnTo>
                <a:lnTo>
                  <a:pt x="2444" y="2108"/>
                </a:lnTo>
                <a:lnTo>
                  <a:pt x="2448" y="2104"/>
                </a:lnTo>
                <a:lnTo>
                  <a:pt x="2454" y="2102"/>
                </a:lnTo>
                <a:lnTo>
                  <a:pt x="2461" y="2104"/>
                </a:lnTo>
                <a:lnTo>
                  <a:pt x="2465" y="2109"/>
                </a:lnTo>
                <a:lnTo>
                  <a:pt x="2468" y="2115"/>
                </a:lnTo>
                <a:lnTo>
                  <a:pt x="2467" y="2121"/>
                </a:lnTo>
                <a:lnTo>
                  <a:pt x="2465" y="2127"/>
                </a:lnTo>
                <a:lnTo>
                  <a:pt x="2465" y="2131"/>
                </a:lnTo>
                <a:lnTo>
                  <a:pt x="2467" y="2135"/>
                </a:lnTo>
                <a:lnTo>
                  <a:pt x="2471" y="2131"/>
                </a:lnTo>
                <a:lnTo>
                  <a:pt x="2473" y="2130"/>
                </a:lnTo>
                <a:lnTo>
                  <a:pt x="2473" y="2128"/>
                </a:lnTo>
                <a:lnTo>
                  <a:pt x="2473" y="2121"/>
                </a:lnTo>
                <a:lnTo>
                  <a:pt x="2475" y="2112"/>
                </a:lnTo>
                <a:lnTo>
                  <a:pt x="2480" y="2104"/>
                </a:lnTo>
                <a:lnTo>
                  <a:pt x="2487" y="2104"/>
                </a:lnTo>
                <a:lnTo>
                  <a:pt x="2494" y="2102"/>
                </a:lnTo>
                <a:lnTo>
                  <a:pt x="2501" y="2107"/>
                </a:lnTo>
                <a:lnTo>
                  <a:pt x="2503" y="2111"/>
                </a:lnTo>
                <a:lnTo>
                  <a:pt x="2504" y="2111"/>
                </a:lnTo>
                <a:lnTo>
                  <a:pt x="2504" y="2122"/>
                </a:lnTo>
                <a:lnTo>
                  <a:pt x="2500" y="2135"/>
                </a:lnTo>
                <a:lnTo>
                  <a:pt x="2497" y="2141"/>
                </a:lnTo>
                <a:lnTo>
                  <a:pt x="2497" y="2147"/>
                </a:lnTo>
                <a:lnTo>
                  <a:pt x="2506" y="2157"/>
                </a:lnTo>
                <a:lnTo>
                  <a:pt x="2509" y="2170"/>
                </a:lnTo>
                <a:lnTo>
                  <a:pt x="2516" y="2181"/>
                </a:lnTo>
                <a:lnTo>
                  <a:pt x="2522" y="2192"/>
                </a:lnTo>
                <a:lnTo>
                  <a:pt x="2526" y="2196"/>
                </a:lnTo>
                <a:lnTo>
                  <a:pt x="2530" y="2200"/>
                </a:lnTo>
                <a:lnTo>
                  <a:pt x="2536" y="2205"/>
                </a:lnTo>
                <a:lnTo>
                  <a:pt x="2539" y="2210"/>
                </a:lnTo>
                <a:lnTo>
                  <a:pt x="2539" y="2219"/>
                </a:lnTo>
                <a:lnTo>
                  <a:pt x="2537" y="2230"/>
                </a:lnTo>
                <a:lnTo>
                  <a:pt x="2534" y="2239"/>
                </a:lnTo>
                <a:lnTo>
                  <a:pt x="2533" y="2249"/>
                </a:lnTo>
                <a:lnTo>
                  <a:pt x="2537" y="2248"/>
                </a:lnTo>
                <a:lnTo>
                  <a:pt x="2542" y="2242"/>
                </a:lnTo>
                <a:lnTo>
                  <a:pt x="2542" y="2236"/>
                </a:lnTo>
                <a:lnTo>
                  <a:pt x="2545" y="2228"/>
                </a:lnTo>
                <a:lnTo>
                  <a:pt x="2546" y="2222"/>
                </a:lnTo>
                <a:lnTo>
                  <a:pt x="2547" y="2219"/>
                </a:lnTo>
                <a:lnTo>
                  <a:pt x="2547" y="2216"/>
                </a:lnTo>
                <a:lnTo>
                  <a:pt x="2552" y="2209"/>
                </a:lnTo>
                <a:lnTo>
                  <a:pt x="2559" y="2207"/>
                </a:lnTo>
                <a:lnTo>
                  <a:pt x="2565" y="2207"/>
                </a:lnTo>
                <a:lnTo>
                  <a:pt x="2573" y="2210"/>
                </a:lnTo>
                <a:lnTo>
                  <a:pt x="2578" y="2212"/>
                </a:lnTo>
                <a:lnTo>
                  <a:pt x="2581" y="2207"/>
                </a:lnTo>
                <a:lnTo>
                  <a:pt x="2592" y="2205"/>
                </a:lnTo>
                <a:lnTo>
                  <a:pt x="2604" y="2206"/>
                </a:lnTo>
                <a:lnTo>
                  <a:pt x="2606" y="2207"/>
                </a:lnTo>
                <a:lnTo>
                  <a:pt x="2606" y="2215"/>
                </a:lnTo>
                <a:lnTo>
                  <a:pt x="2604" y="2219"/>
                </a:lnTo>
                <a:lnTo>
                  <a:pt x="2605" y="2228"/>
                </a:lnTo>
                <a:lnTo>
                  <a:pt x="2608" y="2235"/>
                </a:lnTo>
                <a:lnTo>
                  <a:pt x="2609" y="2241"/>
                </a:lnTo>
                <a:lnTo>
                  <a:pt x="2604" y="2249"/>
                </a:lnTo>
                <a:lnTo>
                  <a:pt x="2608" y="2259"/>
                </a:lnTo>
                <a:lnTo>
                  <a:pt x="2611" y="2271"/>
                </a:lnTo>
                <a:lnTo>
                  <a:pt x="2612" y="2277"/>
                </a:lnTo>
                <a:lnTo>
                  <a:pt x="2612" y="2281"/>
                </a:lnTo>
                <a:lnTo>
                  <a:pt x="2612" y="2288"/>
                </a:lnTo>
                <a:lnTo>
                  <a:pt x="2614" y="2295"/>
                </a:lnTo>
                <a:lnTo>
                  <a:pt x="2619" y="2302"/>
                </a:lnTo>
                <a:lnTo>
                  <a:pt x="2631" y="2310"/>
                </a:lnTo>
                <a:lnTo>
                  <a:pt x="2640" y="2317"/>
                </a:lnTo>
                <a:lnTo>
                  <a:pt x="2641" y="2324"/>
                </a:lnTo>
                <a:lnTo>
                  <a:pt x="2642" y="2330"/>
                </a:lnTo>
                <a:lnTo>
                  <a:pt x="2650" y="2331"/>
                </a:lnTo>
                <a:lnTo>
                  <a:pt x="2655" y="2331"/>
                </a:lnTo>
                <a:lnTo>
                  <a:pt x="2657" y="2331"/>
                </a:lnTo>
                <a:lnTo>
                  <a:pt x="2658" y="2337"/>
                </a:lnTo>
                <a:lnTo>
                  <a:pt x="2665" y="2343"/>
                </a:lnTo>
                <a:lnTo>
                  <a:pt x="2673" y="2344"/>
                </a:lnTo>
                <a:lnTo>
                  <a:pt x="2675" y="2346"/>
                </a:lnTo>
                <a:lnTo>
                  <a:pt x="2678" y="2346"/>
                </a:lnTo>
                <a:lnTo>
                  <a:pt x="2684" y="2346"/>
                </a:lnTo>
                <a:lnTo>
                  <a:pt x="2688" y="2347"/>
                </a:lnTo>
                <a:lnTo>
                  <a:pt x="2694" y="2350"/>
                </a:lnTo>
                <a:lnTo>
                  <a:pt x="2696" y="2354"/>
                </a:lnTo>
                <a:lnTo>
                  <a:pt x="2697" y="2357"/>
                </a:lnTo>
                <a:lnTo>
                  <a:pt x="2700" y="2359"/>
                </a:lnTo>
                <a:lnTo>
                  <a:pt x="2706" y="2363"/>
                </a:lnTo>
                <a:lnTo>
                  <a:pt x="2714" y="2362"/>
                </a:lnTo>
                <a:lnTo>
                  <a:pt x="2720" y="2359"/>
                </a:lnTo>
                <a:lnTo>
                  <a:pt x="2724" y="2353"/>
                </a:lnTo>
                <a:close/>
                <a:moveTo>
                  <a:pt x="2719" y="1703"/>
                </a:moveTo>
                <a:lnTo>
                  <a:pt x="2717" y="1692"/>
                </a:lnTo>
                <a:lnTo>
                  <a:pt x="2711" y="1682"/>
                </a:lnTo>
                <a:lnTo>
                  <a:pt x="2704" y="1684"/>
                </a:lnTo>
                <a:lnTo>
                  <a:pt x="2704" y="1690"/>
                </a:lnTo>
                <a:lnTo>
                  <a:pt x="2704" y="1694"/>
                </a:lnTo>
                <a:lnTo>
                  <a:pt x="2703" y="1699"/>
                </a:lnTo>
                <a:lnTo>
                  <a:pt x="2701" y="1706"/>
                </a:lnTo>
                <a:lnTo>
                  <a:pt x="2699" y="1715"/>
                </a:lnTo>
                <a:lnTo>
                  <a:pt x="2700" y="1728"/>
                </a:lnTo>
                <a:lnTo>
                  <a:pt x="2707" y="1739"/>
                </a:lnTo>
                <a:lnTo>
                  <a:pt x="2713" y="1731"/>
                </a:lnTo>
                <a:lnTo>
                  <a:pt x="2719" y="1713"/>
                </a:lnTo>
                <a:lnTo>
                  <a:pt x="2719" y="1703"/>
                </a:lnTo>
                <a:close/>
                <a:moveTo>
                  <a:pt x="2747" y="1804"/>
                </a:moveTo>
                <a:lnTo>
                  <a:pt x="2742" y="1801"/>
                </a:lnTo>
                <a:lnTo>
                  <a:pt x="2740" y="1797"/>
                </a:lnTo>
                <a:lnTo>
                  <a:pt x="2733" y="1800"/>
                </a:lnTo>
                <a:lnTo>
                  <a:pt x="2726" y="1811"/>
                </a:lnTo>
                <a:lnTo>
                  <a:pt x="2724" y="1817"/>
                </a:lnTo>
                <a:lnTo>
                  <a:pt x="2723" y="1834"/>
                </a:lnTo>
                <a:lnTo>
                  <a:pt x="2723" y="1850"/>
                </a:lnTo>
                <a:lnTo>
                  <a:pt x="2727" y="1863"/>
                </a:lnTo>
                <a:lnTo>
                  <a:pt x="2732" y="1872"/>
                </a:lnTo>
                <a:lnTo>
                  <a:pt x="2745" y="1883"/>
                </a:lnTo>
                <a:lnTo>
                  <a:pt x="2753" y="1886"/>
                </a:lnTo>
                <a:lnTo>
                  <a:pt x="2763" y="1889"/>
                </a:lnTo>
                <a:lnTo>
                  <a:pt x="2775" y="1889"/>
                </a:lnTo>
                <a:lnTo>
                  <a:pt x="2781" y="1888"/>
                </a:lnTo>
                <a:lnTo>
                  <a:pt x="2786" y="1885"/>
                </a:lnTo>
                <a:lnTo>
                  <a:pt x="2796" y="1880"/>
                </a:lnTo>
                <a:lnTo>
                  <a:pt x="2806" y="1875"/>
                </a:lnTo>
                <a:lnTo>
                  <a:pt x="2814" y="1866"/>
                </a:lnTo>
                <a:lnTo>
                  <a:pt x="2822" y="1846"/>
                </a:lnTo>
                <a:lnTo>
                  <a:pt x="2824" y="1836"/>
                </a:lnTo>
                <a:lnTo>
                  <a:pt x="2821" y="1824"/>
                </a:lnTo>
                <a:lnTo>
                  <a:pt x="2806" y="1807"/>
                </a:lnTo>
                <a:lnTo>
                  <a:pt x="2796" y="1801"/>
                </a:lnTo>
                <a:lnTo>
                  <a:pt x="2789" y="1798"/>
                </a:lnTo>
                <a:lnTo>
                  <a:pt x="2782" y="1801"/>
                </a:lnTo>
                <a:lnTo>
                  <a:pt x="2773" y="1798"/>
                </a:lnTo>
                <a:lnTo>
                  <a:pt x="2768" y="1797"/>
                </a:lnTo>
                <a:lnTo>
                  <a:pt x="2762" y="1800"/>
                </a:lnTo>
                <a:lnTo>
                  <a:pt x="2755" y="1805"/>
                </a:lnTo>
                <a:lnTo>
                  <a:pt x="2747" y="1804"/>
                </a:lnTo>
                <a:close/>
                <a:moveTo>
                  <a:pt x="2710" y="1938"/>
                </a:moveTo>
                <a:lnTo>
                  <a:pt x="2714" y="1937"/>
                </a:lnTo>
                <a:lnTo>
                  <a:pt x="2716" y="1932"/>
                </a:lnTo>
                <a:lnTo>
                  <a:pt x="2716" y="1924"/>
                </a:lnTo>
                <a:lnTo>
                  <a:pt x="2709" y="1919"/>
                </a:lnTo>
                <a:lnTo>
                  <a:pt x="2701" y="1921"/>
                </a:lnTo>
                <a:lnTo>
                  <a:pt x="2696" y="1924"/>
                </a:lnTo>
                <a:lnTo>
                  <a:pt x="2696" y="1931"/>
                </a:lnTo>
                <a:lnTo>
                  <a:pt x="2703" y="1937"/>
                </a:lnTo>
                <a:lnTo>
                  <a:pt x="2710" y="1938"/>
                </a:lnTo>
                <a:close/>
                <a:moveTo>
                  <a:pt x="1553" y="1997"/>
                </a:moveTo>
                <a:lnTo>
                  <a:pt x="1546" y="1993"/>
                </a:lnTo>
                <a:lnTo>
                  <a:pt x="1537" y="1991"/>
                </a:lnTo>
                <a:lnTo>
                  <a:pt x="1530" y="2006"/>
                </a:lnTo>
                <a:lnTo>
                  <a:pt x="1521" y="2010"/>
                </a:lnTo>
                <a:lnTo>
                  <a:pt x="1503" y="2014"/>
                </a:lnTo>
                <a:lnTo>
                  <a:pt x="1494" y="2013"/>
                </a:lnTo>
                <a:lnTo>
                  <a:pt x="1480" y="2034"/>
                </a:lnTo>
                <a:lnTo>
                  <a:pt x="1477" y="2036"/>
                </a:lnTo>
                <a:lnTo>
                  <a:pt x="1472" y="2037"/>
                </a:lnTo>
                <a:lnTo>
                  <a:pt x="1462" y="2036"/>
                </a:lnTo>
                <a:lnTo>
                  <a:pt x="1454" y="2030"/>
                </a:lnTo>
                <a:lnTo>
                  <a:pt x="1455" y="2036"/>
                </a:lnTo>
                <a:lnTo>
                  <a:pt x="1455" y="2040"/>
                </a:lnTo>
                <a:lnTo>
                  <a:pt x="1454" y="2050"/>
                </a:lnTo>
                <a:lnTo>
                  <a:pt x="1448" y="2059"/>
                </a:lnTo>
                <a:lnTo>
                  <a:pt x="1442" y="2065"/>
                </a:lnTo>
                <a:lnTo>
                  <a:pt x="1436" y="2071"/>
                </a:lnTo>
                <a:lnTo>
                  <a:pt x="1429" y="2079"/>
                </a:lnTo>
                <a:lnTo>
                  <a:pt x="1425" y="2088"/>
                </a:lnTo>
                <a:lnTo>
                  <a:pt x="1424" y="2091"/>
                </a:lnTo>
                <a:lnTo>
                  <a:pt x="1424" y="2094"/>
                </a:lnTo>
                <a:lnTo>
                  <a:pt x="1413" y="2109"/>
                </a:lnTo>
                <a:lnTo>
                  <a:pt x="1406" y="2127"/>
                </a:lnTo>
                <a:lnTo>
                  <a:pt x="1409" y="2131"/>
                </a:lnTo>
                <a:lnTo>
                  <a:pt x="1409" y="2137"/>
                </a:lnTo>
                <a:lnTo>
                  <a:pt x="1408" y="2140"/>
                </a:lnTo>
                <a:lnTo>
                  <a:pt x="1406" y="2143"/>
                </a:lnTo>
                <a:lnTo>
                  <a:pt x="1402" y="2153"/>
                </a:lnTo>
                <a:lnTo>
                  <a:pt x="1402" y="2161"/>
                </a:lnTo>
                <a:lnTo>
                  <a:pt x="1405" y="2166"/>
                </a:lnTo>
                <a:lnTo>
                  <a:pt x="1406" y="2170"/>
                </a:lnTo>
                <a:lnTo>
                  <a:pt x="1408" y="2174"/>
                </a:lnTo>
                <a:lnTo>
                  <a:pt x="1406" y="2179"/>
                </a:lnTo>
                <a:lnTo>
                  <a:pt x="1400" y="2192"/>
                </a:lnTo>
                <a:lnTo>
                  <a:pt x="1388" y="2200"/>
                </a:lnTo>
                <a:lnTo>
                  <a:pt x="1389" y="2203"/>
                </a:lnTo>
                <a:lnTo>
                  <a:pt x="1390" y="2205"/>
                </a:lnTo>
                <a:lnTo>
                  <a:pt x="1402" y="2207"/>
                </a:lnTo>
                <a:lnTo>
                  <a:pt x="1411" y="2210"/>
                </a:lnTo>
                <a:lnTo>
                  <a:pt x="1411" y="2217"/>
                </a:lnTo>
                <a:lnTo>
                  <a:pt x="1409" y="2223"/>
                </a:lnTo>
                <a:lnTo>
                  <a:pt x="1403" y="2236"/>
                </a:lnTo>
                <a:lnTo>
                  <a:pt x="1403" y="2249"/>
                </a:lnTo>
                <a:lnTo>
                  <a:pt x="1405" y="2253"/>
                </a:lnTo>
                <a:lnTo>
                  <a:pt x="1408" y="2256"/>
                </a:lnTo>
                <a:lnTo>
                  <a:pt x="1413" y="2262"/>
                </a:lnTo>
                <a:lnTo>
                  <a:pt x="1421" y="2265"/>
                </a:lnTo>
                <a:lnTo>
                  <a:pt x="1431" y="2269"/>
                </a:lnTo>
                <a:lnTo>
                  <a:pt x="1441" y="2266"/>
                </a:lnTo>
                <a:lnTo>
                  <a:pt x="1447" y="2271"/>
                </a:lnTo>
                <a:lnTo>
                  <a:pt x="1452" y="2275"/>
                </a:lnTo>
                <a:lnTo>
                  <a:pt x="1458" y="2282"/>
                </a:lnTo>
                <a:lnTo>
                  <a:pt x="1461" y="2292"/>
                </a:lnTo>
                <a:lnTo>
                  <a:pt x="1464" y="2300"/>
                </a:lnTo>
                <a:lnTo>
                  <a:pt x="1468" y="2305"/>
                </a:lnTo>
                <a:lnTo>
                  <a:pt x="1477" y="2311"/>
                </a:lnTo>
                <a:lnTo>
                  <a:pt x="1487" y="2310"/>
                </a:lnTo>
                <a:lnTo>
                  <a:pt x="1500" y="2308"/>
                </a:lnTo>
                <a:lnTo>
                  <a:pt x="1510" y="2313"/>
                </a:lnTo>
                <a:lnTo>
                  <a:pt x="1511" y="2315"/>
                </a:lnTo>
                <a:lnTo>
                  <a:pt x="1514" y="2318"/>
                </a:lnTo>
                <a:lnTo>
                  <a:pt x="1517" y="2323"/>
                </a:lnTo>
                <a:lnTo>
                  <a:pt x="1521" y="2323"/>
                </a:lnTo>
                <a:lnTo>
                  <a:pt x="1527" y="2318"/>
                </a:lnTo>
                <a:lnTo>
                  <a:pt x="1533" y="2317"/>
                </a:lnTo>
                <a:lnTo>
                  <a:pt x="1543" y="2314"/>
                </a:lnTo>
                <a:lnTo>
                  <a:pt x="1552" y="2317"/>
                </a:lnTo>
                <a:lnTo>
                  <a:pt x="1559" y="2320"/>
                </a:lnTo>
                <a:lnTo>
                  <a:pt x="1572" y="2318"/>
                </a:lnTo>
                <a:lnTo>
                  <a:pt x="1579" y="2313"/>
                </a:lnTo>
                <a:lnTo>
                  <a:pt x="1588" y="2315"/>
                </a:lnTo>
                <a:lnTo>
                  <a:pt x="1592" y="2324"/>
                </a:lnTo>
                <a:lnTo>
                  <a:pt x="1595" y="2328"/>
                </a:lnTo>
                <a:lnTo>
                  <a:pt x="1601" y="2327"/>
                </a:lnTo>
                <a:lnTo>
                  <a:pt x="1609" y="2311"/>
                </a:lnTo>
                <a:lnTo>
                  <a:pt x="1616" y="2315"/>
                </a:lnTo>
                <a:lnTo>
                  <a:pt x="1624" y="2320"/>
                </a:lnTo>
                <a:lnTo>
                  <a:pt x="1631" y="2317"/>
                </a:lnTo>
                <a:lnTo>
                  <a:pt x="1631" y="2313"/>
                </a:lnTo>
                <a:lnTo>
                  <a:pt x="1631" y="2308"/>
                </a:lnTo>
                <a:lnTo>
                  <a:pt x="1631" y="2305"/>
                </a:lnTo>
                <a:lnTo>
                  <a:pt x="1632" y="2300"/>
                </a:lnTo>
                <a:lnTo>
                  <a:pt x="1635" y="2295"/>
                </a:lnTo>
                <a:lnTo>
                  <a:pt x="1635" y="2295"/>
                </a:lnTo>
                <a:lnTo>
                  <a:pt x="1635" y="2295"/>
                </a:lnTo>
                <a:lnTo>
                  <a:pt x="1651" y="2301"/>
                </a:lnTo>
                <a:lnTo>
                  <a:pt x="1668" y="2304"/>
                </a:lnTo>
                <a:lnTo>
                  <a:pt x="1678" y="2307"/>
                </a:lnTo>
                <a:lnTo>
                  <a:pt x="1688" y="2307"/>
                </a:lnTo>
                <a:lnTo>
                  <a:pt x="1703" y="2305"/>
                </a:lnTo>
                <a:lnTo>
                  <a:pt x="1711" y="2297"/>
                </a:lnTo>
                <a:lnTo>
                  <a:pt x="1707" y="2290"/>
                </a:lnTo>
                <a:lnTo>
                  <a:pt x="1697" y="2281"/>
                </a:lnTo>
                <a:lnTo>
                  <a:pt x="1691" y="2278"/>
                </a:lnTo>
                <a:lnTo>
                  <a:pt x="1684" y="2277"/>
                </a:lnTo>
                <a:lnTo>
                  <a:pt x="1678" y="2275"/>
                </a:lnTo>
                <a:lnTo>
                  <a:pt x="1684" y="2271"/>
                </a:lnTo>
                <a:lnTo>
                  <a:pt x="1691" y="2269"/>
                </a:lnTo>
                <a:lnTo>
                  <a:pt x="1693" y="2266"/>
                </a:lnTo>
                <a:lnTo>
                  <a:pt x="1694" y="2264"/>
                </a:lnTo>
                <a:lnTo>
                  <a:pt x="1700" y="2252"/>
                </a:lnTo>
                <a:lnTo>
                  <a:pt x="1706" y="2245"/>
                </a:lnTo>
                <a:lnTo>
                  <a:pt x="1713" y="2245"/>
                </a:lnTo>
                <a:lnTo>
                  <a:pt x="1716" y="2243"/>
                </a:lnTo>
                <a:lnTo>
                  <a:pt x="1717" y="2242"/>
                </a:lnTo>
                <a:lnTo>
                  <a:pt x="1719" y="2241"/>
                </a:lnTo>
                <a:lnTo>
                  <a:pt x="1720" y="2238"/>
                </a:lnTo>
                <a:lnTo>
                  <a:pt x="1721" y="2232"/>
                </a:lnTo>
                <a:lnTo>
                  <a:pt x="1721" y="2225"/>
                </a:lnTo>
                <a:lnTo>
                  <a:pt x="1729" y="2216"/>
                </a:lnTo>
                <a:lnTo>
                  <a:pt x="1734" y="2207"/>
                </a:lnTo>
                <a:lnTo>
                  <a:pt x="1734" y="2202"/>
                </a:lnTo>
                <a:lnTo>
                  <a:pt x="1736" y="2197"/>
                </a:lnTo>
                <a:lnTo>
                  <a:pt x="1740" y="2187"/>
                </a:lnTo>
                <a:lnTo>
                  <a:pt x="1747" y="2177"/>
                </a:lnTo>
                <a:lnTo>
                  <a:pt x="1744" y="2168"/>
                </a:lnTo>
                <a:lnTo>
                  <a:pt x="1746" y="2148"/>
                </a:lnTo>
                <a:lnTo>
                  <a:pt x="1749" y="2140"/>
                </a:lnTo>
                <a:lnTo>
                  <a:pt x="1750" y="2137"/>
                </a:lnTo>
                <a:lnTo>
                  <a:pt x="1750" y="2134"/>
                </a:lnTo>
                <a:lnTo>
                  <a:pt x="1746" y="2111"/>
                </a:lnTo>
                <a:lnTo>
                  <a:pt x="1736" y="2089"/>
                </a:lnTo>
                <a:lnTo>
                  <a:pt x="1739" y="2082"/>
                </a:lnTo>
                <a:lnTo>
                  <a:pt x="1737" y="2073"/>
                </a:lnTo>
                <a:lnTo>
                  <a:pt x="1736" y="2071"/>
                </a:lnTo>
                <a:lnTo>
                  <a:pt x="1734" y="2068"/>
                </a:lnTo>
                <a:lnTo>
                  <a:pt x="1727" y="2062"/>
                </a:lnTo>
                <a:lnTo>
                  <a:pt x="1724" y="2060"/>
                </a:lnTo>
                <a:lnTo>
                  <a:pt x="1724" y="2058"/>
                </a:lnTo>
                <a:lnTo>
                  <a:pt x="1717" y="2043"/>
                </a:lnTo>
                <a:lnTo>
                  <a:pt x="1714" y="2040"/>
                </a:lnTo>
                <a:lnTo>
                  <a:pt x="1710" y="2039"/>
                </a:lnTo>
                <a:lnTo>
                  <a:pt x="1704" y="2036"/>
                </a:lnTo>
                <a:lnTo>
                  <a:pt x="1700" y="2030"/>
                </a:lnTo>
                <a:lnTo>
                  <a:pt x="1698" y="2026"/>
                </a:lnTo>
                <a:lnTo>
                  <a:pt x="1698" y="2020"/>
                </a:lnTo>
                <a:lnTo>
                  <a:pt x="1695" y="2016"/>
                </a:lnTo>
                <a:lnTo>
                  <a:pt x="1690" y="2014"/>
                </a:lnTo>
                <a:lnTo>
                  <a:pt x="1687" y="2017"/>
                </a:lnTo>
                <a:lnTo>
                  <a:pt x="1684" y="2019"/>
                </a:lnTo>
                <a:lnTo>
                  <a:pt x="1675" y="2019"/>
                </a:lnTo>
                <a:lnTo>
                  <a:pt x="1670" y="2014"/>
                </a:lnTo>
                <a:lnTo>
                  <a:pt x="1672" y="2010"/>
                </a:lnTo>
                <a:lnTo>
                  <a:pt x="1672" y="2006"/>
                </a:lnTo>
                <a:lnTo>
                  <a:pt x="1672" y="2001"/>
                </a:lnTo>
                <a:lnTo>
                  <a:pt x="1668" y="1998"/>
                </a:lnTo>
                <a:lnTo>
                  <a:pt x="1667" y="2000"/>
                </a:lnTo>
                <a:lnTo>
                  <a:pt x="1664" y="2001"/>
                </a:lnTo>
                <a:lnTo>
                  <a:pt x="1658" y="2003"/>
                </a:lnTo>
                <a:lnTo>
                  <a:pt x="1654" y="2003"/>
                </a:lnTo>
                <a:lnTo>
                  <a:pt x="1644" y="2001"/>
                </a:lnTo>
                <a:lnTo>
                  <a:pt x="1635" y="1996"/>
                </a:lnTo>
                <a:lnTo>
                  <a:pt x="1628" y="1990"/>
                </a:lnTo>
                <a:lnTo>
                  <a:pt x="1612" y="1988"/>
                </a:lnTo>
                <a:lnTo>
                  <a:pt x="1605" y="1993"/>
                </a:lnTo>
                <a:lnTo>
                  <a:pt x="1579" y="1991"/>
                </a:lnTo>
                <a:lnTo>
                  <a:pt x="1553" y="1997"/>
                </a:lnTo>
                <a:close/>
                <a:moveTo>
                  <a:pt x="1609" y="1837"/>
                </a:moveTo>
                <a:lnTo>
                  <a:pt x="1606" y="1839"/>
                </a:lnTo>
                <a:lnTo>
                  <a:pt x="1606" y="1843"/>
                </a:lnTo>
                <a:lnTo>
                  <a:pt x="1609" y="1846"/>
                </a:lnTo>
                <a:lnTo>
                  <a:pt x="1613" y="1840"/>
                </a:lnTo>
                <a:lnTo>
                  <a:pt x="1609" y="1837"/>
                </a:lnTo>
                <a:close/>
                <a:moveTo>
                  <a:pt x="1957" y="1916"/>
                </a:moveTo>
                <a:lnTo>
                  <a:pt x="1947" y="1925"/>
                </a:lnTo>
                <a:lnTo>
                  <a:pt x="1942" y="1934"/>
                </a:lnTo>
                <a:lnTo>
                  <a:pt x="1939" y="1938"/>
                </a:lnTo>
                <a:lnTo>
                  <a:pt x="1936" y="1944"/>
                </a:lnTo>
                <a:lnTo>
                  <a:pt x="1934" y="1949"/>
                </a:lnTo>
                <a:lnTo>
                  <a:pt x="1933" y="1955"/>
                </a:lnTo>
                <a:lnTo>
                  <a:pt x="1929" y="1964"/>
                </a:lnTo>
                <a:lnTo>
                  <a:pt x="1926" y="1970"/>
                </a:lnTo>
                <a:lnTo>
                  <a:pt x="1920" y="1977"/>
                </a:lnTo>
                <a:lnTo>
                  <a:pt x="1920" y="1983"/>
                </a:lnTo>
                <a:lnTo>
                  <a:pt x="1924" y="1987"/>
                </a:lnTo>
                <a:lnTo>
                  <a:pt x="1924" y="1996"/>
                </a:lnTo>
                <a:lnTo>
                  <a:pt x="1923" y="2000"/>
                </a:lnTo>
                <a:lnTo>
                  <a:pt x="1919" y="2007"/>
                </a:lnTo>
                <a:lnTo>
                  <a:pt x="1917" y="2011"/>
                </a:lnTo>
                <a:lnTo>
                  <a:pt x="1923" y="2016"/>
                </a:lnTo>
                <a:lnTo>
                  <a:pt x="1924" y="2020"/>
                </a:lnTo>
                <a:lnTo>
                  <a:pt x="1923" y="2029"/>
                </a:lnTo>
                <a:lnTo>
                  <a:pt x="1919" y="2032"/>
                </a:lnTo>
                <a:lnTo>
                  <a:pt x="1921" y="2037"/>
                </a:lnTo>
                <a:lnTo>
                  <a:pt x="1927" y="2039"/>
                </a:lnTo>
                <a:lnTo>
                  <a:pt x="1930" y="2039"/>
                </a:lnTo>
                <a:lnTo>
                  <a:pt x="1931" y="2040"/>
                </a:lnTo>
                <a:lnTo>
                  <a:pt x="1934" y="2046"/>
                </a:lnTo>
                <a:lnTo>
                  <a:pt x="1934" y="2053"/>
                </a:lnTo>
                <a:lnTo>
                  <a:pt x="1933" y="2060"/>
                </a:lnTo>
                <a:lnTo>
                  <a:pt x="1937" y="2063"/>
                </a:lnTo>
                <a:lnTo>
                  <a:pt x="1944" y="2063"/>
                </a:lnTo>
                <a:lnTo>
                  <a:pt x="1949" y="2068"/>
                </a:lnTo>
                <a:lnTo>
                  <a:pt x="1953" y="2075"/>
                </a:lnTo>
                <a:lnTo>
                  <a:pt x="1962" y="2081"/>
                </a:lnTo>
                <a:lnTo>
                  <a:pt x="1965" y="2083"/>
                </a:lnTo>
                <a:lnTo>
                  <a:pt x="1965" y="2088"/>
                </a:lnTo>
                <a:lnTo>
                  <a:pt x="1963" y="2092"/>
                </a:lnTo>
                <a:lnTo>
                  <a:pt x="1966" y="2095"/>
                </a:lnTo>
                <a:lnTo>
                  <a:pt x="1973" y="2092"/>
                </a:lnTo>
                <a:lnTo>
                  <a:pt x="1980" y="2089"/>
                </a:lnTo>
                <a:lnTo>
                  <a:pt x="1986" y="2094"/>
                </a:lnTo>
                <a:lnTo>
                  <a:pt x="1992" y="2096"/>
                </a:lnTo>
                <a:lnTo>
                  <a:pt x="1998" y="2095"/>
                </a:lnTo>
                <a:lnTo>
                  <a:pt x="2011" y="2096"/>
                </a:lnTo>
                <a:lnTo>
                  <a:pt x="2018" y="2101"/>
                </a:lnTo>
                <a:lnTo>
                  <a:pt x="2018" y="2114"/>
                </a:lnTo>
                <a:lnTo>
                  <a:pt x="2016" y="2125"/>
                </a:lnTo>
                <a:lnTo>
                  <a:pt x="2014" y="2132"/>
                </a:lnTo>
                <a:lnTo>
                  <a:pt x="2018" y="2135"/>
                </a:lnTo>
                <a:lnTo>
                  <a:pt x="2025" y="2127"/>
                </a:lnTo>
                <a:lnTo>
                  <a:pt x="2024" y="2117"/>
                </a:lnTo>
                <a:lnTo>
                  <a:pt x="2022" y="2111"/>
                </a:lnTo>
                <a:lnTo>
                  <a:pt x="2026" y="2101"/>
                </a:lnTo>
                <a:lnTo>
                  <a:pt x="2032" y="2096"/>
                </a:lnTo>
                <a:lnTo>
                  <a:pt x="2039" y="2096"/>
                </a:lnTo>
                <a:lnTo>
                  <a:pt x="2042" y="2102"/>
                </a:lnTo>
                <a:lnTo>
                  <a:pt x="2045" y="2108"/>
                </a:lnTo>
                <a:lnTo>
                  <a:pt x="2045" y="2115"/>
                </a:lnTo>
                <a:lnTo>
                  <a:pt x="2057" y="2107"/>
                </a:lnTo>
                <a:lnTo>
                  <a:pt x="2067" y="2092"/>
                </a:lnTo>
                <a:lnTo>
                  <a:pt x="2098" y="2083"/>
                </a:lnTo>
                <a:lnTo>
                  <a:pt x="2106" y="2073"/>
                </a:lnTo>
                <a:lnTo>
                  <a:pt x="2113" y="2065"/>
                </a:lnTo>
                <a:lnTo>
                  <a:pt x="2120" y="2059"/>
                </a:lnTo>
                <a:lnTo>
                  <a:pt x="2129" y="2060"/>
                </a:lnTo>
                <a:lnTo>
                  <a:pt x="2134" y="2058"/>
                </a:lnTo>
                <a:lnTo>
                  <a:pt x="2134" y="2052"/>
                </a:lnTo>
                <a:lnTo>
                  <a:pt x="2134" y="2042"/>
                </a:lnTo>
                <a:lnTo>
                  <a:pt x="2139" y="2036"/>
                </a:lnTo>
                <a:lnTo>
                  <a:pt x="2144" y="2030"/>
                </a:lnTo>
                <a:lnTo>
                  <a:pt x="2149" y="2030"/>
                </a:lnTo>
                <a:lnTo>
                  <a:pt x="2155" y="2024"/>
                </a:lnTo>
                <a:lnTo>
                  <a:pt x="2155" y="2019"/>
                </a:lnTo>
                <a:lnTo>
                  <a:pt x="2150" y="2013"/>
                </a:lnTo>
                <a:lnTo>
                  <a:pt x="2150" y="2009"/>
                </a:lnTo>
                <a:lnTo>
                  <a:pt x="2157" y="1997"/>
                </a:lnTo>
                <a:lnTo>
                  <a:pt x="2157" y="1987"/>
                </a:lnTo>
                <a:lnTo>
                  <a:pt x="2157" y="1978"/>
                </a:lnTo>
                <a:lnTo>
                  <a:pt x="2163" y="1974"/>
                </a:lnTo>
                <a:lnTo>
                  <a:pt x="2166" y="1973"/>
                </a:lnTo>
                <a:lnTo>
                  <a:pt x="2170" y="1971"/>
                </a:lnTo>
                <a:lnTo>
                  <a:pt x="2173" y="1970"/>
                </a:lnTo>
                <a:lnTo>
                  <a:pt x="2173" y="1967"/>
                </a:lnTo>
                <a:lnTo>
                  <a:pt x="2170" y="1964"/>
                </a:lnTo>
                <a:lnTo>
                  <a:pt x="2167" y="1961"/>
                </a:lnTo>
                <a:lnTo>
                  <a:pt x="2166" y="1958"/>
                </a:lnTo>
                <a:lnTo>
                  <a:pt x="2160" y="1958"/>
                </a:lnTo>
                <a:lnTo>
                  <a:pt x="2155" y="1954"/>
                </a:lnTo>
                <a:lnTo>
                  <a:pt x="2150" y="1944"/>
                </a:lnTo>
                <a:lnTo>
                  <a:pt x="2150" y="1932"/>
                </a:lnTo>
                <a:lnTo>
                  <a:pt x="2147" y="1928"/>
                </a:lnTo>
                <a:lnTo>
                  <a:pt x="2144" y="1926"/>
                </a:lnTo>
                <a:lnTo>
                  <a:pt x="2140" y="1925"/>
                </a:lnTo>
                <a:lnTo>
                  <a:pt x="2140" y="1922"/>
                </a:lnTo>
                <a:lnTo>
                  <a:pt x="2137" y="1915"/>
                </a:lnTo>
                <a:lnTo>
                  <a:pt x="2137" y="1908"/>
                </a:lnTo>
                <a:lnTo>
                  <a:pt x="2130" y="1905"/>
                </a:lnTo>
                <a:lnTo>
                  <a:pt x="2127" y="1903"/>
                </a:lnTo>
                <a:lnTo>
                  <a:pt x="2121" y="1898"/>
                </a:lnTo>
                <a:lnTo>
                  <a:pt x="2113" y="1892"/>
                </a:lnTo>
                <a:lnTo>
                  <a:pt x="2107" y="1885"/>
                </a:lnTo>
                <a:lnTo>
                  <a:pt x="2101" y="1883"/>
                </a:lnTo>
                <a:lnTo>
                  <a:pt x="2094" y="1883"/>
                </a:lnTo>
                <a:lnTo>
                  <a:pt x="2085" y="1880"/>
                </a:lnTo>
                <a:lnTo>
                  <a:pt x="2083" y="1879"/>
                </a:lnTo>
                <a:lnTo>
                  <a:pt x="2078" y="1877"/>
                </a:lnTo>
                <a:lnTo>
                  <a:pt x="2070" y="1877"/>
                </a:lnTo>
                <a:lnTo>
                  <a:pt x="2061" y="1875"/>
                </a:lnTo>
                <a:lnTo>
                  <a:pt x="2055" y="1877"/>
                </a:lnTo>
                <a:lnTo>
                  <a:pt x="2049" y="1877"/>
                </a:lnTo>
                <a:lnTo>
                  <a:pt x="2042" y="1875"/>
                </a:lnTo>
                <a:lnTo>
                  <a:pt x="2037" y="1875"/>
                </a:lnTo>
                <a:lnTo>
                  <a:pt x="2025" y="1880"/>
                </a:lnTo>
                <a:lnTo>
                  <a:pt x="2016" y="1880"/>
                </a:lnTo>
                <a:lnTo>
                  <a:pt x="2006" y="1883"/>
                </a:lnTo>
                <a:lnTo>
                  <a:pt x="1998" y="1890"/>
                </a:lnTo>
                <a:lnTo>
                  <a:pt x="1986" y="1893"/>
                </a:lnTo>
                <a:lnTo>
                  <a:pt x="1975" y="1898"/>
                </a:lnTo>
                <a:lnTo>
                  <a:pt x="1969" y="1909"/>
                </a:lnTo>
                <a:lnTo>
                  <a:pt x="1957" y="1916"/>
                </a:lnTo>
                <a:close/>
                <a:moveTo>
                  <a:pt x="1877" y="2105"/>
                </a:moveTo>
                <a:lnTo>
                  <a:pt x="1881" y="2109"/>
                </a:lnTo>
                <a:lnTo>
                  <a:pt x="1893" y="2109"/>
                </a:lnTo>
                <a:lnTo>
                  <a:pt x="1898" y="2107"/>
                </a:lnTo>
                <a:lnTo>
                  <a:pt x="1894" y="2101"/>
                </a:lnTo>
                <a:lnTo>
                  <a:pt x="1887" y="2098"/>
                </a:lnTo>
                <a:lnTo>
                  <a:pt x="1884" y="2098"/>
                </a:lnTo>
                <a:lnTo>
                  <a:pt x="1881" y="2099"/>
                </a:lnTo>
                <a:lnTo>
                  <a:pt x="1878" y="2102"/>
                </a:lnTo>
                <a:lnTo>
                  <a:pt x="1877" y="2105"/>
                </a:lnTo>
                <a:close/>
                <a:moveTo>
                  <a:pt x="2239" y="1932"/>
                </a:moveTo>
                <a:lnTo>
                  <a:pt x="2241" y="1929"/>
                </a:lnTo>
                <a:lnTo>
                  <a:pt x="2239" y="1926"/>
                </a:lnTo>
                <a:lnTo>
                  <a:pt x="2238" y="1924"/>
                </a:lnTo>
                <a:lnTo>
                  <a:pt x="2235" y="1921"/>
                </a:lnTo>
                <a:lnTo>
                  <a:pt x="2229" y="1924"/>
                </a:lnTo>
                <a:lnTo>
                  <a:pt x="2232" y="1931"/>
                </a:lnTo>
                <a:lnTo>
                  <a:pt x="2239" y="1932"/>
                </a:lnTo>
                <a:close/>
                <a:moveTo>
                  <a:pt x="2175" y="2176"/>
                </a:moveTo>
                <a:lnTo>
                  <a:pt x="2176" y="2168"/>
                </a:lnTo>
                <a:lnTo>
                  <a:pt x="2172" y="2163"/>
                </a:lnTo>
                <a:lnTo>
                  <a:pt x="2147" y="2131"/>
                </a:lnTo>
                <a:lnTo>
                  <a:pt x="2116" y="2105"/>
                </a:lnTo>
                <a:lnTo>
                  <a:pt x="2114" y="2107"/>
                </a:lnTo>
                <a:lnTo>
                  <a:pt x="2114" y="2108"/>
                </a:lnTo>
                <a:lnTo>
                  <a:pt x="2117" y="2111"/>
                </a:lnTo>
                <a:lnTo>
                  <a:pt x="2117" y="2111"/>
                </a:lnTo>
                <a:lnTo>
                  <a:pt x="2120" y="2114"/>
                </a:lnTo>
                <a:lnTo>
                  <a:pt x="2121" y="2115"/>
                </a:lnTo>
                <a:lnTo>
                  <a:pt x="2129" y="2121"/>
                </a:lnTo>
                <a:lnTo>
                  <a:pt x="2136" y="2127"/>
                </a:lnTo>
                <a:lnTo>
                  <a:pt x="2149" y="2143"/>
                </a:lnTo>
                <a:lnTo>
                  <a:pt x="2162" y="2158"/>
                </a:lnTo>
                <a:lnTo>
                  <a:pt x="2166" y="2164"/>
                </a:lnTo>
                <a:lnTo>
                  <a:pt x="2167" y="2168"/>
                </a:lnTo>
                <a:lnTo>
                  <a:pt x="2170" y="2173"/>
                </a:lnTo>
                <a:lnTo>
                  <a:pt x="2175" y="2176"/>
                </a:lnTo>
                <a:close/>
                <a:moveTo>
                  <a:pt x="1978" y="2233"/>
                </a:moveTo>
                <a:lnTo>
                  <a:pt x="1992" y="2229"/>
                </a:lnTo>
                <a:lnTo>
                  <a:pt x="2006" y="2228"/>
                </a:lnTo>
                <a:lnTo>
                  <a:pt x="2012" y="2228"/>
                </a:lnTo>
                <a:lnTo>
                  <a:pt x="2016" y="2228"/>
                </a:lnTo>
                <a:lnTo>
                  <a:pt x="2035" y="2228"/>
                </a:lnTo>
                <a:lnTo>
                  <a:pt x="2052" y="2219"/>
                </a:lnTo>
                <a:lnTo>
                  <a:pt x="2052" y="2215"/>
                </a:lnTo>
                <a:lnTo>
                  <a:pt x="2049" y="2215"/>
                </a:lnTo>
                <a:lnTo>
                  <a:pt x="2018" y="2212"/>
                </a:lnTo>
                <a:lnTo>
                  <a:pt x="1988" y="2213"/>
                </a:lnTo>
                <a:lnTo>
                  <a:pt x="1973" y="2216"/>
                </a:lnTo>
                <a:lnTo>
                  <a:pt x="1960" y="2225"/>
                </a:lnTo>
                <a:lnTo>
                  <a:pt x="1957" y="2228"/>
                </a:lnTo>
                <a:lnTo>
                  <a:pt x="1966" y="2235"/>
                </a:lnTo>
                <a:lnTo>
                  <a:pt x="1978" y="2233"/>
                </a:lnTo>
                <a:close/>
                <a:moveTo>
                  <a:pt x="2162" y="2300"/>
                </a:moveTo>
                <a:lnTo>
                  <a:pt x="2169" y="2304"/>
                </a:lnTo>
                <a:lnTo>
                  <a:pt x="2179" y="2301"/>
                </a:lnTo>
                <a:lnTo>
                  <a:pt x="2185" y="2297"/>
                </a:lnTo>
                <a:lnTo>
                  <a:pt x="2185" y="2291"/>
                </a:lnTo>
                <a:lnTo>
                  <a:pt x="2180" y="2290"/>
                </a:lnTo>
                <a:lnTo>
                  <a:pt x="2172" y="2290"/>
                </a:lnTo>
                <a:lnTo>
                  <a:pt x="2165" y="2294"/>
                </a:lnTo>
                <a:lnTo>
                  <a:pt x="2160" y="2297"/>
                </a:lnTo>
                <a:lnTo>
                  <a:pt x="2162" y="2300"/>
                </a:lnTo>
                <a:close/>
                <a:moveTo>
                  <a:pt x="1957" y="2351"/>
                </a:moveTo>
                <a:lnTo>
                  <a:pt x="1959" y="2351"/>
                </a:lnTo>
                <a:lnTo>
                  <a:pt x="1962" y="2347"/>
                </a:lnTo>
                <a:lnTo>
                  <a:pt x="1962" y="2341"/>
                </a:lnTo>
                <a:lnTo>
                  <a:pt x="1957" y="2338"/>
                </a:lnTo>
                <a:lnTo>
                  <a:pt x="1953" y="2343"/>
                </a:lnTo>
                <a:lnTo>
                  <a:pt x="1952" y="2349"/>
                </a:lnTo>
                <a:lnTo>
                  <a:pt x="1957" y="2351"/>
                </a:lnTo>
                <a:close/>
                <a:moveTo>
                  <a:pt x="2078" y="2425"/>
                </a:moveTo>
                <a:lnTo>
                  <a:pt x="2084" y="2422"/>
                </a:lnTo>
                <a:lnTo>
                  <a:pt x="2085" y="2416"/>
                </a:lnTo>
                <a:lnTo>
                  <a:pt x="2083" y="2415"/>
                </a:lnTo>
                <a:lnTo>
                  <a:pt x="2077" y="2416"/>
                </a:lnTo>
                <a:lnTo>
                  <a:pt x="2075" y="2422"/>
                </a:lnTo>
                <a:lnTo>
                  <a:pt x="2078" y="2425"/>
                </a:lnTo>
                <a:close/>
                <a:moveTo>
                  <a:pt x="1831" y="1510"/>
                </a:moveTo>
                <a:lnTo>
                  <a:pt x="1847" y="1529"/>
                </a:lnTo>
                <a:lnTo>
                  <a:pt x="1867" y="1542"/>
                </a:lnTo>
                <a:lnTo>
                  <a:pt x="1870" y="1543"/>
                </a:lnTo>
                <a:lnTo>
                  <a:pt x="1874" y="1542"/>
                </a:lnTo>
                <a:lnTo>
                  <a:pt x="1874" y="1535"/>
                </a:lnTo>
                <a:lnTo>
                  <a:pt x="1868" y="1523"/>
                </a:lnTo>
                <a:lnTo>
                  <a:pt x="1862" y="1517"/>
                </a:lnTo>
                <a:lnTo>
                  <a:pt x="1855" y="1512"/>
                </a:lnTo>
                <a:lnTo>
                  <a:pt x="1845" y="1507"/>
                </a:lnTo>
                <a:lnTo>
                  <a:pt x="1842" y="1506"/>
                </a:lnTo>
                <a:lnTo>
                  <a:pt x="1839" y="1503"/>
                </a:lnTo>
                <a:lnTo>
                  <a:pt x="1834" y="1497"/>
                </a:lnTo>
                <a:lnTo>
                  <a:pt x="1826" y="1494"/>
                </a:lnTo>
                <a:lnTo>
                  <a:pt x="1822" y="1499"/>
                </a:lnTo>
                <a:lnTo>
                  <a:pt x="1822" y="1504"/>
                </a:lnTo>
                <a:lnTo>
                  <a:pt x="1826" y="1507"/>
                </a:lnTo>
                <a:lnTo>
                  <a:pt x="1828" y="1509"/>
                </a:lnTo>
                <a:lnTo>
                  <a:pt x="1831" y="1510"/>
                </a:lnTo>
                <a:close/>
                <a:moveTo>
                  <a:pt x="1980" y="1539"/>
                </a:moveTo>
                <a:lnTo>
                  <a:pt x="1980" y="1537"/>
                </a:lnTo>
                <a:lnTo>
                  <a:pt x="1976" y="1535"/>
                </a:lnTo>
                <a:lnTo>
                  <a:pt x="1972" y="1532"/>
                </a:lnTo>
                <a:lnTo>
                  <a:pt x="1967" y="1535"/>
                </a:lnTo>
                <a:lnTo>
                  <a:pt x="1966" y="1540"/>
                </a:lnTo>
                <a:lnTo>
                  <a:pt x="1970" y="1543"/>
                </a:lnTo>
                <a:lnTo>
                  <a:pt x="1976" y="1545"/>
                </a:lnTo>
                <a:lnTo>
                  <a:pt x="1980" y="1539"/>
                </a:lnTo>
                <a:close/>
                <a:moveTo>
                  <a:pt x="2026" y="1481"/>
                </a:moveTo>
                <a:lnTo>
                  <a:pt x="2024" y="1474"/>
                </a:lnTo>
                <a:lnTo>
                  <a:pt x="2015" y="1467"/>
                </a:lnTo>
                <a:lnTo>
                  <a:pt x="2012" y="1471"/>
                </a:lnTo>
                <a:lnTo>
                  <a:pt x="2011" y="1480"/>
                </a:lnTo>
                <a:lnTo>
                  <a:pt x="2014" y="1484"/>
                </a:lnTo>
                <a:lnTo>
                  <a:pt x="2015" y="1486"/>
                </a:lnTo>
                <a:lnTo>
                  <a:pt x="2018" y="1487"/>
                </a:lnTo>
                <a:lnTo>
                  <a:pt x="2022" y="1488"/>
                </a:lnTo>
                <a:lnTo>
                  <a:pt x="2026" y="1486"/>
                </a:lnTo>
                <a:lnTo>
                  <a:pt x="2026" y="1481"/>
                </a:lnTo>
                <a:close/>
                <a:moveTo>
                  <a:pt x="2307" y="1418"/>
                </a:moveTo>
                <a:lnTo>
                  <a:pt x="2294" y="1415"/>
                </a:lnTo>
                <a:lnTo>
                  <a:pt x="2284" y="1406"/>
                </a:lnTo>
                <a:lnTo>
                  <a:pt x="2273" y="1401"/>
                </a:lnTo>
                <a:lnTo>
                  <a:pt x="2262" y="1398"/>
                </a:lnTo>
                <a:lnTo>
                  <a:pt x="2252" y="1393"/>
                </a:lnTo>
                <a:lnTo>
                  <a:pt x="2247" y="1385"/>
                </a:lnTo>
                <a:lnTo>
                  <a:pt x="2238" y="1389"/>
                </a:lnTo>
                <a:lnTo>
                  <a:pt x="2229" y="1389"/>
                </a:lnTo>
                <a:lnTo>
                  <a:pt x="2228" y="1386"/>
                </a:lnTo>
                <a:lnTo>
                  <a:pt x="2227" y="1385"/>
                </a:lnTo>
                <a:lnTo>
                  <a:pt x="2221" y="1383"/>
                </a:lnTo>
                <a:lnTo>
                  <a:pt x="2216" y="1385"/>
                </a:lnTo>
                <a:lnTo>
                  <a:pt x="2209" y="1390"/>
                </a:lnTo>
                <a:lnTo>
                  <a:pt x="2201" y="1392"/>
                </a:lnTo>
                <a:lnTo>
                  <a:pt x="2193" y="1390"/>
                </a:lnTo>
                <a:lnTo>
                  <a:pt x="2191" y="1385"/>
                </a:lnTo>
                <a:lnTo>
                  <a:pt x="2179" y="1389"/>
                </a:lnTo>
                <a:lnTo>
                  <a:pt x="2173" y="1398"/>
                </a:lnTo>
                <a:lnTo>
                  <a:pt x="2162" y="1401"/>
                </a:lnTo>
                <a:lnTo>
                  <a:pt x="2150" y="1406"/>
                </a:lnTo>
                <a:lnTo>
                  <a:pt x="2146" y="1411"/>
                </a:lnTo>
                <a:lnTo>
                  <a:pt x="2144" y="1411"/>
                </a:lnTo>
                <a:lnTo>
                  <a:pt x="2130" y="1406"/>
                </a:lnTo>
                <a:lnTo>
                  <a:pt x="2126" y="1409"/>
                </a:lnTo>
                <a:lnTo>
                  <a:pt x="2129" y="1414"/>
                </a:lnTo>
                <a:lnTo>
                  <a:pt x="2133" y="1418"/>
                </a:lnTo>
                <a:lnTo>
                  <a:pt x="2130" y="1425"/>
                </a:lnTo>
                <a:lnTo>
                  <a:pt x="2113" y="1432"/>
                </a:lnTo>
                <a:lnTo>
                  <a:pt x="2113" y="1435"/>
                </a:lnTo>
                <a:lnTo>
                  <a:pt x="2114" y="1438"/>
                </a:lnTo>
                <a:lnTo>
                  <a:pt x="2114" y="1441"/>
                </a:lnTo>
                <a:lnTo>
                  <a:pt x="2113" y="1444"/>
                </a:lnTo>
                <a:lnTo>
                  <a:pt x="2107" y="1450"/>
                </a:lnTo>
                <a:lnTo>
                  <a:pt x="2100" y="1454"/>
                </a:lnTo>
                <a:lnTo>
                  <a:pt x="2098" y="1458"/>
                </a:lnTo>
                <a:lnTo>
                  <a:pt x="2098" y="1461"/>
                </a:lnTo>
                <a:lnTo>
                  <a:pt x="2100" y="1465"/>
                </a:lnTo>
                <a:lnTo>
                  <a:pt x="2097" y="1474"/>
                </a:lnTo>
                <a:lnTo>
                  <a:pt x="2091" y="1477"/>
                </a:lnTo>
                <a:lnTo>
                  <a:pt x="2090" y="1477"/>
                </a:lnTo>
                <a:lnTo>
                  <a:pt x="2087" y="1480"/>
                </a:lnTo>
                <a:lnTo>
                  <a:pt x="2085" y="1483"/>
                </a:lnTo>
                <a:lnTo>
                  <a:pt x="2085" y="1486"/>
                </a:lnTo>
                <a:lnTo>
                  <a:pt x="2087" y="1500"/>
                </a:lnTo>
                <a:lnTo>
                  <a:pt x="2087" y="1516"/>
                </a:lnTo>
                <a:lnTo>
                  <a:pt x="2075" y="1523"/>
                </a:lnTo>
                <a:lnTo>
                  <a:pt x="2062" y="1522"/>
                </a:lnTo>
                <a:lnTo>
                  <a:pt x="2078" y="1524"/>
                </a:lnTo>
                <a:lnTo>
                  <a:pt x="2094" y="1529"/>
                </a:lnTo>
                <a:lnTo>
                  <a:pt x="2093" y="1536"/>
                </a:lnTo>
                <a:lnTo>
                  <a:pt x="2094" y="1545"/>
                </a:lnTo>
                <a:lnTo>
                  <a:pt x="2094" y="1548"/>
                </a:lnTo>
                <a:lnTo>
                  <a:pt x="2096" y="1550"/>
                </a:lnTo>
                <a:lnTo>
                  <a:pt x="2104" y="1563"/>
                </a:lnTo>
                <a:lnTo>
                  <a:pt x="2111" y="1576"/>
                </a:lnTo>
                <a:lnTo>
                  <a:pt x="2113" y="1582"/>
                </a:lnTo>
                <a:lnTo>
                  <a:pt x="2108" y="1588"/>
                </a:lnTo>
                <a:lnTo>
                  <a:pt x="2111" y="1592"/>
                </a:lnTo>
                <a:lnTo>
                  <a:pt x="2117" y="1591"/>
                </a:lnTo>
                <a:lnTo>
                  <a:pt x="2123" y="1588"/>
                </a:lnTo>
                <a:lnTo>
                  <a:pt x="2133" y="1589"/>
                </a:lnTo>
                <a:lnTo>
                  <a:pt x="2136" y="1594"/>
                </a:lnTo>
                <a:lnTo>
                  <a:pt x="2142" y="1599"/>
                </a:lnTo>
                <a:lnTo>
                  <a:pt x="2149" y="1601"/>
                </a:lnTo>
                <a:lnTo>
                  <a:pt x="2156" y="1602"/>
                </a:lnTo>
                <a:lnTo>
                  <a:pt x="2163" y="1605"/>
                </a:lnTo>
                <a:lnTo>
                  <a:pt x="2166" y="1614"/>
                </a:lnTo>
                <a:lnTo>
                  <a:pt x="2170" y="1618"/>
                </a:lnTo>
                <a:lnTo>
                  <a:pt x="2179" y="1614"/>
                </a:lnTo>
                <a:lnTo>
                  <a:pt x="2182" y="1609"/>
                </a:lnTo>
                <a:lnTo>
                  <a:pt x="2188" y="1609"/>
                </a:lnTo>
                <a:lnTo>
                  <a:pt x="2192" y="1609"/>
                </a:lnTo>
                <a:lnTo>
                  <a:pt x="2203" y="1611"/>
                </a:lnTo>
                <a:lnTo>
                  <a:pt x="2212" y="1615"/>
                </a:lnTo>
                <a:lnTo>
                  <a:pt x="2221" y="1612"/>
                </a:lnTo>
                <a:lnTo>
                  <a:pt x="2227" y="1607"/>
                </a:lnTo>
                <a:lnTo>
                  <a:pt x="2232" y="1604"/>
                </a:lnTo>
                <a:lnTo>
                  <a:pt x="2237" y="1602"/>
                </a:lnTo>
                <a:lnTo>
                  <a:pt x="2250" y="1599"/>
                </a:lnTo>
                <a:lnTo>
                  <a:pt x="2258" y="1591"/>
                </a:lnTo>
                <a:lnTo>
                  <a:pt x="2268" y="1592"/>
                </a:lnTo>
                <a:lnTo>
                  <a:pt x="2275" y="1586"/>
                </a:lnTo>
                <a:lnTo>
                  <a:pt x="2274" y="1579"/>
                </a:lnTo>
                <a:lnTo>
                  <a:pt x="2277" y="1575"/>
                </a:lnTo>
                <a:lnTo>
                  <a:pt x="2287" y="1565"/>
                </a:lnTo>
                <a:lnTo>
                  <a:pt x="2301" y="1562"/>
                </a:lnTo>
                <a:lnTo>
                  <a:pt x="2306" y="1555"/>
                </a:lnTo>
                <a:lnTo>
                  <a:pt x="2306" y="1546"/>
                </a:lnTo>
                <a:lnTo>
                  <a:pt x="2310" y="1535"/>
                </a:lnTo>
                <a:lnTo>
                  <a:pt x="2314" y="1529"/>
                </a:lnTo>
                <a:lnTo>
                  <a:pt x="2319" y="1523"/>
                </a:lnTo>
                <a:lnTo>
                  <a:pt x="2324" y="1519"/>
                </a:lnTo>
                <a:lnTo>
                  <a:pt x="2332" y="1517"/>
                </a:lnTo>
                <a:lnTo>
                  <a:pt x="2333" y="1514"/>
                </a:lnTo>
                <a:lnTo>
                  <a:pt x="2332" y="1512"/>
                </a:lnTo>
                <a:lnTo>
                  <a:pt x="2326" y="1509"/>
                </a:lnTo>
                <a:lnTo>
                  <a:pt x="2320" y="1507"/>
                </a:lnTo>
                <a:lnTo>
                  <a:pt x="2320" y="1496"/>
                </a:lnTo>
                <a:lnTo>
                  <a:pt x="2327" y="1486"/>
                </a:lnTo>
                <a:lnTo>
                  <a:pt x="2326" y="1477"/>
                </a:lnTo>
                <a:lnTo>
                  <a:pt x="2326" y="1473"/>
                </a:lnTo>
                <a:lnTo>
                  <a:pt x="2324" y="1464"/>
                </a:lnTo>
                <a:lnTo>
                  <a:pt x="2317" y="1460"/>
                </a:lnTo>
                <a:lnTo>
                  <a:pt x="2323" y="1457"/>
                </a:lnTo>
                <a:lnTo>
                  <a:pt x="2327" y="1460"/>
                </a:lnTo>
                <a:lnTo>
                  <a:pt x="2345" y="1473"/>
                </a:lnTo>
                <a:lnTo>
                  <a:pt x="2357" y="1480"/>
                </a:lnTo>
                <a:lnTo>
                  <a:pt x="2373" y="1483"/>
                </a:lnTo>
                <a:lnTo>
                  <a:pt x="2378" y="1483"/>
                </a:lnTo>
                <a:lnTo>
                  <a:pt x="2382" y="1481"/>
                </a:lnTo>
                <a:lnTo>
                  <a:pt x="2388" y="1477"/>
                </a:lnTo>
                <a:lnTo>
                  <a:pt x="2392" y="1470"/>
                </a:lnTo>
                <a:lnTo>
                  <a:pt x="2393" y="1463"/>
                </a:lnTo>
                <a:lnTo>
                  <a:pt x="2393" y="1457"/>
                </a:lnTo>
                <a:lnTo>
                  <a:pt x="2393" y="1447"/>
                </a:lnTo>
                <a:lnTo>
                  <a:pt x="2389" y="1437"/>
                </a:lnTo>
                <a:lnTo>
                  <a:pt x="2379" y="1419"/>
                </a:lnTo>
                <a:lnTo>
                  <a:pt x="2352" y="1393"/>
                </a:lnTo>
                <a:lnTo>
                  <a:pt x="2334" y="1383"/>
                </a:lnTo>
                <a:lnTo>
                  <a:pt x="2329" y="1385"/>
                </a:lnTo>
                <a:lnTo>
                  <a:pt x="2323" y="1388"/>
                </a:lnTo>
                <a:lnTo>
                  <a:pt x="2314" y="1393"/>
                </a:lnTo>
                <a:lnTo>
                  <a:pt x="2307" y="1409"/>
                </a:lnTo>
                <a:lnTo>
                  <a:pt x="2307" y="1418"/>
                </a:lnTo>
                <a:close/>
                <a:moveTo>
                  <a:pt x="1976" y="1680"/>
                </a:moveTo>
                <a:lnTo>
                  <a:pt x="1979" y="1677"/>
                </a:lnTo>
                <a:lnTo>
                  <a:pt x="1976" y="1673"/>
                </a:lnTo>
                <a:lnTo>
                  <a:pt x="1972" y="1671"/>
                </a:lnTo>
                <a:lnTo>
                  <a:pt x="1967" y="1674"/>
                </a:lnTo>
                <a:lnTo>
                  <a:pt x="1969" y="1679"/>
                </a:lnTo>
                <a:lnTo>
                  <a:pt x="1975" y="1682"/>
                </a:lnTo>
                <a:lnTo>
                  <a:pt x="1976" y="1680"/>
                </a:lnTo>
                <a:close/>
                <a:moveTo>
                  <a:pt x="2225" y="1278"/>
                </a:moveTo>
                <a:lnTo>
                  <a:pt x="2189" y="1256"/>
                </a:lnTo>
                <a:lnTo>
                  <a:pt x="2180" y="1256"/>
                </a:lnTo>
                <a:lnTo>
                  <a:pt x="2167" y="1264"/>
                </a:lnTo>
                <a:lnTo>
                  <a:pt x="2162" y="1271"/>
                </a:lnTo>
                <a:lnTo>
                  <a:pt x="2160" y="1277"/>
                </a:lnTo>
                <a:lnTo>
                  <a:pt x="2160" y="1282"/>
                </a:lnTo>
                <a:lnTo>
                  <a:pt x="2162" y="1290"/>
                </a:lnTo>
                <a:lnTo>
                  <a:pt x="2163" y="1298"/>
                </a:lnTo>
                <a:lnTo>
                  <a:pt x="2167" y="1310"/>
                </a:lnTo>
                <a:lnTo>
                  <a:pt x="2180" y="1327"/>
                </a:lnTo>
                <a:lnTo>
                  <a:pt x="2191" y="1334"/>
                </a:lnTo>
                <a:lnTo>
                  <a:pt x="2193" y="1337"/>
                </a:lnTo>
                <a:lnTo>
                  <a:pt x="2198" y="1342"/>
                </a:lnTo>
                <a:lnTo>
                  <a:pt x="2208" y="1347"/>
                </a:lnTo>
                <a:lnTo>
                  <a:pt x="2219" y="1346"/>
                </a:lnTo>
                <a:lnTo>
                  <a:pt x="2232" y="1342"/>
                </a:lnTo>
                <a:lnTo>
                  <a:pt x="2239" y="1330"/>
                </a:lnTo>
                <a:lnTo>
                  <a:pt x="2244" y="1320"/>
                </a:lnTo>
                <a:lnTo>
                  <a:pt x="2244" y="1301"/>
                </a:lnTo>
                <a:lnTo>
                  <a:pt x="2239" y="1293"/>
                </a:lnTo>
                <a:lnTo>
                  <a:pt x="2234" y="1284"/>
                </a:lnTo>
                <a:lnTo>
                  <a:pt x="2225" y="1278"/>
                </a:lnTo>
                <a:close/>
                <a:moveTo>
                  <a:pt x="2218" y="1180"/>
                </a:moveTo>
                <a:lnTo>
                  <a:pt x="2216" y="1179"/>
                </a:lnTo>
                <a:lnTo>
                  <a:pt x="2211" y="1182"/>
                </a:lnTo>
                <a:lnTo>
                  <a:pt x="2208" y="1187"/>
                </a:lnTo>
                <a:lnTo>
                  <a:pt x="2209" y="1192"/>
                </a:lnTo>
                <a:lnTo>
                  <a:pt x="2211" y="1195"/>
                </a:lnTo>
                <a:lnTo>
                  <a:pt x="2214" y="1199"/>
                </a:lnTo>
                <a:lnTo>
                  <a:pt x="2222" y="1209"/>
                </a:lnTo>
                <a:lnTo>
                  <a:pt x="2244" y="1223"/>
                </a:lnTo>
                <a:lnTo>
                  <a:pt x="2257" y="1226"/>
                </a:lnTo>
                <a:lnTo>
                  <a:pt x="2260" y="1215"/>
                </a:lnTo>
                <a:lnTo>
                  <a:pt x="2254" y="1206"/>
                </a:lnTo>
                <a:lnTo>
                  <a:pt x="2251" y="1203"/>
                </a:lnTo>
                <a:lnTo>
                  <a:pt x="2250" y="1199"/>
                </a:lnTo>
                <a:lnTo>
                  <a:pt x="2232" y="1190"/>
                </a:lnTo>
                <a:lnTo>
                  <a:pt x="2218" y="1180"/>
                </a:lnTo>
                <a:close/>
                <a:moveTo>
                  <a:pt x="2385" y="1536"/>
                </a:moveTo>
                <a:lnTo>
                  <a:pt x="2388" y="1536"/>
                </a:lnTo>
                <a:lnTo>
                  <a:pt x="2401" y="1543"/>
                </a:lnTo>
                <a:lnTo>
                  <a:pt x="2424" y="1548"/>
                </a:lnTo>
                <a:lnTo>
                  <a:pt x="2434" y="1543"/>
                </a:lnTo>
                <a:lnTo>
                  <a:pt x="2438" y="1540"/>
                </a:lnTo>
                <a:lnTo>
                  <a:pt x="2435" y="1536"/>
                </a:lnTo>
                <a:lnTo>
                  <a:pt x="2431" y="1526"/>
                </a:lnTo>
                <a:lnTo>
                  <a:pt x="2424" y="1519"/>
                </a:lnTo>
                <a:lnTo>
                  <a:pt x="2416" y="1519"/>
                </a:lnTo>
                <a:lnTo>
                  <a:pt x="2409" y="1516"/>
                </a:lnTo>
                <a:lnTo>
                  <a:pt x="2404" y="1513"/>
                </a:lnTo>
                <a:lnTo>
                  <a:pt x="2399" y="1513"/>
                </a:lnTo>
                <a:lnTo>
                  <a:pt x="2392" y="1512"/>
                </a:lnTo>
                <a:lnTo>
                  <a:pt x="2386" y="1512"/>
                </a:lnTo>
                <a:lnTo>
                  <a:pt x="2380" y="1514"/>
                </a:lnTo>
                <a:lnTo>
                  <a:pt x="2380" y="1520"/>
                </a:lnTo>
                <a:lnTo>
                  <a:pt x="2378" y="1524"/>
                </a:lnTo>
                <a:lnTo>
                  <a:pt x="2379" y="1533"/>
                </a:lnTo>
                <a:lnTo>
                  <a:pt x="2385" y="1536"/>
                </a:lnTo>
                <a:close/>
                <a:moveTo>
                  <a:pt x="2549" y="1284"/>
                </a:moveTo>
                <a:lnTo>
                  <a:pt x="2543" y="1285"/>
                </a:lnTo>
                <a:lnTo>
                  <a:pt x="2540" y="1294"/>
                </a:lnTo>
                <a:lnTo>
                  <a:pt x="2543" y="1298"/>
                </a:lnTo>
                <a:lnTo>
                  <a:pt x="2547" y="1303"/>
                </a:lnTo>
                <a:lnTo>
                  <a:pt x="2553" y="1301"/>
                </a:lnTo>
                <a:lnTo>
                  <a:pt x="2556" y="1295"/>
                </a:lnTo>
                <a:lnTo>
                  <a:pt x="2553" y="1287"/>
                </a:lnTo>
                <a:lnTo>
                  <a:pt x="2549" y="1284"/>
                </a:lnTo>
                <a:close/>
                <a:moveTo>
                  <a:pt x="2447" y="1588"/>
                </a:moveTo>
                <a:lnTo>
                  <a:pt x="2444" y="1592"/>
                </a:lnTo>
                <a:lnTo>
                  <a:pt x="2445" y="1599"/>
                </a:lnTo>
                <a:lnTo>
                  <a:pt x="2451" y="1602"/>
                </a:lnTo>
                <a:lnTo>
                  <a:pt x="2455" y="1604"/>
                </a:lnTo>
                <a:lnTo>
                  <a:pt x="2464" y="1599"/>
                </a:lnTo>
                <a:lnTo>
                  <a:pt x="2467" y="1595"/>
                </a:lnTo>
                <a:lnTo>
                  <a:pt x="2467" y="1586"/>
                </a:lnTo>
                <a:lnTo>
                  <a:pt x="2458" y="1581"/>
                </a:lnTo>
                <a:lnTo>
                  <a:pt x="2457" y="1581"/>
                </a:lnTo>
                <a:lnTo>
                  <a:pt x="2451" y="1584"/>
                </a:lnTo>
                <a:lnTo>
                  <a:pt x="2447" y="1588"/>
                </a:lnTo>
                <a:close/>
                <a:moveTo>
                  <a:pt x="2277" y="1827"/>
                </a:moveTo>
                <a:lnTo>
                  <a:pt x="2274" y="1828"/>
                </a:lnTo>
                <a:lnTo>
                  <a:pt x="2274" y="1831"/>
                </a:lnTo>
                <a:lnTo>
                  <a:pt x="2278" y="1831"/>
                </a:lnTo>
                <a:lnTo>
                  <a:pt x="2278" y="1828"/>
                </a:lnTo>
                <a:lnTo>
                  <a:pt x="2277" y="1827"/>
                </a:lnTo>
                <a:close/>
                <a:moveTo>
                  <a:pt x="2406" y="1830"/>
                </a:moveTo>
                <a:lnTo>
                  <a:pt x="2409" y="1831"/>
                </a:lnTo>
                <a:lnTo>
                  <a:pt x="2412" y="1831"/>
                </a:lnTo>
                <a:lnTo>
                  <a:pt x="2416" y="1828"/>
                </a:lnTo>
                <a:lnTo>
                  <a:pt x="2416" y="1824"/>
                </a:lnTo>
                <a:lnTo>
                  <a:pt x="2415" y="1818"/>
                </a:lnTo>
                <a:lnTo>
                  <a:pt x="2406" y="1814"/>
                </a:lnTo>
                <a:lnTo>
                  <a:pt x="2404" y="1818"/>
                </a:lnTo>
                <a:lnTo>
                  <a:pt x="2404" y="1826"/>
                </a:lnTo>
                <a:lnTo>
                  <a:pt x="2406" y="1830"/>
                </a:lnTo>
                <a:close/>
                <a:moveTo>
                  <a:pt x="1603" y="1971"/>
                </a:moveTo>
                <a:lnTo>
                  <a:pt x="1608" y="1965"/>
                </a:lnTo>
                <a:lnTo>
                  <a:pt x="1603" y="1962"/>
                </a:lnTo>
                <a:lnTo>
                  <a:pt x="1599" y="1964"/>
                </a:lnTo>
                <a:lnTo>
                  <a:pt x="1599" y="1968"/>
                </a:lnTo>
                <a:lnTo>
                  <a:pt x="1603" y="1971"/>
                </a:lnTo>
                <a:close/>
                <a:moveTo>
                  <a:pt x="1707" y="2449"/>
                </a:moveTo>
                <a:lnTo>
                  <a:pt x="1706" y="2445"/>
                </a:lnTo>
                <a:lnTo>
                  <a:pt x="1700" y="2442"/>
                </a:lnTo>
                <a:lnTo>
                  <a:pt x="1694" y="2442"/>
                </a:lnTo>
                <a:lnTo>
                  <a:pt x="1691" y="2448"/>
                </a:lnTo>
                <a:lnTo>
                  <a:pt x="1690" y="2452"/>
                </a:lnTo>
                <a:lnTo>
                  <a:pt x="1697" y="2454"/>
                </a:lnTo>
                <a:lnTo>
                  <a:pt x="1706" y="2454"/>
                </a:lnTo>
                <a:lnTo>
                  <a:pt x="1707" y="2449"/>
                </a:lnTo>
                <a:close/>
                <a:moveTo>
                  <a:pt x="1910" y="2514"/>
                </a:moveTo>
                <a:lnTo>
                  <a:pt x="1906" y="2510"/>
                </a:lnTo>
                <a:lnTo>
                  <a:pt x="1900" y="2507"/>
                </a:lnTo>
                <a:lnTo>
                  <a:pt x="1893" y="2509"/>
                </a:lnTo>
                <a:lnTo>
                  <a:pt x="1888" y="2511"/>
                </a:lnTo>
                <a:lnTo>
                  <a:pt x="1884" y="2519"/>
                </a:lnTo>
                <a:lnTo>
                  <a:pt x="1888" y="2526"/>
                </a:lnTo>
                <a:lnTo>
                  <a:pt x="1894" y="2529"/>
                </a:lnTo>
                <a:lnTo>
                  <a:pt x="1904" y="2530"/>
                </a:lnTo>
                <a:lnTo>
                  <a:pt x="1910" y="2526"/>
                </a:lnTo>
                <a:lnTo>
                  <a:pt x="1914" y="2523"/>
                </a:lnTo>
                <a:lnTo>
                  <a:pt x="1913" y="2519"/>
                </a:lnTo>
                <a:lnTo>
                  <a:pt x="1913" y="2517"/>
                </a:lnTo>
                <a:lnTo>
                  <a:pt x="1910" y="2514"/>
                </a:lnTo>
                <a:close/>
                <a:moveTo>
                  <a:pt x="1953" y="2579"/>
                </a:moveTo>
                <a:lnTo>
                  <a:pt x="1957" y="2581"/>
                </a:lnTo>
                <a:lnTo>
                  <a:pt x="1962" y="2583"/>
                </a:lnTo>
                <a:lnTo>
                  <a:pt x="1965" y="2585"/>
                </a:lnTo>
                <a:lnTo>
                  <a:pt x="1969" y="2585"/>
                </a:lnTo>
                <a:lnTo>
                  <a:pt x="1973" y="2583"/>
                </a:lnTo>
                <a:lnTo>
                  <a:pt x="1979" y="2582"/>
                </a:lnTo>
                <a:lnTo>
                  <a:pt x="1985" y="2582"/>
                </a:lnTo>
                <a:lnTo>
                  <a:pt x="1986" y="2588"/>
                </a:lnTo>
                <a:lnTo>
                  <a:pt x="1993" y="2589"/>
                </a:lnTo>
                <a:lnTo>
                  <a:pt x="1998" y="2583"/>
                </a:lnTo>
                <a:lnTo>
                  <a:pt x="1998" y="2582"/>
                </a:lnTo>
                <a:lnTo>
                  <a:pt x="1999" y="2581"/>
                </a:lnTo>
                <a:lnTo>
                  <a:pt x="1995" y="2579"/>
                </a:lnTo>
                <a:lnTo>
                  <a:pt x="1992" y="2573"/>
                </a:lnTo>
                <a:lnTo>
                  <a:pt x="1992" y="2569"/>
                </a:lnTo>
                <a:lnTo>
                  <a:pt x="1993" y="2565"/>
                </a:lnTo>
                <a:lnTo>
                  <a:pt x="1996" y="2562"/>
                </a:lnTo>
                <a:lnTo>
                  <a:pt x="1996" y="2557"/>
                </a:lnTo>
                <a:lnTo>
                  <a:pt x="1979" y="2553"/>
                </a:lnTo>
                <a:lnTo>
                  <a:pt x="1966" y="2543"/>
                </a:lnTo>
                <a:lnTo>
                  <a:pt x="1956" y="2546"/>
                </a:lnTo>
                <a:lnTo>
                  <a:pt x="1942" y="2556"/>
                </a:lnTo>
                <a:lnTo>
                  <a:pt x="1937" y="2563"/>
                </a:lnTo>
                <a:lnTo>
                  <a:pt x="1936" y="2570"/>
                </a:lnTo>
                <a:lnTo>
                  <a:pt x="1940" y="2575"/>
                </a:lnTo>
                <a:lnTo>
                  <a:pt x="1946" y="2578"/>
                </a:lnTo>
                <a:lnTo>
                  <a:pt x="1953" y="2579"/>
                </a:lnTo>
                <a:close/>
                <a:moveTo>
                  <a:pt x="1947" y="2642"/>
                </a:moveTo>
                <a:lnTo>
                  <a:pt x="1956" y="2642"/>
                </a:lnTo>
                <a:lnTo>
                  <a:pt x="1962" y="2637"/>
                </a:lnTo>
                <a:lnTo>
                  <a:pt x="1963" y="2634"/>
                </a:lnTo>
                <a:lnTo>
                  <a:pt x="1962" y="2632"/>
                </a:lnTo>
                <a:lnTo>
                  <a:pt x="1959" y="2625"/>
                </a:lnTo>
                <a:lnTo>
                  <a:pt x="1952" y="2619"/>
                </a:lnTo>
                <a:lnTo>
                  <a:pt x="1946" y="2621"/>
                </a:lnTo>
                <a:lnTo>
                  <a:pt x="1940" y="2618"/>
                </a:lnTo>
                <a:lnTo>
                  <a:pt x="1933" y="2622"/>
                </a:lnTo>
                <a:lnTo>
                  <a:pt x="1930" y="2631"/>
                </a:lnTo>
                <a:lnTo>
                  <a:pt x="1933" y="2635"/>
                </a:lnTo>
                <a:lnTo>
                  <a:pt x="1940" y="2641"/>
                </a:lnTo>
                <a:lnTo>
                  <a:pt x="1947" y="2642"/>
                </a:lnTo>
                <a:close/>
                <a:moveTo>
                  <a:pt x="2563" y="2344"/>
                </a:moveTo>
                <a:lnTo>
                  <a:pt x="2566" y="2341"/>
                </a:lnTo>
                <a:lnTo>
                  <a:pt x="2566" y="2337"/>
                </a:lnTo>
                <a:lnTo>
                  <a:pt x="2563" y="2336"/>
                </a:lnTo>
                <a:lnTo>
                  <a:pt x="2559" y="2338"/>
                </a:lnTo>
                <a:lnTo>
                  <a:pt x="2559" y="2343"/>
                </a:lnTo>
                <a:lnTo>
                  <a:pt x="2563" y="2344"/>
                </a:lnTo>
                <a:close/>
                <a:moveTo>
                  <a:pt x="2586" y="2324"/>
                </a:moveTo>
                <a:lnTo>
                  <a:pt x="2585" y="2323"/>
                </a:lnTo>
                <a:lnTo>
                  <a:pt x="2588" y="2327"/>
                </a:lnTo>
                <a:lnTo>
                  <a:pt x="2586" y="2324"/>
                </a:lnTo>
                <a:close/>
                <a:moveTo>
                  <a:pt x="2827" y="2037"/>
                </a:moveTo>
                <a:lnTo>
                  <a:pt x="2827" y="2033"/>
                </a:lnTo>
                <a:lnTo>
                  <a:pt x="2825" y="2032"/>
                </a:lnTo>
                <a:lnTo>
                  <a:pt x="2821" y="2027"/>
                </a:lnTo>
                <a:lnTo>
                  <a:pt x="2817" y="2024"/>
                </a:lnTo>
                <a:lnTo>
                  <a:pt x="2811" y="2030"/>
                </a:lnTo>
                <a:lnTo>
                  <a:pt x="2809" y="2040"/>
                </a:lnTo>
                <a:lnTo>
                  <a:pt x="2811" y="2046"/>
                </a:lnTo>
                <a:lnTo>
                  <a:pt x="2822" y="2065"/>
                </a:lnTo>
                <a:lnTo>
                  <a:pt x="2825" y="2063"/>
                </a:lnTo>
                <a:lnTo>
                  <a:pt x="2827" y="2060"/>
                </a:lnTo>
                <a:lnTo>
                  <a:pt x="2827" y="2047"/>
                </a:lnTo>
                <a:lnTo>
                  <a:pt x="2827" y="2037"/>
                </a:lnTo>
                <a:close/>
                <a:moveTo>
                  <a:pt x="3018" y="2203"/>
                </a:moveTo>
                <a:lnTo>
                  <a:pt x="3027" y="2200"/>
                </a:lnTo>
                <a:lnTo>
                  <a:pt x="3038" y="2192"/>
                </a:lnTo>
                <a:lnTo>
                  <a:pt x="3042" y="2184"/>
                </a:lnTo>
                <a:lnTo>
                  <a:pt x="3048" y="2176"/>
                </a:lnTo>
                <a:lnTo>
                  <a:pt x="3054" y="2167"/>
                </a:lnTo>
                <a:lnTo>
                  <a:pt x="3055" y="2163"/>
                </a:lnTo>
                <a:lnTo>
                  <a:pt x="3053" y="2158"/>
                </a:lnTo>
                <a:lnTo>
                  <a:pt x="3048" y="2156"/>
                </a:lnTo>
                <a:lnTo>
                  <a:pt x="3038" y="2166"/>
                </a:lnTo>
                <a:lnTo>
                  <a:pt x="3028" y="2177"/>
                </a:lnTo>
                <a:lnTo>
                  <a:pt x="3024" y="2179"/>
                </a:lnTo>
                <a:lnTo>
                  <a:pt x="3022" y="2184"/>
                </a:lnTo>
                <a:lnTo>
                  <a:pt x="3021" y="2187"/>
                </a:lnTo>
                <a:lnTo>
                  <a:pt x="3022" y="2190"/>
                </a:lnTo>
                <a:lnTo>
                  <a:pt x="3018" y="2193"/>
                </a:lnTo>
                <a:lnTo>
                  <a:pt x="3015" y="2199"/>
                </a:lnTo>
                <a:lnTo>
                  <a:pt x="3018" y="2203"/>
                </a:lnTo>
                <a:close/>
                <a:moveTo>
                  <a:pt x="2940" y="2292"/>
                </a:moveTo>
                <a:lnTo>
                  <a:pt x="2933" y="2298"/>
                </a:lnTo>
                <a:lnTo>
                  <a:pt x="2929" y="2307"/>
                </a:lnTo>
                <a:lnTo>
                  <a:pt x="2927" y="2313"/>
                </a:lnTo>
                <a:lnTo>
                  <a:pt x="2923" y="2318"/>
                </a:lnTo>
                <a:lnTo>
                  <a:pt x="2922" y="2320"/>
                </a:lnTo>
                <a:lnTo>
                  <a:pt x="2919" y="2323"/>
                </a:lnTo>
                <a:lnTo>
                  <a:pt x="2920" y="2324"/>
                </a:lnTo>
                <a:lnTo>
                  <a:pt x="2929" y="2320"/>
                </a:lnTo>
                <a:lnTo>
                  <a:pt x="2937" y="2308"/>
                </a:lnTo>
                <a:lnTo>
                  <a:pt x="2942" y="2302"/>
                </a:lnTo>
                <a:lnTo>
                  <a:pt x="2943" y="2295"/>
                </a:lnTo>
                <a:lnTo>
                  <a:pt x="2940" y="2292"/>
                </a:lnTo>
                <a:close/>
                <a:moveTo>
                  <a:pt x="2855" y="2409"/>
                </a:moveTo>
                <a:lnTo>
                  <a:pt x="2857" y="2408"/>
                </a:lnTo>
                <a:lnTo>
                  <a:pt x="2863" y="2402"/>
                </a:lnTo>
                <a:lnTo>
                  <a:pt x="2860" y="2398"/>
                </a:lnTo>
                <a:lnTo>
                  <a:pt x="2855" y="2400"/>
                </a:lnTo>
                <a:lnTo>
                  <a:pt x="2854" y="2406"/>
                </a:lnTo>
                <a:lnTo>
                  <a:pt x="2855" y="2409"/>
                </a:lnTo>
                <a:close/>
                <a:moveTo>
                  <a:pt x="3100" y="2226"/>
                </a:moveTo>
                <a:lnTo>
                  <a:pt x="3103" y="2222"/>
                </a:lnTo>
                <a:lnTo>
                  <a:pt x="3103" y="2217"/>
                </a:lnTo>
                <a:lnTo>
                  <a:pt x="3099" y="2216"/>
                </a:lnTo>
                <a:lnTo>
                  <a:pt x="3094" y="2219"/>
                </a:lnTo>
                <a:lnTo>
                  <a:pt x="3096" y="2223"/>
                </a:lnTo>
                <a:lnTo>
                  <a:pt x="3100" y="2226"/>
                </a:lnTo>
                <a:close/>
                <a:moveTo>
                  <a:pt x="3119" y="1686"/>
                </a:moveTo>
                <a:lnTo>
                  <a:pt x="3130" y="1676"/>
                </a:lnTo>
                <a:lnTo>
                  <a:pt x="3143" y="1671"/>
                </a:lnTo>
                <a:lnTo>
                  <a:pt x="3147" y="1664"/>
                </a:lnTo>
                <a:lnTo>
                  <a:pt x="3150" y="1657"/>
                </a:lnTo>
                <a:lnTo>
                  <a:pt x="3152" y="1653"/>
                </a:lnTo>
                <a:lnTo>
                  <a:pt x="3147" y="1650"/>
                </a:lnTo>
                <a:lnTo>
                  <a:pt x="3142" y="1650"/>
                </a:lnTo>
                <a:lnTo>
                  <a:pt x="3136" y="1651"/>
                </a:lnTo>
                <a:lnTo>
                  <a:pt x="3127" y="1654"/>
                </a:lnTo>
                <a:lnTo>
                  <a:pt x="3127" y="1661"/>
                </a:lnTo>
                <a:lnTo>
                  <a:pt x="3122" y="1669"/>
                </a:lnTo>
                <a:lnTo>
                  <a:pt x="3122" y="1671"/>
                </a:lnTo>
                <a:lnTo>
                  <a:pt x="3120" y="1680"/>
                </a:lnTo>
                <a:lnTo>
                  <a:pt x="3114" y="1687"/>
                </a:lnTo>
                <a:lnTo>
                  <a:pt x="3113" y="1690"/>
                </a:lnTo>
                <a:lnTo>
                  <a:pt x="3116" y="1689"/>
                </a:lnTo>
                <a:lnTo>
                  <a:pt x="3119" y="1686"/>
                </a:lnTo>
                <a:close/>
                <a:moveTo>
                  <a:pt x="3145" y="1679"/>
                </a:moveTo>
                <a:lnTo>
                  <a:pt x="3139" y="1683"/>
                </a:lnTo>
                <a:lnTo>
                  <a:pt x="3140" y="1687"/>
                </a:lnTo>
                <a:lnTo>
                  <a:pt x="3146" y="1686"/>
                </a:lnTo>
                <a:lnTo>
                  <a:pt x="3147" y="1682"/>
                </a:lnTo>
                <a:lnTo>
                  <a:pt x="3145" y="1679"/>
                </a:lnTo>
                <a:close/>
                <a:moveTo>
                  <a:pt x="3126" y="2338"/>
                </a:moveTo>
                <a:lnTo>
                  <a:pt x="3130" y="2334"/>
                </a:lnTo>
                <a:lnTo>
                  <a:pt x="3130" y="2327"/>
                </a:lnTo>
                <a:lnTo>
                  <a:pt x="3126" y="2326"/>
                </a:lnTo>
                <a:lnTo>
                  <a:pt x="3122" y="2330"/>
                </a:lnTo>
                <a:lnTo>
                  <a:pt x="3120" y="2336"/>
                </a:lnTo>
                <a:lnTo>
                  <a:pt x="3126" y="2338"/>
                </a:lnTo>
                <a:close/>
                <a:moveTo>
                  <a:pt x="3153" y="2350"/>
                </a:moveTo>
                <a:lnTo>
                  <a:pt x="3143" y="2354"/>
                </a:lnTo>
                <a:lnTo>
                  <a:pt x="3140" y="2364"/>
                </a:lnTo>
                <a:lnTo>
                  <a:pt x="3146" y="2367"/>
                </a:lnTo>
                <a:lnTo>
                  <a:pt x="3155" y="2364"/>
                </a:lnTo>
                <a:lnTo>
                  <a:pt x="3159" y="2359"/>
                </a:lnTo>
                <a:lnTo>
                  <a:pt x="3159" y="2356"/>
                </a:lnTo>
                <a:lnTo>
                  <a:pt x="3158" y="2350"/>
                </a:lnTo>
                <a:lnTo>
                  <a:pt x="3153" y="2350"/>
                </a:lnTo>
                <a:close/>
                <a:moveTo>
                  <a:pt x="3221" y="2228"/>
                </a:moveTo>
                <a:lnTo>
                  <a:pt x="3217" y="2230"/>
                </a:lnTo>
                <a:lnTo>
                  <a:pt x="3217" y="2238"/>
                </a:lnTo>
                <a:lnTo>
                  <a:pt x="3221" y="2241"/>
                </a:lnTo>
                <a:lnTo>
                  <a:pt x="3225" y="2236"/>
                </a:lnTo>
                <a:lnTo>
                  <a:pt x="3225" y="2230"/>
                </a:lnTo>
                <a:lnTo>
                  <a:pt x="3221" y="2228"/>
                </a:lnTo>
                <a:close/>
                <a:moveTo>
                  <a:pt x="3265" y="2232"/>
                </a:moveTo>
                <a:lnTo>
                  <a:pt x="3271" y="2238"/>
                </a:lnTo>
                <a:lnTo>
                  <a:pt x="3281" y="2239"/>
                </a:lnTo>
                <a:lnTo>
                  <a:pt x="3287" y="2233"/>
                </a:lnTo>
                <a:lnTo>
                  <a:pt x="3290" y="2232"/>
                </a:lnTo>
                <a:lnTo>
                  <a:pt x="3291" y="2226"/>
                </a:lnTo>
                <a:lnTo>
                  <a:pt x="3290" y="2223"/>
                </a:lnTo>
                <a:lnTo>
                  <a:pt x="3286" y="2217"/>
                </a:lnTo>
                <a:lnTo>
                  <a:pt x="3278" y="2213"/>
                </a:lnTo>
                <a:lnTo>
                  <a:pt x="3271" y="2216"/>
                </a:lnTo>
                <a:lnTo>
                  <a:pt x="3265" y="2225"/>
                </a:lnTo>
                <a:lnTo>
                  <a:pt x="3265" y="2232"/>
                </a:lnTo>
                <a:close/>
                <a:moveTo>
                  <a:pt x="3333" y="2402"/>
                </a:moveTo>
                <a:lnTo>
                  <a:pt x="3327" y="2403"/>
                </a:lnTo>
                <a:lnTo>
                  <a:pt x="3322" y="2405"/>
                </a:lnTo>
                <a:lnTo>
                  <a:pt x="3310" y="2411"/>
                </a:lnTo>
                <a:lnTo>
                  <a:pt x="3299" y="2413"/>
                </a:lnTo>
                <a:lnTo>
                  <a:pt x="3286" y="2429"/>
                </a:lnTo>
                <a:lnTo>
                  <a:pt x="3278" y="2447"/>
                </a:lnTo>
                <a:lnTo>
                  <a:pt x="3287" y="2451"/>
                </a:lnTo>
                <a:lnTo>
                  <a:pt x="3297" y="2448"/>
                </a:lnTo>
                <a:lnTo>
                  <a:pt x="3300" y="2448"/>
                </a:lnTo>
                <a:lnTo>
                  <a:pt x="3303" y="2447"/>
                </a:lnTo>
                <a:lnTo>
                  <a:pt x="3323" y="2442"/>
                </a:lnTo>
                <a:lnTo>
                  <a:pt x="3339" y="2429"/>
                </a:lnTo>
                <a:lnTo>
                  <a:pt x="3342" y="2426"/>
                </a:lnTo>
                <a:lnTo>
                  <a:pt x="3345" y="2423"/>
                </a:lnTo>
                <a:lnTo>
                  <a:pt x="3353" y="2418"/>
                </a:lnTo>
                <a:lnTo>
                  <a:pt x="3360" y="2411"/>
                </a:lnTo>
                <a:lnTo>
                  <a:pt x="3365" y="2406"/>
                </a:lnTo>
                <a:lnTo>
                  <a:pt x="3366" y="2402"/>
                </a:lnTo>
                <a:lnTo>
                  <a:pt x="3366" y="2395"/>
                </a:lnTo>
                <a:lnTo>
                  <a:pt x="3360" y="2392"/>
                </a:lnTo>
                <a:lnTo>
                  <a:pt x="3348" y="2399"/>
                </a:lnTo>
                <a:lnTo>
                  <a:pt x="3333" y="2402"/>
                </a:lnTo>
                <a:close/>
                <a:moveTo>
                  <a:pt x="3333" y="2462"/>
                </a:moveTo>
                <a:lnTo>
                  <a:pt x="3336" y="2455"/>
                </a:lnTo>
                <a:lnTo>
                  <a:pt x="3332" y="2448"/>
                </a:lnTo>
                <a:lnTo>
                  <a:pt x="3329" y="2447"/>
                </a:lnTo>
                <a:lnTo>
                  <a:pt x="3326" y="2445"/>
                </a:lnTo>
                <a:lnTo>
                  <a:pt x="3316" y="2447"/>
                </a:lnTo>
                <a:lnTo>
                  <a:pt x="3310" y="2451"/>
                </a:lnTo>
                <a:lnTo>
                  <a:pt x="3307" y="2458"/>
                </a:lnTo>
                <a:lnTo>
                  <a:pt x="3309" y="2464"/>
                </a:lnTo>
                <a:lnTo>
                  <a:pt x="3310" y="2468"/>
                </a:lnTo>
                <a:lnTo>
                  <a:pt x="3314" y="2470"/>
                </a:lnTo>
                <a:lnTo>
                  <a:pt x="3326" y="2470"/>
                </a:lnTo>
                <a:lnTo>
                  <a:pt x="3333" y="2462"/>
                </a:lnTo>
                <a:close/>
                <a:moveTo>
                  <a:pt x="3473" y="2491"/>
                </a:moveTo>
                <a:lnTo>
                  <a:pt x="3473" y="2488"/>
                </a:lnTo>
                <a:lnTo>
                  <a:pt x="3474" y="2487"/>
                </a:lnTo>
                <a:lnTo>
                  <a:pt x="3474" y="2477"/>
                </a:lnTo>
                <a:lnTo>
                  <a:pt x="3466" y="2462"/>
                </a:lnTo>
                <a:lnTo>
                  <a:pt x="3457" y="2457"/>
                </a:lnTo>
                <a:lnTo>
                  <a:pt x="3454" y="2457"/>
                </a:lnTo>
                <a:lnTo>
                  <a:pt x="3445" y="2458"/>
                </a:lnTo>
                <a:lnTo>
                  <a:pt x="3432" y="2465"/>
                </a:lnTo>
                <a:lnTo>
                  <a:pt x="3427" y="2471"/>
                </a:lnTo>
                <a:lnTo>
                  <a:pt x="3421" y="2480"/>
                </a:lnTo>
                <a:lnTo>
                  <a:pt x="3421" y="2491"/>
                </a:lnTo>
                <a:lnTo>
                  <a:pt x="3424" y="2498"/>
                </a:lnTo>
                <a:lnTo>
                  <a:pt x="3434" y="2506"/>
                </a:lnTo>
                <a:lnTo>
                  <a:pt x="3441" y="2507"/>
                </a:lnTo>
                <a:lnTo>
                  <a:pt x="3451" y="2507"/>
                </a:lnTo>
                <a:lnTo>
                  <a:pt x="3467" y="2498"/>
                </a:lnTo>
                <a:lnTo>
                  <a:pt x="3473" y="2491"/>
                </a:lnTo>
                <a:close/>
                <a:moveTo>
                  <a:pt x="3342" y="2068"/>
                </a:moveTo>
                <a:lnTo>
                  <a:pt x="3319" y="2075"/>
                </a:lnTo>
                <a:lnTo>
                  <a:pt x="3307" y="2086"/>
                </a:lnTo>
                <a:lnTo>
                  <a:pt x="3303" y="2102"/>
                </a:lnTo>
                <a:lnTo>
                  <a:pt x="3303" y="2105"/>
                </a:lnTo>
                <a:lnTo>
                  <a:pt x="3304" y="2108"/>
                </a:lnTo>
                <a:lnTo>
                  <a:pt x="3310" y="2120"/>
                </a:lnTo>
                <a:lnTo>
                  <a:pt x="3322" y="2125"/>
                </a:lnTo>
                <a:lnTo>
                  <a:pt x="3335" y="2128"/>
                </a:lnTo>
                <a:lnTo>
                  <a:pt x="3348" y="2125"/>
                </a:lnTo>
                <a:lnTo>
                  <a:pt x="3356" y="2117"/>
                </a:lnTo>
                <a:lnTo>
                  <a:pt x="3365" y="2099"/>
                </a:lnTo>
                <a:lnTo>
                  <a:pt x="3368" y="2089"/>
                </a:lnTo>
                <a:lnTo>
                  <a:pt x="3363" y="2083"/>
                </a:lnTo>
                <a:lnTo>
                  <a:pt x="3359" y="2078"/>
                </a:lnTo>
                <a:lnTo>
                  <a:pt x="3356" y="2076"/>
                </a:lnTo>
                <a:lnTo>
                  <a:pt x="3342" y="2068"/>
                </a:lnTo>
                <a:close/>
                <a:moveTo>
                  <a:pt x="3455" y="2181"/>
                </a:moveTo>
                <a:lnTo>
                  <a:pt x="3471" y="2170"/>
                </a:lnTo>
                <a:lnTo>
                  <a:pt x="3473" y="2167"/>
                </a:lnTo>
                <a:lnTo>
                  <a:pt x="3474" y="2166"/>
                </a:lnTo>
                <a:lnTo>
                  <a:pt x="3478" y="2158"/>
                </a:lnTo>
                <a:lnTo>
                  <a:pt x="3484" y="2154"/>
                </a:lnTo>
                <a:lnTo>
                  <a:pt x="3486" y="2137"/>
                </a:lnTo>
                <a:lnTo>
                  <a:pt x="3489" y="2120"/>
                </a:lnTo>
                <a:lnTo>
                  <a:pt x="3484" y="2117"/>
                </a:lnTo>
                <a:lnTo>
                  <a:pt x="3481" y="2112"/>
                </a:lnTo>
                <a:lnTo>
                  <a:pt x="3478" y="2107"/>
                </a:lnTo>
                <a:lnTo>
                  <a:pt x="3477" y="2101"/>
                </a:lnTo>
                <a:lnTo>
                  <a:pt x="3464" y="2095"/>
                </a:lnTo>
                <a:lnTo>
                  <a:pt x="3453" y="2088"/>
                </a:lnTo>
                <a:lnTo>
                  <a:pt x="3447" y="2089"/>
                </a:lnTo>
                <a:lnTo>
                  <a:pt x="3443" y="2091"/>
                </a:lnTo>
                <a:lnTo>
                  <a:pt x="3434" y="2091"/>
                </a:lnTo>
                <a:lnTo>
                  <a:pt x="3428" y="2088"/>
                </a:lnTo>
                <a:lnTo>
                  <a:pt x="3415" y="2095"/>
                </a:lnTo>
                <a:lnTo>
                  <a:pt x="3404" y="2104"/>
                </a:lnTo>
                <a:lnTo>
                  <a:pt x="3395" y="2111"/>
                </a:lnTo>
                <a:lnTo>
                  <a:pt x="3385" y="2130"/>
                </a:lnTo>
                <a:lnTo>
                  <a:pt x="3384" y="2140"/>
                </a:lnTo>
                <a:lnTo>
                  <a:pt x="3382" y="2147"/>
                </a:lnTo>
                <a:lnTo>
                  <a:pt x="3388" y="2157"/>
                </a:lnTo>
                <a:lnTo>
                  <a:pt x="3389" y="2167"/>
                </a:lnTo>
                <a:lnTo>
                  <a:pt x="3411" y="2184"/>
                </a:lnTo>
                <a:lnTo>
                  <a:pt x="3422" y="2186"/>
                </a:lnTo>
                <a:lnTo>
                  <a:pt x="3435" y="2187"/>
                </a:lnTo>
                <a:lnTo>
                  <a:pt x="3447" y="2183"/>
                </a:lnTo>
                <a:lnTo>
                  <a:pt x="3455" y="2181"/>
                </a:lnTo>
                <a:close/>
                <a:moveTo>
                  <a:pt x="3461" y="2209"/>
                </a:moveTo>
                <a:lnTo>
                  <a:pt x="3457" y="2210"/>
                </a:lnTo>
                <a:lnTo>
                  <a:pt x="3455" y="2216"/>
                </a:lnTo>
                <a:lnTo>
                  <a:pt x="3458" y="2217"/>
                </a:lnTo>
                <a:lnTo>
                  <a:pt x="3461" y="2219"/>
                </a:lnTo>
                <a:lnTo>
                  <a:pt x="3466" y="2216"/>
                </a:lnTo>
                <a:lnTo>
                  <a:pt x="3466" y="2212"/>
                </a:lnTo>
                <a:lnTo>
                  <a:pt x="3461" y="2209"/>
                </a:lnTo>
                <a:close/>
                <a:moveTo>
                  <a:pt x="3427" y="2367"/>
                </a:moveTo>
                <a:lnTo>
                  <a:pt x="3432" y="2366"/>
                </a:lnTo>
                <a:lnTo>
                  <a:pt x="3437" y="2367"/>
                </a:lnTo>
                <a:lnTo>
                  <a:pt x="3448" y="2366"/>
                </a:lnTo>
                <a:lnTo>
                  <a:pt x="3457" y="2364"/>
                </a:lnTo>
                <a:lnTo>
                  <a:pt x="3461" y="2363"/>
                </a:lnTo>
                <a:lnTo>
                  <a:pt x="3463" y="2362"/>
                </a:lnTo>
                <a:lnTo>
                  <a:pt x="3489" y="2341"/>
                </a:lnTo>
                <a:lnTo>
                  <a:pt x="3491" y="2330"/>
                </a:lnTo>
                <a:lnTo>
                  <a:pt x="3494" y="2323"/>
                </a:lnTo>
                <a:lnTo>
                  <a:pt x="3491" y="2318"/>
                </a:lnTo>
                <a:lnTo>
                  <a:pt x="3491" y="2313"/>
                </a:lnTo>
                <a:lnTo>
                  <a:pt x="3493" y="2307"/>
                </a:lnTo>
                <a:lnTo>
                  <a:pt x="3494" y="2300"/>
                </a:lnTo>
                <a:lnTo>
                  <a:pt x="3491" y="2295"/>
                </a:lnTo>
                <a:lnTo>
                  <a:pt x="3486" y="2292"/>
                </a:lnTo>
                <a:lnTo>
                  <a:pt x="3483" y="2291"/>
                </a:lnTo>
                <a:lnTo>
                  <a:pt x="3483" y="2290"/>
                </a:lnTo>
                <a:lnTo>
                  <a:pt x="3474" y="2278"/>
                </a:lnTo>
                <a:lnTo>
                  <a:pt x="3461" y="2274"/>
                </a:lnTo>
                <a:lnTo>
                  <a:pt x="3458" y="2269"/>
                </a:lnTo>
                <a:lnTo>
                  <a:pt x="3455" y="2272"/>
                </a:lnTo>
                <a:lnTo>
                  <a:pt x="3453" y="2274"/>
                </a:lnTo>
                <a:lnTo>
                  <a:pt x="3435" y="2278"/>
                </a:lnTo>
                <a:lnTo>
                  <a:pt x="3424" y="2278"/>
                </a:lnTo>
                <a:lnTo>
                  <a:pt x="3421" y="2279"/>
                </a:lnTo>
                <a:lnTo>
                  <a:pt x="3419" y="2281"/>
                </a:lnTo>
                <a:lnTo>
                  <a:pt x="3417" y="2282"/>
                </a:lnTo>
                <a:lnTo>
                  <a:pt x="3415" y="2285"/>
                </a:lnTo>
                <a:lnTo>
                  <a:pt x="3401" y="2300"/>
                </a:lnTo>
                <a:lnTo>
                  <a:pt x="3391" y="2317"/>
                </a:lnTo>
                <a:lnTo>
                  <a:pt x="3395" y="2346"/>
                </a:lnTo>
                <a:lnTo>
                  <a:pt x="3409" y="2359"/>
                </a:lnTo>
                <a:lnTo>
                  <a:pt x="3427" y="2367"/>
                </a:lnTo>
                <a:close/>
                <a:moveTo>
                  <a:pt x="3418" y="2373"/>
                </a:moveTo>
                <a:lnTo>
                  <a:pt x="3404" y="2375"/>
                </a:lnTo>
                <a:lnTo>
                  <a:pt x="3391" y="2382"/>
                </a:lnTo>
                <a:lnTo>
                  <a:pt x="3384" y="2389"/>
                </a:lnTo>
                <a:lnTo>
                  <a:pt x="3382" y="2398"/>
                </a:lnTo>
                <a:lnTo>
                  <a:pt x="3389" y="2400"/>
                </a:lnTo>
                <a:lnTo>
                  <a:pt x="3398" y="2403"/>
                </a:lnTo>
                <a:lnTo>
                  <a:pt x="3405" y="2403"/>
                </a:lnTo>
                <a:lnTo>
                  <a:pt x="3412" y="2402"/>
                </a:lnTo>
                <a:lnTo>
                  <a:pt x="3417" y="2399"/>
                </a:lnTo>
                <a:lnTo>
                  <a:pt x="3421" y="2396"/>
                </a:lnTo>
                <a:lnTo>
                  <a:pt x="3425" y="2389"/>
                </a:lnTo>
                <a:lnTo>
                  <a:pt x="3424" y="2379"/>
                </a:lnTo>
                <a:lnTo>
                  <a:pt x="3418" y="2373"/>
                </a:lnTo>
                <a:close/>
                <a:moveTo>
                  <a:pt x="4020" y="2232"/>
                </a:moveTo>
                <a:lnTo>
                  <a:pt x="4021" y="2217"/>
                </a:lnTo>
                <a:lnTo>
                  <a:pt x="4020" y="2203"/>
                </a:lnTo>
                <a:lnTo>
                  <a:pt x="4017" y="2202"/>
                </a:lnTo>
                <a:lnTo>
                  <a:pt x="4015" y="2200"/>
                </a:lnTo>
                <a:lnTo>
                  <a:pt x="4011" y="2190"/>
                </a:lnTo>
                <a:lnTo>
                  <a:pt x="4012" y="2179"/>
                </a:lnTo>
                <a:lnTo>
                  <a:pt x="4009" y="2176"/>
                </a:lnTo>
                <a:lnTo>
                  <a:pt x="4007" y="2171"/>
                </a:lnTo>
                <a:lnTo>
                  <a:pt x="3999" y="2164"/>
                </a:lnTo>
                <a:lnTo>
                  <a:pt x="3994" y="2157"/>
                </a:lnTo>
                <a:lnTo>
                  <a:pt x="3988" y="2150"/>
                </a:lnTo>
                <a:lnTo>
                  <a:pt x="3978" y="2147"/>
                </a:lnTo>
                <a:lnTo>
                  <a:pt x="3975" y="2147"/>
                </a:lnTo>
                <a:lnTo>
                  <a:pt x="3971" y="2147"/>
                </a:lnTo>
                <a:lnTo>
                  <a:pt x="3950" y="2154"/>
                </a:lnTo>
                <a:lnTo>
                  <a:pt x="3930" y="2161"/>
                </a:lnTo>
                <a:lnTo>
                  <a:pt x="3926" y="2156"/>
                </a:lnTo>
                <a:lnTo>
                  <a:pt x="3927" y="2144"/>
                </a:lnTo>
                <a:lnTo>
                  <a:pt x="3932" y="2138"/>
                </a:lnTo>
                <a:lnTo>
                  <a:pt x="3940" y="2137"/>
                </a:lnTo>
                <a:lnTo>
                  <a:pt x="3952" y="2130"/>
                </a:lnTo>
                <a:lnTo>
                  <a:pt x="3956" y="2124"/>
                </a:lnTo>
                <a:lnTo>
                  <a:pt x="3958" y="2118"/>
                </a:lnTo>
                <a:lnTo>
                  <a:pt x="3955" y="2115"/>
                </a:lnTo>
                <a:lnTo>
                  <a:pt x="3950" y="2122"/>
                </a:lnTo>
                <a:lnTo>
                  <a:pt x="3943" y="2128"/>
                </a:lnTo>
                <a:lnTo>
                  <a:pt x="3932" y="2135"/>
                </a:lnTo>
                <a:lnTo>
                  <a:pt x="3919" y="2135"/>
                </a:lnTo>
                <a:lnTo>
                  <a:pt x="3909" y="2131"/>
                </a:lnTo>
                <a:lnTo>
                  <a:pt x="3897" y="2131"/>
                </a:lnTo>
                <a:lnTo>
                  <a:pt x="3879" y="2144"/>
                </a:lnTo>
                <a:lnTo>
                  <a:pt x="3861" y="2157"/>
                </a:lnTo>
                <a:lnTo>
                  <a:pt x="3857" y="2161"/>
                </a:lnTo>
                <a:lnTo>
                  <a:pt x="3856" y="2167"/>
                </a:lnTo>
                <a:lnTo>
                  <a:pt x="3857" y="2173"/>
                </a:lnTo>
                <a:lnTo>
                  <a:pt x="3863" y="2173"/>
                </a:lnTo>
                <a:lnTo>
                  <a:pt x="3877" y="2161"/>
                </a:lnTo>
                <a:lnTo>
                  <a:pt x="3910" y="2166"/>
                </a:lnTo>
                <a:lnTo>
                  <a:pt x="3909" y="2174"/>
                </a:lnTo>
                <a:lnTo>
                  <a:pt x="3904" y="2179"/>
                </a:lnTo>
                <a:lnTo>
                  <a:pt x="3897" y="2184"/>
                </a:lnTo>
                <a:lnTo>
                  <a:pt x="3880" y="2190"/>
                </a:lnTo>
                <a:lnTo>
                  <a:pt x="3871" y="2190"/>
                </a:lnTo>
                <a:lnTo>
                  <a:pt x="3868" y="2193"/>
                </a:lnTo>
                <a:lnTo>
                  <a:pt x="3867" y="2196"/>
                </a:lnTo>
                <a:lnTo>
                  <a:pt x="3864" y="2197"/>
                </a:lnTo>
                <a:lnTo>
                  <a:pt x="3858" y="2197"/>
                </a:lnTo>
                <a:lnTo>
                  <a:pt x="3854" y="2194"/>
                </a:lnTo>
                <a:lnTo>
                  <a:pt x="3844" y="2203"/>
                </a:lnTo>
                <a:lnTo>
                  <a:pt x="3834" y="2213"/>
                </a:lnTo>
                <a:lnTo>
                  <a:pt x="3827" y="2219"/>
                </a:lnTo>
                <a:lnTo>
                  <a:pt x="3824" y="2233"/>
                </a:lnTo>
                <a:lnTo>
                  <a:pt x="3827" y="2241"/>
                </a:lnTo>
                <a:lnTo>
                  <a:pt x="3847" y="2238"/>
                </a:lnTo>
                <a:lnTo>
                  <a:pt x="3864" y="2226"/>
                </a:lnTo>
                <a:lnTo>
                  <a:pt x="3867" y="2230"/>
                </a:lnTo>
                <a:lnTo>
                  <a:pt x="3870" y="2235"/>
                </a:lnTo>
                <a:lnTo>
                  <a:pt x="3876" y="2243"/>
                </a:lnTo>
                <a:lnTo>
                  <a:pt x="3874" y="2252"/>
                </a:lnTo>
                <a:lnTo>
                  <a:pt x="3881" y="2255"/>
                </a:lnTo>
                <a:lnTo>
                  <a:pt x="3887" y="2261"/>
                </a:lnTo>
                <a:lnTo>
                  <a:pt x="3891" y="2266"/>
                </a:lnTo>
                <a:lnTo>
                  <a:pt x="3896" y="2269"/>
                </a:lnTo>
                <a:lnTo>
                  <a:pt x="3903" y="2274"/>
                </a:lnTo>
                <a:lnTo>
                  <a:pt x="3907" y="2285"/>
                </a:lnTo>
                <a:lnTo>
                  <a:pt x="3906" y="2292"/>
                </a:lnTo>
                <a:lnTo>
                  <a:pt x="3915" y="2292"/>
                </a:lnTo>
                <a:lnTo>
                  <a:pt x="3917" y="2295"/>
                </a:lnTo>
                <a:lnTo>
                  <a:pt x="3915" y="2307"/>
                </a:lnTo>
                <a:lnTo>
                  <a:pt x="3916" y="2318"/>
                </a:lnTo>
                <a:lnTo>
                  <a:pt x="3923" y="2324"/>
                </a:lnTo>
                <a:lnTo>
                  <a:pt x="3930" y="2340"/>
                </a:lnTo>
                <a:lnTo>
                  <a:pt x="3932" y="2349"/>
                </a:lnTo>
                <a:lnTo>
                  <a:pt x="3922" y="2346"/>
                </a:lnTo>
                <a:lnTo>
                  <a:pt x="3907" y="2334"/>
                </a:lnTo>
                <a:lnTo>
                  <a:pt x="3904" y="2324"/>
                </a:lnTo>
                <a:lnTo>
                  <a:pt x="3903" y="2321"/>
                </a:lnTo>
                <a:lnTo>
                  <a:pt x="3903" y="2317"/>
                </a:lnTo>
                <a:lnTo>
                  <a:pt x="3903" y="2311"/>
                </a:lnTo>
                <a:lnTo>
                  <a:pt x="3897" y="2307"/>
                </a:lnTo>
                <a:lnTo>
                  <a:pt x="3891" y="2307"/>
                </a:lnTo>
                <a:lnTo>
                  <a:pt x="3883" y="2301"/>
                </a:lnTo>
                <a:lnTo>
                  <a:pt x="3870" y="2305"/>
                </a:lnTo>
                <a:lnTo>
                  <a:pt x="3858" y="2302"/>
                </a:lnTo>
                <a:lnTo>
                  <a:pt x="3845" y="2308"/>
                </a:lnTo>
                <a:lnTo>
                  <a:pt x="3835" y="2310"/>
                </a:lnTo>
                <a:lnTo>
                  <a:pt x="3832" y="2314"/>
                </a:lnTo>
                <a:lnTo>
                  <a:pt x="3822" y="2323"/>
                </a:lnTo>
                <a:lnTo>
                  <a:pt x="3815" y="2323"/>
                </a:lnTo>
                <a:lnTo>
                  <a:pt x="3814" y="2327"/>
                </a:lnTo>
                <a:lnTo>
                  <a:pt x="3812" y="2333"/>
                </a:lnTo>
                <a:lnTo>
                  <a:pt x="3809" y="2336"/>
                </a:lnTo>
                <a:lnTo>
                  <a:pt x="3807" y="2338"/>
                </a:lnTo>
                <a:lnTo>
                  <a:pt x="3799" y="2344"/>
                </a:lnTo>
                <a:lnTo>
                  <a:pt x="3802" y="2351"/>
                </a:lnTo>
                <a:lnTo>
                  <a:pt x="3798" y="2357"/>
                </a:lnTo>
                <a:lnTo>
                  <a:pt x="3795" y="2363"/>
                </a:lnTo>
                <a:lnTo>
                  <a:pt x="3795" y="2366"/>
                </a:lnTo>
                <a:lnTo>
                  <a:pt x="3795" y="2367"/>
                </a:lnTo>
                <a:lnTo>
                  <a:pt x="3797" y="2387"/>
                </a:lnTo>
                <a:lnTo>
                  <a:pt x="3799" y="2408"/>
                </a:lnTo>
                <a:lnTo>
                  <a:pt x="3812" y="2415"/>
                </a:lnTo>
                <a:lnTo>
                  <a:pt x="3817" y="2423"/>
                </a:lnTo>
                <a:lnTo>
                  <a:pt x="3834" y="2429"/>
                </a:lnTo>
                <a:lnTo>
                  <a:pt x="3851" y="2435"/>
                </a:lnTo>
                <a:lnTo>
                  <a:pt x="3867" y="2432"/>
                </a:lnTo>
                <a:lnTo>
                  <a:pt x="3883" y="2428"/>
                </a:lnTo>
                <a:lnTo>
                  <a:pt x="3896" y="2422"/>
                </a:lnTo>
                <a:lnTo>
                  <a:pt x="3909" y="2415"/>
                </a:lnTo>
                <a:lnTo>
                  <a:pt x="3912" y="2413"/>
                </a:lnTo>
                <a:lnTo>
                  <a:pt x="3915" y="2411"/>
                </a:lnTo>
                <a:lnTo>
                  <a:pt x="3922" y="2396"/>
                </a:lnTo>
                <a:lnTo>
                  <a:pt x="3930" y="2382"/>
                </a:lnTo>
                <a:lnTo>
                  <a:pt x="3942" y="2379"/>
                </a:lnTo>
                <a:lnTo>
                  <a:pt x="3952" y="2380"/>
                </a:lnTo>
                <a:lnTo>
                  <a:pt x="3953" y="2372"/>
                </a:lnTo>
                <a:lnTo>
                  <a:pt x="3952" y="2366"/>
                </a:lnTo>
                <a:lnTo>
                  <a:pt x="3949" y="2359"/>
                </a:lnTo>
                <a:lnTo>
                  <a:pt x="3948" y="2351"/>
                </a:lnTo>
                <a:lnTo>
                  <a:pt x="3946" y="2344"/>
                </a:lnTo>
                <a:lnTo>
                  <a:pt x="3946" y="2336"/>
                </a:lnTo>
                <a:lnTo>
                  <a:pt x="3945" y="2326"/>
                </a:lnTo>
                <a:lnTo>
                  <a:pt x="3938" y="2318"/>
                </a:lnTo>
                <a:lnTo>
                  <a:pt x="3933" y="2318"/>
                </a:lnTo>
                <a:lnTo>
                  <a:pt x="3930" y="2318"/>
                </a:lnTo>
                <a:lnTo>
                  <a:pt x="3929" y="2317"/>
                </a:lnTo>
                <a:lnTo>
                  <a:pt x="3927" y="2315"/>
                </a:lnTo>
                <a:lnTo>
                  <a:pt x="3923" y="2308"/>
                </a:lnTo>
                <a:lnTo>
                  <a:pt x="3923" y="2295"/>
                </a:lnTo>
                <a:lnTo>
                  <a:pt x="3925" y="2288"/>
                </a:lnTo>
                <a:lnTo>
                  <a:pt x="3932" y="2282"/>
                </a:lnTo>
                <a:lnTo>
                  <a:pt x="3938" y="2282"/>
                </a:lnTo>
                <a:lnTo>
                  <a:pt x="3942" y="2278"/>
                </a:lnTo>
                <a:lnTo>
                  <a:pt x="3945" y="2278"/>
                </a:lnTo>
                <a:lnTo>
                  <a:pt x="3952" y="2278"/>
                </a:lnTo>
                <a:lnTo>
                  <a:pt x="3959" y="2275"/>
                </a:lnTo>
                <a:lnTo>
                  <a:pt x="3962" y="2277"/>
                </a:lnTo>
                <a:lnTo>
                  <a:pt x="3962" y="2279"/>
                </a:lnTo>
                <a:lnTo>
                  <a:pt x="3963" y="2287"/>
                </a:lnTo>
                <a:lnTo>
                  <a:pt x="3961" y="2294"/>
                </a:lnTo>
                <a:lnTo>
                  <a:pt x="3965" y="2300"/>
                </a:lnTo>
                <a:lnTo>
                  <a:pt x="3968" y="2307"/>
                </a:lnTo>
                <a:lnTo>
                  <a:pt x="3969" y="2310"/>
                </a:lnTo>
                <a:lnTo>
                  <a:pt x="3972" y="2311"/>
                </a:lnTo>
                <a:lnTo>
                  <a:pt x="3976" y="2318"/>
                </a:lnTo>
                <a:lnTo>
                  <a:pt x="3976" y="2326"/>
                </a:lnTo>
                <a:lnTo>
                  <a:pt x="3991" y="2328"/>
                </a:lnTo>
                <a:lnTo>
                  <a:pt x="4007" y="2331"/>
                </a:lnTo>
                <a:lnTo>
                  <a:pt x="4024" y="2331"/>
                </a:lnTo>
                <a:lnTo>
                  <a:pt x="4033" y="2330"/>
                </a:lnTo>
                <a:lnTo>
                  <a:pt x="4041" y="2327"/>
                </a:lnTo>
                <a:lnTo>
                  <a:pt x="4053" y="2321"/>
                </a:lnTo>
                <a:lnTo>
                  <a:pt x="4070" y="2305"/>
                </a:lnTo>
                <a:lnTo>
                  <a:pt x="4077" y="2295"/>
                </a:lnTo>
                <a:lnTo>
                  <a:pt x="4077" y="2279"/>
                </a:lnTo>
                <a:lnTo>
                  <a:pt x="4083" y="2265"/>
                </a:lnTo>
                <a:lnTo>
                  <a:pt x="4066" y="2243"/>
                </a:lnTo>
                <a:lnTo>
                  <a:pt x="4051" y="2220"/>
                </a:lnTo>
                <a:lnTo>
                  <a:pt x="4047" y="2222"/>
                </a:lnTo>
                <a:lnTo>
                  <a:pt x="4044" y="2225"/>
                </a:lnTo>
                <a:lnTo>
                  <a:pt x="4043" y="2226"/>
                </a:lnTo>
                <a:lnTo>
                  <a:pt x="4037" y="2230"/>
                </a:lnTo>
                <a:lnTo>
                  <a:pt x="4025" y="2233"/>
                </a:lnTo>
                <a:lnTo>
                  <a:pt x="4020" y="2232"/>
                </a:lnTo>
                <a:close/>
                <a:moveTo>
                  <a:pt x="3848" y="2020"/>
                </a:moveTo>
                <a:lnTo>
                  <a:pt x="3851" y="2016"/>
                </a:lnTo>
                <a:lnTo>
                  <a:pt x="3850" y="2006"/>
                </a:lnTo>
                <a:lnTo>
                  <a:pt x="3845" y="2003"/>
                </a:lnTo>
                <a:lnTo>
                  <a:pt x="3843" y="2000"/>
                </a:lnTo>
                <a:lnTo>
                  <a:pt x="3838" y="1998"/>
                </a:lnTo>
                <a:lnTo>
                  <a:pt x="3828" y="2000"/>
                </a:lnTo>
                <a:lnTo>
                  <a:pt x="3812" y="2011"/>
                </a:lnTo>
                <a:lnTo>
                  <a:pt x="3807" y="2019"/>
                </a:lnTo>
                <a:lnTo>
                  <a:pt x="3805" y="2026"/>
                </a:lnTo>
                <a:lnTo>
                  <a:pt x="3809" y="2032"/>
                </a:lnTo>
                <a:lnTo>
                  <a:pt x="3811" y="2033"/>
                </a:lnTo>
                <a:lnTo>
                  <a:pt x="3815" y="2034"/>
                </a:lnTo>
                <a:lnTo>
                  <a:pt x="3818" y="2034"/>
                </a:lnTo>
                <a:lnTo>
                  <a:pt x="3828" y="2034"/>
                </a:lnTo>
                <a:lnTo>
                  <a:pt x="3843" y="2029"/>
                </a:lnTo>
                <a:lnTo>
                  <a:pt x="3848" y="2020"/>
                </a:lnTo>
                <a:close/>
                <a:moveTo>
                  <a:pt x="3992" y="2037"/>
                </a:moveTo>
                <a:lnTo>
                  <a:pt x="3985" y="2042"/>
                </a:lnTo>
                <a:lnTo>
                  <a:pt x="3979" y="2047"/>
                </a:lnTo>
                <a:lnTo>
                  <a:pt x="3979" y="2055"/>
                </a:lnTo>
                <a:lnTo>
                  <a:pt x="3981" y="2056"/>
                </a:lnTo>
                <a:lnTo>
                  <a:pt x="3984" y="2058"/>
                </a:lnTo>
                <a:lnTo>
                  <a:pt x="3989" y="2060"/>
                </a:lnTo>
                <a:lnTo>
                  <a:pt x="3999" y="2058"/>
                </a:lnTo>
                <a:lnTo>
                  <a:pt x="4002" y="2052"/>
                </a:lnTo>
                <a:lnTo>
                  <a:pt x="3999" y="2043"/>
                </a:lnTo>
                <a:lnTo>
                  <a:pt x="3992" y="2037"/>
                </a:lnTo>
                <a:close/>
                <a:moveTo>
                  <a:pt x="3969" y="2085"/>
                </a:moveTo>
                <a:lnTo>
                  <a:pt x="3972" y="2086"/>
                </a:lnTo>
                <a:lnTo>
                  <a:pt x="3976" y="2082"/>
                </a:lnTo>
                <a:lnTo>
                  <a:pt x="3979" y="2075"/>
                </a:lnTo>
                <a:lnTo>
                  <a:pt x="3976" y="2071"/>
                </a:lnTo>
                <a:lnTo>
                  <a:pt x="3972" y="2076"/>
                </a:lnTo>
                <a:lnTo>
                  <a:pt x="3969" y="2085"/>
                </a:lnTo>
                <a:close/>
                <a:moveTo>
                  <a:pt x="3894" y="2128"/>
                </a:moveTo>
                <a:lnTo>
                  <a:pt x="3896" y="2128"/>
                </a:lnTo>
                <a:lnTo>
                  <a:pt x="3899" y="2124"/>
                </a:lnTo>
                <a:lnTo>
                  <a:pt x="3894" y="2121"/>
                </a:lnTo>
                <a:lnTo>
                  <a:pt x="3890" y="2122"/>
                </a:lnTo>
                <a:lnTo>
                  <a:pt x="3890" y="2127"/>
                </a:lnTo>
                <a:lnTo>
                  <a:pt x="3894" y="2128"/>
                </a:lnTo>
                <a:close/>
                <a:moveTo>
                  <a:pt x="3995" y="2143"/>
                </a:moveTo>
                <a:lnTo>
                  <a:pt x="3998" y="2138"/>
                </a:lnTo>
                <a:lnTo>
                  <a:pt x="3994" y="2135"/>
                </a:lnTo>
                <a:lnTo>
                  <a:pt x="3989" y="2137"/>
                </a:lnTo>
                <a:lnTo>
                  <a:pt x="3989" y="2141"/>
                </a:lnTo>
                <a:lnTo>
                  <a:pt x="3994" y="2143"/>
                </a:lnTo>
                <a:lnTo>
                  <a:pt x="3995" y="2143"/>
                </a:lnTo>
                <a:close/>
                <a:moveTo>
                  <a:pt x="3634" y="2398"/>
                </a:moveTo>
                <a:lnTo>
                  <a:pt x="3635" y="2392"/>
                </a:lnTo>
                <a:lnTo>
                  <a:pt x="3632" y="2386"/>
                </a:lnTo>
                <a:lnTo>
                  <a:pt x="3630" y="2385"/>
                </a:lnTo>
                <a:lnTo>
                  <a:pt x="3622" y="2389"/>
                </a:lnTo>
                <a:lnTo>
                  <a:pt x="3622" y="2395"/>
                </a:lnTo>
                <a:lnTo>
                  <a:pt x="3622" y="2399"/>
                </a:lnTo>
                <a:lnTo>
                  <a:pt x="3625" y="2399"/>
                </a:lnTo>
                <a:lnTo>
                  <a:pt x="3630" y="2399"/>
                </a:lnTo>
                <a:lnTo>
                  <a:pt x="3634" y="2398"/>
                </a:lnTo>
                <a:close/>
                <a:moveTo>
                  <a:pt x="3644" y="2363"/>
                </a:moveTo>
                <a:lnTo>
                  <a:pt x="3645" y="2366"/>
                </a:lnTo>
                <a:lnTo>
                  <a:pt x="3648" y="2366"/>
                </a:lnTo>
                <a:lnTo>
                  <a:pt x="3657" y="2367"/>
                </a:lnTo>
                <a:lnTo>
                  <a:pt x="3664" y="2363"/>
                </a:lnTo>
                <a:lnTo>
                  <a:pt x="3670" y="2359"/>
                </a:lnTo>
                <a:lnTo>
                  <a:pt x="3674" y="2349"/>
                </a:lnTo>
                <a:lnTo>
                  <a:pt x="3673" y="2343"/>
                </a:lnTo>
                <a:lnTo>
                  <a:pt x="3670" y="2334"/>
                </a:lnTo>
                <a:lnTo>
                  <a:pt x="3661" y="2330"/>
                </a:lnTo>
                <a:lnTo>
                  <a:pt x="3651" y="2334"/>
                </a:lnTo>
                <a:lnTo>
                  <a:pt x="3644" y="2344"/>
                </a:lnTo>
                <a:lnTo>
                  <a:pt x="3641" y="2354"/>
                </a:lnTo>
                <a:lnTo>
                  <a:pt x="3644" y="2363"/>
                </a:lnTo>
                <a:close/>
                <a:moveTo>
                  <a:pt x="3716" y="2331"/>
                </a:moveTo>
                <a:lnTo>
                  <a:pt x="3709" y="2331"/>
                </a:lnTo>
                <a:lnTo>
                  <a:pt x="3706" y="2334"/>
                </a:lnTo>
                <a:lnTo>
                  <a:pt x="3702" y="2337"/>
                </a:lnTo>
                <a:lnTo>
                  <a:pt x="3700" y="2346"/>
                </a:lnTo>
                <a:lnTo>
                  <a:pt x="3703" y="2350"/>
                </a:lnTo>
                <a:lnTo>
                  <a:pt x="3706" y="2353"/>
                </a:lnTo>
                <a:lnTo>
                  <a:pt x="3710" y="2353"/>
                </a:lnTo>
                <a:lnTo>
                  <a:pt x="3714" y="2353"/>
                </a:lnTo>
                <a:lnTo>
                  <a:pt x="3719" y="2350"/>
                </a:lnTo>
                <a:lnTo>
                  <a:pt x="3722" y="2344"/>
                </a:lnTo>
                <a:lnTo>
                  <a:pt x="3720" y="2336"/>
                </a:lnTo>
                <a:lnTo>
                  <a:pt x="3716" y="2331"/>
                </a:lnTo>
                <a:close/>
                <a:moveTo>
                  <a:pt x="3713" y="2390"/>
                </a:moveTo>
                <a:lnTo>
                  <a:pt x="3690" y="2375"/>
                </a:lnTo>
                <a:lnTo>
                  <a:pt x="3689" y="2379"/>
                </a:lnTo>
                <a:lnTo>
                  <a:pt x="3694" y="2382"/>
                </a:lnTo>
                <a:lnTo>
                  <a:pt x="3697" y="2383"/>
                </a:lnTo>
                <a:lnTo>
                  <a:pt x="3709" y="2392"/>
                </a:lnTo>
                <a:lnTo>
                  <a:pt x="3723" y="2400"/>
                </a:lnTo>
                <a:lnTo>
                  <a:pt x="3723" y="2396"/>
                </a:lnTo>
                <a:lnTo>
                  <a:pt x="3719" y="2390"/>
                </a:lnTo>
                <a:lnTo>
                  <a:pt x="3713" y="2390"/>
                </a:lnTo>
                <a:close/>
                <a:moveTo>
                  <a:pt x="3903" y="2468"/>
                </a:moveTo>
                <a:lnTo>
                  <a:pt x="3909" y="2472"/>
                </a:lnTo>
                <a:lnTo>
                  <a:pt x="3919" y="2472"/>
                </a:lnTo>
                <a:lnTo>
                  <a:pt x="3922" y="2470"/>
                </a:lnTo>
                <a:lnTo>
                  <a:pt x="3926" y="2465"/>
                </a:lnTo>
                <a:lnTo>
                  <a:pt x="3925" y="2461"/>
                </a:lnTo>
                <a:lnTo>
                  <a:pt x="3923" y="2460"/>
                </a:lnTo>
                <a:lnTo>
                  <a:pt x="3920" y="2458"/>
                </a:lnTo>
                <a:lnTo>
                  <a:pt x="3917" y="2457"/>
                </a:lnTo>
                <a:lnTo>
                  <a:pt x="3916" y="2455"/>
                </a:lnTo>
                <a:lnTo>
                  <a:pt x="3909" y="2458"/>
                </a:lnTo>
                <a:lnTo>
                  <a:pt x="3903" y="2468"/>
                </a:lnTo>
                <a:close/>
                <a:moveTo>
                  <a:pt x="3716" y="2922"/>
                </a:moveTo>
                <a:lnTo>
                  <a:pt x="3714" y="2926"/>
                </a:lnTo>
                <a:lnTo>
                  <a:pt x="3719" y="2928"/>
                </a:lnTo>
                <a:lnTo>
                  <a:pt x="3726" y="2925"/>
                </a:lnTo>
                <a:lnTo>
                  <a:pt x="3730" y="2916"/>
                </a:lnTo>
                <a:lnTo>
                  <a:pt x="3725" y="2913"/>
                </a:lnTo>
                <a:lnTo>
                  <a:pt x="3720" y="2916"/>
                </a:lnTo>
                <a:lnTo>
                  <a:pt x="3716" y="2922"/>
                </a:lnTo>
                <a:close/>
                <a:moveTo>
                  <a:pt x="3215" y="1746"/>
                </a:moveTo>
                <a:lnTo>
                  <a:pt x="3205" y="1754"/>
                </a:lnTo>
                <a:lnTo>
                  <a:pt x="3202" y="1765"/>
                </a:lnTo>
                <a:lnTo>
                  <a:pt x="3201" y="1767"/>
                </a:lnTo>
                <a:lnTo>
                  <a:pt x="3199" y="1771"/>
                </a:lnTo>
                <a:lnTo>
                  <a:pt x="3196" y="1775"/>
                </a:lnTo>
                <a:lnTo>
                  <a:pt x="3198" y="1781"/>
                </a:lnTo>
                <a:lnTo>
                  <a:pt x="3204" y="1781"/>
                </a:lnTo>
                <a:lnTo>
                  <a:pt x="3208" y="1779"/>
                </a:lnTo>
                <a:lnTo>
                  <a:pt x="3214" y="1775"/>
                </a:lnTo>
                <a:lnTo>
                  <a:pt x="3217" y="1771"/>
                </a:lnTo>
                <a:lnTo>
                  <a:pt x="3224" y="1764"/>
                </a:lnTo>
                <a:lnTo>
                  <a:pt x="3228" y="1748"/>
                </a:lnTo>
                <a:lnTo>
                  <a:pt x="3228" y="1739"/>
                </a:lnTo>
                <a:lnTo>
                  <a:pt x="3228" y="1738"/>
                </a:lnTo>
                <a:lnTo>
                  <a:pt x="3225" y="1736"/>
                </a:lnTo>
                <a:lnTo>
                  <a:pt x="3219" y="1743"/>
                </a:lnTo>
                <a:lnTo>
                  <a:pt x="3217" y="1745"/>
                </a:lnTo>
                <a:lnTo>
                  <a:pt x="3215" y="1746"/>
                </a:lnTo>
                <a:close/>
                <a:moveTo>
                  <a:pt x="2966" y="2006"/>
                </a:moveTo>
                <a:lnTo>
                  <a:pt x="2991" y="2004"/>
                </a:lnTo>
                <a:lnTo>
                  <a:pt x="3014" y="1997"/>
                </a:lnTo>
                <a:lnTo>
                  <a:pt x="3025" y="1990"/>
                </a:lnTo>
                <a:lnTo>
                  <a:pt x="3034" y="1980"/>
                </a:lnTo>
                <a:lnTo>
                  <a:pt x="3038" y="1968"/>
                </a:lnTo>
                <a:lnTo>
                  <a:pt x="3045" y="1958"/>
                </a:lnTo>
                <a:lnTo>
                  <a:pt x="3041" y="1954"/>
                </a:lnTo>
                <a:lnTo>
                  <a:pt x="3038" y="1949"/>
                </a:lnTo>
                <a:lnTo>
                  <a:pt x="3038" y="1944"/>
                </a:lnTo>
                <a:lnTo>
                  <a:pt x="3037" y="1938"/>
                </a:lnTo>
                <a:lnTo>
                  <a:pt x="3029" y="1934"/>
                </a:lnTo>
                <a:lnTo>
                  <a:pt x="3025" y="1928"/>
                </a:lnTo>
                <a:lnTo>
                  <a:pt x="3015" y="1922"/>
                </a:lnTo>
                <a:lnTo>
                  <a:pt x="3008" y="1922"/>
                </a:lnTo>
                <a:lnTo>
                  <a:pt x="2991" y="1922"/>
                </a:lnTo>
                <a:lnTo>
                  <a:pt x="2976" y="1931"/>
                </a:lnTo>
                <a:lnTo>
                  <a:pt x="2958" y="1954"/>
                </a:lnTo>
                <a:lnTo>
                  <a:pt x="2952" y="1968"/>
                </a:lnTo>
                <a:lnTo>
                  <a:pt x="2960" y="1987"/>
                </a:lnTo>
                <a:lnTo>
                  <a:pt x="2966" y="2006"/>
                </a:lnTo>
                <a:close/>
                <a:moveTo>
                  <a:pt x="3396" y="1634"/>
                </a:moveTo>
                <a:lnTo>
                  <a:pt x="3402" y="1621"/>
                </a:lnTo>
                <a:lnTo>
                  <a:pt x="3409" y="1608"/>
                </a:lnTo>
                <a:lnTo>
                  <a:pt x="3409" y="1601"/>
                </a:lnTo>
                <a:lnTo>
                  <a:pt x="3408" y="1594"/>
                </a:lnTo>
                <a:lnTo>
                  <a:pt x="3402" y="1578"/>
                </a:lnTo>
                <a:lnTo>
                  <a:pt x="3392" y="1566"/>
                </a:lnTo>
                <a:lnTo>
                  <a:pt x="3391" y="1563"/>
                </a:lnTo>
                <a:lnTo>
                  <a:pt x="3389" y="1560"/>
                </a:lnTo>
                <a:lnTo>
                  <a:pt x="3384" y="1555"/>
                </a:lnTo>
                <a:lnTo>
                  <a:pt x="3375" y="1550"/>
                </a:lnTo>
                <a:lnTo>
                  <a:pt x="3372" y="1552"/>
                </a:lnTo>
                <a:lnTo>
                  <a:pt x="3368" y="1552"/>
                </a:lnTo>
                <a:lnTo>
                  <a:pt x="3348" y="1552"/>
                </a:lnTo>
                <a:lnTo>
                  <a:pt x="3327" y="1550"/>
                </a:lnTo>
                <a:lnTo>
                  <a:pt x="3323" y="1555"/>
                </a:lnTo>
                <a:lnTo>
                  <a:pt x="3320" y="1558"/>
                </a:lnTo>
                <a:lnTo>
                  <a:pt x="3313" y="1560"/>
                </a:lnTo>
                <a:lnTo>
                  <a:pt x="3307" y="1562"/>
                </a:lnTo>
                <a:lnTo>
                  <a:pt x="3304" y="1562"/>
                </a:lnTo>
                <a:lnTo>
                  <a:pt x="3301" y="1565"/>
                </a:lnTo>
                <a:lnTo>
                  <a:pt x="3293" y="1575"/>
                </a:lnTo>
                <a:lnTo>
                  <a:pt x="3283" y="1584"/>
                </a:lnTo>
                <a:lnTo>
                  <a:pt x="3281" y="1589"/>
                </a:lnTo>
                <a:lnTo>
                  <a:pt x="3276" y="1607"/>
                </a:lnTo>
                <a:lnTo>
                  <a:pt x="3273" y="1624"/>
                </a:lnTo>
                <a:lnTo>
                  <a:pt x="3277" y="1634"/>
                </a:lnTo>
                <a:lnTo>
                  <a:pt x="3283" y="1643"/>
                </a:lnTo>
                <a:lnTo>
                  <a:pt x="3290" y="1653"/>
                </a:lnTo>
                <a:lnTo>
                  <a:pt x="3313" y="1666"/>
                </a:lnTo>
                <a:lnTo>
                  <a:pt x="3327" y="1669"/>
                </a:lnTo>
                <a:lnTo>
                  <a:pt x="3345" y="1669"/>
                </a:lnTo>
                <a:lnTo>
                  <a:pt x="3375" y="1658"/>
                </a:lnTo>
                <a:lnTo>
                  <a:pt x="3388" y="1648"/>
                </a:lnTo>
                <a:lnTo>
                  <a:pt x="3391" y="1645"/>
                </a:lnTo>
                <a:lnTo>
                  <a:pt x="3394" y="1643"/>
                </a:lnTo>
                <a:lnTo>
                  <a:pt x="3396" y="1638"/>
                </a:lnTo>
                <a:lnTo>
                  <a:pt x="3396" y="1634"/>
                </a:lnTo>
                <a:close/>
                <a:moveTo>
                  <a:pt x="3101" y="1755"/>
                </a:moveTo>
                <a:lnTo>
                  <a:pt x="3093" y="1754"/>
                </a:lnTo>
                <a:lnTo>
                  <a:pt x="3087" y="1748"/>
                </a:lnTo>
                <a:lnTo>
                  <a:pt x="3086" y="1746"/>
                </a:lnTo>
                <a:lnTo>
                  <a:pt x="3083" y="1746"/>
                </a:lnTo>
                <a:lnTo>
                  <a:pt x="3061" y="1743"/>
                </a:lnTo>
                <a:lnTo>
                  <a:pt x="3037" y="1748"/>
                </a:lnTo>
                <a:lnTo>
                  <a:pt x="3035" y="1748"/>
                </a:lnTo>
                <a:lnTo>
                  <a:pt x="3021" y="1764"/>
                </a:lnTo>
                <a:lnTo>
                  <a:pt x="3008" y="1779"/>
                </a:lnTo>
                <a:lnTo>
                  <a:pt x="3008" y="1792"/>
                </a:lnTo>
                <a:lnTo>
                  <a:pt x="3012" y="1817"/>
                </a:lnTo>
                <a:lnTo>
                  <a:pt x="3018" y="1828"/>
                </a:lnTo>
                <a:lnTo>
                  <a:pt x="3035" y="1836"/>
                </a:lnTo>
                <a:lnTo>
                  <a:pt x="3055" y="1841"/>
                </a:lnTo>
                <a:lnTo>
                  <a:pt x="3103" y="1818"/>
                </a:lnTo>
                <a:lnTo>
                  <a:pt x="3104" y="1821"/>
                </a:lnTo>
                <a:lnTo>
                  <a:pt x="3109" y="1821"/>
                </a:lnTo>
                <a:lnTo>
                  <a:pt x="3130" y="1820"/>
                </a:lnTo>
                <a:lnTo>
                  <a:pt x="3153" y="1816"/>
                </a:lnTo>
                <a:lnTo>
                  <a:pt x="3159" y="1810"/>
                </a:lnTo>
                <a:lnTo>
                  <a:pt x="3165" y="1805"/>
                </a:lnTo>
                <a:lnTo>
                  <a:pt x="3172" y="1798"/>
                </a:lnTo>
                <a:lnTo>
                  <a:pt x="3183" y="1782"/>
                </a:lnTo>
                <a:lnTo>
                  <a:pt x="3186" y="1772"/>
                </a:lnTo>
                <a:lnTo>
                  <a:pt x="3188" y="1765"/>
                </a:lnTo>
                <a:lnTo>
                  <a:pt x="3183" y="1751"/>
                </a:lnTo>
                <a:lnTo>
                  <a:pt x="3179" y="1745"/>
                </a:lnTo>
                <a:lnTo>
                  <a:pt x="3163" y="1728"/>
                </a:lnTo>
                <a:lnTo>
                  <a:pt x="3142" y="1718"/>
                </a:lnTo>
                <a:lnTo>
                  <a:pt x="3139" y="1713"/>
                </a:lnTo>
                <a:lnTo>
                  <a:pt x="3127" y="1722"/>
                </a:lnTo>
                <a:lnTo>
                  <a:pt x="3109" y="1743"/>
                </a:lnTo>
                <a:lnTo>
                  <a:pt x="3101" y="1755"/>
                </a:lnTo>
                <a:close/>
                <a:moveTo>
                  <a:pt x="3181" y="1628"/>
                </a:moveTo>
                <a:lnTo>
                  <a:pt x="3188" y="1620"/>
                </a:lnTo>
                <a:lnTo>
                  <a:pt x="3191" y="1611"/>
                </a:lnTo>
                <a:lnTo>
                  <a:pt x="3194" y="1601"/>
                </a:lnTo>
                <a:lnTo>
                  <a:pt x="3186" y="1586"/>
                </a:lnTo>
                <a:lnTo>
                  <a:pt x="3179" y="1582"/>
                </a:lnTo>
                <a:lnTo>
                  <a:pt x="3168" y="1588"/>
                </a:lnTo>
                <a:lnTo>
                  <a:pt x="3149" y="1602"/>
                </a:lnTo>
                <a:lnTo>
                  <a:pt x="3142" y="1612"/>
                </a:lnTo>
                <a:lnTo>
                  <a:pt x="3139" y="1618"/>
                </a:lnTo>
                <a:lnTo>
                  <a:pt x="3139" y="1628"/>
                </a:lnTo>
                <a:lnTo>
                  <a:pt x="3143" y="1634"/>
                </a:lnTo>
                <a:lnTo>
                  <a:pt x="3146" y="1637"/>
                </a:lnTo>
                <a:lnTo>
                  <a:pt x="3147" y="1638"/>
                </a:lnTo>
                <a:lnTo>
                  <a:pt x="3156" y="1638"/>
                </a:lnTo>
                <a:lnTo>
                  <a:pt x="3173" y="1634"/>
                </a:lnTo>
                <a:lnTo>
                  <a:pt x="3181" y="1628"/>
                </a:lnTo>
                <a:close/>
                <a:moveTo>
                  <a:pt x="3234" y="1699"/>
                </a:moveTo>
                <a:lnTo>
                  <a:pt x="3228" y="1702"/>
                </a:lnTo>
                <a:lnTo>
                  <a:pt x="3228" y="1707"/>
                </a:lnTo>
                <a:lnTo>
                  <a:pt x="3231" y="1710"/>
                </a:lnTo>
                <a:lnTo>
                  <a:pt x="3235" y="1706"/>
                </a:lnTo>
                <a:lnTo>
                  <a:pt x="3237" y="1700"/>
                </a:lnTo>
                <a:lnTo>
                  <a:pt x="3234" y="1699"/>
                </a:lnTo>
                <a:close/>
                <a:moveTo>
                  <a:pt x="3644" y="628"/>
                </a:moveTo>
                <a:lnTo>
                  <a:pt x="3641" y="638"/>
                </a:lnTo>
                <a:lnTo>
                  <a:pt x="3644" y="647"/>
                </a:lnTo>
                <a:lnTo>
                  <a:pt x="3653" y="646"/>
                </a:lnTo>
                <a:lnTo>
                  <a:pt x="3657" y="637"/>
                </a:lnTo>
                <a:lnTo>
                  <a:pt x="3660" y="631"/>
                </a:lnTo>
                <a:lnTo>
                  <a:pt x="3658" y="621"/>
                </a:lnTo>
                <a:lnTo>
                  <a:pt x="3654" y="617"/>
                </a:lnTo>
                <a:lnTo>
                  <a:pt x="3648" y="623"/>
                </a:lnTo>
                <a:lnTo>
                  <a:pt x="3644" y="628"/>
                </a:lnTo>
                <a:close/>
                <a:moveTo>
                  <a:pt x="3517" y="1285"/>
                </a:moveTo>
                <a:lnTo>
                  <a:pt x="3516" y="1285"/>
                </a:lnTo>
                <a:lnTo>
                  <a:pt x="3514" y="1288"/>
                </a:lnTo>
                <a:lnTo>
                  <a:pt x="3516" y="1288"/>
                </a:lnTo>
                <a:lnTo>
                  <a:pt x="3517" y="1285"/>
                </a:lnTo>
                <a:close/>
                <a:moveTo>
                  <a:pt x="3546" y="1346"/>
                </a:moveTo>
                <a:lnTo>
                  <a:pt x="3556" y="1353"/>
                </a:lnTo>
                <a:lnTo>
                  <a:pt x="3578" y="1356"/>
                </a:lnTo>
                <a:lnTo>
                  <a:pt x="3589" y="1353"/>
                </a:lnTo>
                <a:lnTo>
                  <a:pt x="3595" y="1350"/>
                </a:lnTo>
                <a:lnTo>
                  <a:pt x="3601" y="1347"/>
                </a:lnTo>
                <a:lnTo>
                  <a:pt x="3607" y="1337"/>
                </a:lnTo>
                <a:lnTo>
                  <a:pt x="3614" y="1318"/>
                </a:lnTo>
                <a:lnTo>
                  <a:pt x="3614" y="1307"/>
                </a:lnTo>
                <a:lnTo>
                  <a:pt x="3607" y="1300"/>
                </a:lnTo>
                <a:lnTo>
                  <a:pt x="3599" y="1294"/>
                </a:lnTo>
                <a:lnTo>
                  <a:pt x="3594" y="1290"/>
                </a:lnTo>
                <a:lnTo>
                  <a:pt x="3584" y="1290"/>
                </a:lnTo>
                <a:lnTo>
                  <a:pt x="3575" y="1290"/>
                </a:lnTo>
                <a:lnTo>
                  <a:pt x="3571" y="1290"/>
                </a:lnTo>
                <a:lnTo>
                  <a:pt x="3566" y="1291"/>
                </a:lnTo>
                <a:lnTo>
                  <a:pt x="3555" y="1297"/>
                </a:lnTo>
                <a:lnTo>
                  <a:pt x="3545" y="1305"/>
                </a:lnTo>
                <a:lnTo>
                  <a:pt x="3539" y="1323"/>
                </a:lnTo>
                <a:lnTo>
                  <a:pt x="3540" y="1330"/>
                </a:lnTo>
                <a:lnTo>
                  <a:pt x="3542" y="1336"/>
                </a:lnTo>
                <a:lnTo>
                  <a:pt x="3543" y="1342"/>
                </a:lnTo>
                <a:lnTo>
                  <a:pt x="3546" y="1346"/>
                </a:lnTo>
                <a:close/>
                <a:moveTo>
                  <a:pt x="3792" y="1092"/>
                </a:moveTo>
                <a:lnTo>
                  <a:pt x="3785" y="1099"/>
                </a:lnTo>
                <a:lnTo>
                  <a:pt x="3779" y="1105"/>
                </a:lnTo>
                <a:lnTo>
                  <a:pt x="3776" y="1108"/>
                </a:lnTo>
                <a:lnTo>
                  <a:pt x="3773" y="1111"/>
                </a:lnTo>
                <a:lnTo>
                  <a:pt x="3772" y="1118"/>
                </a:lnTo>
                <a:lnTo>
                  <a:pt x="3771" y="1124"/>
                </a:lnTo>
                <a:lnTo>
                  <a:pt x="3766" y="1130"/>
                </a:lnTo>
                <a:lnTo>
                  <a:pt x="3769" y="1133"/>
                </a:lnTo>
                <a:lnTo>
                  <a:pt x="3779" y="1130"/>
                </a:lnTo>
                <a:lnTo>
                  <a:pt x="3797" y="1115"/>
                </a:lnTo>
                <a:lnTo>
                  <a:pt x="3805" y="1105"/>
                </a:lnTo>
                <a:lnTo>
                  <a:pt x="3812" y="1094"/>
                </a:lnTo>
                <a:lnTo>
                  <a:pt x="3820" y="1084"/>
                </a:lnTo>
                <a:lnTo>
                  <a:pt x="3825" y="1076"/>
                </a:lnTo>
                <a:lnTo>
                  <a:pt x="3828" y="1065"/>
                </a:lnTo>
                <a:lnTo>
                  <a:pt x="3824" y="1062"/>
                </a:lnTo>
                <a:lnTo>
                  <a:pt x="3811" y="1072"/>
                </a:lnTo>
                <a:lnTo>
                  <a:pt x="3798" y="1088"/>
                </a:lnTo>
                <a:lnTo>
                  <a:pt x="3795" y="1091"/>
                </a:lnTo>
                <a:lnTo>
                  <a:pt x="3792" y="1092"/>
                </a:lnTo>
                <a:close/>
                <a:moveTo>
                  <a:pt x="4058" y="1262"/>
                </a:moveTo>
                <a:lnTo>
                  <a:pt x="4051" y="1268"/>
                </a:lnTo>
                <a:lnTo>
                  <a:pt x="4047" y="1278"/>
                </a:lnTo>
                <a:lnTo>
                  <a:pt x="4047" y="1284"/>
                </a:lnTo>
                <a:lnTo>
                  <a:pt x="4056" y="1282"/>
                </a:lnTo>
                <a:lnTo>
                  <a:pt x="4064" y="1280"/>
                </a:lnTo>
                <a:lnTo>
                  <a:pt x="4073" y="1271"/>
                </a:lnTo>
                <a:lnTo>
                  <a:pt x="4079" y="1265"/>
                </a:lnTo>
                <a:lnTo>
                  <a:pt x="4079" y="1256"/>
                </a:lnTo>
                <a:lnTo>
                  <a:pt x="4074" y="1252"/>
                </a:lnTo>
                <a:lnTo>
                  <a:pt x="4067" y="1258"/>
                </a:lnTo>
                <a:lnTo>
                  <a:pt x="4058" y="1262"/>
                </a:lnTo>
                <a:close/>
                <a:moveTo>
                  <a:pt x="4299" y="1161"/>
                </a:moveTo>
                <a:lnTo>
                  <a:pt x="4299" y="1161"/>
                </a:lnTo>
                <a:lnTo>
                  <a:pt x="4297" y="1164"/>
                </a:lnTo>
                <a:lnTo>
                  <a:pt x="4297" y="1164"/>
                </a:lnTo>
                <a:lnTo>
                  <a:pt x="4299" y="1161"/>
                </a:lnTo>
                <a:close/>
                <a:moveTo>
                  <a:pt x="3887" y="1386"/>
                </a:moveTo>
                <a:lnTo>
                  <a:pt x="3873" y="1395"/>
                </a:lnTo>
                <a:lnTo>
                  <a:pt x="3860" y="1405"/>
                </a:lnTo>
                <a:lnTo>
                  <a:pt x="3853" y="1424"/>
                </a:lnTo>
                <a:lnTo>
                  <a:pt x="3853" y="1442"/>
                </a:lnTo>
                <a:lnTo>
                  <a:pt x="3858" y="1450"/>
                </a:lnTo>
                <a:lnTo>
                  <a:pt x="3864" y="1458"/>
                </a:lnTo>
                <a:lnTo>
                  <a:pt x="3866" y="1460"/>
                </a:lnTo>
                <a:lnTo>
                  <a:pt x="3868" y="1463"/>
                </a:lnTo>
                <a:lnTo>
                  <a:pt x="3874" y="1465"/>
                </a:lnTo>
                <a:lnTo>
                  <a:pt x="3881" y="1467"/>
                </a:lnTo>
                <a:lnTo>
                  <a:pt x="3899" y="1468"/>
                </a:lnTo>
                <a:lnTo>
                  <a:pt x="3915" y="1465"/>
                </a:lnTo>
                <a:lnTo>
                  <a:pt x="3926" y="1455"/>
                </a:lnTo>
                <a:lnTo>
                  <a:pt x="3935" y="1444"/>
                </a:lnTo>
                <a:lnTo>
                  <a:pt x="3943" y="1434"/>
                </a:lnTo>
                <a:lnTo>
                  <a:pt x="3942" y="1421"/>
                </a:lnTo>
                <a:lnTo>
                  <a:pt x="3942" y="1408"/>
                </a:lnTo>
                <a:lnTo>
                  <a:pt x="3930" y="1395"/>
                </a:lnTo>
                <a:lnTo>
                  <a:pt x="3916" y="1383"/>
                </a:lnTo>
                <a:lnTo>
                  <a:pt x="3913" y="1385"/>
                </a:lnTo>
                <a:lnTo>
                  <a:pt x="3910" y="1385"/>
                </a:lnTo>
                <a:lnTo>
                  <a:pt x="3907" y="1385"/>
                </a:lnTo>
                <a:lnTo>
                  <a:pt x="3906" y="1385"/>
                </a:lnTo>
                <a:lnTo>
                  <a:pt x="3896" y="1382"/>
                </a:lnTo>
                <a:lnTo>
                  <a:pt x="3887" y="1386"/>
                </a:lnTo>
                <a:close/>
                <a:moveTo>
                  <a:pt x="4351" y="1298"/>
                </a:moveTo>
                <a:lnTo>
                  <a:pt x="4356" y="1287"/>
                </a:lnTo>
                <a:lnTo>
                  <a:pt x="4358" y="1274"/>
                </a:lnTo>
                <a:lnTo>
                  <a:pt x="4358" y="1254"/>
                </a:lnTo>
                <a:lnTo>
                  <a:pt x="4342" y="1249"/>
                </a:lnTo>
                <a:lnTo>
                  <a:pt x="4330" y="1239"/>
                </a:lnTo>
                <a:lnTo>
                  <a:pt x="4323" y="1241"/>
                </a:lnTo>
                <a:lnTo>
                  <a:pt x="4317" y="1239"/>
                </a:lnTo>
                <a:lnTo>
                  <a:pt x="4300" y="1246"/>
                </a:lnTo>
                <a:lnTo>
                  <a:pt x="4289" y="1255"/>
                </a:lnTo>
                <a:lnTo>
                  <a:pt x="4284" y="1256"/>
                </a:lnTo>
                <a:lnTo>
                  <a:pt x="4279" y="1255"/>
                </a:lnTo>
                <a:lnTo>
                  <a:pt x="4271" y="1254"/>
                </a:lnTo>
                <a:lnTo>
                  <a:pt x="4254" y="1256"/>
                </a:lnTo>
                <a:lnTo>
                  <a:pt x="4245" y="1261"/>
                </a:lnTo>
                <a:lnTo>
                  <a:pt x="4243" y="1262"/>
                </a:lnTo>
                <a:lnTo>
                  <a:pt x="4238" y="1265"/>
                </a:lnTo>
                <a:lnTo>
                  <a:pt x="4235" y="1268"/>
                </a:lnTo>
                <a:lnTo>
                  <a:pt x="4234" y="1269"/>
                </a:lnTo>
                <a:lnTo>
                  <a:pt x="4230" y="1280"/>
                </a:lnTo>
                <a:lnTo>
                  <a:pt x="4225" y="1290"/>
                </a:lnTo>
                <a:lnTo>
                  <a:pt x="4225" y="1297"/>
                </a:lnTo>
                <a:lnTo>
                  <a:pt x="4224" y="1300"/>
                </a:lnTo>
                <a:lnTo>
                  <a:pt x="4231" y="1313"/>
                </a:lnTo>
                <a:lnTo>
                  <a:pt x="4241" y="1324"/>
                </a:lnTo>
                <a:lnTo>
                  <a:pt x="4256" y="1327"/>
                </a:lnTo>
                <a:lnTo>
                  <a:pt x="4281" y="1321"/>
                </a:lnTo>
                <a:lnTo>
                  <a:pt x="4294" y="1313"/>
                </a:lnTo>
                <a:lnTo>
                  <a:pt x="4307" y="1314"/>
                </a:lnTo>
                <a:lnTo>
                  <a:pt x="4320" y="1317"/>
                </a:lnTo>
                <a:lnTo>
                  <a:pt x="4333" y="1310"/>
                </a:lnTo>
                <a:lnTo>
                  <a:pt x="4345" y="1303"/>
                </a:lnTo>
                <a:lnTo>
                  <a:pt x="4348" y="1301"/>
                </a:lnTo>
                <a:lnTo>
                  <a:pt x="4351" y="1298"/>
                </a:lnTo>
                <a:close/>
                <a:moveTo>
                  <a:pt x="3306" y="1955"/>
                </a:moveTo>
                <a:lnTo>
                  <a:pt x="3309" y="1957"/>
                </a:lnTo>
                <a:lnTo>
                  <a:pt x="3310" y="1958"/>
                </a:lnTo>
                <a:lnTo>
                  <a:pt x="3319" y="1960"/>
                </a:lnTo>
                <a:lnTo>
                  <a:pt x="3326" y="1955"/>
                </a:lnTo>
                <a:lnTo>
                  <a:pt x="3330" y="1952"/>
                </a:lnTo>
                <a:lnTo>
                  <a:pt x="3335" y="1951"/>
                </a:lnTo>
                <a:lnTo>
                  <a:pt x="3339" y="1947"/>
                </a:lnTo>
                <a:lnTo>
                  <a:pt x="3342" y="1942"/>
                </a:lnTo>
                <a:lnTo>
                  <a:pt x="3346" y="1935"/>
                </a:lnTo>
                <a:lnTo>
                  <a:pt x="3346" y="1924"/>
                </a:lnTo>
                <a:lnTo>
                  <a:pt x="3343" y="1918"/>
                </a:lnTo>
                <a:lnTo>
                  <a:pt x="3337" y="1922"/>
                </a:lnTo>
                <a:lnTo>
                  <a:pt x="3332" y="1925"/>
                </a:lnTo>
                <a:lnTo>
                  <a:pt x="3326" y="1928"/>
                </a:lnTo>
                <a:lnTo>
                  <a:pt x="3317" y="1934"/>
                </a:lnTo>
                <a:lnTo>
                  <a:pt x="3307" y="1947"/>
                </a:lnTo>
                <a:lnTo>
                  <a:pt x="3306" y="1955"/>
                </a:lnTo>
                <a:close/>
                <a:moveTo>
                  <a:pt x="3540" y="1971"/>
                </a:moveTo>
                <a:lnTo>
                  <a:pt x="3542" y="1968"/>
                </a:lnTo>
                <a:lnTo>
                  <a:pt x="3543" y="1965"/>
                </a:lnTo>
                <a:lnTo>
                  <a:pt x="3546" y="1960"/>
                </a:lnTo>
                <a:lnTo>
                  <a:pt x="3550" y="1952"/>
                </a:lnTo>
                <a:lnTo>
                  <a:pt x="3546" y="1942"/>
                </a:lnTo>
                <a:lnTo>
                  <a:pt x="3549" y="1929"/>
                </a:lnTo>
                <a:lnTo>
                  <a:pt x="3548" y="1922"/>
                </a:lnTo>
                <a:lnTo>
                  <a:pt x="3543" y="1921"/>
                </a:lnTo>
                <a:lnTo>
                  <a:pt x="3540" y="1919"/>
                </a:lnTo>
                <a:lnTo>
                  <a:pt x="3539" y="1916"/>
                </a:lnTo>
                <a:lnTo>
                  <a:pt x="3546" y="1909"/>
                </a:lnTo>
                <a:lnTo>
                  <a:pt x="3543" y="1903"/>
                </a:lnTo>
                <a:lnTo>
                  <a:pt x="3536" y="1903"/>
                </a:lnTo>
                <a:lnTo>
                  <a:pt x="3530" y="1908"/>
                </a:lnTo>
                <a:lnTo>
                  <a:pt x="3527" y="1901"/>
                </a:lnTo>
                <a:lnTo>
                  <a:pt x="3533" y="1893"/>
                </a:lnTo>
                <a:lnTo>
                  <a:pt x="3535" y="1889"/>
                </a:lnTo>
                <a:lnTo>
                  <a:pt x="3530" y="1888"/>
                </a:lnTo>
                <a:lnTo>
                  <a:pt x="3522" y="1896"/>
                </a:lnTo>
                <a:lnTo>
                  <a:pt x="3522" y="1902"/>
                </a:lnTo>
                <a:lnTo>
                  <a:pt x="3517" y="1905"/>
                </a:lnTo>
                <a:lnTo>
                  <a:pt x="3506" y="1903"/>
                </a:lnTo>
                <a:lnTo>
                  <a:pt x="3499" y="1898"/>
                </a:lnTo>
                <a:lnTo>
                  <a:pt x="3496" y="1895"/>
                </a:lnTo>
                <a:lnTo>
                  <a:pt x="3497" y="1890"/>
                </a:lnTo>
                <a:lnTo>
                  <a:pt x="3499" y="1877"/>
                </a:lnTo>
                <a:lnTo>
                  <a:pt x="3499" y="1872"/>
                </a:lnTo>
                <a:lnTo>
                  <a:pt x="3490" y="1869"/>
                </a:lnTo>
                <a:lnTo>
                  <a:pt x="3486" y="1872"/>
                </a:lnTo>
                <a:lnTo>
                  <a:pt x="3484" y="1876"/>
                </a:lnTo>
                <a:lnTo>
                  <a:pt x="3478" y="1879"/>
                </a:lnTo>
                <a:lnTo>
                  <a:pt x="3476" y="1876"/>
                </a:lnTo>
                <a:lnTo>
                  <a:pt x="3473" y="1879"/>
                </a:lnTo>
                <a:lnTo>
                  <a:pt x="3474" y="1885"/>
                </a:lnTo>
                <a:lnTo>
                  <a:pt x="3478" y="1886"/>
                </a:lnTo>
                <a:lnTo>
                  <a:pt x="3480" y="1890"/>
                </a:lnTo>
                <a:lnTo>
                  <a:pt x="3478" y="1898"/>
                </a:lnTo>
                <a:lnTo>
                  <a:pt x="3474" y="1899"/>
                </a:lnTo>
                <a:lnTo>
                  <a:pt x="3468" y="1901"/>
                </a:lnTo>
                <a:lnTo>
                  <a:pt x="3461" y="1898"/>
                </a:lnTo>
                <a:lnTo>
                  <a:pt x="3458" y="1893"/>
                </a:lnTo>
                <a:lnTo>
                  <a:pt x="3455" y="1889"/>
                </a:lnTo>
                <a:lnTo>
                  <a:pt x="3451" y="1885"/>
                </a:lnTo>
                <a:lnTo>
                  <a:pt x="3447" y="1882"/>
                </a:lnTo>
                <a:lnTo>
                  <a:pt x="3443" y="1885"/>
                </a:lnTo>
                <a:lnTo>
                  <a:pt x="3440" y="1889"/>
                </a:lnTo>
                <a:lnTo>
                  <a:pt x="3441" y="1893"/>
                </a:lnTo>
                <a:lnTo>
                  <a:pt x="3445" y="1895"/>
                </a:lnTo>
                <a:lnTo>
                  <a:pt x="3453" y="1896"/>
                </a:lnTo>
                <a:lnTo>
                  <a:pt x="3457" y="1902"/>
                </a:lnTo>
                <a:lnTo>
                  <a:pt x="3455" y="1905"/>
                </a:lnTo>
                <a:lnTo>
                  <a:pt x="3451" y="1911"/>
                </a:lnTo>
                <a:lnTo>
                  <a:pt x="3441" y="1915"/>
                </a:lnTo>
                <a:lnTo>
                  <a:pt x="3437" y="1913"/>
                </a:lnTo>
                <a:lnTo>
                  <a:pt x="3435" y="1908"/>
                </a:lnTo>
                <a:lnTo>
                  <a:pt x="3431" y="1908"/>
                </a:lnTo>
                <a:lnTo>
                  <a:pt x="3424" y="1911"/>
                </a:lnTo>
                <a:lnTo>
                  <a:pt x="3418" y="1919"/>
                </a:lnTo>
                <a:lnTo>
                  <a:pt x="3414" y="1925"/>
                </a:lnTo>
                <a:lnTo>
                  <a:pt x="3411" y="1929"/>
                </a:lnTo>
                <a:lnTo>
                  <a:pt x="3409" y="1952"/>
                </a:lnTo>
                <a:lnTo>
                  <a:pt x="3407" y="1975"/>
                </a:lnTo>
                <a:lnTo>
                  <a:pt x="3412" y="1987"/>
                </a:lnTo>
                <a:lnTo>
                  <a:pt x="3417" y="1997"/>
                </a:lnTo>
                <a:lnTo>
                  <a:pt x="3430" y="2009"/>
                </a:lnTo>
                <a:lnTo>
                  <a:pt x="3441" y="2017"/>
                </a:lnTo>
                <a:lnTo>
                  <a:pt x="3444" y="2023"/>
                </a:lnTo>
                <a:lnTo>
                  <a:pt x="3450" y="2024"/>
                </a:lnTo>
                <a:lnTo>
                  <a:pt x="3470" y="2023"/>
                </a:lnTo>
                <a:lnTo>
                  <a:pt x="3474" y="2023"/>
                </a:lnTo>
                <a:lnTo>
                  <a:pt x="3478" y="2023"/>
                </a:lnTo>
                <a:lnTo>
                  <a:pt x="3491" y="2020"/>
                </a:lnTo>
                <a:lnTo>
                  <a:pt x="3504" y="2014"/>
                </a:lnTo>
                <a:lnTo>
                  <a:pt x="3507" y="2013"/>
                </a:lnTo>
                <a:lnTo>
                  <a:pt x="3510" y="2010"/>
                </a:lnTo>
                <a:lnTo>
                  <a:pt x="3519" y="2003"/>
                </a:lnTo>
                <a:lnTo>
                  <a:pt x="3529" y="1997"/>
                </a:lnTo>
                <a:lnTo>
                  <a:pt x="3537" y="1983"/>
                </a:lnTo>
                <a:lnTo>
                  <a:pt x="3540" y="1971"/>
                </a:lnTo>
                <a:close/>
                <a:moveTo>
                  <a:pt x="3565" y="1720"/>
                </a:moveTo>
                <a:lnTo>
                  <a:pt x="3566" y="1716"/>
                </a:lnTo>
                <a:lnTo>
                  <a:pt x="3563" y="1709"/>
                </a:lnTo>
                <a:lnTo>
                  <a:pt x="3559" y="1707"/>
                </a:lnTo>
                <a:lnTo>
                  <a:pt x="3549" y="1710"/>
                </a:lnTo>
                <a:lnTo>
                  <a:pt x="3540" y="1716"/>
                </a:lnTo>
                <a:lnTo>
                  <a:pt x="3530" y="1723"/>
                </a:lnTo>
                <a:lnTo>
                  <a:pt x="3525" y="1728"/>
                </a:lnTo>
                <a:lnTo>
                  <a:pt x="3517" y="1739"/>
                </a:lnTo>
                <a:lnTo>
                  <a:pt x="3516" y="1746"/>
                </a:lnTo>
                <a:lnTo>
                  <a:pt x="3522" y="1751"/>
                </a:lnTo>
                <a:lnTo>
                  <a:pt x="3527" y="1752"/>
                </a:lnTo>
                <a:lnTo>
                  <a:pt x="3540" y="1746"/>
                </a:lnTo>
                <a:lnTo>
                  <a:pt x="3548" y="1743"/>
                </a:lnTo>
                <a:lnTo>
                  <a:pt x="3556" y="1733"/>
                </a:lnTo>
                <a:lnTo>
                  <a:pt x="3565" y="1720"/>
                </a:lnTo>
                <a:close/>
                <a:moveTo>
                  <a:pt x="3694" y="1748"/>
                </a:moveTo>
                <a:lnTo>
                  <a:pt x="3681" y="1743"/>
                </a:lnTo>
                <a:lnTo>
                  <a:pt x="3670" y="1736"/>
                </a:lnTo>
                <a:lnTo>
                  <a:pt x="3637" y="1749"/>
                </a:lnTo>
                <a:lnTo>
                  <a:pt x="3631" y="1754"/>
                </a:lnTo>
                <a:lnTo>
                  <a:pt x="3624" y="1764"/>
                </a:lnTo>
                <a:lnTo>
                  <a:pt x="3620" y="1785"/>
                </a:lnTo>
                <a:lnTo>
                  <a:pt x="3621" y="1797"/>
                </a:lnTo>
                <a:lnTo>
                  <a:pt x="3625" y="1803"/>
                </a:lnTo>
                <a:lnTo>
                  <a:pt x="3630" y="1807"/>
                </a:lnTo>
                <a:lnTo>
                  <a:pt x="3634" y="1810"/>
                </a:lnTo>
                <a:lnTo>
                  <a:pt x="3645" y="1814"/>
                </a:lnTo>
                <a:lnTo>
                  <a:pt x="3670" y="1816"/>
                </a:lnTo>
                <a:lnTo>
                  <a:pt x="3683" y="1813"/>
                </a:lnTo>
                <a:lnTo>
                  <a:pt x="3686" y="1810"/>
                </a:lnTo>
                <a:lnTo>
                  <a:pt x="3689" y="1805"/>
                </a:lnTo>
                <a:lnTo>
                  <a:pt x="3700" y="1791"/>
                </a:lnTo>
                <a:lnTo>
                  <a:pt x="3706" y="1774"/>
                </a:lnTo>
                <a:lnTo>
                  <a:pt x="3702" y="1761"/>
                </a:lnTo>
                <a:lnTo>
                  <a:pt x="3694" y="1748"/>
                </a:lnTo>
                <a:close/>
                <a:moveTo>
                  <a:pt x="3594" y="1697"/>
                </a:moveTo>
                <a:lnTo>
                  <a:pt x="3599" y="1693"/>
                </a:lnTo>
                <a:lnTo>
                  <a:pt x="3601" y="1687"/>
                </a:lnTo>
                <a:lnTo>
                  <a:pt x="3598" y="1684"/>
                </a:lnTo>
                <a:lnTo>
                  <a:pt x="3592" y="1687"/>
                </a:lnTo>
                <a:lnTo>
                  <a:pt x="3591" y="1693"/>
                </a:lnTo>
                <a:lnTo>
                  <a:pt x="3594" y="1697"/>
                </a:lnTo>
                <a:close/>
                <a:moveTo>
                  <a:pt x="3654" y="2184"/>
                </a:moveTo>
                <a:lnTo>
                  <a:pt x="3660" y="2184"/>
                </a:lnTo>
                <a:lnTo>
                  <a:pt x="3664" y="2187"/>
                </a:lnTo>
                <a:lnTo>
                  <a:pt x="3667" y="2190"/>
                </a:lnTo>
                <a:lnTo>
                  <a:pt x="3674" y="2190"/>
                </a:lnTo>
                <a:lnTo>
                  <a:pt x="3680" y="2192"/>
                </a:lnTo>
                <a:lnTo>
                  <a:pt x="3699" y="2196"/>
                </a:lnTo>
                <a:lnTo>
                  <a:pt x="3719" y="2194"/>
                </a:lnTo>
                <a:lnTo>
                  <a:pt x="3727" y="2186"/>
                </a:lnTo>
                <a:lnTo>
                  <a:pt x="3739" y="2180"/>
                </a:lnTo>
                <a:lnTo>
                  <a:pt x="3745" y="2170"/>
                </a:lnTo>
                <a:lnTo>
                  <a:pt x="3749" y="2158"/>
                </a:lnTo>
                <a:lnTo>
                  <a:pt x="3748" y="2153"/>
                </a:lnTo>
                <a:lnTo>
                  <a:pt x="3748" y="2151"/>
                </a:lnTo>
                <a:lnTo>
                  <a:pt x="3749" y="2148"/>
                </a:lnTo>
                <a:lnTo>
                  <a:pt x="3750" y="2144"/>
                </a:lnTo>
                <a:lnTo>
                  <a:pt x="3745" y="2132"/>
                </a:lnTo>
                <a:lnTo>
                  <a:pt x="3736" y="2125"/>
                </a:lnTo>
                <a:lnTo>
                  <a:pt x="3729" y="2120"/>
                </a:lnTo>
                <a:lnTo>
                  <a:pt x="3720" y="2115"/>
                </a:lnTo>
                <a:lnTo>
                  <a:pt x="3713" y="2111"/>
                </a:lnTo>
                <a:lnTo>
                  <a:pt x="3709" y="2102"/>
                </a:lnTo>
                <a:lnTo>
                  <a:pt x="3702" y="2107"/>
                </a:lnTo>
                <a:lnTo>
                  <a:pt x="3693" y="2105"/>
                </a:lnTo>
                <a:lnTo>
                  <a:pt x="3689" y="2104"/>
                </a:lnTo>
                <a:lnTo>
                  <a:pt x="3683" y="2102"/>
                </a:lnTo>
                <a:lnTo>
                  <a:pt x="3674" y="2096"/>
                </a:lnTo>
                <a:lnTo>
                  <a:pt x="3651" y="2096"/>
                </a:lnTo>
                <a:lnTo>
                  <a:pt x="3640" y="2099"/>
                </a:lnTo>
                <a:lnTo>
                  <a:pt x="3640" y="2099"/>
                </a:lnTo>
                <a:lnTo>
                  <a:pt x="3627" y="2109"/>
                </a:lnTo>
                <a:lnTo>
                  <a:pt x="3611" y="2132"/>
                </a:lnTo>
                <a:lnTo>
                  <a:pt x="3608" y="2147"/>
                </a:lnTo>
                <a:lnTo>
                  <a:pt x="3586" y="2151"/>
                </a:lnTo>
                <a:lnTo>
                  <a:pt x="3585" y="2153"/>
                </a:lnTo>
                <a:lnTo>
                  <a:pt x="3584" y="2154"/>
                </a:lnTo>
                <a:lnTo>
                  <a:pt x="3573" y="2161"/>
                </a:lnTo>
                <a:lnTo>
                  <a:pt x="3559" y="2183"/>
                </a:lnTo>
                <a:lnTo>
                  <a:pt x="3561" y="2197"/>
                </a:lnTo>
                <a:lnTo>
                  <a:pt x="3565" y="2210"/>
                </a:lnTo>
                <a:lnTo>
                  <a:pt x="3566" y="2215"/>
                </a:lnTo>
                <a:lnTo>
                  <a:pt x="3569" y="2219"/>
                </a:lnTo>
                <a:lnTo>
                  <a:pt x="3576" y="2225"/>
                </a:lnTo>
                <a:lnTo>
                  <a:pt x="3594" y="2233"/>
                </a:lnTo>
                <a:lnTo>
                  <a:pt x="3605" y="2235"/>
                </a:lnTo>
                <a:lnTo>
                  <a:pt x="3609" y="2232"/>
                </a:lnTo>
                <a:lnTo>
                  <a:pt x="3615" y="2230"/>
                </a:lnTo>
                <a:lnTo>
                  <a:pt x="3618" y="2229"/>
                </a:lnTo>
                <a:lnTo>
                  <a:pt x="3622" y="2229"/>
                </a:lnTo>
                <a:lnTo>
                  <a:pt x="3635" y="2222"/>
                </a:lnTo>
                <a:lnTo>
                  <a:pt x="3645" y="2210"/>
                </a:lnTo>
                <a:lnTo>
                  <a:pt x="3654" y="2184"/>
                </a:lnTo>
                <a:close/>
                <a:moveTo>
                  <a:pt x="4015" y="1653"/>
                </a:moveTo>
                <a:lnTo>
                  <a:pt x="4009" y="1657"/>
                </a:lnTo>
                <a:lnTo>
                  <a:pt x="4004" y="1666"/>
                </a:lnTo>
                <a:lnTo>
                  <a:pt x="4007" y="1671"/>
                </a:lnTo>
                <a:lnTo>
                  <a:pt x="4015" y="1671"/>
                </a:lnTo>
                <a:lnTo>
                  <a:pt x="4020" y="1669"/>
                </a:lnTo>
                <a:lnTo>
                  <a:pt x="4024" y="1663"/>
                </a:lnTo>
                <a:lnTo>
                  <a:pt x="4024" y="1658"/>
                </a:lnTo>
                <a:lnTo>
                  <a:pt x="4021" y="1656"/>
                </a:lnTo>
                <a:lnTo>
                  <a:pt x="4015" y="1653"/>
                </a:lnTo>
                <a:close/>
                <a:moveTo>
                  <a:pt x="4151" y="1728"/>
                </a:moveTo>
                <a:lnTo>
                  <a:pt x="4152" y="1716"/>
                </a:lnTo>
                <a:lnTo>
                  <a:pt x="4151" y="1710"/>
                </a:lnTo>
                <a:lnTo>
                  <a:pt x="4145" y="1707"/>
                </a:lnTo>
                <a:lnTo>
                  <a:pt x="4142" y="1697"/>
                </a:lnTo>
                <a:lnTo>
                  <a:pt x="4130" y="1692"/>
                </a:lnTo>
                <a:lnTo>
                  <a:pt x="4133" y="1686"/>
                </a:lnTo>
                <a:lnTo>
                  <a:pt x="4127" y="1682"/>
                </a:lnTo>
                <a:lnTo>
                  <a:pt x="4126" y="1684"/>
                </a:lnTo>
                <a:lnTo>
                  <a:pt x="4123" y="1686"/>
                </a:lnTo>
                <a:lnTo>
                  <a:pt x="4119" y="1687"/>
                </a:lnTo>
                <a:lnTo>
                  <a:pt x="4115" y="1687"/>
                </a:lnTo>
                <a:lnTo>
                  <a:pt x="4107" y="1684"/>
                </a:lnTo>
                <a:lnTo>
                  <a:pt x="4103" y="1682"/>
                </a:lnTo>
                <a:lnTo>
                  <a:pt x="4093" y="1687"/>
                </a:lnTo>
                <a:lnTo>
                  <a:pt x="4081" y="1687"/>
                </a:lnTo>
                <a:lnTo>
                  <a:pt x="4073" y="1693"/>
                </a:lnTo>
                <a:lnTo>
                  <a:pt x="4064" y="1697"/>
                </a:lnTo>
                <a:lnTo>
                  <a:pt x="4061" y="1706"/>
                </a:lnTo>
                <a:lnTo>
                  <a:pt x="4056" y="1713"/>
                </a:lnTo>
                <a:lnTo>
                  <a:pt x="4053" y="1715"/>
                </a:lnTo>
                <a:lnTo>
                  <a:pt x="4053" y="1718"/>
                </a:lnTo>
                <a:lnTo>
                  <a:pt x="4050" y="1726"/>
                </a:lnTo>
                <a:lnTo>
                  <a:pt x="4044" y="1733"/>
                </a:lnTo>
                <a:lnTo>
                  <a:pt x="4048" y="1746"/>
                </a:lnTo>
                <a:lnTo>
                  <a:pt x="4050" y="1759"/>
                </a:lnTo>
                <a:lnTo>
                  <a:pt x="4056" y="1765"/>
                </a:lnTo>
                <a:lnTo>
                  <a:pt x="4058" y="1772"/>
                </a:lnTo>
                <a:lnTo>
                  <a:pt x="4061" y="1774"/>
                </a:lnTo>
                <a:lnTo>
                  <a:pt x="4066" y="1775"/>
                </a:lnTo>
                <a:lnTo>
                  <a:pt x="4070" y="1777"/>
                </a:lnTo>
                <a:lnTo>
                  <a:pt x="4073" y="1778"/>
                </a:lnTo>
                <a:lnTo>
                  <a:pt x="4081" y="1782"/>
                </a:lnTo>
                <a:lnTo>
                  <a:pt x="4090" y="1782"/>
                </a:lnTo>
                <a:lnTo>
                  <a:pt x="4110" y="1778"/>
                </a:lnTo>
                <a:lnTo>
                  <a:pt x="4130" y="1769"/>
                </a:lnTo>
                <a:lnTo>
                  <a:pt x="4138" y="1759"/>
                </a:lnTo>
                <a:lnTo>
                  <a:pt x="4149" y="1751"/>
                </a:lnTo>
                <a:lnTo>
                  <a:pt x="4148" y="1739"/>
                </a:lnTo>
                <a:lnTo>
                  <a:pt x="4151" y="1728"/>
                </a:lnTo>
                <a:close/>
                <a:moveTo>
                  <a:pt x="4408" y="1500"/>
                </a:moveTo>
                <a:lnTo>
                  <a:pt x="4412" y="1496"/>
                </a:lnTo>
                <a:lnTo>
                  <a:pt x="4412" y="1490"/>
                </a:lnTo>
                <a:lnTo>
                  <a:pt x="4408" y="1488"/>
                </a:lnTo>
                <a:lnTo>
                  <a:pt x="4404" y="1491"/>
                </a:lnTo>
                <a:lnTo>
                  <a:pt x="4404" y="1497"/>
                </a:lnTo>
                <a:lnTo>
                  <a:pt x="4408" y="1500"/>
                </a:lnTo>
                <a:close/>
                <a:moveTo>
                  <a:pt x="4424" y="1736"/>
                </a:moveTo>
                <a:lnTo>
                  <a:pt x="4438" y="1736"/>
                </a:lnTo>
                <a:lnTo>
                  <a:pt x="4461" y="1722"/>
                </a:lnTo>
                <a:lnTo>
                  <a:pt x="4470" y="1710"/>
                </a:lnTo>
                <a:lnTo>
                  <a:pt x="4471" y="1707"/>
                </a:lnTo>
                <a:lnTo>
                  <a:pt x="4470" y="1705"/>
                </a:lnTo>
                <a:lnTo>
                  <a:pt x="4467" y="1699"/>
                </a:lnTo>
                <a:lnTo>
                  <a:pt x="4460" y="1696"/>
                </a:lnTo>
                <a:lnTo>
                  <a:pt x="4441" y="1702"/>
                </a:lnTo>
                <a:lnTo>
                  <a:pt x="4424" y="1710"/>
                </a:lnTo>
                <a:lnTo>
                  <a:pt x="4420" y="1719"/>
                </a:lnTo>
                <a:lnTo>
                  <a:pt x="4417" y="1723"/>
                </a:lnTo>
                <a:lnTo>
                  <a:pt x="4415" y="1728"/>
                </a:lnTo>
                <a:lnTo>
                  <a:pt x="4418" y="1735"/>
                </a:lnTo>
                <a:lnTo>
                  <a:pt x="4424" y="1736"/>
                </a:lnTo>
                <a:close/>
                <a:moveTo>
                  <a:pt x="4333" y="1846"/>
                </a:moveTo>
                <a:lnTo>
                  <a:pt x="4342" y="1846"/>
                </a:lnTo>
                <a:lnTo>
                  <a:pt x="4349" y="1841"/>
                </a:lnTo>
                <a:lnTo>
                  <a:pt x="4355" y="1836"/>
                </a:lnTo>
                <a:lnTo>
                  <a:pt x="4359" y="1827"/>
                </a:lnTo>
                <a:lnTo>
                  <a:pt x="4359" y="1821"/>
                </a:lnTo>
                <a:lnTo>
                  <a:pt x="4355" y="1818"/>
                </a:lnTo>
                <a:lnTo>
                  <a:pt x="4346" y="1821"/>
                </a:lnTo>
                <a:lnTo>
                  <a:pt x="4335" y="1831"/>
                </a:lnTo>
                <a:lnTo>
                  <a:pt x="4332" y="1839"/>
                </a:lnTo>
                <a:lnTo>
                  <a:pt x="4330" y="1844"/>
                </a:lnTo>
                <a:lnTo>
                  <a:pt x="4333" y="1846"/>
                </a:lnTo>
                <a:close/>
                <a:moveTo>
                  <a:pt x="3940" y="1977"/>
                </a:moveTo>
                <a:lnTo>
                  <a:pt x="3953" y="1981"/>
                </a:lnTo>
                <a:lnTo>
                  <a:pt x="3965" y="1987"/>
                </a:lnTo>
                <a:lnTo>
                  <a:pt x="3985" y="1986"/>
                </a:lnTo>
                <a:lnTo>
                  <a:pt x="4002" y="1978"/>
                </a:lnTo>
                <a:lnTo>
                  <a:pt x="4009" y="1974"/>
                </a:lnTo>
                <a:lnTo>
                  <a:pt x="4014" y="1970"/>
                </a:lnTo>
                <a:lnTo>
                  <a:pt x="4018" y="1965"/>
                </a:lnTo>
                <a:lnTo>
                  <a:pt x="4022" y="1962"/>
                </a:lnTo>
                <a:lnTo>
                  <a:pt x="4028" y="1960"/>
                </a:lnTo>
                <a:lnTo>
                  <a:pt x="4030" y="1944"/>
                </a:lnTo>
                <a:lnTo>
                  <a:pt x="4035" y="1929"/>
                </a:lnTo>
                <a:lnTo>
                  <a:pt x="4030" y="1915"/>
                </a:lnTo>
                <a:lnTo>
                  <a:pt x="4024" y="1901"/>
                </a:lnTo>
                <a:lnTo>
                  <a:pt x="4022" y="1899"/>
                </a:lnTo>
                <a:lnTo>
                  <a:pt x="4021" y="1898"/>
                </a:lnTo>
                <a:lnTo>
                  <a:pt x="4012" y="1892"/>
                </a:lnTo>
                <a:lnTo>
                  <a:pt x="4002" y="1885"/>
                </a:lnTo>
                <a:lnTo>
                  <a:pt x="3994" y="1886"/>
                </a:lnTo>
                <a:lnTo>
                  <a:pt x="3985" y="1883"/>
                </a:lnTo>
                <a:lnTo>
                  <a:pt x="3965" y="1888"/>
                </a:lnTo>
                <a:lnTo>
                  <a:pt x="3948" y="1892"/>
                </a:lnTo>
                <a:lnTo>
                  <a:pt x="3942" y="1899"/>
                </a:lnTo>
                <a:lnTo>
                  <a:pt x="3938" y="1906"/>
                </a:lnTo>
                <a:lnTo>
                  <a:pt x="3932" y="1909"/>
                </a:lnTo>
                <a:lnTo>
                  <a:pt x="3927" y="1916"/>
                </a:lnTo>
                <a:lnTo>
                  <a:pt x="3923" y="1928"/>
                </a:lnTo>
                <a:lnTo>
                  <a:pt x="3922" y="1939"/>
                </a:lnTo>
                <a:lnTo>
                  <a:pt x="3922" y="1948"/>
                </a:lnTo>
                <a:lnTo>
                  <a:pt x="3926" y="1955"/>
                </a:lnTo>
                <a:lnTo>
                  <a:pt x="3927" y="1962"/>
                </a:lnTo>
                <a:lnTo>
                  <a:pt x="3926" y="1965"/>
                </a:lnTo>
                <a:lnTo>
                  <a:pt x="3936" y="1971"/>
                </a:lnTo>
                <a:lnTo>
                  <a:pt x="3940" y="1977"/>
                </a:lnTo>
                <a:close/>
                <a:moveTo>
                  <a:pt x="4107" y="1935"/>
                </a:moveTo>
                <a:lnTo>
                  <a:pt x="4116" y="1935"/>
                </a:lnTo>
                <a:lnTo>
                  <a:pt x="4125" y="1934"/>
                </a:lnTo>
                <a:lnTo>
                  <a:pt x="4139" y="1929"/>
                </a:lnTo>
                <a:lnTo>
                  <a:pt x="4163" y="1918"/>
                </a:lnTo>
                <a:lnTo>
                  <a:pt x="4175" y="1908"/>
                </a:lnTo>
                <a:lnTo>
                  <a:pt x="4179" y="1903"/>
                </a:lnTo>
                <a:lnTo>
                  <a:pt x="4185" y="1901"/>
                </a:lnTo>
                <a:lnTo>
                  <a:pt x="4188" y="1898"/>
                </a:lnTo>
                <a:lnTo>
                  <a:pt x="4189" y="1895"/>
                </a:lnTo>
                <a:lnTo>
                  <a:pt x="4192" y="1888"/>
                </a:lnTo>
                <a:lnTo>
                  <a:pt x="4186" y="1877"/>
                </a:lnTo>
                <a:lnTo>
                  <a:pt x="4179" y="1875"/>
                </a:lnTo>
                <a:lnTo>
                  <a:pt x="4159" y="1882"/>
                </a:lnTo>
                <a:lnTo>
                  <a:pt x="4139" y="1883"/>
                </a:lnTo>
                <a:lnTo>
                  <a:pt x="4133" y="1883"/>
                </a:lnTo>
                <a:lnTo>
                  <a:pt x="4126" y="1886"/>
                </a:lnTo>
                <a:lnTo>
                  <a:pt x="4115" y="1892"/>
                </a:lnTo>
                <a:lnTo>
                  <a:pt x="4099" y="1906"/>
                </a:lnTo>
                <a:lnTo>
                  <a:pt x="4093" y="1916"/>
                </a:lnTo>
                <a:lnTo>
                  <a:pt x="4090" y="1922"/>
                </a:lnTo>
                <a:lnTo>
                  <a:pt x="4093" y="1928"/>
                </a:lnTo>
                <a:lnTo>
                  <a:pt x="4099" y="1934"/>
                </a:lnTo>
                <a:lnTo>
                  <a:pt x="4107" y="1935"/>
                </a:lnTo>
                <a:close/>
                <a:moveTo>
                  <a:pt x="4175" y="1857"/>
                </a:moveTo>
                <a:lnTo>
                  <a:pt x="4178" y="1860"/>
                </a:lnTo>
                <a:lnTo>
                  <a:pt x="4181" y="1862"/>
                </a:lnTo>
                <a:lnTo>
                  <a:pt x="4189" y="1860"/>
                </a:lnTo>
                <a:lnTo>
                  <a:pt x="4199" y="1862"/>
                </a:lnTo>
                <a:lnTo>
                  <a:pt x="4211" y="1856"/>
                </a:lnTo>
                <a:lnTo>
                  <a:pt x="4221" y="1853"/>
                </a:lnTo>
                <a:lnTo>
                  <a:pt x="4230" y="1844"/>
                </a:lnTo>
                <a:lnTo>
                  <a:pt x="4237" y="1840"/>
                </a:lnTo>
                <a:lnTo>
                  <a:pt x="4238" y="1830"/>
                </a:lnTo>
                <a:lnTo>
                  <a:pt x="4243" y="1820"/>
                </a:lnTo>
                <a:lnTo>
                  <a:pt x="4243" y="1810"/>
                </a:lnTo>
                <a:lnTo>
                  <a:pt x="4243" y="1803"/>
                </a:lnTo>
                <a:lnTo>
                  <a:pt x="4237" y="1797"/>
                </a:lnTo>
                <a:lnTo>
                  <a:pt x="4234" y="1791"/>
                </a:lnTo>
                <a:lnTo>
                  <a:pt x="4230" y="1784"/>
                </a:lnTo>
                <a:lnTo>
                  <a:pt x="4220" y="1781"/>
                </a:lnTo>
                <a:lnTo>
                  <a:pt x="4212" y="1782"/>
                </a:lnTo>
                <a:lnTo>
                  <a:pt x="4207" y="1778"/>
                </a:lnTo>
                <a:lnTo>
                  <a:pt x="4184" y="1782"/>
                </a:lnTo>
                <a:lnTo>
                  <a:pt x="4166" y="1794"/>
                </a:lnTo>
                <a:lnTo>
                  <a:pt x="4159" y="1807"/>
                </a:lnTo>
                <a:lnTo>
                  <a:pt x="4153" y="1818"/>
                </a:lnTo>
                <a:lnTo>
                  <a:pt x="4152" y="1820"/>
                </a:lnTo>
                <a:lnTo>
                  <a:pt x="4155" y="1831"/>
                </a:lnTo>
                <a:lnTo>
                  <a:pt x="4158" y="1841"/>
                </a:lnTo>
                <a:lnTo>
                  <a:pt x="4163" y="1847"/>
                </a:lnTo>
                <a:lnTo>
                  <a:pt x="4168" y="1852"/>
                </a:lnTo>
                <a:lnTo>
                  <a:pt x="4171" y="1854"/>
                </a:lnTo>
                <a:lnTo>
                  <a:pt x="4175" y="1857"/>
                </a:lnTo>
                <a:close/>
                <a:moveTo>
                  <a:pt x="4300" y="2287"/>
                </a:moveTo>
                <a:lnTo>
                  <a:pt x="4304" y="2292"/>
                </a:lnTo>
                <a:lnTo>
                  <a:pt x="4312" y="2292"/>
                </a:lnTo>
                <a:lnTo>
                  <a:pt x="4319" y="2290"/>
                </a:lnTo>
                <a:lnTo>
                  <a:pt x="4326" y="2285"/>
                </a:lnTo>
                <a:lnTo>
                  <a:pt x="4332" y="2279"/>
                </a:lnTo>
                <a:lnTo>
                  <a:pt x="4336" y="2271"/>
                </a:lnTo>
                <a:lnTo>
                  <a:pt x="4359" y="2269"/>
                </a:lnTo>
                <a:lnTo>
                  <a:pt x="4381" y="2265"/>
                </a:lnTo>
                <a:lnTo>
                  <a:pt x="4398" y="2248"/>
                </a:lnTo>
                <a:lnTo>
                  <a:pt x="4414" y="2261"/>
                </a:lnTo>
                <a:lnTo>
                  <a:pt x="4421" y="2266"/>
                </a:lnTo>
                <a:lnTo>
                  <a:pt x="4430" y="2272"/>
                </a:lnTo>
                <a:lnTo>
                  <a:pt x="4440" y="2268"/>
                </a:lnTo>
                <a:lnTo>
                  <a:pt x="4443" y="2272"/>
                </a:lnTo>
                <a:lnTo>
                  <a:pt x="4448" y="2274"/>
                </a:lnTo>
                <a:lnTo>
                  <a:pt x="4451" y="2275"/>
                </a:lnTo>
                <a:lnTo>
                  <a:pt x="4456" y="2274"/>
                </a:lnTo>
                <a:lnTo>
                  <a:pt x="4463" y="2271"/>
                </a:lnTo>
                <a:lnTo>
                  <a:pt x="4471" y="2269"/>
                </a:lnTo>
                <a:lnTo>
                  <a:pt x="4484" y="2266"/>
                </a:lnTo>
                <a:lnTo>
                  <a:pt x="4497" y="2259"/>
                </a:lnTo>
                <a:lnTo>
                  <a:pt x="4505" y="2255"/>
                </a:lnTo>
                <a:lnTo>
                  <a:pt x="4510" y="2251"/>
                </a:lnTo>
                <a:lnTo>
                  <a:pt x="4517" y="2255"/>
                </a:lnTo>
                <a:lnTo>
                  <a:pt x="4522" y="2251"/>
                </a:lnTo>
                <a:lnTo>
                  <a:pt x="4522" y="2245"/>
                </a:lnTo>
                <a:lnTo>
                  <a:pt x="4522" y="2241"/>
                </a:lnTo>
                <a:lnTo>
                  <a:pt x="4525" y="2229"/>
                </a:lnTo>
                <a:lnTo>
                  <a:pt x="4535" y="2220"/>
                </a:lnTo>
                <a:lnTo>
                  <a:pt x="4536" y="2212"/>
                </a:lnTo>
                <a:lnTo>
                  <a:pt x="4541" y="2209"/>
                </a:lnTo>
                <a:lnTo>
                  <a:pt x="4535" y="2186"/>
                </a:lnTo>
                <a:lnTo>
                  <a:pt x="4533" y="2164"/>
                </a:lnTo>
                <a:lnTo>
                  <a:pt x="4530" y="2161"/>
                </a:lnTo>
                <a:lnTo>
                  <a:pt x="4526" y="2160"/>
                </a:lnTo>
                <a:lnTo>
                  <a:pt x="4526" y="2160"/>
                </a:lnTo>
                <a:lnTo>
                  <a:pt x="4520" y="2151"/>
                </a:lnTo>
                <a:lnTo>
                  <a:pt x="4510" y="2144"/>
                </a:lnTo>
                <a:lnTo>
                  <a:pt x="4506" y="2143"/>
                </a:lnTo>
                <a:lnTo>
                  <a:pt x="4502" y="2140"/>
                </a:lnTo>
                <a:lnTo>
                  <a:pt x="4496" y="2135"/>
                </a:lnTo>
                <a:lnTo>
                  <a:pt x="4490" y="2131"/>
                </a:lnTo>
                <a:lnTo>
                  <a:pt x="4481" y="2137"/>
                </a:lnTo>
                <a:lnTo>
                  <a:pt x="4471" y="2135"/>
                </a:lnTo>
                <a:lnTo>
                  <a:pt x="4464" y="2134"/>
                </a:lnTo>
                <a:lnTo>
                  <a:pt x="4458" y="2131"/>
                </a:lnTo>
                <a:lnTo>
                  <a:pt x="4448" y="2140"/>
                </a:lnTo>
                <a:lnTo>
                  <a:pt x="4435" y="2140"/>
                </a:lnTo>
                <a:lnTo>
                  <a:pt x="4431" y="2141"/>
                </a:lnTo>
                <a:lnTo>
                  <a:pt x="4427" y="2144"/>
                </a:lnTo>
                <a:lnTo>
                  <a:pt x="4421" y="2151"/>
                </a:lnTo>
                <a:lnTo>
                  <a:pt x="4407" y="2158"/>
                </a:lnTo>
                <a:lnTo>
                  <a:pt x="4397" y="2158"/>
                </a:lnTo>
                <a:lnTo>
                  <a:pt x="4394" y="2156"/>
                </a:lnTo>
                <a:lnTo>
                  <a:pt x="4389" y="2154"/>
                </a:lnTo>
                <a:lnTo>
                  <a:pt x="4387" y="2153"/>
                </a:lnTo>
                <a:lnTo>
                  <a:pt x="4384" y="2151"/>
                </a:lnTo>
                <a:lnTo>
                  <a:pt x="4374" y="2147"/>
                </a:lnTo>
                <a:lnTo>
                  <a:pt x="4362" y="2144"/>
                </a:lnTo>
                <a:lnTo>
                  <a:pt x="4359" y="2147"/>
                </a:lnTo>
                <a:lnTo>
                  <a:pt x="4358" y="2147"/>
                </a:lnTo>
                <a:lnTo>
                  <a:pt x="4351" y="2147"/>
                </a:lnTo>
                <a:lnTo>
                  <a:pt x="4343" y="2145"/>
                </a:lnTo>
                <a:lnTo>
                  <a:pt x="4323" y="2156"/>
                </a:lnTo>
                <a:lnTo>
                  <a:pt x="4306" y="2163"/>
                </a:lnTo>
                <a:lnTo>
                  <a:pt x="4302" y="2170"/>
                </a:lnTo>
                <a:lnTo>
                  <a:pt x="4297" y="2177"/>
                </a:lnTo>
                <a:lnTo>
                  <a:pt x="4294" y="2181"/>
                </a:lnTo>
                <a:lnTo>
                  <a:pt x="4293" y="2184"/>
                </a:lnTo>
                <a:lnTo>
                  <a:pt x="4286" y="2200"/>
                </a:lnTo>
                <a:lnTo>
                  <a:pt x="4279" y="2215"/>
                </a:lnTo>
                <a:lnTo>
                  <a:pt x="4284" y="2222"/>
                </a:lnTo>
                <a:lnTo>
                  <a:pt x="4286" y="2229"/>
                </a:lnTo>
                <a:lnTo>
                  <a:pt x="4286" y="2235"/>
                </a:lnTo>
                <a:lnTo>
                  <a:pt x="4286" y="2239"/>
                </a:lnTo>
                <a:lnTo>
                  <a:pt x="4292" y="2245"/>
                </a:lnTo>
                <a:lnTo>
                  <a:pt x="4296" y="2252"/>
                </a:lnTo>
                <a:lnTo>
                  <a:pt x="4297" y="2256"/>
                </a:lnTo>
                <a:lnTo>
                  <a:pt x="4302" y="2259"/>
                </a:lnTo>
                <a:lnTo>
                  <a:pt x="4303" y="2262"/>
                </a:lnTo>
                <a:lnTo>
                  <a:pt x="4306" y="2265"/>
                </a:lnTo>
                <a:lnTo>
                  <a:pt x="4303" y="2269"/>
                </a:lnTo>
                <a:lnTo>
                  <a:pt x="4300" y="2274"/>
                </a:lnTo>
                <a:lnTo>
                  <a:pt x="4299" y="2281"/>
                </a:lnTo>
                <a:lnTo>
                  <a:pt x="4300" y="2287"/>
                </a:lnTo>
                <a:close/>
                <a:moveTo>
                  <a:pt x="4320" y="2011"/>
                </a:moveTo>
                <a:lnTo>
                  <a:pt x="4322" y="2010"/>
                </a:lnTo>
                <a:lnTo>
                  <a:pt x="4325" y="2006"/>
                </a:lnTo>
                <a:lnTo>
                  <a:pt x="4320" y="2003"/>
                </a:lnTo>
                <a:lnTo>
                  <a:pt x="4317" y="2004"/>
                </a:lnTo>
                <a:lnTo>
                  <a:pt x="4317" y="2009"/>
                </a:lnTo>
                <a:lnTo>
                  <a:pt x="4320" y="2011"/>
                </a:lnTo>
                <a:close/>
                <a:moveTo>
                  <a:pt x="4600" y="2006"/>
                </a:moveTo>
                <a:lnTo>
                  <a:pt x="4607" y="2004"/>
                </a:lnTo>
                <a:lnTo>
                  <a:pt x="4610" y="1998"/>
                </a:lnTo>
                <a:lnTo>
                  <a:pt x="4604" y="1994"/>
                </a:lnTo>
                <a:lnTo>
                  <a:pt x="4600" y="1997"/>
                </a:lnTo>
                <a:lnTo>
                  <a:pt x="4597" y="2001"/>
                </a:lnTo>
                <a:lnTo>
                  <a:pt x="4600" y="2006"/>
                </a:lnTo>
                <a:close/>
                <a:moveTo>
                  <a:pt x="4496" y="2121"/>
                </a:moveTo>
                <a:lnTo>
                  <a:pt x="4500" y="2121"/>
                </a:lnTo>
                <a:lnTo>
                  <a:pt x="4505" y="2122"/>
                </a:lnTo>
                <a:lnTo>
                  <a:pt x="4513" y="2124"/>
                </a:lnTo>
                <a:lnTo>
                  <a:pt x="4520" y="2121"/>
                </a:lnTo>
                <a:lnTo>
                  <a:pt x="4519" y="2117"/>
                </a:lnTo>
                <a:lnTo>
                  <a:pt x="4516" y="2115"/>
                </a:lnTo>
                <a:lnTo>
                  <a:pt x="4512" y="2114"/>
                </a:lnTo>
                <a:lnTo>
                  <a:pt x="4509" y="2112"/>
                </a:lnTo>
                <a:lnTo>
                  <a:pt x="4489" y="2114"/>
                </a:lnTo>
                <a:lnTo>
                  <a:pt x="4490" y="2120"/>
                </a:lnTo>
                <a:lnTo>
                  <a:pt x="4496" y="2121"/>
                </a:lnTo>
                <a:close/>
                <a:moveTo>
                  <a:pt x="4552" y="1671"/>
                </a:moveTo>
                <a:lnTo>
                  <a:pt x="4561" y="1670"/>
                </a:lnTo>
                <a:lnTo>
                  <a:pt x="4565" y="1664"/>
                </a:lnTo>
                <a:lnTo>
                  <a:pt x="4564" y="1657"/>
                </a:lnTo>
                <a:lnTo>
                  <a:pt x="4561" y="1654"/>
                </a:lnTo>
                <a:lnTo>
                  <a:pt x="4552" y="1661"/>
                </a:lnTo>
                <a:lnTo>
                  <a:pt x="4552" y="1671"/>
                </a:lnTo>
                <a:close/>
                <a:moveTo>
                  <a:pt x="4887" y="1922"/>
                </a:moveTo>
                <a:lnTo>
                  <a:pt x="4915" y="1926"/>
                </a:lnTo>
                <a:lnTo>
                  <a:pt x="4942" y="1924"/>
                </a:lnTo>
                <a:lnTo>
                  <a:pt x="4945" y="1922"/>
                </a:lnTo>
                <a:lnTo>
                  <a:pt x="4948" y="1919"/>
                </a:lnTo>
                <a:lnTo>
                  <a:pt x="4958" y="1912"/>
                </a:lnTo>
                <a:lnTo>
                  <a:pt x="4969" y="1908"/>
                </a:lnTo>
                <a:lnTo>
                  <a:pt x="4974" y="1898"/>
                </a:lnTo>
                <a:lnTo>
                  <a:pt x="4982" y="1892"/>
                </a:lnTo>
                <a:lnTo>
                  <a:pt x="4988" y="1877"/>
                </a:lnTo>
                <a:lnTo>
                  <a:pt x="4995" y="1869"/>
                </a:lnTo>
                <a:lnTo>
                  <a:pt x="4988" y="1859"/>
                </a:lnTo>
                <a:lnTo>
                  <a:pt x="4989" y="1844"/>
                </a:lnTo>
                <a:lnTo>
                  <a:pt x="4985" y="1826"/>
                </a:lnTo>
                <a:lnTo>
                  <a:pt x="4979" y="1821"/>
                </a:lnTo>
                <a:lnTo>
                  <a:pt x="4972" y="1820"/>
                </a:lnTo>
                <a:lnTo>
                  <a:pt x="4968" y="1810"/>
                </a:lnTo>
                <a:lnTo>
                  <a:pt x="4959" y="1805"/>
                </a:lnTo>
                <a:lnTo>
                  <a:pt x="4951" y="1805"/>
                </a:lnTo>
                <a:lnTo>
                  <a:pt x="4936" y="1803"/>
                </a:lnTo>
                <a:lnTo>
                  <a:pt x="4930" y="1798"/>
                </a:lnTo>
                <a:lnTo>
                  <a:pt x="4915" y="1804"/>
                </a:lnTo>
                <a:lnTo>
                  <a:pt x="4900" y="1808"/>
                </a:lnTo>
                <a:lnTo>
                  <a:pt x="4897" y="1810"/>
                </a:lnTo>
                <a:lnTo>
                  <a:pt x="4895" y="1811"/>
                </a:lnTo>
                <a:lnTo>
                  <a:pt x="4882" y="1821"/>
                </a:lnTo>
                <a:lnTo>
                  <a:pt x="4871" y="1833"/>
                </a:lnTo>
                <a:lnTo>
                  <a:pt x="4867" y="1833"/>
                </a:lnTo>
                <a:lnTo>
                  <a:pt x="4864" y="1834"/>
                </a:lnTo>
                <a:lnTo>
                  <a:pt x="4864" y="1843"/>
                </a:lnTo>
                <a:lnTo>
                  <a:pt x="4863" y="1850"/>
                </a:lnTo>
                <a:lnTo>
                  <a:pt x="4860" y="1859"/>
                </a:lnTo>
                <a:lnTo>
                  <a:pt x="4859" y="1867"/>
                </a:lnTo>
                <a:lnTo>
                  <a:pt x="4856" y="1873"/>
                </a:lnTo>
                <a:lnTo>
                  <a:pt x="4854" y="1875"/>
                </a:lnTo>
                <a:lnTo>
                  <a:pt x="4863" y="1889"/>
                </a:lnTo>
                <a:lnTo>
                  <a:pt x="4871" y="1902"/>
                </a:lnTo>
                <a:lnTo>
                  <a:pt x="4874" y="1906"/>
                </a:lnTo>
                <a:lnTo>
                  <a:pt x="4879" y="1909"/>
                </a:lnTo>
                <a:lnTo>
                  <a:pt x="4879" y="1918"/>
                </a:lnTo>
                <a:lnTo>
                  <a:pt x="4886" y="1922"/>
                </a:lnTo>
                <a:lnTo>
                  <a:pt x="4887" y="1922"/>
                </a:lnTo>
                <a:close/>
                <a:moveTo>
                  <a:pt x="4978" y="2336"/>
                </a:moveTo>
                <a:lnTo>
                  <a:pt x="4981" y="2333"/>
                </a:lnTo>
                <a:lnTo>
                  <a:pt x="4981" y="2328"/>
                </a:lnTo>
                <a:lnTo>
                  <a:pt x="4978" y="2327"/>
                </a:lnTo>
                <a:lnTo>
                  <a:pt x="4975" y="2328"/>
                </a:lnTo>
                <a:lnTo>
                  <a:pt x="4975" y="2333"/>
                </a:lnTo>
                <a:lnTo>
                  <a:pt x="4978" y="2336"/>
                </a:lnTo>
                <a:close/>
                <a:moveTo>
                  <a:pt x="4684" y="1582"/>
                </a:moveTo>
                <a:lnTo>
                  <a:pt x="4693" y="1581"/>
                </a:lnTo>
                <a:lnTo>
                  <a:pt x="4703" y="1578"/>
                </a:lnTo>
                <a:lnTo>
                  <a:pt x="4709" y="1571"/>
                </a:lnTo>
                <a:lnTo>
                  <a:pt x="4712" y="1565"/>
                </a:lnTo>
                <a:lnTo>
                  <a:pt x="4709" y="1558"/>
                </a:lnTo>
                <a:lnTo>
                  <a:pt x="4703" y="1555"/>
                </a:lnTo>
                <a:lnTo>
                  <a:pt x="4692" y="1559"/>
                </a:lnTo>
                <a:lnTo>
                  <a:pt x="4682" y="1562"/>
                </a:lnTo>
                <a:lnTo>
                  <a:pt x="4679" y="1568"/>
                </a:lnTo>
                <a:lnTo>
                  <a:pt x="4677" y="1571"/>
                </a:lnTo>
                <a:lnTo>
                  <a:pt x="4674" y="1572"/>
                </a:lnTo>
                <a:lnTo>
                  <a:pt x="4673" y="1578"/>
                </a:lnTo>
                <a:lnTo>
                  <a:pt x="4679" y="1582"/>
                </a:lnTo>
                <a:lnTo>
                  <a:pt x="4684" y="1582"/>
                </a:lnTo>
                <a:close/>
                <a:moveTo>
                  <a:pt x="4359" y="2654"/>
                </a:moveTo>
                <a:lnTo>
                  <a:pt x="4365" y="2651"/>
                </a:lnTo>
                <a:lnTo>
                  <a:pt x="4365" y="2647"/>
                </a:lnTo>
                <a:lnTo>
                  <a:pt x="4362" y="2644"/>
                </a:lnTo>
                <a:lnTo>
                  <a:pt x="4356" y="2647"/>
                </a:lnTo>
                <a:lnTo>
                  <a:pt x="4355" y="2651"/>
                </a:lnTo>
                <a:lnTo>
                  <a:pt x="4359" y="2654"/>
                </a:lnTo>
                <a:close/>
                <a:moveTo>
                  <a:pt x="4460" y="2762"/>
                </a:moveTo>
                <a:lnTo>
                  <a:pt x="4461" y="2766"/>
                </a:lnTo>
                <a:lnTo>
                  <a:pt x="4464" y="2769"/>
                </a:lnTo>
                <a:lnTo>
                  <a:pt x="4479" y="2771"/>
                </a:lnTo>
                <a:lnTo>
                  <a:pt x="4490" y="2766"/>
                </a:lnTo>
                <a:lnTo>
                  <a:pt x="4499" y="2764"/>
                </a:lnTo>
                <a:lnTo>
                  <a:pt x="4505" y="2762"/>
                </a:lnTo>
                <a:lnTo>
                  <a:pt x="4513" y="2764"/>
                </a:lnTo>
                <a:lnTo>
                  <a:pt x="4513" y="2768"/>
                </a:lnTo>
                <a:lnTo>
                  <a:pt x="4515" y="2772"/>
                </a:lnTo>
                <a:lnTo>
                  <a:pt x="4522" y="2778"/>
                </a:lnTo>
                <a:lnTo>
                  <a:pt x="4528" y="2778"/>
                </a:lnTo>
                <a:lnTo>
                  <a:pt x="4535" y="2776"/>
                </a:lnTo>
                <a:lnTo>
                  <a:pt x="4542" y="2779"/>
                </a:lnTo>
                <a:lnTo>
                  <a:pt x="4545" y="2784"/>
                </a:lnTo>
                <a:lnTo>
                  <a:pt x="4556" y="2788"/>
                </a:lnTo>
                <a:lnTo>
                  <a:pt x="4566" y="2785"/>
                </a:lnTo>
                <a:lnTo>
                  <a:pt x="4574" y="2784"/>
                </a:lnTo>
                <a:lnTo>
                  <a:pt x="4578" y="2788"/>
                </a:lnTo>
                <a:lnTo>
                  <a:pt x="4589" y="2792"/>
                </a:lnTo>
                <a:lnTo>
                  <a:pt x="4595" y="2794"/>
                </a:lnTo>
                <a:lnTo>
                  <a:pt x="4600" y="2795"/>
                </a:lnTo>
                <a:lnTo>
                  <a:pt x="4604" y="2797"/>
                </a:lnTo>
                <a:lnTo>
                  <a:pt x="4607" y="2797"/>
                </a:lnTo>
                <a:lnTo>
                  <a:pt x="4610" y="2795"/>
                </a:lnTo>
                <a:lnTo>
                  <a:pt x="4615" y="2787"/>
                </a:lnTo>
                <a:lnTo>
                  <a:pt x="4628" y="2779"/>
                </a:lnTo>
                <a:lnTo>
                  <a:pt x="4635" y="2779"/>
                </a:lnTo>
                <a:lnTo>
                  <a:pt x="4644" y="2781"/>
                </a:lnTo>
                <a:lnTo>
                  <a:pt x="4650" y="2784"/>
                </a:lnTo>
                <a:lnTo>
                  <a:pt x="4657" y="2784"/>
                </a:lnTo>
                <a:lnTo>
                  <a:pt x="4663" y="2778"/>
                </a:lnTo>
                <a:lnTo>
                  <a:pt x="4666" y="2771"/>
                </a:lnTo>
                <a:lnTo>
                  <a:pt x="4671" y="2765"/>
                </a:lnTo>
                <a:lnTo>
                  <a:pt x="4674" y="2764"/>
                </a:lnTo>
                <a:lnTo>
                  <a:pt x="4679" y="2764"/>
                </a:lnTo>
                <a:lnTo>
                  <a:pt x="4689" y="2758"/>
                </a:lnTo>
                <a:lnTo>
                  <a:pt x="4699" y="2756"/>
                </a:lnTo>
                <a:lnTo>
                  <a:pt x="4705" y="2755"/>
                </a:lnTo>
                <a:lnTo>
                  <a:pt x="4710" y="2749"/>
                </a:lnTo>
                <a:lnTo>
                  <a:pt x="4712" y="2745"/>
                </a:lnTo>
                <a:lnTo>
                  <a:pt x="4709" y="2740"/>
                </a:lnTo>
                <a:lnTo>
                  <a:pt x="4710" y="2730"/>
                </a:lnTo>
                <a:lnTo>
                  <a:pt x="4716" y="2725"/>
                </a:lnTo>
                <a:lnTo>
                  <a:pt x="4725" y="2722"/>
                </a:lnTo>
                <a:lnTo>
                  <a:pt x="4733" y="2719"/>
                </a:lnTo>
                <a:lnTo>
                  <a:pt x="4739" y="2710"/>
                </a:lnTo>
                <a:lnTo>
                  <a:pt x="4742" y="2703"/>
                </a:lnTo>
                <a:lnTo>
                  <a:pt x="4742" y="2699"/>
                </a:lnTo>
                <a:lnTo>
                  <a:pt x="4745" y="2693"/>
                </a:lnTo>
                <a:lnTo>
                  <a:pt x="4751" y="2680"/>
                </a:lnTo>
                <a:lnTo>
                  <a:pt x="4753" y="2667"/>
                </a:lnTo>
                <a:lnTo>
                  <a:pt x="4753" y="2664"/>
                </a:lnTo>
                <a:lnTo>
                  <a:pt x="4755" y="2661"/>
                </a:lnTo>
                <a:lnTo>
                  <a:pt x="4756" y="2655"/>
                </a:lnTo>
                <a:lnTo>
                  <a:pt x="4761" y="2651"/>
                </a:lnTo>
                <a:lnTo>
                  <a:pt x="4764" y="2647"/>
                </a:lnTo>
                <a:lnTo>
                  <a:pt x="4766" y="2644"/>
                </a:lnTo>
                <a:lnTo>
                  <a:pt x="4762" y="2638"/>
                </a:lnTo>
                <a:lnTo>
                  <a:pt x="4759" y="2631"/>
                </a:lnTo>
                <a:lnTo>
                  <a:pt x="4756" y="2627"/>
                </a:lnTo>
                <a:lnTo>
                  <a:pt x="4759" y="2619"/>
                </a:lnTo>
                <a:lnTo>
                  <a:pt x="4756" y="2614"/>
                </a:lnTo>
                <a:lnTo>
                  <a:pt x="4753" y="2608"/>
                </a:lnTo>
                <a:lnTo>
                  <a:pt x="4752" y="2602"/>
                </a:lnTo>
                <a:lnTo>
                  <a:pt x="4758" y="2595"/>
                </a:lnTo>
                <a:lnTo>
                  <a:pt x="4761" y="2591"/>
                </a:lnTo>
                <a:lnTo>
                  <a:pt x="4761" y="2588"/>
                </a:lnTo>
                <a:lnTo>
                  <a:pt x="4753" y="2588"/>
                </a:lnTo>
                <a:lnTo>
                  <a:pt x="4749" y="2582"/>
                </a:lnTo>
                <a:lnTo>
                  <a:pt x="4751" y="2578"/>
                </a:lnTo>
                <a:lnTo>
                  <a:pt x="4753" y="2576"/>
                </a:lnTo>
                <a:lnTo>
                  <a:pt x="4756" y="2575"/>
                </a:lnTo>
                <a:lnTo>
                  <a:pt x="4761" y="2573"/>
                </a:lnTo>
                <a:lnTo>
                  <a:pt x="4765" y="2570"/>
                </a:lnTo>
                <a:lnTo>
                  <a:pt x="4771" y="2570"/>
                </a:lnTo>
                <a:lnTo>
                  <a:pt x="4772" y="2566"/>
                </a:lnTo>
                <a:lnTo>
                  <a:pt x="4771" y="2562"/>
                </a:lnTo>
                <a:lnTo>
                  <a:pt x="4766" y="2560"/>
                </a:lnTo>
                <a:lnTo>
                  <a:pt x="4762" y="2565"/>
                </a:lnTo>
                <a:lnTo>
                  <a:pt x="4751" y="2570"/>
                </a:lnTo>
                <a:lnTo>
                  <a:pt x="4736" y="2569"/>
                </a:lnTo>
                <a:lnTo>
                  <a:pt x="4729" y="2562"/>
                </a:lnTo>
                <a:lnTo>
                  <a:pt x="4729" y="2553"/>
                </a:lnTo>
                <a:lnTo>
                  <a:pt x="4718" y="2547"/>
                </a:lnTo>
                <a:lnTo>
                  <a:pt x="4715" y="2540"/>
                </a:lnTo>
                <a:lnTo>
                  <a:pt x="4713" y="2536"/>
                </a:lnTo>
                <a:lnTo>
                  <a:pt x="4713" y="2529"/>
                </a:lnTo>
                <a:lnTo>
                  <a:pt x="4713" y="2526"/>
                </a:lnTo>
                <a:lnTo>
                  <a:pt x="4710" y="2524"/>
                </a:lnTo>
                <a:lnTo>
                  <a:pt x="4705" y="2527"/>
                </a:lnTo>
                <a:lnTo>
                  <a:pt x="4693" y="2526"/>
                </a:lnTo>
                <a:lnTo>
                  <a:pt x="4687" y="2523"/>
                </a:lnTo>
                <a:lnTo>
                  <a:pt x="4683" y="2520"/>
                </a:lnTo>
                <a:lnTo>
                  <a:pt x="4679" y="2516"/>
                </a:lnTo>
                <a:lnTo>
                  <a:pt x="4673" y="2510"/>
                </a:lnTo>
                <a:lnTo>
                  <a:pt x="4664" y="2509"/>
                </a:lnTo>
                <a:lnTo>
                  <a:pt x="4660" y="2513"/>
                </a:lnTo>
                <a:lnTo>
                  <a:pt x="4653" y="2511"/>
                </a:lnTo>
                <a:lnTo>
                  <a:pt x="4648" y="2509"/>
                </a:lnTo>
                <a:lnTo>
                  <a:pt x="4644" y="2506"/>
                </a:lnTo>
                <a:lnTo>
                  <a:pt x="4641" y="2503"/>
                </a:lnTo>
                <a:lnTo>
                  <a:pt x="4637" y="2503"/>
                </a:lnTo>
                <a:lnTo>
                  <a:pt x="4631" y="2509"/>
                </a:lnTo>
                <a:lnTo>
                  <a:pt x="4621" y="2513"/>
                </a:lnTo>
                <a:lnTo>
                  <a:pt x="4615" y="2511"/>
                </a:lnTo>
                <a:lnTo>
                  <a:pt x="4610" y="2509"/>
                </a:lnTo>
                <a:lnTo>
                  <a:pt x="4608" y="2506"/>
                </a:lnTo>
                <a:lnTo>
                  <a:pt x="4602" y="2501"/>
                </a:lnTo>
                <a:lnTo>
                  <a:pt x="4598" y="2501"/>
                </a:lnTo>
                <a:lnTo>
                  <a:pt x="4594" y="2504"/>
                </a:lnTo>
                <a:lnTo>
                  <a:pt x="4588" y="2511"/>
                </a:lnTo>
                <a:lnTo>
                  <a:pt x="4579" y="2514"/>
                </a:lnTo>
                <a:lnTo>
                  <a:pt x="4572" y="2516"/>
                </a:lnTo>
                <a:lnTo>
                  <a:pt x="4562" y="2511"/>
                </a:lnTo>
                <a:lnTo>
                  <a:pt x="4553" y="2514"/>
                </a:lnTo>
                <a:lnTo>
                  <a:pt x="4548" y="2526"/>
                </a:lnTo>
                <a:lnTo>
                  <a:pt x="4533" y="2533"/>
                </a:lnTo>
                <a:lnTo>
                  <a:pt x="4519" y="2534"/>
                </a:lnTo>
                <a:lnTo>
                  <a:pt x="4513" y="2539"/>
                </a:lnTo>
                <a:lnTo>
                  <a:pt x="4510" y="2547"/>
                </a:lnTo>
                <a:lnTo>
                  <a:pt x="4509" y="2552"/>
                </a:lnTo>
                <a:lnTo>
                  <a:pt x="4505" y="2553"/>
                </a:lnTo>
                <a:lnTo>
                  <a:pt x="4502" y="2553"/>
                </a:lnTo>
                <a:lnTo>
                  <a:pt x="4499" y="2556"/>
                </a:lnTo>
                <a:lnTo>
                  <a:pt x="4493" y="2555"/>
                </a:lnTo>
                <a:lnTo>
                  <a:pt x="4487" y="2552"/>
                </a:lnTo>
                <a:lnTo>
                  <a:pt x="4483" y="2549"/>
                </a:lnTo>
                <a:lnTo>
                  <a:pt x="4480" y="2545"/>
                </a:lnTo>
                <a:lnTo>
                  <a:pt x="4476" y="2540"/>
                </a:lnTo>
                <a:lnTo>
                  <a:pt x="4470" y="2540"/>
                </a:lnTo>
                <a:lnTo>
                  <a:pt x="4470" y="2545"/>
                </a:lnTo>
                <a:lnTo>
                  <a:pt x="4476" y="2552"/>
                </a:lnTo>
                <a:lnTo>
                  <a:pt x="4483" y="2555"/>
                </a:lnTo>
                <a:lnTo>
                  <a:pt x="4490" y="2560"/>
                </a:lnTo>
                <a:lnTo>
                  <a:pt x="4493" y="2565"/>
                </a:lnTo>
                <a:lnTo>
                  <a:pt x="4494" y="2570"/>
                </a:lnTo>
                <a:lnTo>
                  <a:pt x="4489" y="2572"/>
                </a:lnTo>
                <a:lnTo>
                  <a:pt x="4481" y="2576"/>
                </a:lnTo>
                <a:lnTo>
                  <a:pt x="4471" y="2573"/>
                </a:lnTo>
                <a:lnTo>
                  <a:pt x="4461" y="2566"/>
                </a:lnTo>
                <a:lnTo>
                  <a:pt x="4456" y="2560"/>
                </a:lnTo>
                <a:lnTo>
                  <a:pt x="4448" y="2553"/>
                </a:lnTo>
                <a:lnTo>
                  <a:pt x="4440" y="2555"/>
                </a:lnTo>
                <a:lnTo>
                  <a:pt x="4441" y="2560"/>
                </a:lnTo>
                <a:lnTo>
                  <a:pt x="4453" y="2570"/>
                </a:lnTo>
                <a:lnTo>
                  <a:pt x="4463" y="2573"/>
                </a:lnTo>
                <a:lnTo>
                  <a:pt x="4467" y="2576"/>
                </a:lnTo>
                <a:lnTo>
                  <a:pt x="4473" y="2579"/>
                </a:lnTo>
                <a:lnTo>
                  <a:pt x="4477" y="2582"/>
                </a:lnTo>
                <a:lnTo>
                  <a:pt x="4480" y="2586"/>
                </a:lnTo>
                <a:lnTo>
                  <a:pt x="4481" y="2591"/>
                </a:lnTo>
                <a:lnTo>
                  <a:pt x="4479" y="2591"/>
                </a:lnTo>
                <a:lnTo>
                  <a:pt x="4471" y="2592"/>
                </a:lnTo>
                <a:lnTo>
                  <a:pt x="4463" y="2594"/>
                </a:lnTo>
                <a:lnTo>
                  <a:pt x="4464" y="2599"/>
                </a:lnTo>
                <a:lnTo>
                  <a:pt x="4466" y="2604"/>
                </a:lnTo>
                <a:lnTo>
                  <a:pt x="4469" y="2609"/>
                </a:lnTo>
                <a:lnTo>
                  <a:pt x="4467" y="2612"/>
                </a:lnTo>
                <a:lnTo>
                  <a:pt x="4467" y="2622"/>
                </a:lnTo>
                <a:lnTo>
                  <a:pt x="4458" y="2630"/>
                </a:lnTo>
                <a:lnTo>
                  <a:pt x="4453" y="2641"/>
                </a:lnTo>
                <a:lnTo>
                  <a:pt x="4444" y="2644"/>
                </a:lnTo>
                <a:lnTo>
                  <a:pt x="4446" y="2650"/>
                </a:lnTo>
                <a:lnTo>
                  <a:pt x="4453" y="2653"/>
                </a:lnTo>
                <a:lnTo>
                  <a:pt x="4458" y="2655"/>
                </a:lnTo>
                <a:lnTo>
                  <a:pt x="4458" y="2661"/>
                </a:lnTo>
                <a:lnTo>
                  <a:pt x="4456" y="2667"/>
                </a:lnTo>
                <a:lnTo>
                  <a:pt x="4456" y="2673"/>
                </a:lnTo>
                <a:lnTo>
                  <a:pt x="4447" y="2680"/>
                </a:lnTo>
                <a:lnTo>
                  <a:pt x="4438" y="2681"/>
                </a:lnTo>
                <a:lnTo>
                  <a:pt x="4434" y="2681"/>
                </a:lnTo>
                <a:lnTo>
                  <a:pt x="4431" y="2686"/>
                </a:lnTo>
                <a:lnTo>
                  <a:pt x="4434" y="2689"/>
                </a:lnTo>
                <a:lnTo>
                  <a:pt x="4440" y="2687"/>
                </a:lnTo>
                <a:lnTo>
                  <a:pt x="4451" y="2690"/>
                </a:lnTo>
                <a:lnTo>
                  <a:pt x="4456" y="2694"/>
                </a:lnTo>
                <a:lnTo>
                  <a:pt x="4456" y="2702"/>
                </a:lnTo>
                <a:lnTo>
                  <a:pt x="4451" y="2709"/>
                </a:lnTo>
                <a:lnTo>
                  <a:pt x="4450" y="2713"/>
                </a:lnTo>
                <a:lnTo>
                  <a:pt x="4448" y="2715"/>
                </a:lnTo>
                <a:lnTo>
                  <a:pt x="4450" y="2729"/>
                </a:lnTo>
                <a:lnTo>
                  <a:pt x="4453" y="2743"/>
                </a:lnTo>
                <a:lnTo>
                  <a:pt x="4454" y="2751"/>
                </a:lnTo>
                <a:lnTo>
                  <a:pt x="4457" y="2756"/>
                </a:lnTo>
                <a:lnTo>
                  <a:pt x="4458" y="2759"/>
                </a:lnTo>
                <a:lnTo>
                  <a:pt x="4460" y="2762"/>
                </a:lnTo>
                <a:close/>
                <a:moveTo>
                  <a:pt x="4814" y="2661"/>
                </a:moveTo>
                <a:lnTo>
                  <a:pt x="4810" y="2663"/>
                </a:lnTo>
                <a:lnTo>
                  <a:pt x="4810" y="2667"/>
                </a:lnTo>
                <a:lnTo>
                  <a:pt x="4812" y="2668"/>
                </a:lnTo>
                <a:lnTo>
                  <a:pt x="4818" y="2664"/>
                </a:lnTo>
                <a:lnTo>
                  <a:pt x="4814" y="2661"/>
                </a:lnTo>
                <a:close/>
                <a:moveTo>
                  <a:pt x="5067" y="2627"/>
                </a:moveTo>
                <a:lnTo>
                  <a:pt x="5069" y="2628"/>
                </a:lnTo>
                <a:lnTo>
                  <a:pt x="5070" y="2630"/>
                </a:lnTo>
                <a:lnTo>
                  <a:pt x="5074" y="2631"/>
                </a:lnTo>
                <a:lnTo>
                  <a:pt x="5082" y="2628"/>
                </a:lnTo>
                <a:lnTo>
                  <a:pt x="5086" y="2624"/>
                </a:lnTo>
                <a:lnTo>
                  <a:pt x="5092" y="2619"/>
                </a:lnTo>
                <a:lnTo>
                  <a:pt x="5093" y="2614"/>
                </a:lnTo>
                <a:lnTo>
                  <a:pt x="5095" y="2611"/>
                </a:lnTo>
                <a:lnTo>
                  <a:pt x="5096" y="2608"/>
                </a:lnTo>
                <a:lnTo>
                  <a:pt x="5099" y="2605"/>
                </a:lnTo>
                <a:lnTo>
                  <a:pt x="5097" y="2599"/>
                </a:lnTo>
                <a:lnTo>
                  <a:pt x="5095" y="2598"/>
                </a:lnTo>
                <a:lnTo>
                  <a:pt x="5089" y="2602"/>
                </a:lnTo>
                <a:lnTo>
                  <a:pt x="5083" y="2606"/>
                </a:lnTo>
                <a:lnTo>
                  <a:pt x="5079" y="2609"/>
                </a:lnTo>
                <a:lnTo>
                  <a:pt x="5076" y="2612"/>
                </a:lnTo>
                <a:lnTo>
                  <a:pt x="5070" y="2619"/>
                </a:lnTo>
                <a:lnTo>
                  <a:pt x="5067" y="2627"/>
                </a:lnTo>
                <a:close/>
                <a:moveTo>
                  <a:pt x="4951" y="2784"/>
                </a:moveTo>
                <a:lnTo>
                  <a:pt x="4956" y="2781"/>
                </a:lnTo>
                <a:lnTo>
                  <a:pt x="4958" y="2776"/>
                </a:lnTo>
                <a:lnTo>
                  <a:pt x="4954" y="2774"/>
                </a:lnTo>
                <a:lnTo>
                  <a:pt x="4949" y="2775"/>
                </a:lnTo>
                <a:lnTo>
                  <a:pt x="4948" y="2781"/>
                </a:lnTo>
                <a:lnTo>
                  <a:pt x="4951" y="2784"/>
                </a:lnTo>
                <a:close/>
                <a:moveTo>
                  <a:pt x="5015" y="2902"/>
                </a:moveTo>
                <a:lnTo>
                  <a:pt x="5020" y="2896"/>
                </a:lnTo>
                <a:lnTo>
                  <a:pt x="5015" y="2893"/>
                </a:lnTo>
                <a:lnTo>
                  <a:pt x="5013" y="2896"/>
                </a:lnTo>
                <a:lnTo>
                  <a:pt x="5013" y="2900"/>
                </a:lnTo>
                <a:lnTo>
                  <a:pt x="5015" y="2902"/>
                </a:lnTo>
                <a:close/>
                <a:moveTo>
                  <a:pt x="3228" y="3302"/>
                </a:moveTo>
                <a:lnTo>
                  <a:pt x="3232" y="3304"/>
                </a:lnTo>
                <a:lnTo>
                  <a:pt x="3238" y="3305"/>
                </a:lnTo>
                <a:lnTo>
                  <a:pt x="3244" y="3305"/>
                </a:lnTo>
                <a:lnTo>
                  <a:pt x="3242" y="3301"/>
                </a:lnTo>
                <a:lnTo>
                  <a:pt x="3238" y="3294"/>
                </a:lnTo>
                <a:lnTo>
                  <a:pt x="3231" y="3291"/>
                </a:lnTo>
                <a:lnTo>
                  <a:pt x="3227" y="3289"/>
                </a:lnTo>
                <a:lnTo>
                  <a:pt x="3222" y="3288"/>
                </a:lnTo>
                <a:lnTo>
                  <a:pt x="3218" y="3292"/>
                </a:lnTo>
                <a:lnTo>
                  <a:pt x="3221" y="3299"/>
                </a:lnTo>
                <a:lnTo>
                  <a:pt x="3228" y="3302"/>
                </a:lnTo>
                <a:close/>
                <a:moveTo>
                  <a:pt x="3301" y="3271"/>
                </a:moveTo>
                <a:lnTo>
                  <a:pt x="3304" y="3274"/>
                </a:lnTo>
                <a:lnTo>
                  <a:pt x="3306" y="3275"/>
                </a:lnTo>
                <a:lnTo>
                  <a:pt x="3313" y="3284"/>
                </a:lnTo>
                <a:lnTo>
                  <a:pt x="3323" y="3288"/>
                </a:lnTo>
                <a:lnTo>
                  <a:pt x="3332" y="3288"/>
                </a:lnTo>
                <a:lnTo>
                  <a:pt x="3339" y="3285"/>
                </a:lnTo>
                <a:lnTo>
                  <a:pt x="3349" y="3281"/>
                </a:lnTo>
                <a:lnTo>
                  <a:pt x="3352" y="3274"/>
                </a:lnTo>
                <a:lnTo>
                  <a:pt x="3349" y="3266"/>
                </a:lnTo>
                <a:lnTo>
                  <a:pt x="3336" y="3258"/>
                </a:lnTo>
                <a:lnTo>
                  <a:pt x="3326" y="3255"/>
                </a:lnTo>
                <a:lnTo>
                  <a:pt x="3319" y="3253"/>
                </a:lnTo>
                <a:lnTo>
                  <a:pt x="3307" y="3253"/>
                </a:lnTo>
                <a:lnTo>
                  <a:pt x="3299" y="3258"/>
                </a:lnTo>
                <a:lnTo>
                  <a:pt x="3297" y="3266"/>
                </a:lnTo>
                <a:lnTo>
                  <a:pt x="3301" y="3271"/>
                </a:lnTo>
                <a:close/>
                <a:moveTo>
                  <a:pt x="3497" y="3735"/>
                </a:moveTo>
                <a:lnTo>
                  <a:pt x="3509" y="3727"/>
                </a:lnTo>
                <a:lnTo>
                  <a:pt x="3512" y="3716"/>
                </a:lnTo>
                <a:lnTo>
                  <a:pt x="3514" y="3709"/>
                </a:lnTo>
                <a:lnTo>
                  <a:pt x="3520" y="3703"/>
                </a:lnTo>
                <a:lnTo>
                  <a:pt x="3523" y="3703"/>
                </a:lnTo>
                <a:lnTo>
                  <a:pt x="3526" y="3703"/>
                </a:lnTo>
                <a:lnTo>
                  <a:pt x="3530" y="3704"/>
                </a:lnTo>
                <a:lnTo>
                  <a:pt x="3536" y="3703"/>
                </a:lnTo>
                <a:lnTo>
                  <a:pt x="3536" y="3697"/>
                </a:lnTo>
                <a:lnTo>
                  <a:pt x="3536" y="3691"/>
                </a:lnTo>
                <a:lnTo>
                  <a:pt x="3535" y="3687"/>
                </a:lnTo>
                <a:lnTo>
                  <a:pt x="3533" y="3680"/>
                </a:lnTo>
                <a:lnTo>
                  <a:pt x="3535" y="3673"/>
                </a:lnTo>
                <a:lnTo>
                  <a:pt x="3543" y="3655"/>
                </a:lnTo>
                <a:lnTo>
                  <a:pt x="3549" y="3637"/>
                </a:lnTo>
                <a:lnTo>
                  <a:pt x="3550" y="3634"/>
                </a:lnTo>
                <a:lnTo>
                  <a:pt x="3552" y="3632"/>
                </a:lnTo>
                <a:lnTo>
                  <a:pt x="3556" y="3628"/>
                </a:lnTo>
                <a:lnTo>
                  <a:pt x="3562" y="3628"/>
                </a:lnTo>
                <a:lnTo>
                  <a:pt x="3563" y="3625"/>
                </a:lnTo>
                <a:lnTo>
                  <a:pt x="3563" y="3621"/>
                </a:lnTo>
                <a:lnTo>
                  <a:pt x="3555" y="3619"/>
                </a:lnTo>
                <a:lnTo>
                  <a:pt x="3548" y="3616"/>
                </a:lnTo>
                <a:lnTo>
                  <a:pt x="3543" y="3589"/>
                </a:lnTo>
                <a:lnTo>
                  <a:pt x="3539" y="3562"/>
                </a:lnTo>
                <a:lnTo>
                  <a:pt x="3539" y="3557"/>
                </a:lnTo>
                <a:lnTo>
                  <a:pt x="3540" y="3553"/>
                </a:lnTo>
                <a:lnTo>
                  <a:pt x="3545" y="3543"/>
                </a:lnTo>
                <a:lnTo>
                  <a:pt x="3556" y="3536"/>
                </a:lnTo>
                <a:lnTo>
                  <a:pt x="3561" y="3531"/>
                </a:lnTo>
                <a:lnTo>
                  <a:pt x="3562" y="3526"/>
                </a:lnTo>
                <a:lnTo>
                  <a:pt x="3559" y="3523"/>
                </a:lnTo>
                <a:lnTo>
                  <a:pt x="3556" y="3514"/>
                </a:lnTo>
                <a:lnTo>
                  <a:pt x="3558" y="3503"/>
                </a:lnTo>
                <a:lnTo>
                  <a:pt x="3562" y="3497"/>
                </a:lnTo>
                <a:lnTo>
                  <a:pt x="3565" y="3491"/>
                </a:lnTo>
                <a:lnTo>
                  <a:pt x="3565" y="3485"/>
                </a:lnTo>
                <a:lnTo>
                  <a:pt x="3561" y="3481"/>
                </a:lnTo>
                <a:lnTo>
                  <a:pt x="3559" y="3474"/>
                </a:lnTo>
                <a:lnTo>
                  <a:pt x="3561" y="3465"/>
                </a:lnTo>
                <a:lnTo>
                  <a:pt x="3566" y="3457"/>
                </a:lnTo>
                <a:lnTo>
                  <a:pt x="3563" y="3451"/>
                </a:lnTo>
                <a:lnTo>
                  <a:pt x="3558" y="3448"/>
                </a:lnTo>
                <a:lnTo>
                  <a:pt x="3555" y="3445"/>
                </a:lnTo>
                <a:lnTo>
                  <a:pt x="3552" y="3444"/>
                </a:lnTo>
                <a:lnTo>
                  <a:pt x="3548" y="3435"/>
                </a:lnTo>
                <a:lnTo>
                  <a:pt x="3548" y="3418"/>
                </a:lnTo>
                <a:lnTo>
                  <a:pt x="3550" y="3408"/>
                </a:lnTo>
                <a:lnTo>
                  <a:pt x="3545" y="3403"/>
                </a:lnTo>
                <a:lnTo>
                  <a:pt x="3539" y="3399"/>
                </a:lnTo>
                <a:lnTo>
                  <a:pt x="3535" y="3396"/>
                </a:lnTo>
                <a:lnTo>
                  <a:pt x="3532" y="3392"/>
                </a:lnTo>
                <a:lnTo>
                  <a:pt x="3523" y="3380"/>
                </a:lnTo>
                <a:lnTo>
                  <a:pt x="3519" y="3366"/>
                </a:lnTo>
                <a:lnTo>
                  <a:pt x="3500" y="3357"/>
                </a:lnTo>
                <a:lnTo>
                  <a:pt x="3484" y="3347"/>
                </a:lnTo>
                <a:lnTo>
                  <a:pt x="3484" y="3335"/>
                </a:lnTo>
                <a:lnTo>
                  <a:pt x="3478" y="3330"/>
                </a:lnTo>
                <a:lnTo>
                  <a:pt x="3471" y="3331"/>
                </a:lnTo>
                <a:lnTo>
                  <a:pt x="3468" y="3331"/>
                </a:lnTo>
                <a:lnTo>
                  <a:pt x="3466" y="3331"/>
                </a:lnTo>
                <a:lnTo>
                  <a:pt x="3454" y="3330"/>
                </a:lnTo>
                <a:lnTo>
                  <a:pt x="3447" y="3323"/>
                </a:lnTo>
                <a:lnTo>
                  <a:pt x="3445" y="3320"/>
                </a:lnTo>
                <a:lnTo>
                  <a:pt x="3441" y="3317"/>
                </a:lnTo>
                <a:lnTo>
                  <a:pt x="3435" y="3315"/>
                </a:lnTo>
                <a:lnTo>
                  <a:pt x="3427" y="3317"/>
                </a:lnTo>
                <a:lnTo>
                  <a:pt x="3424" y="3318"/>
                </a:lnTo>
                <a:lnTo>
                  <a:pt x="3419" y="3318"/>
                </a:lnTo>
                <a:lnTo>
                  <a:pt x="3414" y="3318"/>
                </a:lnTo>
                <a:lnTo>
                  <a:pt x="3409" y="3312"/>
                </a:lnTo>
                <a:lnTo>
                  <a:pt x="3408" y="3307"/>
                </a:lnTo>
                <a:lnTo>
                  <a:pt x="3408" y="3298"/>
                </a:lnTo>
                <a:lnTo>
                  <a:pt x="3402" y="3294"/>
                </a:lnTo>
                <a:lnTo>
                  <a:pt x="3386" y="3308"/>
                </a:lnTo>
                <a:lnTo>
                  <a:pt x="3378" y="3308"/>
                </a:lnTo>
                <a:lnTo>
                  <a:pt x="3369" y="3311"/>
                </a:lnTo>
                <a:lnTo>
                  <a:pt x="3353" y="3307"/>
                </a:lnTo>
                <a:lnTo>
                  <a:pt x="3333" y="3311"/>
                </a:lnTo>
                <a:lnTo>
                  <a:pt x="3314" y="3310"/>
                </a:lnTo>
                <a:lnTo>
                  <a:pt x="3304" y="3317"/>
                </a:lnTo>
                <a:lnTo>
                  <a:pt x="3293" y="3317"/>
                </a:lnTo>
                <a:lnTo>
                  <a:pt x="3287" y="3317"/>
                </a:lnTo>
                <a:lnTo>
                  <a:pt x="3284" y="3312"/>
                </a:lnTo>
                <a:lnTo>
                  <a:pt x="3278" y="3310"/>
                </a:lnTo>
                <a:lnTo>
                  <a:pt x="3270" y="3310"/>
                </a:lnTo>
                <a:lnTo>
                  <a:pt x="3265" y="3314"/>
                </a:lnTo>
                <a:lnTo>
                  <a:pt x="3260" y="3321"/>
                </a:lnTo>
                <a:lnTo>
                  <a:pt x="3264" y="3327"/>
                </a:lnTo>
                <a:lnTo>
                  <a:pt x="3260" y="3335"/>
                </a:lnTo>
                <a:lnTo>
                  <a:pt x="3250" y="3338"/>
                </a:lnTo>
                <a:lnTo>
                  <a:pt x="3242" y="3340"/>
                </a:lnTo>
                <a:lnTo>
                  <a:pt x="3235" y="3340"/>
                </a:lnTo>
                <a:lnTo>
                  <a:pt x="3227" y="3344"/>
                </a:lnTo>
                <a:lnTo>
                  <a:pt x="3225" y="3350"/>
                </a:lnTo>
                <a:lnTo>
                  <a:pt x="3215" y="3360"/>
                </a:lnTo>
                <a:lnTo>
                  <a:pt x="3208" y="3363"/>
                </a:lnTo>
                <a:lnTo>
                  <a:pt x="3204" y="3364"/>
                </a:lnTo>
                <a:lnTo>
                  <a:pt x="3198" y="3363"/>
                </a:lnTo>
                <a:lnTo>
                  <a:pt x="3179" y="3382"/>
                </a:lnTo>
                <a:lnTo>
                  <a:pt x="3168" y="3405"/>
                </a:lnTo>
                <a:lnTo>
                  <a:pt x="3160" y="3410"/>
                </a:lnTo>
                <a:lnTo>
                  <a:pt x="3156" y="3410"/>
                </a:lnTo>
                <a:lnTo>
                  <a:pt x="3147" y="3416"/>
                </a:lnTo>
                <a:lnTo>
                  <a:pt x="3146" y="3425"/>
                </a:lnTo>
                <a:lnTo>
                  <a:pt x="3147" y="3428"/>
                </a:lnTo>
                <a:lnTo>
                  <a:pt x="3149" y="3431"/>
                </a:lnTo>
                <a:lnTo>
                  <a:pt x="3135" y="3448"/>
                </a:lnTo>
                <a:lnTo>
                  <a:pt x="3124" y="3465"/>
                </a:lnTo>
                <a:lnTo>
                  <a:pt x="3124" y="3468"/>
                </a:lnTo>
                <a:lnTo>
                  <a:pt x="3124" y="3469"/>
                </a:lnTo>
                <a:lnTo>
                  <a:pt x="3124" y="3480"/>
                </a:lnTo>
                <a:lnTo>
                  <a:pt x="3123" y="3488"/>
                </a:lnTo>
                <a:lnTo>
                  <a:pt x="3120" y="3498"/>
                </a:lnTo>
                <a:lnTo>
                  <a:pt x="3114" y="3507"/>
                </a:lnTo>
                <a:lnTo>
                  <a:pt x="3114" y="3523"/>
                </a:lnTo>
                <a:lnTo>
                  <a:pt x="3122" y="3537"/>
                </a:lnTo>
                <a:lnTo>
                  <a:pt x="3120" y="3544"/>
                </a:lnTo>
                <a:lnTo>
                  <a:pt x="3117" y="3549"/>
                </a:lnTo>
                <a:lnTo>
                  <a:pt x="3113" y="3557"/>
                </a:lnTo>
                <a:lnTo>
                  <a:pt x="3114" y="3566"/>
                </a:lnTo>
                <a:lnTo>
                  <a:pt x="3123" y="3573"/>
                </a:lnTo>
                <a:lnTo>
                  <a:pt x="3130" y="3588"/>
                </a:lnTo>
                <a:lnTo>
                  <a:pt x="3130" y="3596"/>
                </a:lnTo>
                <a:lnTo>
                  <a:pt x="3126" y="3606"/>
                </a:lnTo>
                <a:lnTo>
                  <a:pt x="3129" y="3615"/>
                </a:lnTo>
                <a:lnTo>
                  <a:pt x="3130" y="3616"/>
                </a:lnTo>
                <a:lnTo>
                  <a:pt x="3133" y="3616"/>
                </a:lnTo>
                <a:lnTo>
                  <a:pt x="3139" y="3618"/>
                </a:lnTo>
                <a:lnTo>
                  <a:pt x="3145" y="3624"/>
                </a:lnTo>
                <a:lnTo>
                  <a:pt x="3146" y="3628"/>
                </a:lnTo>
                <a:lnTo>
                  <a:pt x="3146" y="3631"/>
                </a:lnTo>
                <a:lnTo>
                  <a:pt x="3146" y="3632"/>
                </a:lnTo>
                <a:lnTo>
                  <a:pt x="3145" y="3637"/>
                </a:lnTo>
                <a:lnTo>
                  <a:pt x="3142" y="3641"/>
                </a:lnTo>
                <a:lnTo>
                  <a:pt x="3140" y="3644"/>
                </a:lnTo>
                <a:lnTo>
                  <a:pt x="3140" y="3647"/>
                </a:lnTo>
                <a:lnTo>
                  <a:pt x="3149" y="3650"/>
                </a:lnTo>
                <a:lnTo>
                  <a:pt x="3158" y="3647"/>
                </a:lnTo>
                <a:lnTo>
                  <a:pt x="3162" y="3652"/>
                </a:lnTo>
                <a:lnTo>
                  <a:pt x="3165" y="3661"/>
                </a:lnTo>
                <a:lnTo>
                  <a:pt x="3173" y="3665"/>
                </a:lnTo>
                <a:lnTo>
                  <a:pt x="3185" y="3678"/>
                </a:lnTo>
                <a:lnTo>
                  <a:pt x="3188" y="3688"/>
                </a:lnTo>
                <a:lnTo>
                  <a:pt x="3195" y="3691"/>
                </a:lnTo>
                <a:lnTo>
                  <a:pt x="3202" y="3690"/>
                </a:lnTo>
                <a:lnTo>
                  <a:pt x="3217" y="3694"/>
                </a:lnTo>
                <a:lnTo>
                  <a:pt x="3222" y="3700"/>
                </a:lnTo>
                <a:lnTo>
                  <a:pt x="3225" y="3704"/>
                </a:lnTo>
                <a:lnTo>
                  <a:pt x="3230" y="3709"/>
                </a:lnTo>
                <a:lnTo>
                  <a:pt x="3234" y="3712"/>
                </a:lnTo>
                <a:lnTo>
                  <a:pt x="3238" y="3716"/>
                </a:lnTo>
                <a:lnTo>
                  <a:pt x="3247" y="3713"/>
                </a:lnTo>
                <a:lnTo>
                  <a:pt x="3263" y="3717"/>
                </a:lnTo>
                <a:lnTo>
                  <a:pt x="3270" y="3722"/>
                </a:lnTo>
                <a:lnTo>
                  <a:pt x="3274" y="3729"/>
                </a:lnTo>
                <a:lnTo>
                  <a:pt x="3274" y="3739"/>
                </a:lnTo>
                <a:lnTo>
                  <a:pt x="3274" y="3743"/>
                </a:lnTo>
                <a:lnTo>
                  <a:pt x="3278" y="3745"/>
                </a:lnTo>
                <a:lnTo>
                  <a:pt x="3284" y="3745"/>
                </a:lnTo>
                <a:lnTo>
                  <a:pt x="3290" y="3745"/>
                </a:lnTo>
                <a:lnTo>
                  <a:pt x="3296" y="3748"/>
                </a:lnTo>
                <a:lnTo>
                  <a:pt x="3300" y="3750"/>
                </a:lnTo>
                <a:lnTo>
                  <a:pt x="3306" y="3756"/>
                </a:lnTo>
                <a:lnTo>
                  <a:pt x="3312" y="3761"/>
                </a:lnTo>
                <a:lnTo>
                  <a:pt x="3327" y="3771"/>
                </a:lnTo>
                <a:lnTo>
                  <a:pt x="3343" y="3781"/>
                </a:lnTo>
                <a:lnTo>
                  <a:pt x="3352" y="3786"/>
                </a:lnTo>
                <a:lnTo>
                  <a:pt x="3359" y="3792"/>
                </a:lnTo>
                <a:lnTo>
                  <a:pt x="3376" y="3782"/>
                </a:lnTo>
                <a:lnTo>
                  <a:pt x="3386" y="3779"/>
                </a:lnTo>
                <a:lnTo>
                  <a:pt x="3394" y="3782"/>
                </a:lnTo>
                <a:lnTo>
                  <a:pt x="3405" y="3781"/>
                </a:lnTo>
                <a:lnTo>
                  <a:pt x="3417" y="3784"/>
                </a:lnTo>
                <a:lnTo>
                  <a:pt x="3422" y="3781"/>
                </a:lnTo>
                <a:lnTo>
                  <a:pt x="3424" y="3776"/>
                </a:lnTo>
                <a:lnTo>
                  <a:pt x="3431" y="3773"/>
                </a:lnTo>
                <a:lnTo>
                  <a:pt x="3437" y="3778"/>
                </a:lnTo>
                <a:lnTo>
                  <a:pt x="3445" y="3791"/>
                </a:lnTo>
                <a:lnTo>
                  <a:pt x="3448" y="3807"/>
                </a:lnTo>
                <a:lnTo>
                  <a:pt x="3454" y="3811"/>
                </a:lnTo>
                <a:lnTo>
                  <a:pt x="3457" y="3808"/>
                </a:lnTo>
                <a:lnTo>
                  <a:pt x="3457" y="3798"/>
                </a:lnTo>
                <a:lnTo>
                  <a:pt x="3451" y="3789"/>
                </a:lnTo>
                <a:lnTo>
                  <a:pt x="3448" y="3788"/>
                </a:lnTo>
                <a:lnTo>
                  <a:pt x="3448" y="3785"/>
                </a:lnTo>
                <a:lnTo>
                  <a:pt x="3447" y="3776"/>
                </a:lnTo>
                <a:lnTo>
                  <a:pt x="3453" y="3765"/>
                </a:lnTo>
                <a:lnTo>
                  <a:pt x="3458" y="3761"/>
                </a:lnTo>
                <a:lnTo>
                  <a:pt x="3467" y="3759"/>
                </a:lnTo>
                <a:lnTo>
                  <a:pt x="3474" y="3761"/>
                </a:lnTo>
                <a:lnTo>
                  <a:pt x="3481" y="3761"/>
                </a:lnTo>
                <a:lnTo>
                  <a:pt x="3484" y="3763"/>
                </a:lnTo>
                <a:lnTo>
                  <a:pt x="3494" y="3772"/>
                </a:lnTo>
                <a:lnTo>
                  <a:pt x="3500" y="3784"/>
                </a:lnTo>
                <a:lnTo>
                  <a:pt x="3503" y="3789"/>
                </a:lnTo>
                <a:lnTo>
                  <a:pt x="3509" y="3794"/>
                </a:lnTo>
                <a:lnTo>
                  <a:pt x="3517" y="3799"/>
                </a:lnTo>
                <a:lnTo>
                  <a:pt x="3526" y="3807"/>
                </a:lnTo>
                <a:lnTo>
                  <a:pt x="3530" y="3817"/>
                </a:lnTo>
                <a:lnTo>
                  <a:pt x="3537" y="3817"/>
                </a:lnTo>
                <a:lnTo>
                  <a:pt x="3542" y="3814"/>
                </a:lnTo>
                <a:lnTo>
                  <a:pt x="3540" y="3811"/>
                </a:lnTo>
                <a:lnTo>
                  <a:pt x="3537" y="3808"/>
                </a:lnTo>
                <a:lnTo>
                  <a:pt x="3535" y="3805"/>
                </a:lnTo>
                <a:lnTo>
                  <a:pt x="3525" y="3799"/>
                </a:lnTo>
                <a:lnTo>
                  <a:pt x="3522" y="3789"/>
                </a:lnTo>
                <a:lnTo>
                  <a:pt x="3522" y="3786"/>
                </a:lnTo>
                <a:lnTo>
                  <a:pt x="3520" y="3784"/>
                </a:lnTo>
                <a:lnTo>
                  <a:pt x="3517" y="3781"/>
                </a:lnTo>
                <a:lnTo>
                  <a:pt x="3514" y="3779"/>
                </a:lnTo>
                <a:lnTo>
                  <a:pt x="3509" y="3775"/>
                </a:lnTo>
                <a:lnTo>
                  <a:pt x="3502" y="3771"/>
                </a:lnTo>
                <a:lnTo>
                  <a:pt x="3497" y="3766"/>
                </a:lnTo>
                <a:lnTo>
                  <a:pt x="3496" y="3762"/>
                </a:lnTo>
                <a:lnTo>
                  <a:pt x="3494" y="3748"/>
                </a:lnTo>
                <a:lnTo>
                  <a:pt x="3497" y="3735"/>
                </a:lnTo>
                <a:close/>
                <a:moveTo>
                  <a:pt x="3268" y="3171"/>
                </a:moveTo>
                <a:lnTo>
                  <a:pt x="3273" y="3167"/>
                </a:lnTo>
                <a:lnTo>
                  <a:pt x="3271" y="3161"/>
                </a:lnTo>
                <a:lnTo>
                  <a:pt x="3267" y="3158"/>
                </a:lnTo>
                <a:lnTo>
                  <a:pt x="3261" y="3163"/>
                </a:lnTo>
                <a:lnTo>
                  <a:pt x="3263" y="3168"/>
                </a:lnTo>
                <a:lnTo>
                  <a:pt x="3268" y="3171"/>
                </a:lnTo>
                <a:close/>
                <a:moveTo>
                  <a:pt x="3358" y="3102"/>
                </a:moveTo>
                <a:lnTo>
                  <a:pt x="3365" y="3101"/>
                </a:lnTo>
                <a:lnTo>
                  <a:pt x="3365" y="3095"/>
                </a:lnTo>
                <a:lnTo>
                  <a:pt x="3358" y="3092"/>
                </a:lnTo>
                <a:lnTo>
                  <a:pt x="3353" y="3095"/>
                </a:lnTo>
                <a:lnTo>
                  <a:pt x="3355" y="3101"/>
                </a:lnTo>
                <a:lnTo>
                  <a:pt x="3358" y="3102"/>
                </a:lnTo>
                <a:close/>
                <a:moveTo>
                  <a:pt x="3417" y="3271"/>
                </a:moveTo>
                <a:lnTo>
                  <a:pt x="3414" y="3261"/>
                </a:lnTo>
                <a:lnTo>
                  <a:pt x="3409" y="3255"/>
                </a:lnTo>
                <a:lnTo>
                  <a:pt x="3404" y="3252"/>
                </a:lnTo>
                <a:lnTo>
                  <a:pt x="3398" y="3249"/>
                </a:lnTo>
                <a:lnTo>
                  <a:pt x="3389" y="3250"/>
                </a:lnTo>
                <a:lnTo>
                  <a:pt x="3379" y="3258"/>
                </a:lnTo>
                <a:lnTo>
                  <a:pt x="3376" y="3263"/>
                </a:lnTo>
                <a:lnTo>
                  <a:pt x="3382" y="3272"/>
                </a:lnTo>
                <a:lnTo>
                  <a:pt x="3389" y="3278"/>
                </a:lnTo>
                <a:lnTo>
                  <a:pt x="3398" y="3279"/>
                </a:lnTo>
                <a:lnTo>
                  <a:pt x="3411" y="3275"/>
                </a:lnTo>
                <a:lnTo>
                  <a:pt x="3417" y="3271"/>
                </a:lnTo>
                <a:close/>
                <a:moveTo>
                  <a:pt x="3614" y="3282"/>
                </a:moveTo>
                <a:lnTo>
                  <a:pt x="3615" y="3278"/>
                </a:lnTo>
                <a:lnTo>
                  <a:pt x="3611" y="3272"/>
                </a:lnTo>
                <a:lnTo>
                  <a:pt x="3605" y="3271"/>
                </a:lnTo>
                <a:lnTo>
                  <a:pt x="3599" y="3271"/>
                </a:lnTo>
                <a:lnTo>
                  <a:pt x="3591" y="3266"/>
                </a:lnTo>
                <a:lnTo>
                  <a:pt x="3588" y="3265"/>
                </a:lnTo>
                <a:lnTo>
                  <a:pt x="3584" y="3262"/>
                </a:lnTo>
                <a:lnTo>
                  <a:pt x="3575" y="3263"/>
                </a:lnTo>
                <a:lnTo>
                  <a:pt x="3566" y="3263"/>
                </a:lnTo>
                <a:lnTo>
                  <a:pt x="3561" y="3263"/>
                </a:lnTo>
                <a:lnTo>
                  <a:pt x="3555" y="3266"/>
                </a:lnTo>
                <a:lnTo>
                  <a:pt x="3556" y="3274"/>
                </a:lnTo>
                <a:lnTo>
                  <a:pt x="3566" y="3281"/>
                </a:lnTo>
                <a:lnTo>
                  <a:pt x="3573" y="3284"/>
                </a:lnTo>
                <a:lnTo>
                  <a:pt x="3614" y="3282"/>
                </a:lnTo>
                <a:close/>
                <a:moveTo>
                  <a:pt x="3556" y="3304"/>
                </a:moveTo>
                <a:lnTo>
                  <a:pt x="3545" y="3294"/>
                </a:lnTo>
                <a:lnTo>
                  <a:pt x="3532" y="3287"/>
                </a:lnTo>
                <a:lnTo>
                  <a:pt x="3523" y="3287"/>
                </a:lnTo>
                <a:lnTo>
                  <a:pt x="3517" y="3288"/>
                </a:lnTo>
                <a:lnTo>
                  <a:pt x="3510" y="3295"/>
                </a:lnTo>
                <a:lnTo>
                  <a:pt x="3509" y="3301"/>
                </a:lnTo>
                <a:lnTo>
                  <a:pt x="3507" y="3308"/>
                </a:lnTo>
                <a:lnTo>
                  <a:pt x="3510" y="3312"/>
                </a:lnTo>
                <a:lnTo>
                  <a:pt x="3513" y="3318"/>
                </a:lnTo>
                <a:lnTo>
                  <a:pt x="3513" y="3323"/>
                </a:lnTo>
                <a:lnTo>
                  <a:pt x="3523" y="3328"/>
                </a:lnTo>
                <a:lnTo>
                  <a:pt x="3545" y="3330"/>
                </a:lnTo>
                <a:lnTo>
                  <a:pt x="3556" y="3325"/>
                </a:lnTo>
                <a:lnTo>
                  <a:pt x="3558" y="3324"/>
                </a:lnTo>
                <a:lnTo>
                  <a:pt x="3559" y="3321"/>
                </a:lnTo>
                <a:lnTo>
                  <a:pt x="3561" y="3311"/>
                </a:lnTo>
                <a:lnTo>
                  <a:pt x="3556" y="3304"/>
                </a:lnTo>
                <a:close/>
                <a:moveTo>
                  <a:pt x="3445" y="2912"/>
                </a:moveTo>
                <a:lnTo>
                  <a:pt x="3443" y="2908"/>
                </a:lnTo>
                <a:lnTo>
                  <a:pt x="3435" y="2908"/>
                </a:lnTo>
                <a:lnTo>
                  <a:pt x="3419" y="2910"/>
                </a:lnTo>
                <a:lnTo>
                  <a:pt x="3407" y="2919"/>
                </a:lnTo>
                <a:lnTo>
                  <a:pt x="3409" y="2923"/>
                </a:lnTo>
                <a:lnTo>
                  <a:pt x="3417" y="2928"/>
                </a:lnTo>
                <a:lnTo>
                  <a:pt x="3422" y="2926"/>
                </a:lnTo>
                <a:lnTo>
                  <a:pt x="3431" y="2926"/>
                </a:lnTo>
                <a:lnTo>
                  <a:pt x="3440" y="2922"/>
                </a:lnTo>
                <a:lnTo>
                  <a:pt x="3443" y="2921"/>
                </a:lnTo>
                <a:lnTo>
                  <a:pt x="3445" y="2918"/>
                </a:lnTo>
                <a:lnTo>
                  <a:pt x="3447" y="2915"/>
                </a:lnTo>
                <a:lnTo>
                  <a:pt x="3445" y="2912"/>
                </a:lnTo>
                <a:close/>
                <a:moveTo>
                  <a:pt x="3425" y="3076"/>
                </a:moveTo>
                <a:lnTo>
                  <a:pt x="3427" y="3069"/>
                </a:lnTo>
                <a:lnTo>
                  <a:pt x="3424" y="3059"/>
                </a:lnTo>
                <a:lnTo>
                  <a:pt x="3418" y="3056"/>
                </a:lnTo>
                <a:lnTo>
                  <a:pt x="3398" y="3060"/>
                </a:lnTo>
                <a:lnTo>
                  <a:pt x="3391" y="3066"/>
                </a:lnTo>
                <a:lnTo>
                  <a:pt x="3391" y="3075"/>
                </a:lnTo>
                <a:lnTo>
                  <a:pt x="3394" y="3083"/>
                </a:lnTo>
                <a:lnTo>
                  <a:pt x="3402" y="3088"/>
                </a:lnTo>
                <a:lnTo>
                  <a:pt x="3408" y="3089"/>
                </a:lnTo>
                <a:lnTo>
                  <a:pt x="3418" y="3086"/>
                </a:lnTo>
                <a:lnTo>
                  <a:pt x="3422" y="3080"/>
                </a:lnTo>
                <a:lnTo>
                  <a:pt x="3424" y="3079"/>
                </a:lnTo>
                <a:lnTo>
                  <a:pt x="3425" y="3076"/>
                </a:lnTo>
                <a:close/>
                <a:moveTo>
                  <a:pt x="3438" y="2841"/>
                </a:moveTo>
                <a:lnTo>
                  <a:pt x="3431" y="2846"/>
                </a:lnTo>
                <a:lnTo>
                  <a:pt x="3430" y="2851"/>
                </a:lnTo>
                <a:lnTo>
                  <a:pt x="3435" y="2856"/>
                </a:lnTo>
                <a:lnTo>
                  <a:pt x="3441" y="2850"/>
                </a:lnTo>
                <a:lnTo>
                  <a:pt x="3441" y="2847"/>
                </a:lnTo>
                <a:lnTo>
                  <a:pt x="3447" y="2843"/>
                </a:lnTo>
                <a:lnTo>
                  <a:pt x="3454" y="2840"/>
                </a:lnTo>
                <a:lnTo>
                  <a:pt x="3453" y="2833"/>
                </a:lnTo>
                <a:lnTo>
                  <a:pt x="3448" y="2830"/>
                </a:lnTo>
                <a:lnTo>
                  <a:pt x="3441" y="2833"/>
                </a:lnTo>
                <a:lnTo>
                  <a:pt x="3438" y="2841"/>
                </a:lnTo>
                <a:close/>
                <a:moveTo>
                  <a:pt x="3455" y="2915"/>
                </a:moveTo>
                <a:lnTo>
                  <a:pt x="3460" y="2918"/>
                </a:lnTo>
                <a:lnTo>
                  <a:pt x="3467" y="2916"/>
                </a:lnTo>
                <a:lnTo>
                  <a:pt x="3468" y="2912"/>
                </a:lnTo>
                <a:lnTo>
                  <a:pt x="3470" y="2908"/>
                </a:lnTo>
                <a:lnTo>
                  <a:pt x="3468" y="2902"/>
                </a:lnTo>
                <a:lnTo>
                  <a:pt x="3464" y="2900"/>
                </a:lnTo>
                <a:lnTo>
                  <a:pt x="3458" y="2903"/>
                </a:lnTo>
                <a:lnTo>
                  <a:pt x="3454" y="2910"/>
                </a:lnTo>
                <a:lnTo>
                  <a:pt x="3455" y="2915"/>
                </a:lnTo>
                <a:close/>
                <a:moveTo>
                  <a:pt x="3608" y="2995"/>
                </a:moveTo>
                <a:lnTo>
                  <a:pt x="3601" y="2995"/>
                </a:lnTo>
                <a:lnTo>
                  <a:pt x="3595" y="2997"/>
                </a:lnTo>
                <a:lnTo>
                  <a:pt x="3581" y="3003"/>
                </a:lnTo>
                <a:lnTo>
                  <a:pt x="3572" y="3014"/>
                </a:lnTo>
                <a:lnTo>
                  <a:pt x="3576" y="3020"/>
                </a:lnTo>
                <a:lnTo>
                  <a:pt x="3585" y="3020"/>
                </a:lnTo>
                <a:lnTo>
                  <a:pt x="3595" y="3017"/>
                </a:lnTo>
                <a:lnTo>
                  <a:pt x="3604" y="3013"/>
                </a:lnTo>
                <a:lnTo>
                  <a:pt x="3609" y="3008"/>
                </a:lnTo>
                <a:lnTo>
                  <a:pt x="3612" y="3000"/>
                </a:lnTo>
                <a:lnTo>
                  <a:pt x="3608" y="2995"/>
                </a:lnTo>
                <a:close/>
                <a:moveTo>
                  <a:pt x="3756" y="3178"/>
                </a:moveTo>
                <a:lnTo>
                  <a:pt x="3761" y="3174"/>
                </a:lnTo>
                <a:lnTo>
                  <a:pt x="3771" y="3171"/>
                </a:lnTo>
                <a:lnTo>
                  <a:pt x="3776" y="3174"/>
                </a:lnTo>
                <a:lnTo>
                  <a:pt x="3784" y="3174"/>
                </a:lnTo>
                <a:lnTo>
                  <a:pt x="3789" y="3170"/>
                </a:lnTo>
                <a:lnTo>
                  <a:pt x="3795" y="3168"/>
                </a:lnTo>
                <a:lnTo>
                  <a:pt x="3799" y="3167"/>
                </a:lnTo>
                <a:lnTo>
                  <a:pt x="3804" y="3164"/>
                </a:lnTo>
                <a:lnTo>
                  <a:pt x="3805" y="3163"/>
                </a:lnTo>
                <a:lnTo>
                  <a:pt x="3808" y="3160"/>
                </a:lnTo>
                <a:lnTo>
                  <a:pt x="3817" y="3153"/>
                </a:lnTo>
                <a:lnTo>
                  <a:pt x="3827" y="3147"/>
                </a:lnTo>
                <a:lnTo>
                  <a:pt x="3835" y="3131"/>
                </a:lnTo>
                <a:lnTo>
                  <a:pt x="3845" y="3115"/>
                </a:lnTo>
                <a:lnTo>
                  <a:pt x="3844" y="3106"/>
                </a:lnTo>
                <a:lnTo>
                  <a:pt x="3844" y="3102"/>
                </a:lnTo>
                <a:lnTo>
                  <a:pt x="3847" y="3095"/>
                </a:lnTo>
                <a:lnTo>
                  <a:pt x="3851" y="3092"/>
                </a:lnTo>
                <a:lnTo>
                  <a:pt x="3847" y="3083"/>
                </a:lnTo>
                <a:lnTo>
                  <a:pt x="3845" y="3082"/>
                </a:lnTo>
                <a:lnTo>
                  <a:pt x="3847" y="3078"/>
                </a:lnTo>
                <a:lnTo>
                  <a:pt x="3845" y="3073"/>
                </a:lnTo>
                <a:lnTo>
                  <a:pt x="3848" y="3068"/>
                </a:lnTo>
                <a:lnTo>
                  <a:pt x="3848" y="3063"/>
                </a:lnTo>
                <a:lnTo>
                  <a:pt x="3848" y="3062"/>
                </a:lnTo>
                <a:lnTo>
                  <a:pt x="3841" y="3053"/>
                </a:lnTo>
                <a:lnTo>
                  <a:pt x="3834" y="3046"/>
                </a:lnTo>
                <a:lnTo>
                  <a:pt x="3828" y="3039"/>
                </a:lnTo>
                <a:lnTo>
                  <a:pt x="3821" y="3033"/>
                </a:lnTo>
                <a:lnTo>
                  <a:pt x="3815" y="3029"/>
                </a:lnTo>
                <a:lnTo>
                  <a:pt x="3811" y="3026"/>
                </a:lnTo>
                <a:lnTo>
                  <a:pt x="3805" y="3023"/>
                </a:lnTo>
                <a:lnTo>
                  <a:pt x="3802" y="3020"/>
                </a:lnTo>
                <a:lnTo>
                  <a:pt x="3789" y="3023"/>
                </a:lnTo>
                <a:lnTo>
                  <a:pt x="3773" y="3016"/>
                </a:lnTo>
                <a:lnTo>
                  <a:pt x="3768" y="3014"/>
                </a:lnTo>
                <a:lnTo>
                  <a:pt x="3763" y="3016"/>
                </a:lnTo>
                <a:lnTo>
                  <a:pt x="3746" y="3020"/>
                </a:lnTo>
                <a:lnTo>
                  <a:pt x="3732" y="3026"/>
                </a:lnTo>
                <a:lnTo>
                  <a:pt x="3726" y="3029"/>
                </a:lnTo>
                <a:lnTo>
                  <a:pt x="3720" y="3029"/>
                </a:lnTo>
                <a:lnTo>
                  <a:pt x="3713" y="3037"/>
                </a:lnTo>
                <a:lnTo>
                  <a:pt x="3704" y="3044"/>
                </a:lnTo>
                <a:lnTo>
                  <a:pt x="3704" y="3044"/>
                </a:lnTo>
                <a:lnTo>
                  <a:pt x="3697" y="3055"/>
                </a:lnTo>
                <a:lnTo>
                  <a:pt x="3691" y="3065"/>
                </a:lnTo>
                <a:lnTo>
                  <a:pt x="3687" y="3069"/>
                </a:lnTo>
                <a:lnTo>
                  <a:pt x="3683" y="3075"/>
                </a:lnTo>
                <a:lnTo>
                  <a:pt x="3680" y="3082"/>
                </a:lnTo>
                <a:lnTo>
                  <a:pt x="3681" y="3088"/>
                </a:lnTo>
                <a:lnTo>
                  <a:pt x="3683" y="3091"/>
                </a:lnTo>
                <a:lnTo>
                  <a:pt x="3680" y="3096"/>
                </a:lnTo>
                <a:lnTo>
                  <a:pt x="3679" y="3108"/>
                </a:lnTo>
                <a:lnTo>
                  <a:pt x="3676" y="3114"/>
                </a:lnTo>
                <a:lnTo>
                  <a:pt x="3684" y="3122"/>
                </a:lnTo>
                <a:lnTo>
                  <a:pt x="3686" y="3129"/>
                </a:lnTo>
                <a:lnTo>
                  <a:pt x="3686" y="3135"/>
                </a:lnTo>
                <a:lnTo>
                  <a:pt x="3689" y="3140"/>
                </a:lnTo>
                <a:lnTo>
                  <a:pt x="3691" y="3147"/>
                </a:lnTo>
                <a:lnTo>
                  <a:pt x="3697" y="3151"/>
                </a:lnTo>
                <a:lnTo>
                  <a:pt x="3703" y="3155"/>
                </a:lnTo>
                <a:lnTo>
                  <a:pt x="3704" y="3163"/>
                </a:lnTo>
                <a:lnTo>
                  <a:pt x="3710" y="3167"/>
                </a:lnTo>
                <a:lnTo>
                  <a:pt x="3720" y="3165"/>
                </a:lnTo>
                <a:lnTo>
                  <a:pt x="3725" y="3167"/>
                </a:lnTo>
                <a:lnTo>
                  <a:pt x="3725" y="3168"/>
                </a:lnTo>
                <a:lnTo>
                  <a:pt x="3730" y="3170"/>
                </a:lnTo>
                <a:lnTo>
                  <a:pt x="3730" y="3174"/>
                </a:lnTo>
                <a:lnTo>
                  <a:pt x="3748" y="3176"/>
                </a:lnTo>
                <a:lnTo>
                  <a:pt x="3749" y="3180"/>
                </a:lnTo>
                <a:lnTo>
                  <a:pt x="3753" y="3181"/>
                </a:lnTo>
                <a:lnTo>
                  <a:pt x="3756" y="3178"/>
                </a:lnTo>
                <a:close/>
                <a:moveTo>
                  <a:pt x="3484" y="3099"/>
                </a:moveTo>
                <a:lnTo>
                  <a:pt x="3486" y="3093"/>
                </a:lnTo>
                <a:lnTo>
                  <a:pt x="3480" y="3091"/>
                </a:lnTo>
                <a:lnTo>
                  <a:pt x="3474" y="3092"/>
                </a:lnTo>
                <a:lnTo>
                  <a:pt x="3470" y="3096"/>
                </a:lnTo>
                <a:lnTo>
                  <a:pt x="3466" y="3101"/>
                </a:lnTo>
                <a:lnTo>
                  <a:pt x="3467" y="3105"/>
                </a:lnTo>
                <a:lnTo>
                  <a:pt x="3470" y="3106"/>
                </a:lnTo>
                <a:lnTo>
                  <a:pt x="3471" y="3106"/>
                </a:lnTo>
                <a:lnTo>
                  <a:pt x="3474" y="3108"/>
                </a:lnTo>
                <a:lnTo>
                  <a:pt x="3481" y="3105"/>
                </a:lnTo>
                <a:lnTo>
                  <a:pt x="3484" y="3099"/>
                </a:lnTo>
                <a:close/>
                <a:moveTo>
                  <a:pt x="3542" y="3053"/>
                </a:moveTo>
                <a:lnTo>
                  <a:pt x="3545" y="3046"/>
                </a:lnTo>
                <a:lnTo>
                  <a:pt x="3539" y="3037"/>
                </a:lnTo>
                <a:lnTo>
                  <a:pt x="3532" y="3034"/>
                </a:lnTo>
                <a:lnTo>
                  <a:pt x="3523" y="3037"/>
                </a:lnTo>
                <a:lnTo>
                  <a:pt x="3517" y="3046"/>
                </a:lnTo>
                <a:lnTo>
                  <a:pt x="3516" y="3052"/>
                </a:lnTo>
                <a:lnTo>
                  <a:pt x="3520" y="3057"/>
                </a:lnTo>
                <a:lnTo>
                  <a:pt x="3526" y="3059"/>
                </a:lnTo>
                <a:lnTo>
                  <a:pt x="3535" y="3060"/>
                </a:lnTo>
                <a:lnTo>
                  <a:pt x="3542" y="3053"/>
                </a:lnTo>
                <a:close/>
                <a:moveTo>
                  <a:pt x="3569" y="3059"/>
                </a:moveTo>
                <a:lnTo>
                  <a:pt x="3573" y="3055"/>
                </a:lnTo>
                <a:lnTo>
                  <a:pt x="3569" y="3052"/>
                </a:lnTo>
                <a:lnTo>
                  <a:pt x="3566" y="3053"/>
                </a:lnTo>
                <a:lnTo>
                  <a:pt x="3566" y="3057"/>
                </a:lnTo>
                <a:lnTo>
                  <a:pt x="3569" y="3059"/>
                </a:lnTo>
                <a:close/>
                <a:moveTo>
                  <a:pt x="3887" y="3055"/>
                </a:moveTo>
                <a:lnTo>
                  <a:pt x="3897" y="3062"/>
                </a:lnTo>
                <a:lnTo>
                  <a:pt x="3907" y="3069"/>
                </a:lnTo>
                <a:lnTo>
                  <a:pt x="3917" y="3073"/>
                </a:lnTo>
                <a:lnTo>
                  <a:pt x="3927" y="3075"/>
                </a:lnTo>
                <a:lnTo>
                  <a:pt x="3935" y="3073"/>
                </a:lnTo>
                <a:lnTo>
                  <a:pt x="3939" y="3072"/>
                </a:lnTo>
                <a:lnTo>
                  <a:pt x="3945" y="3070"/>
                </a:lnTo>
                <a:lnTo>
                  <a:pt x="3949" y="3070"/>
                </a:lnTo>
                <a:lnTo>
                  <a:pt x="3955" y="3066"/>
                </a:lnTo>
                <a:lnTo>
                  <a:pt x="3956" y="3065"/>
                </a:lnTo>
                <a:lnTo>
                  <a:pt x="3956" y="3060"/>
                </a:lnTo>
                <a:lnTo>
                  <a:pt x="3961" y="3057"/>
                </a:lnTo>
                <a:lnTo>
                  <a:pt x="3963" y="3056"/>
                </a:lnTo>
                <a:lnTo>
                  <a:pt x="3966" y="3055"/>
                </a:lnTo>
                <a:lnTo>
                  <a:pt x="3974" y="3034"/>
                </a:lnTo>
                <a:lnTo>
                  <a:pt x="3972" y="3024"/>
                </a:lnTo>
                <a:lnTo>
                  <a:pt x="3969" y="3016"/>
                </a:lnTo>
                <a:lnTo>
                  <a:pt x="3966" y="3008"/>
                </a:lnTo>
                <a:lnTo>
                  <a:pt x="3945" y="2995"/>
                </a:lnTo>
                <a:lnTo>
                  <a:pt x="3927" y="2995"/>
                </a:lnTo>
                <a:lnTo>
                  <a:pt x="3910" y="3000"/>
                </a:lnTo>
                <a:lnTo>
                  <a:pt x="3907" y="3001"/>
                </a:lnTo>
                <a:lnTo>
                  <a:pt x="3904" y="3003"/>
                </a:lnTo>
                <a:lnTo>
                  <a:pt x="3894" y="3014"/>
                </a:lnTo>
                <a:lnTo>
                  <a:pt x="3887" y="3029"/>
                </a:lnTo>
                <a:lnTo>
                  <a:pt x="3886" y="3033"/>
                </a:lnTo>
                <a:lnTo>
                  <a:pt x="3886" y="3037"/>
                </a:lnTo>
                <a:lnTo>
                  <a:pt x="3886" y="3046"/>
                </a:lnTo>
                <a:lnTo>
                  <a:pt x="3887" y="3055"/>
                </a:lnTo>
                <a:close/>
                <a:moveTo>
                  <a:pt x="3903" y="2965"/>
                </a:moveTo>
                <a:lnTo>
                  <a:pt x="3909" y="2971"/>
                </a:lnTo>
                <a:lnTo>
                  <a:pt x="3919" y="2974"/>
                </a:lnTo>
                <a:lnTo>
                  <a:pt x="3925" y="2974"/>
                </a:lnTo>
                <a:lnTo>
                  <a:pt x="3933" y="2974"/>
                </a:lnTo>
                <a:lnTo>
                  <a:pt x="3949" y="2970"/>
                </a:lnTo>
                <a:lnTo>
                  <a:pt x="3955" y="2964"/>
                </a:lnTo>
                <a:lnTo>
                  <a:pt x="3956" y="2958"/>
                </a:lnTo>
                <a:lnTo>
                  <a:pt x="3953" y="2952"/>
                </a:lnTo>
                <a:lnTo>
                  <a:pt x="3950" y="2951"/>
                </a:lnTo>
                <a:lnTo>
                  <a:pt x="3940" y="2952"/>
                </a:lnTo>
                <a:lnTo>
                  <a:pt x="3933" y="2949"/>
                </a:lnTo>
                <a:lnTo>
                  <a:pt x="3922" y="2949"/>
                </a:lnTo>
                <a:lnTo>
                  <a:pt x="3907" y="2958"/>
                </a:lnTo>
                <a:lnTo>
                  <a:pt x="3903" y="2965"/>
                </a:lnTo>
                <a:close/>
                <a:moveTo>
                  <a:pt x="4051" y="3124"/>
                </a:moveTo>
                <a:lnTo>
                  <a:pt x="4058" y="3132"/>
                </a:lnTo>
                <a:lnTo>
                  <a:pt x="4071" y="3135"/>
                </a:lnTo>
                <a:lnTo>
                  <a:pt x="4084" y="3135"/>
                </a:lnTo>
                <a:lnTo>
                  <a:pt x="4096" y="3132"/>
                </a:lnTo>
                <a:lnTo>
                  <a:pt x="4097" y="3127"/>
                </a:lnTo>
                <a:lnTo>
                  <a:pt x="4092" y="3119"/>
                </a:lnTo>
                <a:lnTo>
                  <a:pt x="4084" y="3118"/>
                </a:lnTo>
                <a:lnTo>
                  <a:pt x="4083" y="3116"/>
                </a:lnTo>
                <a:lnTo>
                  <a:pt x="4074" y="3118"/>
                </a:lnTo>
                <a:lnTo>
                  <a:pt x="4066" y="3116"/>
                </a:lnTo>
                <a:lnTo>
                  <a:pt x="4058" y="3116"/>
                </a:lnTo>
                <a:lnTo>
                  <a:pt x="4051" y="3124"/>
                </a:lnTo>
                <a:close/>
                <a:moveTo>
                  <a:pt x="3940" y="3288"/>
                </a:moveTo>
                <a:lnTo>
                  <a:pt x="3949" y="3289"/>
                </a:lnTo>
                <a:lnTo>
                  <a:pt x="3955" y="3288"/>
                </a:lnTo>
                <a:lnTo>
                  <a:pt x="3962" y="3282"/>
                </a:lnTo>
                <a:lnTo>
                  <a:pt x="3959" y="3272"/>
                </a:lnTo>
                <a:lnTo>
                  <a:pt x="3950" y="3269"/>
                </a:lnTo>
                <a:lnTo>
                  <a:pt x="3948" y="3268"/>
                </a:lnTo>
                <a:lnTo>
                  <a:pt x="3939" y="3271"/>
                </a:lnTo>
                <a:lnTo>
                  <a:pt x="3930" y="3275"/>
                </a:lnTo>
                <a:lnTo>
                  <a:pt x="3930" y="3279"/>
                </a:lnTo>
                <a:lnTo>
                  <a:pt x="3935" y="3287"/>
                </a:lnTo>
                <a:lnTo>
                  <a:pt x="3940" y="3288"/>
                </a:lnTo>
                <a:close/>
                <a:moveTo>
                  <a:pt x="3932" y="3328"/>
                </a:moveTo>
                <a:lnTo>
                  <a:pt x="3935" y="3335"/>
                </a:lnTo>
                <a:lnTo>
                  <a:pt x="3938" y="3338"/>
                </a:lnTo>
                <a:lnTo>
                  <a:pt x="3942" y="3340"/>
                </a:lnTo>
                <a:lnTo>
                  <a:pt x="3948" y="3341"/>
                </a:lnTo>
                <a:lnTo>
                  <a:pt x="3955" y="3343"/>
                </a:lnTo>
                <a:lnTo>
                  <a:pt x="3963" y="3337"/>
                </a:lnTo>
                <a:lnTo>
                  <a:pt x="3968" y="3331"/>
                </a:lnTo>
                <a:lnTo>
                  <a:pt x="3968" y="3325"/>
                </a:lnTo>
                <a:lnTo>
                  <a:pt x="3963" y="3323"/>
                </a:lnTo>
                <a:lnTo>
                  <a:pt x="3958" y="3320"/>
                </a:lnTo>
                <a:lnTo>
                  <a:pt x="3952" y="3317"/>
                </a:lnTo>
                <a:lnTo>
                  <a:pt x="3939" y="3320"/>
                </a:lnTo>
                <a:lnTo>
                  <a:pt x="3932" y="3328"/>
                </a:lnTo>
                <a:close/>
                <a:moveTo>
                  <a:pt x="3699" y="3395"/>
                </a:moveTo>
                <a:lnTo>
                  <a:pt x="3700" y="3390"/>
                </a:lnTo>
                <a:lnTo>
                  <a:pt x="3694" y="3382"/>
                </a:lnTo>
                <a:lnTo>
                  <a:pt x="3689" y="3380"/>
                </a:lnTo>
                <a:lnTo>
                  <a:pt x="3684" y="3377"/>
                </a:lnTo>
                <a:lnTo>
                  <a:pt x="3681" y="3376"/>
                </a:lnTo>
                <a:lnTo>
                  <a:pt x="3676" y="3376"/>
                </a:lnTo>
                <a:lnTo>
                  <a:pt x="3668" y="3377"/>
                </a:lnTo>
                <a:lnTo>
                  <a:pt x="3668" y="3384"/>
                </a:lnTo>
                <a:lnTo>
                  <a:pt x="3676" y="3393"/>
                </a:lnTo>
                <a:lnTo>
                  <a:pt x="3683" y="3396"/>
                </a:lnTo>
                <a:lnTo>
                  <a:pt x="3691" y="3397"/>
                </a:lnTo>
                <a:lnTo>
                  <a:pt x="3699" y="3395"/>
                </a:lnTo>
                <a:close/>
                <a:moveTo>
                  <a:pt x="3873" y="3433"/>
                </a:moveTo>
                <a:lnTo>
                  <a:pt x="3866" y="3422"/>
                </a:lnTo>
                <a:lnTo>
                  <a:pt x="3856" y="3416"/>
                </a:lnTo>
                <a:lnTo>
                  <a:pt x="3850" y="3422"/>
                </a:lnTo>
                <a:lnTo>
                  <a:pt x="3845" y="3433"/>
                </a:lnTo>
                <a:lnTo>
                  <a:pt x="3847" y="3439"/>
                </a:lnTo>
                <a:lnTo>
                  <a:pt x="3851" y="3444"/>
                </a:lnTo>
                <a:lnTo>
                  <a:pt x="3858" y="3445"/>
                </a:lnTo>
                <a:lnTo>
                  <a:pt x="3864" y="3445"/>
                </a:lnTo>
                <a:lnTo>
                  <a:pt x="3871" y="3438"/>
                </a:lnTo>
                <a:lnTo>
                  <a:pt x="3873" y="3433"/>
                </a:lnTo>
                <a:close/>
                <a:moveTo>
                  <a:pt x="3830" y="3353"/>
                </a:moveTo>
                <a:lnTo>
                  <a:pt x="3824" y="3347"/>
                </a:lnTo>
                <a:lnTo>
                  <a:pt x="3814" y="3343"/>
                </a:lnTo>
                <a:lnTo>
                  <a:pt x="3807" y="3347"/>
                </a:lnTo>
                <a:lnTo>
                  <a:pt x="3799" y="3356"/>
                </a:lnTo>
                <a:lnTo>
                  <a:pt x="3801" y="3363"/>
                </a:lnTo>
                <a:lnTo>
                  <a:pt x="3804" y="3367"/>
                </a:lnTo>
                <a:lnTo>
                  <a:pt x="3811" y="3372"/>
                </a:lnTo>
                <a:lnTo>
                  <a:pt x="3818" y="3373"/>
                </a:lnTo>
                <a:lnTo>
                  <a:pt x="3824" y="3370"/>
                </a:lnTo>
                <a:lnTo>
                  <a:pt x="3831" y="3366"/>
                </a:lnTo>
                <a:lnTo>
                  <a:pt x="3832" y="3359"/>
                </a:lnTo>
                <a:lnTo>
                  <a:pt x="3830" y="3353"/>
                </a:lnTo>
                <a:close/>
                <a:moveTo>
                  <a:pt x="4012" y="3408"/>
                </a:moveTo>
                <a:lnTo>
                  <a:pt x="4007" y="3397"/>
                </a:lnTo>
                <a:lnTo>
                  <a:pt x="3997" y="3390"/>
                </a:lnTo>
                <a:lnTo>
                  <a:pt x="3984" y="3393"/>
                </a:lnTo>
                <a:lnTo>
                  <a:pt x="3974" y="3402"/>
                </a:lnTo>
                <a:lnTo>
                  <a:pt x="3971" y="3408"/>
                </a:lnTo>
                <a:lnTo>
                  <a:pt x="3972" y="3418"/>
                </a:lnTo>
                <a:lnTo>
                  <a:pt x="3976" y="3422"/>
                </a:lnTo>
                <a:lnTo>
                  <a:pt x="3989" y="3428"/>
                </a:lnTo>
                <a:lnTo>
                  <a:pt x="4002" y="3425"/>
                </a:lnTo>
                <a:lnTo>
                  <a:pt x="4008" y="3420"/>
                </a:lnTo>
                <a:lnTo>
                  <a:pt x="4012" y="3415"/>
                </a:lnTo>
                <a:lnTo>
                  <a:pt x="4014" y="3412"/>
                </a:lnTo>
                <a:lnTo>
                  <a:pt x="4012" y="3408"/>
                </a:lnTo>
                <a:close/>
                <a:moveTo>
                  <a:pt x="3894" y="3504"/>
                </a:moveTo>
                <a:lnTo>
                  <a:pt x="3900" y="3507"/>
                </a:lnTo>
                <a:lnTo>
                  <a:pt x="3906" y="3507"/>
                </a:lnTo>
                <a:lnTo>
                  <a:pt x="3913" y="3505"/>
                </a:lnTo>
                <a:lnTo>
                  <a:pt x="3919" y="3501"/>
                </a:lnTo>
                <a:lnTo>
                  <a:pt x="3919" y="3498"/>
                </a:lnTo>
                <a:lnTo>
                  <a:pt x="3912" y="3490"/>
                </a:lnTo>
                <a:lnTo>
                  <a:pt x="3900" y="3484"/>
                </a:lnTo>
                <a:lnTo>
                  <a:pt x="3883" y="3484"/>
                </a:lnTo>
                <a:lnTo>
                  <a:pt x="3879" y="3485"/>
                </a:lnTo>
                <a:lnTo>
                  <a:pt x="3879" y="3490"/>
                </a:lnTo>
                <a:lnTo>
                  <a:pt x="3883" y="3498"/>
                </a:lnTo>
                <a:lnTo>
                  <a:pt x="3894" y="3504"/>
                </a:lnTo>
                <a:close/>
                <a:moveTo>
                  <a:pt x="3870" y="3699"/>
                </a:moveTo>
                <a:lnTo>
                  <a:pt x="3873" y="3694"/>
                </a:lnTo>
                <a:lnTo>
                  <a:pt x="3873" y="3686"/>
                </a:lnTo>
                <a:lnTo>
                  <a:pt x="3870" y="3681"/>
                </a:lnTo>
                <a:lnTo>
                  <a:pt x="3861" y="3676"/>
                </a:lnTo>
                <a:lnTo>
                  <a:pt x="3853" y="3670"/>
                </a:lnTo>
                <a:lnTo>
                  <a:pt x="3844" y="3665"/>
                </a:lnTo>
                <a:lnTo>
                  <a:pt x="3838" y="3658"/>
                </a:lnTo>
                <a:lnTo>
                  <a:pt x="3832" y="3654"/>
                </a:lnTo>
                <a:lnTo>
                  <a:pt x="3827" y="3651"/>
                </a:lnTo>
                <a:lnTo>
                  <a:pt x="3832" y="3648"/>
                </a:lnTo>
                <a:lnTo>
                  <a:pt x="3838" y="3651"/>
                </a:lnTo>
                <a:lnTo>
                  <a:pt x="3847" y="3654"/>
                </a:lnTo>
                <a:lnTo>
                  <a:pt x="3857" y="3655"/>
                </a:lnTo>
                <a:lnTo>
                  <a:pt x="3867" y="3657"/>
                </a:lnTo>
                <a:lnTo>
                  <a:pt x="3876" y="3658"/>
                </a:lnTo>
                <a:lnTo>
                  <a:pt x="3883" y="3658"/>
                </a:lnTo>
                <a:lnTo>
                  <a:pt x="3887" y="3652"/>
                </a:lnTo>
                <a:lnTo>
                  <a:pt x="3883" y="3644"/>
                </a:lnTo>
                <a:lnTo>
                  <a:pt x="3874" y="3638"/>
                </a:lnTo>
                <a:lnTo>
                  <a:pt x="3856" y="3631"/>
                </a:lnTo>
                <a:lnTo>
                  <a:pt x="3838" y="3621"/>
                </a:lnTo>
                <a:lnTo>
                  <a:pt x="3831" y="3621"/>
                </a:lnTo>
                <a:lnTo>
                  <a:pt x="3825" y="3619"/>
                </a:lnTo>
                <a:lnTo>
                  <a:pt x="3818" y="3618"/>
                </a:lnTo>
                <a:lnTo>
                  <a:pt x="3808" y="3621"/>
                </a:lnTo>
                <a:lnTo>
                  <a:pt x="3805" y="3625"/>
                </a:lnTo>
                <a:lnTo>
                  <a:pt x="3808" y="3631"/>
                </a:lnTo>
                <a:lnTo>
                  <a:pt x="3807" y="3638"/>
                </a:lnTo>
                <a:lnTo>
                  <a:pt x="3797" y="3638"/>
                </a:lnTo>
                <a:lnTo>
                  <a:pt x="3788" y="3641"/>
                </a:lnTo>
                <a:lnTo>
                  <a:pt x="3782" y="3645"/>
                </a:lnTo>
                <a:lnTo>
                  <a:pt x="3776" y="3651"/>
                </a:lnTo>
                <a:lnTo>
                  <a:pt x="3773" y="3655"/>
                </a:lnTo>
                <a:lnTo>
                  <a:pt x="3771" y="3667"/>
                </a:lnTo>
                <a:lnTo>
                  <a:pt x="3773" y="3673"/>
                </a:lnTo>
                <a:lnTo>
                  <a:pt x="3782" y="3681"/>
                </a:lnTo>
                <a:lnTo>
                  <a:pt x="3802" y="3694"/>
                </a:lnTo>
                <a:lnTo>
                  <a:pt x="3814" y="3699"/>
                </a:lnTo>
                <a:lnTo>
                  <a:pt x="3834" y="3703"/>
                </a:lnTo>
                <a:lnTo>
                  <a:pt x="3854" y="3704"/>
                </a:lnTo>
                <a:lnTo>
                  <a:pt x="3863" y="3704"/>
                </a:lnTo>
                <a:lnTo>
                  <a:pt x="3870" y="3699"/>
                </a:lnTo>
                <a:close/>
                <a:moveTo>
                  <a:pt x="3667" y="2778"/>
                </a:moveTo>
                <a:lnTo>
                  <a:pt x="3686" y="2774"/>
                </a:lnTo>
                <a:lnTo>
                  <a:pt x="3703" y="2766"/>
                </a:lnTo>
                <a:lnTo>
                  <a:pt x="3709" y="2764"/>
                </a:lnTo>
                <a:lnTo>
                  <a:pt x="3714" y="2759"/>
                </a:lnTo>
                <a:lnTo>
                  <a:pt x="3736" y="2739"/>
                </a:lnTo>
                <a:lnTo>
                  <a:pt x="3752" y="2715"/>
                </a:lnTo>
                <a:lnTo>
                  <a:pt x="3749" y="2697"/>
                </a:lnTo>
                <a:lnTo>
                  <a:pt x="3753" y="2680"/>
                </a:lnTo>
                <a:lnTo>
                  <a:pt x="3746" y="2674"/>
                </a:lnTo>
                <a:lnTo>
                  <a:pt x="3742" y="2666"/>
                </a:lnTo>
                <a:lnTo>
                  <a:pt x="3739" y="2663"/>
                </a:lnTo>
                <a:lnTo>
                  <a:pt x="3736" y="2658"/>
                </a:lnTo>
                <a:lnTo>
                  <a:pt x="3732" y="2654"/>
                </a:lnTo>
                <a:lnTo>
                  <a:pt x="3732" y="2647"/>
                </a:lnTo>
                <a:lnTo>
                  <a:pt x="3713" y="2641"/>
                </a:lnTo>
                <a:lnTo>
                  <a:pt x="3699" y="2631"/>
                </a:lnTo>
                <a:lnTo>
                  <a:pt x="3690" y="2631"/>
                </a:lnTo>
                <a:lnTo>
                  <a:pt x="3683" y="2632"/>
                </a:lnTo>
                <a:lnTo>
                  <a:pt x="3661" y="2635"/>
                </a:lnTo>
                <a:lnTo>
                  <a:pt x="3641" y="2638"/>
                </a:lnTo>
                <a:lnTo>
                  <a:pt x="3637" y="2642"/>
                </a:lnTo>
                <a:lnTo>
                  <a:pt x="3632" y="2645"/>
                </a:lnTo>
                <a:lnTo>
                  <a:pt x="3618" y="2655"/>
                </a:lnTo>
                <a:lnTo>
                  <a:pt x="3609" y="2671"/>
                </a:lnTo>
                <a:lnTo>
                  <a:pt x="3605" y="2673"/>
                </a:lnTo>
                <a:lnTo>
                  <a:pt x="3602" y="2676"/>
                </a:lnTo>
                <a:lnTo>
                  <a:pt x="3598" y="2681"/>
                </a:lnTo>
                <a:lnTo>
                  <a:pt x="3602" y="2687"/>
                </a:lnTo>
                <a:lnTo>
                  <a:pt x="3596" y="2694"/>
                </a:lnTo>
                <a:lnTo>
                  <a:pt x="3596" y="2700"/>
                </a:lnTo>
                <a:lnTo>
                  <a:pt x="3594" y="2713"/>
                </a:lnTo>
                <a:lnTo>
                  <a:pt x="3601" y="2729"/>
                </a:lnTo>
                <a:lnTo>
                  <a:pt x="3605" y="2745"/>
                </a:lnTo>
                <a:lnTo>
                  <a:pt x="3602" y="2749"/>
                </a:lnTo>
                <a:lnTo>
                  <a:pt x="3602" y="2749"/>
                </a:lnTo>
                <a:lnTo>
                  <a:pt x="3607" y="2753"/>
                </a:lnTo>
                <a:lnTo>
                  <a:pt x="3608" y="2755"/>
                </a:lnTo>
                <a:lnTo>
                  <a:pt x="3611" y="2755"/>
                </a:lnTo>
                <a:lnTo>
                  <a:pt x="3615" y="2755"/>
                </a:lnTo>
                <a:lnTo>
                  <a:pt x="3618" y="2758"/>
                </a:lnTo>
                <a:lnTo>
                  <a:pt x="3621" y="2759"/>
                </a:lnTo>
                <a:lnTo>
                  <a:pt x="3634" y="2765"/>
                </a:lnTo>
                <a:lnTo>
                  <a:pt x="3643" y="2775"/>
                </a:lnTo>
                <a:lnTo>
                  <a:pt x="3655" y="2772"/>
                </a:lnTo>
                <a:lnTo>
                  <a:pt x="3667" y="2778"/>
                </a:lnTo>
                <a:close/>
                <a:moveTo>
                  <a:pt x="3742" y="2553"/>
                </a:moveTo>
                <a:lnTo>
                  <a:pt x="3740" y="2552"/>
                </a:lnTo>
                <a:lnTo>
                  <a:pt x="3738" y="2550"/>
                </a:lnTo>
                <a:lnTo>
                  <a:pt x="3722" y="2556"/>
                </a:lnTo>
                <a:lnTo>
                  <a:pt x="3709" y="2568"/>
                </a:lnTo>
                <a:lnTo>
                  <a:pt x="3713" y="2573"/>
                </a:lnTo>
                <a:lnTo>
                  <a:pt x="3720" y="2572"/>
                </a:lnTo>
                <a:lnTo>
                  <a:pt x="3729" y="2569"/>
                </a:lnTo>
                <a:lnTo>
                  <a:pt x="3738" y="2565"/>
                </a:lnTo>
                <a:lnTo>
                  <a:pt x="3742" y="2562"/>
                </a:lnTo>
                <a:lnTo>
                  <a:pt x="3745" y="2556"/>
                </a:lnTo>
                <a:lnTo>
                  <a:pt x="3742" y="2553"/>
                </a:lnTo>
                <a:close/>
                <a:moveTo>
                  <a:pt x="3835" y="2658"/>
                </a:moveTo>
                <a:lnTo>
                  <a:pt x="3840" y="2661"/>
                </a:lnTo>
                <a:lnTo>
                  <a:pt x="3843" y="2663"/>
                </a:lnTo>
                <a:lnTo>
                  <a:pt x="3853" y="2664"/>
                </a:lnTo>
                <a:lnTo>
                  <a:pt x="3863" y="2663"/>
                </a:lnTo>
                <a:lnTo>
                  <a:pt x="3879" y="2660"/>
                </a:lnTo>
                <a:lnTo>
                  <a:pt x="3893" y="2651"/>
                </a:lnTo>
                <a:lnTo>
                  <a:pt x="3897" y="2641"/>
                </a:lnTo>
                <a:lnTo>
                  <a:pt x="3902" y="2631"/>
                </a:lnTo>
                <a:lnTo>
                  <a:pt x="3903" y="2619"/>
                </a:lnTo>
                <a:lnTo>
                  <a:pt x="3900" y="2608"/>
                </a:lnTo>
                <a:lnTo>
                  <a:pt x="3900" y="2605"/>
                </a:lnTo>
                <a:lnTo>
                  <a:pt x="3897" y="2604"/>
                </a:lnTo>
                <a:lnTo>
                  <a:pt x="3894" y="2598"/>
                </a:lnTo>
                <a:lnTo>
                  <a:pt x="3890" y="2594"/>
                </a:lnTo>
                <a:lnTo>
                  <a:pt x="3887" y="2589"/>
                </a:lnTo>
                <a:lnTo>
                  <a:pt x="3883" y="2588"/>
                </a:lnTo>
                <a:lnTo>
                  <a:pt x="3868" y="2586"/>
                </a:lnTo>
                <a:lnTo>
                  <a:pt x="3844" y="2591"/>
                </a:lnTo>
                <a:lnTo>
                  <a:pt x="3831" y="2598"/>
                </a:lnTo>
                <a:lnTo>
                  <a:pt x="3824" y="2609"/>
                </a:lnTo>
                <a:lnTo>
                  <a:pt x="3821" y="2621"/>
                </a:lnTo>
                <a:lnTo>
                  <a:pt x="3820" y="2632"/>
                </a:lnTo>
                <a:lnTo>
                  <a:pt x="3827" y="2651"/>
                </a:lnTo>
                <a:lnTo>
                  <a:pt x="3835" y="2658"/>
                </a:lnTo>
                <a:close/>
                <a:moveTo>
                  <a:pt x="3857" y="2789"/>
                </a:moveTo>
                <a:lnTo>
                  <a:pt x="3864" y="2784"/>
                </a:lnTo>
                <a:lnTo>
                  <a:pt x="3871" y="2782"/>
                </a:lnTo>
                <a:lnTo>
                  <a:pt x="3877" y="2771"/>
                </a:lnTo>
                <a:lnTo>
                  <a:pt x="3883" y="2759"/>
                </a:lnTo>
                <a:lnTo>
                  <a:pt x="3886" y="2755"/>
                </a:lnTo>
                <a:lnTo>
                  <a:pt x="3886" y="2749"/>
                </a:lnTo>
                <a:lnTo>
                  <a:pt x="3889" y="2748"/>
                </a:lnTo>
                <a:lnTo>
                  <a:pt x="3891" y="2746"/>
                </a:lnTo>
                <a:lnTo>
                  <a:pt x="3893" y="2742"/>
                </a:lnTo>
                <a:lnTo>
                  <a:pt x="3891" y="2740"/>
                </a:lnTo>
                <a:lnTo>
                  <a:pt x="3886" y="2730"/>
                </a:lnTo>
                <a:lnTo>
                  <a:pt x="3889" y="2719"/>
                </a:lnTo>
                <a:lnTo>
                  <a:pt x="3889" y="2715"/>
                </a:lnTo>
                <a:lnTo>
                  <a:pt x="3887" y="2710"/>
                </a:lnTo>
                <a:lnTo>
                  <a:pt x="3877" y="2699"/>
                </a:lnTo>
                <a:lnTo>
                  <a:pt x="3866" y="2690"/>
                </a:lnTo>
                <a:lnTo>
                  <a:pt x="3857" y="2683"/>
                </a:lnTo>
                <a:lnTo>
                  <a:pt x="3853" y="2686"/>
                </a:lnTo>
                <a:lnTo>
                  <a:pt x="3847" y="2684"/>
                </a:lnTo>
                <a:lnTo>
                  <a:pt x="3844" y="2683"/>
                </a:lnTo>
                <a:lnTo>
                  <a:pt x="3841" y="2681"/>
                </a:lnTo>
                <a:lnTo>
                  <a:pt x="3838" y="2681"/>
                </a:lnTo>
                <a:lnTo>
                  <a:pt x="3825" y="2686"/>
                </a:lnTo>
                <a:lnTo>
                  <a:pt x="3811" y="2683"/>
                </a:lnTo>
                <a:lnTo>
                  <a:pt x="3795" y="2693"/>
                </a:lnTo>
                <a:lnTo>
                  <a:pt x="3779" y="2702"/>
                </a:lnTo>
                <a:lnTo>
                  <a:pt x="3771" y="2716"/>
                </a:lnTo>
                <a:lnTo>
                  <a:pt x="3761" y="2727"/>
                </a:lnTo>
                <a:lnTo>
                  <a:pt x="3761" y="2742"/>
                </a:lnTo>
                <a:lnTo>
                  <a:pt x="3756" y="2755"/>
                </a:lnTo>
                <a:lnTo>
                  <a:pt x="3762" y="2766"/>
                </a:lnTo>
                <a:lnTo>
                  <a:pt x="3765" y="2779"/>
                </a:lnTo>
                <a:lnTo>
                  <a:pt x="3788" y="2794"/>
                </a:lnTo>
                <a:lnTo>
                  <a:pt x="3812" y="2805"/>
                </a:lnTo>
                <a:lnTo>
                  <a:pt x="3828" y="2801"/>
                </a:lnTo>
                <a:lnTo>
                  <a:pt x="3840" y="2804"/>
                </a:lnTo>
                <a:lnTo>
                  <a:pt x="3845" y="2800"/>
                </a:lnTo>
                <a:lnTo>
                  <a:pt x="3853" y="2794"/>
                </a:lnTo>
                <a:lnTo>
                  <a:pt x="3857" y="2789"/>
                </a:lnTo>
                <a:close/>
                <a:moveTo>
                  <a:pt x="3915" y="2540"/>
                </a:moveTo>
                <a:lnTo>
                  <a:pt x="3917" y="2542"/>
                </a:lnTo>
                <a:lnTo>
                  <a:pt x="3920" y="2540"/>
                </a:lnTo>
                <a:lnTo>
                  <a:pt x="3925" y="2537"/>
                </a:lnTo>
                <a:lnTo>
                  <a:pt x="3923" y="2532"/>
                </a:lnTo>
                <a:lnTo>
                  <a:pt x="3919" y="2529"/>
                </a:lnTo>
                <a:lnTo>
                  <a:pt x="3915" y="2532"/>
                </a:lnTo>
                <a:lnTo>
                  <a:pt x="3913" y="2537"/>
                </a:lnTo>
                <a:lnTo>
                  <a:pt x="3915" y="2540"/>
                </a:lnTo>
                <a:close/>
                <a:moveTo>
                  <a:pt x="4058" y="2630"/>
                </a:moveTo>
                <a:lnTo>
                  <a:pt x="4064" y="2634"/>
                </a:lnTo>
                <a:lnTo>
                  <a:pt x="4073" y="2634"/>
                </a:lnTo>
                <a:lnTo>
                  <a:pt x="4077" y="2631"/>
                </a:lnTo>
                <a:lnTo>
                  <a:pt x="4080" y="2625"/>
                </a:lnTo>
                <a:lnTo>
                  <a:pt x="4077" y="2618"/>
                </a:lnTo>
                <a:lnTo>
                  <a:pt x="4070" y="2617"/>
                </a:lnTo>
                <a:lnTo>
                  <a:pt x="4063" y="2619"/>
                </a:lnTo>
                <a:lnTo>
                  <a:pt x="4058" y="2630"/>
                </a:lnTo>
                <a:close/>
                <a:moveTo>
                  <a:pt x="3923" y="2915"/>
                </a:moveTo>
                <a:lnTo>
                  <a:pt x="3942" y="2921"/>
                </a:lnTo>
                <a:lnTo>
                  <a:pt x="3959" y="2918"/>
                </a:lnTo>
                <a:lnTo>
                  <a:pt x="3963" y="2916"/>
                </a:lnTo>
                <a:lnTo>
                  <a:pt x="3966" y="2915"/>
                </a:lnTo>
                <a:lnTo>
                  <a:pt x="3961" y="2908"/>
                </a:lnTo>
                <a:lnTo>
                  <a:pt x="3952" y="2905"/>
                </a:lnTo>
                <a:lnTo>
                  <a:pt x="3943" y="2905"/>
                </a:lnTo>
                <a:lnTo>
                  <a:pt x="3936" y="2902"/>
                </a:lnTo>
                <a:lnTo>
                  <a:pt x="3926" y="2905"/>
                </a:lnTo>
                <a:lnTo>
                  <a:pt x="3922" y="2908"/>
                </a:lnTo>
                <a:lnTo>
                  <a:pt x="3920" y="2912"/>
                </a:lnTo>
                <a:lnTo>
                  <a:pt x="3923" y="2915"/>
                </a:lnTo>
                <a:close/>
                <a:moveTo>
                  <a:pt x="4260" y="2919"/>
                </a:moveTo>
                <a:lnTo>
                  <a:pt x="4264" y="2915"/>
                </a:lnTo>
                <a:lnTo>
                  <a:pt x="4264" y="2909"/>
                </a:lnTo>
                <a:lnTo>
                  <a:pt x="4258" y="2906"/>
                </a:lnTo>
                <a:lnTo>
                  <a:pt x="4254" y="2909"/>
                </a:lnTo>
                <a:lnTo>
                  <a:pt x="4251" y="2915"/>
                </a:lnTo>
                <a:lnTo>
                  <a:pt x="4254" y="2918"/>
                </a:lnTo>
                <a:lnTo>
                  <a:pt x="4257" y="2919"/>
                </a:lnTo>
                <a:lnTo>
                  <a:pt x="4260" y="2919"/>
                </a:lnTo>
                <a:close/>
                <a:moveTo>
                  <a:pt x="4315" y="3034"/>
                </a:moveTo>
                <a:lnTo>
                  <a:pt x="4317" y="3036"/>
                </a:lnTo>
                <a:lnTo>
                  <a:pt x="4320" y="3034"/>
                </a:lnTo>
                <a:lnTo>
                  <a:pt x="4323" y="3031"/>
                </a:lnTo>
                <a:lnTo>
                  <a:pt x="4322" y="3027"/>
                </a:lnTo>
                <a:lnTo>
                  <a:pt x="4316" y="3024"/>
                </a:lnTo>
                <a:lnTo>
                  <a:pt x="4312" y="3027"/>
                </a:lnTo>
                <a:lnTo>
                  <a:pt x="4312" y="3033"/>
                </a:lnTo>
                <a:lnTo>
                  <a:pt x="4315" y="3034"/>
                </a:lnTo>
                <a:close/>
                <a:moveTo>
                  <a:pt x="4328" y="2910"/>
                </a:moveTo>
                <a:lnTo>
                  <a:pt x="4320" y="2913"/>
                </a:lnTo>
                <a:lnTo>
                  <a:pt x="4317" y="2921"/>
                </a:lnTo>
                <a:lnTo>
                  <a:pt x="4316" y="2925"/>
                </a:lnTo>
                <a:lnTo>
                  <a:pt x="4319" y="2929"/>
                </a:lnTo>
                <a:lnTo>
                  <a:pt x="4328" y="2929"/>
                </a:lnTo>
                <a:lnTo>
                  <a:pt x="4335" y="2926"/>
                </a:lnTo>
                <a:lnTo>
                  <a:pt x="4338" y="2925"/>
                </a:lnTo>
                <a:lnTo>
                  <a:pt x="4338" y="2922"/>
                </a:lnTo>
                <a:lnTo>
                  <a:pt x="4336" y="2913"/>
                </a:lnTo>
                <a:lnTo>
                  <a:pt x="4328" y="2910"/>
                </a:lnTo>
                <a:close/>
                <a:moveTo>
                  <a:pt x="4381" y="2795"/>
                </a:moveTo>
                <a:lnTo>
                  <a:pt x="4387" y="2794"/>
                </a:lnTo>
                <a:lnTo>
                  <a:pt x="4388" y="2789"/>
                </a:lnTo>
                <a:lnTo>
                  <a:pt x="4384" y="2787"/>
                </a:lnTo>
                <a:lnTo>
                  <a:pt x="4379" y="2788"/>
                </a:lnTo>
                <a:lnTo>
                  <a:pt x="4378" y="2794"/>
                </a:lnTo>
                <a:lnTo>
                  <a:pt x="4381" y="2795"/>
                </a:lnTo>
                <a:close/>
                <a:moveTo>
                  <a:pt x="4368" y="2958"/>
                </a:moveTo>
                <a:lnTo>
                  <a:pt x="4372" y="2965"/>
                </a:lnTo>
                <a:lnTo>
                  <a:pt x="4381" y="2967"/>
                </a:lnTo>
                <a:lnTo>
                  <a:pt x="4389" y="2967"/>
                </a:lnTo>
                <a:lnTo>
                  <a:pt x="4398" y="2965"/>
                </a:lnTo>
                <a:lnTo>
                  <a:pt x="4408" y="2962"/>
                </a:lnTo>
                <a:lnTo>
                  <a:pt x="4414" y="2954"/>
                </a:lnTo>
                <a:lnTo>
                  <a:pt x="4410" y="2949"/>
                </a:lnTo>
                <a:lnTo>
                  <a:pt x="4399" y="2951"/>
                </a:lnTo>
                <a:lnTo>
                  <a:pt x="4389" y="2949"/>
                </a:lnTo>
                <a:lnTo>
                  <a:pt x="4382" y="2949"/>
                </a:lnTo>
                <a:lnTo>
                  <a:pt x="4372" y="2954"/>
                </a:lnTo>
                <a:lnTo>
                  <a:pt x="4368" y="2958"/>
                </a:lnTo>
                <a:close/>
                <a:moveTo>
                  <a:pt x="4484" y="3060"/>
                </a:moveTo>
                <a:lnTo>
                  <a:pt x="4484" y="3065"/>
                </a:lnTo>
                <a:lnTo>
                  <a:pt x="4487" y="3066"/>
                </a:lnTo>
                <a:lnTo>
                  <a:pt x="4502" y="3059"/>
                </a:lnTo>
                <a:lnTo>
                  <a:pt x="4512" y="3055"/>
                </a:lnTo>
                <a:lnTo>
                  <a:pt x="4512" y="3052"/>
                </a:lnTo>
                <a:lnTo>
                  <a:pt x="4512" y="3049"/>
                </a:lnTo>
                <a:lnTo>
                  <a:pt x="4510" y="3039"/>
                </a:lnTo>
                <a:lnTo>
                  <a:pt x="4510" y="3029"/>
                </a:lnTo>
                <a:lnTo>
                  <a:pt x="4509" y="3027"/>
                </a:lnTo>
                <a:lnTo>
                  <a:pt x="4494" y="3043"/>
                </a:lnTo>
                <a:lnTo>
                  <a:pt x="4484" y="3060"/>
                </a:lnTo>
                <a:close/>
                <a:moveTo>
                  <a:pt x="4686" y="3006"/>
                </a:moveTo>
                <a:lnTo>
                  <a:pt x="4696" y="3004"/>
                </a:lnTo>
                <a:lnTo>
                  <a:pt x="4705" y="2995"/>
                </a:lnTo>
                <a:lnTo>
                  <a:pt x="4716" y="2978"/>
                </a:lnTo>
                <a:lnTo>
                  <a:pt x="4728" y="2959"/>
                </a:lnTo>
                <a:lnTo>
                  <a:pt x="4725" y="2957"/>
                </a:lnTo>
                <a:lnTo>
                  <a:pt x="4723" y="2955"/>
                </a:lnTo>
                <a:lnTo>
                  <a:pt x="4710" y="2967"/>
                </a:lnTo>
                <a:lnTo>
                  <a:pt x="4697" y="2978"/>
                </a:lnTo>
                <a:lnTo>
                  <a:pt x="4693" y="2983"/>
                </a:lnTo>
                <a:lnTo>
                  <a:pt x="4690" y="2987"/>
                </a:lnTo>
                <a:lnTo>
                  <a:pt x="4689" y="2991"/>
                </a:lnTo>
                <a:lnTo>
                  <a:pt x="4687" y="2993"/>
                </a:lnTo>
                <a:lnTo>
                  <a:pt x="4682" y="3001"/>
                </a:lnTo>
                <a:lnTo>
                  <a:pt x="4686" y="3006"/>
                </a:lnTo>
                <a:close/>
                <a:moveTo>
                  <a:pt x="4565" y="3137"/>
                </a:moveTo>
                <a:lnTo>
                  <a:pt x="4574" y="3142"/>
                </a:lnTo>
                <a:lnTo>
                  <a:pt x="4584" y="3144"/>
                </a:lnTo>
                <a:lnTo>
                  <a:pt x="4604" y="3145"/>
                </a:lnTo>
                <a:lnTo>
                  <a:pt x="4614" y="3144"/>
                </a:lnTo>
                <a:lnTo>
                  <a:pt x="4621" y="3137"/>
                </a:lnTo>
                <a:lnTo>
                  <a:pt x="4620" y="3132"/>
                </a:lnTo>
                <a:lnTo>
                  <a:pt x="4617" y="3128"/>
                </a:lnTo>
                <a:lnTo>
                  <a:pt x="4610" y="3122"/>
                </a:lnTo>
                <a:lnTo>
                  <a:pt x="4601" y="3118"/>
                </a:lnTo>
                <a:lnTo>
                  <a:pt x="4565" y="3125"/>
                </a:lnTo>
                <a:lnTo>
                  <a:pt x="4561" y="3132"/>
                </a:lnTo>
                <a:lnTo>
                  <a:pt x="4565" y="3137"/>
                </a:lnTo>
                <a:close/>
                <a:moveTo>
                  <a:pt x="5188" y="2834"/>
                </a:moveTo>
                <a:lnTo>
                  <a:pt x="5191" y="2830"/>
                </a:lnTo>
                <a:lnTo>
                  <a:pt x="5190" y="2825"/>
                </a:lnTo>
                <a:lnTo>
                  <a:pt x="5185" y="2824"/>
                </a:lnTo>
                <a:lnTo>
                  <a:pt x="5181" y="2827"/>
                </a:lnTo>
                <a:lnTo>
                  <a:pt x="5182" y="2831"/>
                </a:lnTo>
                <a:lnTo>
                  <a:pt x="5188" y="2834"/>
                </a:lnTo>
                <a:close/>
                <a:moveTo>
                  <a:pt x="5404" y="2974"/>
                </a:moveTo>
                <a:lnTo>
                  <a:pt x="5414" y="2974"/>
                </a:lnTo>
                <a:lnTo>
                  <a:pt x="5423" y="2967"/>
                </a:lnTo>
                <a:lnTo>
                  <a:pt x="5428" y="2961"/>
                </a:lnTo>
                <a:lnTo>
                  <a:pt x="5436" y="2958"/>
                </a:lnTo>
                <a:lnTo>
                  <a:pt x="5441" y="2948"/>
                </a:lnTo>
                <a:lnTo>
                  <a:pt x="5449" y="2941"/>
                </a:lnTo>
                <a:lnTo>
                  <a:pt x="5454" y="2938"/>
                </a:lnTo>
                <a:lnTo>
                  <a:pt x="5456" y="2929"/>
                </a:lnTo>
                <a:lnTo>
                  <a:pt x="5453" y="2926"/>
                </a:lnTo>
                <a:lnTo>
                  <a:pt x="5437" y="2935"/>
                </a:lnTo>
                <a:lnTo>
                  <a:pt x="5424" y="2946"/>
                </a:lnTo>
                <a:lnTo>
                  <a:pt x="5411" y="2959"/>
                </a:lnTo>
                <a:lnTo>
                  <a:pt x="5404" y="2974"/>
                </a:lnTo>
                <a:close/>
                <a:moveTo>
                  <a:pt x="4661" y="3135"/>
                </a:moveTo>
                <a:lnTo>
                  <a:pt x="4663" y="3140"/>
                </a:lnTo>
                <a:lnTo>
                  <a:pt x="4669" y="3141"/>
                </a:lnTo>
                <a:lnTo>
                  <a:pt x="4677" y="3141"/>
                </a:lnTo>
                <a:lnTo>
                  <a:pt x="4683" y="3132"/>
                </a:lnTo>
                <a:lnTo>
                  <a:pt x="4683" y="3127"/>
                </a:lnTo>
                <a:lnTo>
                  <a:pt x="4679" y="3124"/>
                </a:lnTo>
                <a:lnTo>
                  <a:pt x="4671" y="3125"/>
                </a:lnTo>
                <a:lnTo>
                  <a:pt x="4664" y="3128"/>
                </a:lnTo>
                <a:lnTo>
                  <a:pt x="4661" y="3135"/>
                </a:lnTo>
                <a:close/>
                <a:moveTo>
                  <a:pt x="4797" y="3121"/>
                </a:moveTo>
                <a:lnTo>
                  <a:pt x="4795" y="3124"/>
                </a:lnTo>
                <a:lnTo>
                  <a:pt x="4795" y="3124"/>
                </a:lnTo>
                <a:lnTo>
                  <a:pt x="4798" y="3121"/>
                </a:lnTo>
                <a:lnTo>
                  <a:pt x="4797" y="3121"/>
                </a:lnTo>
                <a:close/>
                <a:moveTo>
                  <a:pt x="3897" y="3696"/>
                </a:moveTo>
                <a:lnTo>
                  <a:pt x="3899" y="3700"/>
                </a:lnTo>
                <a:lnTo>
                  <a:pt x="3906" y="3701"/>
                </a:lnTo>
                <a:lnTo>
                  <a:pt x="3910" y="3699"/>
                </a:lnTo>
                <a:lnTo>
                  <a:pt x="3923" y="3694"/>
                </a:lnTo>
                <a:lnTo>
                  <a:pt x="3933" y="3683"/>
                </a:lnTo>
                <a:lnTo>
                  <a:pt x="3936" y="3677"/>
                </a:lnTo>
                <a:lnTo>
                  <a:pt x="3935" y="3668"/>
                </a:lnTo>
                <a:lnTo>
                  <a:pt x="3929" y="3664"/>
                </a:lnTo>
                <a:lnTo>
                  <a:pt x="3913" y="3673"/>
                </a:lnTo>
                <a:lnTo>
                  <a:pt x="3900" y="3686"/>
                </a:lnTo>
                <a:lnTo>
                  <a:pt x="3896" y="3690"/>
                </a:lnTo>
                <a:lnTo>
                  <a:pt x="3897" y="3696"/>
                </a:lnTo>
                <a:close/>
                <a:moveTo>
                  <a:pt x="3916" y="3527"/>
                </a:moveTo>
                <a:lnTo>
                  <a:pt x="3919" y="3530"/>
                </a:lnTo>
                <a:lnTo>
                  <a:pt x="3927" y="3529"/>
                </a:lnTo>
                <a:lnTo>
                  <a:pt x="3932" y="3524"/>
                </a:lnTo>
                <a:lnTo>
                  <a:pt x="3932" y="3521"/>
                </a:lnTo>
                <a:lnTo>
                  <a:pt x="3926" y="3517"/>
                </a:lnTo>
                <a:lnTo>
                  <a:pt x="3917" y="3513"/>
                </a:lnTo>
                <a:lnTo>
                  <a:pt x="3912" y="3516"/>
                </a:lnTo>
                <a:lnTo>
                  <a:pt x="3912" y="3523"/>
                </a:lnTo>
                <a:lnTo>
                  <a:pt x="3916" y="3527"/>
                </a:lnTo>
                <a:close/>
                <a:moveTo>
                  <a:pt x="4192" y="3573"/>
                </a:moveTo>
                <a:lnTo>
                  <a:pt x="4195" y="3578"/>
                </a:lnTo>
                <a:lnTo>
                  <a:pt x="4204" y="3579"/>
                </a:lnTo>
                <a:lnTo>
                  <a:pt x="4210" y="3576"/>
                </a:lnTo>
                <a:lnTo>
                  <a:pt x="4215" y="3573"/>
                </a:lnTo>
                <a:lnTo>
                  <a:pt x="4220" y="3569"/>
                </a:lnTo>
                <a:lnTo>
                  <a:pt x="4225" y="3563"/>
                </a:lnTo>
                <a:lnTo>
                  <a:pt x="4228" y="3556"/>
                </a:lnTo>
                <a:lnTo>
                  <a:pt x="4235" y="3543"/>
                </a:lnTo>
                <a:lnTo>
                  <a:pt x="4233" y="3530"/>
                </a:lnTo>
                <a:lnTo>
                  <a:pt x="4214" y="3544"/>
                </a:lnTo>
                <a:lnTo>
                  <a:pt x="4195" y="3560"/>
                </a:lnTo>
                <a:lnTo>
                  <a:pt x="4191" y="3566"/>
                </a:lnTo>
                <a:lnTo>
                  <a:pt x="4192" y="3573"/>
                </a:lnTo>
                <a:close/>
                <a:moveTo>
                  <a:pt x="4094" y="3289"/>
                </a:moveTo>
                <a:lnTo>
                  <a:pt x="4097" y="3297"/>
                </a:lnTo>
                <a:lnTo>
                  <a:pt x="4104" y="3298"/>
                </a:lnTo>
                <a:lnTo>
                  <a:pt x="4116" y="3297"/>
                </a:lnTo>
                <a:lnTo>
                  <a:pt x="4126" y="3291"/>
                </a:lnTo>
                <a:lnTo>
                  <a:pt x="4127" y="3288"/>
                </a:lnTo>
                <a:lnTo>
                  <a:pt x="4126" y="3287"/>
                </a:lnTo>
                <a:lnTo>
                  <a:pt x="4120" y="3276"/>
                </a:lnTo>
                <a:lnTo>
                  <a:pt x="4109" y="3272"/>
                </a:lnTo>
                <a:lnTo>
                  <a:pt x="4102" y="3276"/>
                </a:lnTo>
                <a:lnTo>
                  <a:pt x="4096" y="3282"/>
                </a:lnTo>
                <a:lnTo>
                  <a:pt x="4094" y="3287"/>
                </a:lnTo>
                <a:lnTo>
                  <a:pt x="4094" y="3289"/>
                </a:lnTo>
                <a:close/>
                <a:moveTo>
                  <a:pt x="4109" y="3242"/>
                </a:moveTo>
                <a:lnTo>
                  <a:pt x="4126" y="3249"/>
                </a:lnTo>
                <a:lnTo>
                  <a:pt x="4138" y="3249"/>
                </a:lnTo>
                <a:lnTo>
                  <a:pt x="4179" y="3243"/>
                </a:lnTo>
                <a:lnTo>
                  <a:pt x="4189" y="3242"/>
                </a:lnTo>
                <a:lnTo>
                  <a:pt x="4198" y="3243"/>
                </a:lnTo>
                <a:lnTo>
                  <a:pt x="4204" y="3243"/>
                </a:lnTo>
                <a:lnTo>
                  <a:pt x="4212" y="3239"/>
                </a:lnTo>
                <a:lnTo>
                  <a:pt x="4217" y="3233"/>
                </a:lnTo>
                <a:lnTo>
                  <a:pt x="4217" y="3229"/>
                </a:lnTo>
                <a:lnTo>
                  <a:pt x="4212" y="3220"/>
                </a:lnTo>
                <a:lnTo>
                  <a:pt x="4207" y="3217"/>
                </a:lnTo>
                <a:lnTo>
                  <a:pt x="4194" y="3219"/>
                </a:lnTo>
                <a:lnTo>
                  <a:pt x="4181" y="3214"/>
                </a:lnTo>
                <a:lnTo>
                  <a:pt x="4176" y="3212"/>
                </a:lnTo>
                <a:lnTo>
                  <a:pt x="4172" y="3210"/>
                </a:lnTo>
                <a:lnTo>
                  <a:pt x="4163" y="3207"/>
                </a:lnTo>
                <a:lnTo>
                  <a:pt x="4155" y="3204"/>
                </a:lnTo>
                <a:lnTo>
                  <a:pt x="4142" y="3204"/>
                </a:lnTo>
                <a:lnTo>
                  <a:pt x="4129" y="3204"/>
                </a:lnTo>
                <a:lnTo>
                  <a:pt x="4113" y="3206"/>
                </a:lnTo>
                <a:lnTo>
                  <a:pt x="4100" y="3207"/>
                </a:lnTo>
                <a:lnTo>
                  <a:pt x="4090" y="3219"/>
                </a:lnTo>
                <a:lnTo>
                  <a:pt x="4090" y="3229"/>
                </a:lnTo>
                <a:lnTo>
                  <a:pt x="4096" y="3235"/>
                </a:lnTo>
                <a:lnTo>
                  <a:pt x="4097" y="3236"/>
                </a:lnTo>
                <a:lnTo>
                  <a:pt x="4102" y="3242"/>
                </a:lnTo>
                <a:lnTo>
                  <a:pt x="4109" y="3242"/>
                </a:lnTo>
                <a:close/>
                <a:moveTo>
                  <a:pt x="4129" y="3275"/>
                </a:moveTo>
                <a:lnTo>
                  <a:pt x="4130" y="3281"/>
                </a:lnTo>
                <a:lnTo>
                  <a:pt x="4140" y="3288"/>
                </a:lnTo>
                <a:lnTo>
                  <a:pt x="4149" y="3289"/>
                </a:lnTo>
                <a:lnTo>
                  <a:pt x="4156" y="3289"/>
                </a:lnTo>
                <a:lnTo>
                  <a:pt x="4162" y="3292"/>
                </a:lnTo>
                <a:lnTo>
                  <a:pt x="4174" y="3288"/>
                </a:lnTo>
                <a:lnTo>
                  <a:pt x="4188" y="3288"/>
                </a:lnTo>
                <a:lnTo>
                  <a:pt x="4195" y="3284"/>
                </a:lnTo>
                <a:lnTo>
                  <a:pt x="4197" y="3278"/>
                </a:lnTo>
                <a:lnTo>
                  <a:pt x="4191" y="3275"/>
                </a:lnTo>
                <a:lnTo>
                  <a:pt x="4184" y="3271"/>
                </a:lnTo>
                <a:lnTo>
                  <a:pt x="4176" y="3271"/>
                </a:lnTo>
                <a:lnTo>
                  <a:pt x="4169" y="3268"/>
                </a:lnTo>
                <a:lnTo>
                  <a:pt x="4156" y="3265"/>
                </a:lnTo>
                <a:lnTo>
                  <a:pt x="4146" y="3265"/>
                </a:lnTo>
                <a:lnTo>
                  <a:pt x="4136" y="3266"/>
                </a:lnTo>
                <a:lnTo>
                  <a:pt x="4132" y="3269"/>
                </a:lnTo>
                <a:lnTo>
                  <a:pt x="4129" y="3275"/>
                </a:lnTo>
                <a:close/>
                <a:moveTo>
                  <a:pt x="4447" y="3628"/>
                </a:moveTo>
                <a:lnTo>
                  <a:pt x="4456" y="3629"/>
                </a:lnTo>
                <a:lnTo>
                  <a:pt x="4471" y="3627"/>
                </a:lnTo>
                <a:lnTo>
                  <a:pt x="4479" y="3621"/>
                </a:lnTo>
                <a:lnTo>
                  <a:pt x="4496" y="3603"/>
                </a:lnTo>
                <a:lnTo>
                  <a:pt x="4512" y="3585"/>
                </a:lnTo>
                <a:lnTo>
                  <a:pt x="4516" y="3580"/>
                </a:lnTo>
                <a:lnTo>
                  <a:pt x="4515" y="3573"/>
                </a:lnTo>
                <a:lnTo>
                  <a:pt x="4509" y="3572"/>
                </a:lnTo>
                <a:lnTo>
                  <a:pt x="4496" y="3582"/>
                </a:lnTo>
                <a:lnTo>
                  <a:pt x="4481" y="3589"/>
                </a:lnTo>
                <a:lnTo>
                  <a:pt x="4479" y="3590"/>
                </a:lnTo>
                <a:lnTo>
                  <a:pt x="4476" y="3592"/>
                </a:lnTo>
                <a:lnTo>
                  <a:pt x="4473" y="3595"/>
                </a:lnTo>
                <a:lnTo>
                  <a:pt x="4470" y="3596"/>
                </a:lnTo>
                <a:lnTo>
                  <a:pt x="4461" y="3602"/>
                </a:lnTo>
                <a:lnTo>
                  <a:pt x="4450" y="3618"/>
                </a:lnTo>
                <a:lnTo>
                  <a:pt x="4447" y="3628"/>
                </a:lnTo>
                <a:close/>
                <a:moveTo>
                  <a:pt x="4568" y="3645"/>
                </a:moveTo>
                <a:lnTo>
                  <a:pt x="4582" y="3650"/>
                </a:lnTo>
                <a:lnTo>
                  <a:pt x="4597" y="3650"/>
                </a:lnTo>
                <a:lnTo>
                  <a:pt x="4600" y="3651"/>
                </a:lnTo>
                <a:lnTo>
                  <a:pt x="4602" y="3652"/>
                </a:lnTo>
                <a:lnTo>
                  <a:pt x="4608" y="3654"/>
                </a:lnTo>
                <a:lnTo>
                  <a:pt x="4618" y="3652"/>
                </a:lnTo>
                <a:lnTo>
                  <a:pt x="4621" y="3648"/>
                </a:lnTo>
                <a:lnTo>
                  <a:pt x="4620" y="3644"/>
                </a:lnTo>
                <a:lnTo>
                  <a:pt x="4615" y="3639"/>
                </a:lnTo>
                <a:lnTo>
                  <a:pt x="4611" y="3638"/>
                </a:lnTo>
                <a:lnTo>
                  <a:pt x="4597" y="3631"/>
                </a:lnTo>
                <a:lnTo>
                  <a:pt x="4584" y="3625"/>
                </a:lnTo>
                <a:lnTo>
                  <a:pt x="4579" y="3622"/>
                </a:lnTo>
                <a:lnTo>
                  <a:pt x="4574" y="3619"/>
                </a:lnTo>
                <a:lnTo>
                  <a:pt x="4566" y="3619"/>
                </a:lnTo>
                <a:lnTo>
                  <a:pt x="4558" y="3619"/>
                </a:lnTo>
                <a:lnTo>
                  <a:pt x="4551" y="3619"/>
                </a:lnTo>
                <a:lnTo>
                  <a:pt x="4545" y="3625"/>
                </a:lnTo>
                <a:lnTo>
                  <a:pt x="4546" y="3632"/>
                </a:lnTo>
                <a:lnTo>
                  <a:pt x="4558" y="3642"/>
                </a:lnTo>
                <a:lnTo>
                  <a:pt x="4568" y="3645"/>
                </a:lnTo>
                <a:close/>
                <a:moveTo>
                  <a:pt x="4686" y="3827"/>
                </a:moveTo>
                <a:lnTo>
                  <a:pt x="4693" y="3824"/>
                </a:lnTo>
                <a:lnTo>
                  <a:pt x="4693" y="3817"/>
                </a:lnTo>
                <a:lnTo>
                  <a:pt x="4690" y="3814"/>
                </a:lnTo>
                <a:lnTo>
                  <a:pt x="4690" y="3814"/>
                </a:lnTo>
                <a:lnTo>
                  <a:pt x="4684" y="3817"/>
                </a:lnTo>
                <a:lnTo>
                  <a:pt x="4682" y="3822"/>
                </a:lnTo>
                <a:lnTo>
                  <a:pt x="4686" y="3827"/>
                </a:lnTo>
                <a:close/>
                <a:moveTo>
                  <a:pt x="1813" y="4501"/>
                </a:moveTo>
                <a:lnTo>
                  <a:pt x="1821" y="4497"/>
                </a:lnTo>
                <a:lnTo>
                  <a:pt x="1822" y="4488"/>
                </a:lnTo>
                <a:lnTo>
                  <a:pt x="1824" y="4482"/>
                </a:lnTo>
                <a:lnTo>
                  <a:pt x="1824" y="4478"/>
                </a:lnTo>
                <a:lnTo>
                  <a:pt x="1828" y="4461"/>
                </a:lnTo>
                <a:lnTo>
                  <a:pt x="1829" y="4445"/>
                </a:lnTo>
                <a:lnTo>
                  <a:pt x="1829" y="4438"/>
                </a:lnTo>
                <a:lnTo>
                  <a:pt x="1825" y="4426"/>
                </a:lnTo>
                <a:lnTo>
                  <a:pt x="1819" y="4422"/>
                </a:lnTo>
                <a:lnTo>
                  <a:pt x="1812" y="4429"/>
                </a:lnTo>
                <a:lnTo>
                  <a:pt x="1809" y="4441"/>
                </a:lnTo>
                <a:lnTo>
                  <a:pt x="1808" y="4459"/>
                </a:lnTo>
                <a:lnTo>
                  <a:pt x="1812" y="4477"/>
                </a:lnTo>
                <a:lnTo>
                  <a:pt x="1809" y="4484"/>
                </a:lnTo>
                <a:lnTo>
                  <a:pt x="1809" y="4495"/>
                </a:lnTo>
                <a:lnTo>
                  <a:pt x="1813" y="4501"/>
                </a:lnTo>
                <a:close/>
                <a:moveTo>
                  <a:pt x="1235" y="3941"/>
                </a:moveTo>
                <a:lnTo>
                  <a:pt x="1234" y="3939"/>
                </a:lnTo>
                <a:lnTo>
                  <a:pt x="1228" y="3939"/>
                </a:lnTo>
                <a:lnTo>
                  <a:pt x="1216" y="3948"/>
                </a:lnTo>
                <a:lnTo>
                  <a:pt x="1211" y="3955"/>
                </a:lnTo>
                <a:lnTo>
                  <a:pt x="1209" y="3959"/>
                </a:lnTo>
                <a:lnTo>
                  <a:pt x="1212" y="3965"/>
                </a:lnTo>
                <a:lnTo>
                  <a:pt x="1218" y="3967"/>
                </a:lnTo>
                <a:lnTo>
                  <a:pt x="1223" y="3967"/>
                </a:lnTo>
                <a:lnTo>
                  <a:pt x="1229" y="3962"/>
                </a:lnTo>
                <a:lnTo>
                  <a:pt x="1236" y="3958"/>
                </a:lnTo>
                <a:lnTo>
                  <a:pt x="1239" y="3946"/>
                </a:lnTo>
                <a:lnTo>
                  <a:pt x="1235" y="3941"/>
                </a:lnTo>
                <a:close/>
                <a:moveTo>
                  <a:pt x="1813" y="4283"/>
                </a:moveTo>
                <a:lnTo>
                  <a:pt x="1816" y="4281"/>
                </a:lnTo>
                <a:lnTo>
                  <a:pt x="1816" y="4276"/>
                </a:lnTo>
                <a:lnTo>
                  <a:pt x="1815" y="4269"/>
                </a:lnTo>
                <a:lnTo>
                  <a:pt x="1811" y="4263"/>
                </a:lnTo>
                <a:lnTo>
                  <a:pt x="1806" y="4259"/>
                </a:lnTo>
                <a:lnTo>
                  <a:pt x="1801" y="4260"/>
                </a:lnTo>
                <a:lnTo>
                  <a:pt x="1803" y="4278"/>
                </a:lnTo>
                <a:lnTo>
                  <a:pt x="1795" y="4275"/>
                </a:lnTo>
                <a:lnTo>
                  <a:pt x="1792" y="4268"/>
                </a:lnTo>
                <a:lnTo>
                  <a:pt x="1790" y="4260"/>
                </a:lnTo>
                <a:lnTo>
                  <a:pt x="1793" y="4253"/>
                </a:lnTo>
                <a:lnTo>
                  <a:pt x="1795" y="4246"/>
                </a:lnTo>
                <a:lnTo>
                  <a:pt x="1798" y="4239"/>
                </a:lnTo>
                <a:lnTo>
                  <a:pt x="1801" y="4232"/>
                </a:lnTo>
                <a:lnTo>
                  <a:pt x="1802" y="4229"/>
                </a:lnTo>
                <a:lnTo>
                  <a:pt x="1805" y="4226"/>
                </a:lnTo>
                <a:lnTo>
                  <a:pt x="1813" y="4220"/>
                </a:lnTo>
                <a:lnTo>
                  <a:pt x="1824" y="4216"/>
                </a:lnTo>
                <a:lnTo>
                  <a:pt x="1831" y="4213"/>
                </a:lnTo>
                <a:lnTo>
                  <a:pt x="1838" y="4211"/>
                </a:lnTo>
                <a:lnTo>
                  <a:pt x="1845" y="4211"/>
                </a:lnTo>
                <a:lnTo>
                  <a:pt x="1852" y="4216"/>
                </a:lnTo>
                <a:lnTo>
                  <a:pt x="1862" y="4223"/>
                </a:lnTo>
                <a:lnTo>
                  <a:pt x="1867" y="4230"/>
                </a:lnTo>
                <a:lnTo>
                  <a:pt x="1867" y="4237"/>
                </a:lnTo>
                <a:lnTo>
                  <a:pt x="1872" y="4243"/>
                </a:lnTo>
                <a:lnTo>
                  <a:pt x="1880" y="4247"/>
                </a:lnTo>
                <a:lnTo>
                  <a:pt x="1890" y="4255"/>
                </a:lnTo>
                <a:lnTo>
                  <a:pt x="1900" y="4265"/>
                </a:lnTo>
                <a:lnTo>
                  <a:pt x="1904" y="4268"/>
                </a:lnTo>
                <a:lnTo>
                  <a:pt x="1910" y="4265"/>
                </a:lnTo>
                <a:lnTo>
                  <a:pt x="1906" y="4258"/>
                </a:lnTo>
                <a:lnTo>
                  <a:pt x="1898" y="4252"/>
                </a:lnTo>
                <a:lnTo>
                  <a:pt x="1877" y="4235"/>
                </a:lnTo>
                <a:lnTo>
                  <a:pt x="1861" y="4213"/>
                </a:lnTo>
                <a:lnTo>
                  <a:pt x="1860" y="4207"/>
                </a:lnTo>
                <a:lnTo>
                  <a:pt x="1864" y="4201"/>
                </a:lnTo>
                <a:lnTo>
                  <a:pt x="1864" y="4196"/>
                </a:lnTo>
                <a:lnTo>
                  <a:pt x="1858" y="4193"/>
                </a:lnTo>
                <a:lnTo>
                  <a:pt x="1854" y="4198"/>
                </a:lnTo>
                <a:lnTo>
                  <a:pt x="1848" y="4200"/>
                </a:lnTo>
                <a:lnTo>
                  <a:pt x="1844" y="4194"/>
                </a:lnTo>
                <a:lnTo>
                  <a:pt x="1849" y="4183"/>
                </a:lnTo>
                <a:lnTo>
                  <a:pt x="1858" y="4174"/>
                </a:lnTo>
                <a:lnTo>
                  <a:pt x="1862" y="4167"/>
                </a:lnTo>
                <a:lnTo>
                  <a:pt x="1865" y="4164"/>
                </a:lnTo>
                <a:lnTo>
                  <a:pt x="1872" y="4155"/>
                </a:lnTo>
                <a:lnTo>
                  <a:pt x="1878" y="4138"/>
                </a:lnTo>
                <a:lnTo>
                  <a:pt x="1877" y="4128"/>
                </a:lnTo>
                <a:lnTo>
                  <a:pt x="1888" y="4111"/>
                </a:lnTo>
                <a:lnTo>
                  <a:pt x="1883" y="4099"/>
                </a:lnTo>
                <a:lnTo>
                  <a:pt x="1885" y="4080"/>
                </a:lnTo>
                <a:lnTo>
                  <a:pt x="1885" y="4063"/>
                </a:lnTo>
                <a:lnTo>
                  <a:pt x="1900" y="4053"/>
                </a:lnTo>
                <a:lnTo>
                  <a:pt x="1916" y="4050"/>
                </a:lnTo>
                <a:lnTo>
                  <a:pt x="1917" y="4046"/>
                </a:lnTo>
                <a:lnTo>
                  <a:pt x="1903" y="4046"/>
                </a:lnTo>
                <a:lnTo>
                  <a:pt x="1893" y="4040"/>
                </a:lnTo>
                <a:lnTo>
                  <a:pt x="1878" y="4024"/>
                </a:lnTo>
                <a:lnTo>
                  <a:pt x="1868" y="4005"/>
                </a:lnTo>
                <a:lnTo>
                  <a:pt x="1871" y="3995"/>
                </a:lnTo>
                <a:lnTo>
                  <a:pt x="1872" y="3992"/>
                </a:lnTo>
                <a:lnTo>
                  <a:pt x="1868" y="3990"/>
                </a:lnTo>
                <a:lnTo>
                  <a:pt x="1860" y="3984"/>
                </a:lnTo>
                <a:lnTo>
                  <a:pt x="1857" y="3974"/>
                </a:lnTo>
                <a:lnTo>
                  <a:pt x="1861" y="3968"/>
                </a:lnTo>
                <a:lnTo>
                  <a:pt x="1860" y="3961"/>
                </a:lnTo>
                <a:lnTo>
                  <a:pt x="1852" y="3965"/>
                </a:lnTo>
                <a:lnTo>
                  <a:pt x="1841" y="3967"/>
                </a:lnTo>
                <a:lnTo>
                  <a:pt x="1837" y="3964"/>
                </a:lnTo>
                <a:lnTo>
                  <a:pt x="1834" y="3962"/>
                </a:lnTo>
                <a:lnTo>
                  <a:pt x="1834" y="3958"/>
                </a:lnTo>
                <a:lnTo>
                  <a:pt x="1835" y="3952"/>
                </a:lnTo>
                <a:lnTo>
                  <a:pt x="1838" y="3948"/>
                </a:lnTo>
                <a:lnTo>
                  <a:pt x="1841" y="3941"/>
                </a:lnTo>
                <a:lnTo>
                  <a:pt x="1835" y="3933"/>
                </a:lnTo>
                <a:lnTo>
                  <a:pt x="1816" y="3946"/>
                </a:lnTo>
                <a:lnTo>
                  <a:pt x="1806" y="3941"/>
                </a:lnTo>
                <a:lnTo>
                  <a:pt x="1802" y="3932"/>
                </a:lnTo>
                <a:lnTo>
                  <a:pt x="1801" y="3923"/>
                </a:lnTo>
                <a:lnTo>
                  <a:pt x="1801" y="3913"/>
                </a:lnTo>
                <a:lnTo>
                  <a:pt x="1801" y="3910"/>
                </a:lnTo>
                <a:lnTo>
                  <a:pt x="1796" y="3907"/>
                </a:lnTo>
                <a:lnTo>
                  <a:pt x="1786" y="3915"/>
                </a:lnTo>
                <a:lnTo>
                  <a:pt x="1779" y="3926"/>
                </a:lnTo>
                <a:lnTo>
                  <a:pt x="1765" y="3918"/>
                </a:lnTo>
                <a:lnTo>
                  <a:pt x="1752" y="3906"/>
                </a:lnTo>
                <a:lnTo>
                  <a:pt x="1746" y="3909"/>
                </a:lnTo>
                <a:lnTo>
                  <a:pt x="1740" y="3910"/>
                </a:lnTo>
                <a:lnTo>
                  <a:pt x="1730" y="3910"/>
                </a:lnTo>
                <a:lnTo>
                  <a:pt x="1714" y="3906"/>
                </a:lnTo>
                <a:lnTo>
                  <a:pt x="1707" y="3899"/>
                </a:lnTo>
                <a:lnTo>
                  <a:pt x="1701" y="3900"/>
                </a:lnTo>
                <a:lnTo>
                  <a:pt x="1698" y="3902"/>
                </a:lnTo>
                <a:lnTo>
                  <a:pt x="1694" y="3905"/>
                </a:lnTo>
                <a:lnTo>
                  <a:pt x="1690" y="3907"/>
                </a:lnTo>
                <a:lnTo>
                  <a:pt x="1684" y="3909"/>
                </a:lnTo>
                <a:lnTo>
                  <a:pt x="1680" y="3909"/>
                </a:lnTo>
                <a:lnTo>
                  <a:pt x="1665" y="3910"/>
                </a:lnTo>
                <a:lnTo>
                  <a:pt x="1654" y="3915"/>
                </a:lnTo>
                <a:lnTo>
                  <a:pt x="1647" y="3913"/>
                </a:lnTo>
                <a:lnTo>
                  <a:pt x="1642" y="3913"/>
                </a:lnTo>
                <a:lnTo>
                  <a:pt x="1631" y="3920"/>
                </a:lnTo>
                <a:lnTo>
                  <a:pt x="1625" y="3928"/>
                </a:lnTo>
                <a:lnTo>
                  <a:pt x="1599" y="3933"/>
                </a:lnTo>
                <a:lnTo>
                  <a:pt x="1595" y="3942"/>
                </a:lnTo>
                <a:lnTo>
                  <a:pt x="1589" y="3945"/>
                </a:lnTo>
                <a:lnTo>
                  <a:pt x="1585" y="3942"/>
                </a:lnTo>
                <a:lnTo>
                  <a:pt x="1582" y="3939"/>
                </a:lnTo>
                <a:lnTo>
                  <a:pt x="1579" y="3935"/>
                </a:lnTo>
                <a:lnTo>
                  <a:pt x="1576" y="3931"/>
                </a:lnTo>
                <a:lnTo>
                  <a:pt x="1572" y="3926"/>
                </a:lnTo>
                <a:lnTo>
                  <a:pt x="1565" y="3918"/>
                </a:lnTo>
                <a:lnTo>
                  <a:pt x="1562" y="3907"/>
                </a:lnTo>
                <a:lnTo>
                  <a:pt x="1560" y="3902"/>
                </a:lnTo>
                <a:lnTo>
                  <a:pt x="1563" y="3894"/>
                </a:lnTo>
                <a:lnTo>
                  <a:pt x="1565" y="3889"/>
                </a:lnTo>
                <a:lnTo>
                  <a:pt x="1562" y="3879"/>
                </a:lnTo>
                <a:lnTo>
                  <a:pt x="1556" y="3876"/>
                </a:lnTo>
                <a:lnTo>
                  <a:pt x="1553" y="3879"/>
                </a:lnTo>
                <a:lnTo>
                  <a:pt x="1550" y="3883"/>
                </a:lnTo>
                <a:lnTo>
                  <a:pt x="1549" y="3892"/>
                </a:lnTo>
                <a:lnTo>
                  <a:pt x="1552" y="3899"/>
                </a:lnTo>
                <a:lnTo>
                  <a:pt x="1556" y="3905"/>
                </a:lnTo>
                <a:lnTo>
                  <a:pt x="1556" y="3918"/>
                </a:lnTo>
                <a:lnTo>
                  <a:pt x="1553" y="3925"/>
                </a:lnTo>
                <a:lnTo>
                  <a:pt x="1552" y="3928"/>
                </a:lnTo>
                <a:lnTo>
                  <a:pt x="1547" y="3931"/>
                </a:lnTo>
                <a:lnTo>
                  <a:pt x="1543" y="3932"/>
                </a:lnTo>
                <a:lnTo>
                  <a:pt x="1539" y="3932"/>
                </a:lnTo>
                <a:lnTo>
                  <a:pt x="1523" y="3928"/>
                </a:lnTo>
                <a:lnTo>
                  <a:pt x="1514" y="3916"/>
                </a:lnTo>
                <a:lnTo>
                  <a:pt x="1508" y="3909"/>
                </a:lnTo>
                <a:lnTo>
                  <a:pt x="1493" y="3897"/>
                </a:lnTo>
                <a:lnTo>
                  <a:pt x="1483" y="3894"/>
                </a:lnTo>
                <a:lnTo>
                  <a:pt x="1481" y="3905"/>
                </a:lnTo>
                <a:lnTo>
                  <a:pt x="1465" y="3903"/>
                </a:lnTo>
                <a:lnTo>
                  <a:pt x="1448" y="3903"/>
                </a:lnTo>
                <a:lnTo>
                  <a:pt x="1445" y="3899"/>
                </a:lnTo>
                <a:lnTo>
                  <a:pt x="1447" y="3896"/>
                </a:lnTo>
                <a:lnTo>
                  <a:pt x="1451" y="3890"/>
                </a:lnTo>
                <a:lnTo>
                  <a:pt x="1454" y="3883"/>
                </a:lnTo>
                <a:lnTo>
                  <a:pt x="1449" y="3876"/>
                </a:lnTo>
                <a:lnTo>
                  <a:pt x="1444" y="3873"/>
                </a:lnTo>
                <a:lnTo>
                  <a:pt x="1435" y="3870"/>
                </a:lnTo>
                <a:lnTo>
                  <a:pt x="1425" y="3870"/>
                </a:lnTo>
                <a:lnTo>
                  <a:pt x="1424" y="3871"/>
                </a:lnTo>
                <a:lnTo>
                  <a:pt x="1422" y="3874"/>
                </a:lnTo>
                <a:lnTo>
                  <a:pt x="1422" y="3882"/>
                </a:lnTo>
                <a:lnTo>
                  <a:pt x="1431" y="3893"/>
                </a:lnTo>
                <a:lnTo>
                  <a:pt x="1438" y="3897"/>
                </a:lnTo>
                <a:lnTo>
                  <a:pt x="1448" y="3925"/>
                </a:lnTo>
                <a:lnTo>
                  <a:pt x="1461" y="3919"/>
                </a:lnTo>
                <a:lnTo>
                  <a:pt x="1472" y="3910"/>
                </a:lnTo>
                <a:lnTo>
                  <a:pt x="1475" y="3912"/>
                </a:lnTo>
                <a:lnTo>
                  <a:pt x="1480" y="3915"/>
                </a:lnTo>
                <a:lnTo>
                  <a:pt x="1487" y="3918"/>
                </a:lnTo>
                <a:lnTo>
                  <a:pt x="1494" y="3919"/>
                </a:lnTo>
                <a:lnTo>
                  <a:pt x="1510" y="3923"/>
                </a:lnTo>
                <a:lnTo>
                  <a:pt x="1518" y="3933"/>
                </a:lnTo>
                <a:lnTo>
                  <a:pt x="1529" y="3945"/>
                </a:lnTo>
                <a:lnTo>
                  <a:pt x="1542" y="3952"/>
                </a:lnTo>
                <a:lnTo>
                  <a:pt x="1546" y="3951"/>
                </a:lnTo>
                <a:lnTo>
                  <a:pt x="1552" y="3951"/>
                </a:lnTo>
                <a:lnTo>
                  <a:pt x="1553" y="3952"/>
                </a:lnTo>
                <a:lnTo>
                  <a:pt x="1556" y="3954"/>
                </a:lnTo>
                <a:lnTo>
                  <a:pt x="1563" y="3961"/>
                </a:lnTo>
                <a:lnTo>
                  <a:pt x="1570" y="3967"/>
                </a:lnTo>
                <a:lnTo>
                  <a:pt x="1565" y="3985"/>
                </a:lnTo>
                <a:lnTo>
                  <a:pt x="1557" y="4004"/>
                </a:lnTo>
                <a:lnTo>
                  <a:pt x="1552" y="4011"/>
                </a:lnTo>
                <a:lnTo>
                  <a:pt x="1546" y="4017"/>
                </a:lnTo>
                <a:lnTo>
                  <a:pt x="1536" y="4026"/>
                </a:lnTo>
                <a:lnTo>
                  <a:pt x="1526" y="4036"/>
                </a:lnTo>
                <a:lnTo>
                  <a:pt x="1520" y="4043"/>
                </a:lnTo>
                <a:lnTo>
                  <a:pt x="1514" y="4052"/>
                </a:lnTo>
                <a:lnTo>
                  <a:pt x="1510" y="4057"/>
                </a:lnTo>
                <a:lnTo>
                  <a:pt x="1506" y="4062"/>
                </a:lnTo>
                <a:lnTo>
                  <a:pt x="1503" y="4065"/>
                </a:lnTo>
                <a:lnTo>
                  <a:pt x="1498" y="4065"/>
                </a:lnTo>
                <a:lnTo>
                  <a:pt x="1490" y="4066"/>
                </a:lnTo>
                <a:lnTo>
                  <a:pt x="1480" y="4067"/>
                </a:lnTo>
                <a:lnTo>
                  <a:pt x="1471" y="4070"/>
                </a:lnTo>
                <a:lnTo>
                  <a:pt x="1471" y="4079"/>
                </a:lnTo>
                <a:lnTo>
                  <a:pt x="1474" y="4080"/>
                </a:lnTo>
                <a:lnTo>
                  <a:pt x="1477" y="4082"/>
                </a:lnTo>
                <a:lnTo>
                  <a:pt x="1481" y="4085"/>
                </a:lnTo>
                <a:lnTo>
                  <a:pt x="1484" y="4089"/>
                </a:lnTo>
                <a:lnTo>
                  <a:pt x="1485" y="4095"/>
                </a:lnTo>
                <a:lnTo>
                  <a:pt x="1483" y="4105"/>
                </a:lnTo>
                <a:lnTo>
                  <a:pt x="1478" y="4109"/>
                </a:lnTo>
                <a:lnTo>
                  <a:pt x="1485" y="4116"/>
                </a:lnTo>
                <a:lnTo>
                  <a:pt x="1488" y="4125"/>
                </a:lnTo>
                <a:lnTo>
                  <a:pt x="1488" y="4134"/>
                </a:lnTo>
                <a:lnTo>
                  <a:pt x="1483" y="4137"/>
                </a:lnTo>
                <a:lnTo>
                  <a:pt x="1483" y="4139"/>
                </a:lnTo>
                <a:lnTo>
                  <a:pt x="1483" y="4141"/>
                </a:lnTo>
                <a:lnTo>
                  <a:pt x="1490" y="4147"/>
                </a:lnTo>
                <a:lnTo>
                  <a:pt x="1495" y="4150"/>
                </a:lnTo>
                <a:lnTo>
                  <a:pt x="1495" y="4157"/>
                </a:lnTo>
                <a:lnTo>
                  <a:pt x="1494" y="4160"/>
                </a:lnTo>
                <a:lnTo>
                  <a:pt x="1491" y="4165"/>
                </a:lnTo>
                <a:lnTo>
                  <a:pt x="1491" y="4174"/>
                </a:lnTo>
                <a:lnTo>
                  <a:pt x="1494" y="4178"/>
                </a:lnTo>
                <a:lnTo>
                  <a:pt x="1497" y="4180"/>
                </a:lnTo>
                <a:lnTo>
                  <a:pt x="1498" y="4181"/>
                </a:lnTo>
                <a:lnTo>
                  <a:pt x="1500" y="4184"/>
                </a:lnTo>
                <a:lnTo>
                  <a:pt x="1498" y="4190"/>
                </a:lnTo>
                <a:lnTo>
                  <a:pt x="1495" y="4191"/>
                </a:lnTo>
                <a:lnTo>
                  <a:pt x="1494" y="4197"/>
                </a:lnTo>
                <a:lnTo>
                  <a:pt x="1498" y="4200"/>
                </a:lnTo>
                <a:lnTo>
                  <a:pt x="1506" y="4203"/>
                </a:lnTo>
                <a:lnTo>
                  <a:pt x="1511" y="4204"/>
                </a:lnTo>
                <a:lnTo>
                  <a:pt x="1520" y="4209"/>
                </a:lnTo>
                <a:lnTo>
                  <a:pt x="1527" y="4214"/>
                </a:lnTo>
                <a:lnTo>
                  <a:pt x="1530" y="4217"/>
                </a:lnTo>
                <a:lnTo>
                  <a:pt x="1529" y="4223"/>
                </a:lnTo>
                <a:lnTo>
                  <a:pt x="1524" y="4224"/>
                </a:lnTo>
                <a:lnTo>
                  <a:pt x="1526" y="4227"/>
                </a:lnTo>
                <a:lnTo>
                  <a:pt x="1529" y="4229"/>
                </a:lnTo>
                <a:lnTo>
                  <a:pt x="1531" y="4226"/>
                </a:lnTo>
                <a:lnTo>
                  <a:pt x="1534" y="4224"/>
                </a:lnTo>
                <a:lnTo>
                  <a:pt x="1539" y="4223"/>
                </a:lnTo>
                <a:lnTo>
                  <a:pt x="1544" y="4224"/>
                </a:lnTo>
                <a:lnTo>
                  <a:pt x="1557" y="4227"/>
                </a:lnTo>
                <a:lnTo>
                  <a:pt x="1567" y="4237"/>
                </a:lnTo>
                <a:lnTo>
                  <a:pt x="1572" y="4243"/>
                </a:lnTo>
                <a:lnTo>
                  <a:pt x="1573" y="4250"/>
                </a:lnTo>
                <a:lnTo>
                  <a:pt x="1575" y="4256"/>
                </a:lnTo>
                <a:lnTo>
                  <a:pt x="1572" y="4262"/>
                </a:lnTo>
                <a:lnTo>
                  <a:pt x="1567" y="4271"/>
                </a:lnTo>
                <a:lnTo>
                  <a:pt x="1565" y="4279"/>
                </a:lnTo>
                <a:lnTo>
                  <a:pt x="1567" y="4279"/>
                </a:lnTo>
                <a:lnTo>
                  <a:pt x="1570" y="4276"/>
                </a:lnTo>
                <a:lnTo>
                  <a:pt x="1573" y="4272"/>
                </a:lnTo>
                <a:lnTo>
                  <a:pt x="1576" y="4269"/>
                </a:lnTo>
                <a:lnTo>
                  <a:pt x="1582" y="4256"/>
                </a:lnTo>
                <a:lnTo>
                  <a:pt x="1588" y="4245"/>
                </a:lnTo>
                <a:lnTo>
                  <a:pt x="1592" y="4242"/>
                </a:lnTo>
                <a:lnTo>
                  <a:pt x="1596" y="4242"/>
                </a:lnTo>
                <a:lnTo>
                  <a:pt x="1596" y="4249"/>
                </a:lnTo>
                <a:lnTo>
                  <a:pt x="1590" y="4253"/>
                </a:lnTo>
                <a:lnTo>
                  <a:pt x="1592" y="4258"/>
                </a:lnTo>
                <a:lnTo>
                  <a:pt x="1592" y="4258"/>
                </a:lnTo>
                <a:lnTo>
                  <a:pt x="1621" y="4263"/>
                </a:lnTo>
                <a:lnTo>
                  <a:pt x="1632" y="4266"/>
                </a:lnTo>
                <a:lnTo>
                  <a:pt x="1639" y="4273"/>
                </a:lnTo>
                <a:lnTo>
                  <a:pt x="1638" y="4279"/>
                </a:lnTo>
                <a:lnTo>
                  <a:pt x="1641" y="4283"/>
                </a:lnTo>
                <a:lnTo>
                  <a:pt x="1649" y="4279"/>
                </a:lnTo>
                <a:lnTo>
                  <a:pt x="1658" y="4279"/>
                </a:lnTo>
                <a:lnTo>
                  <a:pt x="1670" y="4305"/>
                </a:lnTo>
                <a:lnTo>
                  <a:pt x="1675" y="4332"/>
                </a:lnTo>
                <a:lnTo>
                  <a:pt x="1678" y="4337"/>
                </a:lnTo>
                <a:lnTo>
                  <a:pt x="1681" y="4340"/>
                </a:lnTo>
                <a:lnTo>
                  <a:pt x="1684" y="4337"/>
                </a:lnTo>
                <a:lnTo>
                  <a:pt x="1677" y="4321"/>
                </a:lnTo>
                <a:lnTo>
                  <a:pt x="1678" y="4302"/>
                </a:lnTo>
                <a:lnTo>
                  <a:pt x="1678" y="4282"/>
                </a:lnTo>
                <a:lnTo>
                  <a:pt x="1685" y="4278"/>
                </a:lnTo>
                <a:lnTo>
                  <a:pt x="1693" y="4278"/>
                </a:lnTo>
                <a:lnTo>
                  <a:pt x="1700" y="4278"/>
                </a:lnTo>
                <a:lnTo>
                  <a:pt x="1706" y="4276"/>
                </a:lnTo>
                <a:lnTo>
                  <a:pt x="1708" y="4276"/>
                </a:lnTo>
                <a:lnTo>
                  <a:pt x="1711" y="4276"/>
                </a:lnTo>
                <a:lnTo>
                  <a:pt x="1720" y="4281"/>
                </a:lnTo>
                <a:lnTo>
                  <a:pt x="1729" y="4281"/>
                </a:lnTo>
                <a:lnTo>
                  <a:pt x="1733" y="4275"/>
                </a:lnTo>
                <a:lnTo>
                  <a:pt x="1734" y="4268"/>
                </a:lnTo>
                <a:lnTo>
                  <a:pt x="1756" y="4258"/>
                </a:lnTo>
                <a:lnTo>
                  <a:pt x="1776" y="4250"/>
                </a:lnTo>
                <a:lnTo>
                  <a:pt x="1793" y="4276"/>
                </a:lnTo>
                <a:lnTo>
                  <a:pt x="1806" y="4302"/>
                </a:lnTo>
                <a:lnTo>
                  <a:pt x="1812" y="4299"/>
                </a:lnTo>
                <a:lnTo>
                  <a:pt x="1808" y="4296"/>
                </a:lnTo>
                <a:lnTo>
                  <a:pt x="1809" y="4288"/>
                </a:lnTo>
                <a:lnTo>
                  <a:pt x="1813" y="4283"/>
                </a:lnTo>
                <a:close/>
                <a:moveTo>
                  <a:pt x="1405" y="4137"/>
                </a:moveTo>
                <a:lnTo>
                  <a:pt x="1398" y="4139"/>
                </a:lnTo>
                <a:lnTo>
                  <a:pt x="1392" y="4150"/>
                </a:lnTo>
                <a:lnTo>
                  <a:pt x="1393" y="4155"/>
                </a:lnTo>
                <a:lnTo>
                  <a:pt x="1400" y="4160"/>
                </a:lnTo>
                <a:lnTo>
                  <a:pt x="1405" y="4160"/>
                </a:lnTo>
                <a:lnTo>
                  <a:pt x="1409" y="4158"/>
                </a:lnTo>
                <a:lnTo>
                  <a:pt x="1412" y="4152"/>
                </a:lnTo>
                <a:lnTo>
                  <a:pt x="1413" y="4148"/>
                </a:lnTo>
                <a:lnTo>
                  <a:pt x="1411" y="4139"/>
                </a:lnTo>
                <a:lnTo>
                  <a:pt x="1405" y="4137"/>
                </a:lnTo>
                <a:close/>
                <a:moveTo>
                  <a:pt x="1488" y="4259"/>
                </a:moveTo>
                <a:lnTo>
                  <a:pt x="1498" y="4252"/>
                </a:lnTo>
                <a:lnTo>
                  <a:pt x="1504" y="4243"/>
                </a:lnTo>
                <a:lnTo>
                  <a:pt x="1503" y="4243"/>
                </a:lnTo>
                <a:lnTo>
                  <a:pt x="1488" y="4255"/>
                </a:lnTo>
                <a:lnTo>
                  <a:pt x="1475" y="4265"/>
                </a:lnTo>
                <a:lnTo>
                  <a:pt x="1470" y="4271"/>
                </a:lnTo>
                <a:lnTo>
                  <a:pt x="1468" y="4276"/>
                </a:lnTo>
                <a:lnTo>
                  <a:pt x="1480" y="4272"/>
                </a:lnTo>
                <a:lnTo>
                  <a:pt x="1488" y="4259"/>
                </a:lnTo>
                <a:close/>
                <a:moveTo>
                  <a:pt x="1379" y="3811"/>
                </a:moveTo>
                <a:lnTo>
                  <a:pt x="1375" y="3804"/>
                </a:lnTo>
                <a:lnTo>
                  <a:pt x="1367" y="3801"/>
                </a:lnTo>
                <a:lnTo>
                  <a:pt x="1366" y="3801"/>
                </a:lnTo>
                <a:lnTo>
                  <a:pt x="1365" y="3799"/>
                </a:lnTo>
                <a:lnTo>
                  <a:pt x="1359" y="3804"/>
                </a:lnTo>
                <a:lnTo>
                  <a:pt x="1357" y="3814"/>
                </a:lnTo>
                <a:lnTo>
                  <a:pt x="1360" y="3818"/>
                </a:lnTo>
                <a:lnTo>
                  <a:pt x="1370" y="3825"/>
                </a:lnTo>
                <a:lnTo>
                  <a:pt x="1382" y="3825"/>
                </a:lnTo>
                <a:lnTo>
                  <a:pt x="1385" y="3820"/>
                </a:lnTo>
                <a:lnTo>
                  <a:pt x="1383" y="3814"/>
                </a:lnTo>
                <a:lnTo>
                  <a:pt x="1379" y="3811"/>
                </a:lnTo>
                <a:close/>
                <a:moveTo>
                  <a:pt x="1651" y="3549"/>
                </a:moveTo>
                <a:lnTo>
                  <a:pt x="1644" y="3550"/>
                </a:lnTo>
                <a:lnTo>
                  <a:pt x="1638" y="3552"/>
                </a:lnTo>
                <a:lnTo>
                  <a:pt x="1628" y="3557"/>
                </a:lnTo>
                <a:lnTo>
                  <a:pt x="1613" y="3576"/>
                </a:lnTo>
                <a:lnTo>
                  <a:pt x="1606" y="3588"/>
                </a:lnTo>
                <a:lnTo>
                  <a:pt x="1603" y="3593"/>
                </a:lnTo>
                <a:lnTo>
                  <a:pt x="1602" y="3599"/>
                </a:lnTo>
                <a:lnTo>
                  <a:pt x="1601" y="3602"/>
                </a:lnTo>
                <a:lnTo>
                  <a:pt x="1599" y="3605"/>
                </a:lnTo>
                <a:lnTo>
                  <a:pt x="1598" y="3611"/>
                </a:lnTo>
                <a:lnTo>
                  <a:pt x="1601" y="3621"/>
                </a:lnTo>
                <a:lnTo>
                  <a:pt x="1605" y="3624"/>
                </a:lnTo>
                <a:lnTo>
                  <a:pt x="1608" y="3629"/>
                </a:lnTo>
                <a:lnTo>
                  <a:pt x="1613" y="3629"/>
                </a:lnTo>
                <a:lnTo>
                  <a:pt x="1626" y="3627"/>
                </a:lnTo>
                <a:lnTo>
                  <a:pt x="1638" y="3618"/>
                </a:lnTo>
                <a:lnTo>
                  <a:pt x="1649" y="3611"/>
                </a:lnTo>
                <a:lnTo>
                  <a:pt x="1660" y="3605"/>
                </a:lnTo>
                <a:lnTo>
                  <a:pt x="1668" y="3586"/>
                </a:lnTo>
                <a:lnTo>
                  <a:pt x="1671" y="3572"/>
                </a:lnTo>
                <a:lnTo>
                  <a:pt x="1670" y="3565"/>
                </a:lnTo>
                <a:lnTo>
                  <a:pt x="1660" y="3553"/>
                </a:lnTo>
                <a:lnTo>
                  <a:pt x="1651" y="3549"/>
                </a:lnTo>
                <a:close/>
                <a:moveTo>
                  <a:pt x="1720" y="3768"/>
                </a:moveTo>
                <a:lnTo>
                  <a:pt x="1724" y="3763"/>
                </a:lnTo>
                <a:lnTo>
                  <a:pt x="1724" y="3759"/>
                </a:lnTo>
                <a:lnTo>
                  <a:pt x="1721" y="3758"/>
                </a:lnTo>
                <a:lnTo>
                  <a:pt x="1717" y="3761"/>
                </a:lnTo>
                <a:lnTo>
                  <a:pt x="1717" y="3765"/>
                </a:lnTo>
                <a:lnTo>
                  <a:pt x="1720" y="3768"/>
                </a:lnTo>
                <a:close/>
                <a:moveTo>
                  <a:pt x="1743" y="3893"/>
                </a:moveTo>
                <a:lnTo>
                  <a:pt x="1744" y="3893"/>
                </a:lnTo>
                <a:lnTo>
                  <a:pt x="1749" y="3893"/>
                </a:lnTo>
                <a:lnTo>
                  <a:pt x="1753" y="3890"/>
                </a:lnTo>
                <a:lnTo>
                  <a:pt x="1759" y="3883"/>
                </a:lnTo>
                <a:lnTo>
                  <a:pt x="1760" y="3870"/>
                </a:lnTo>
                <a:lnTo>
                  <a:pt x="1756" y="3863"/>
                </a:lnTo>
                <a:lnTo>
                  <a:pt x="1747" y="3869"/>
                </a:lnTo>
                <a:lnTo>
                  <a:pt x="1742" y="3884"/>
                </a:lnTo>
                <a:lnTo>
                  <a:pt x="1743" y="3893"/>
                </a:lnTo>
                <a:close/>
                <a:moveTo>
                  <a:pt x="1967" y="3811"/>
                </a:moveTo>
                <a:lnTo>
                  <a:pt x="1963" y="3817"/>
                </a:lnTo>
                <a:lnTo>
                  <a:pt x="1960" y="3825"/>
                </a:lnTo>
                <a:lnTo>
                  <a:pt x="1962" y="3831"/>
                </a:lnTo>
                <a:lnTo>
                  <a:pt x="1963" y="3840"/>
                </a:lnTo>
                <a:lnTo>
                  <a:pt x="1969" y="3848"/>
                </a:lnTo>
                <a:lnTo>
                  <a:pt x="1973" y="3846"/>
                </a:lnTo>
                <a:lnTo>
                  <a:pt x="1975" y="3841"/>
                </a:lnTo>
                <a:lnTo>
                  <a:pt x="1975" y="3838"/>
                </a:lnTo>
                <a:lnTo>
                  <a:pt x="1975" y="3834"/>
                </a:lnTo>
                <a:lnTo>
                  <a:pt x="1975" y="3830"/>
                </a:lnTo>
                <a:lnTo>
                  <a:pt x="1976" y="3824"/>
                </a:lnTo>
                <a:lnTo>
                  <a:pt x="1978" y="3820"/>
                </a:lnTo>
                <a:lnTo>
                  <a:pt x="1973" y="3812"/>
                </a:lnTo>
                <a:lnTo>
                  <a:pt x="1967" y="3811"/>
                </a:lnTo>
                <a:close/>
                <a:moveTo>
                  <a:pt x="2290" y="4308"/>
                </a:moveTo>
                <a:lnTo>
                  <a:pt x="2297" y="4304"/>
                </a:lnTo>
                <a:lnTo>
                  <a:pt x="2303" y="4302"/>
                </a:lnTo>
                <a:lnTo>
                  <a:pt x="2320" y="4296"/>
                </a:lnTo>
                <a:lnTo>
                  <a:pt x="2330" y="4292"/>
                </a:lnTo>
                <a:lnTo>
                  <a:pt x="2336" y="4283"/>
                </a:lnTo>
                <a:lnTo>
                  <a:pt x="2337" y="4279"/>
                </a:lnTo>
                <a:lnTo>
                  <a:pt x="2337" y="4275"/>
                </a:lnTo>
                <a:lnTo>
                  <a:pt x="2340" y="4265"/>
                </a:lnTo>
                <a:lnTo>
                  <a:pt x="2350" y="4259"/>
                </a:lnTo>
                <a:lnTo>
                  <a:pt x="2353" y="4263"/>
                </a:lnTo>
                <a:lnTo>
                  <a:pt x="2357" y="4263"/>
                </a:lnTo>
                <a:lnTo>
                  <a:pt x="2363" y="4263"/>
                </a:lnTo>
                <a:lnTo>
                  <a:pt x="2369" y="4259"/>
                </a:lnTo>
                <a:lnTo>
                  <a:pt x="2366" y="4250"/>
                </a:lnTo>
                <a:lnTo>
                  <a:pt x="2369" y="4236"/>
                </a:lnTo>
                <a:lnTo>
                  <a:pt x="2375" y="4230"/>
                </a:lnTo>
                <a:lnTo>
                  <a:pt x="2378" y="4227"/>
                </a:lnTo>
                <a:lnTo>
                  <a:pt x="2382" y="4224"/>
                </a:lnTo>
                <a:lnTo>
                  <a:pt x="2399" y="4220"/>
                </a:lnTo>
                <a:lnTo>
                  <a:pt x="2402" y="4209"/>
                </a:lnTo>
                <a:lnTo>
                  <a:pt x="2398" y="4201"/>
                </a:lnTo>
                <a:lnTo>
                  <a:pt x="2412" y="4165"/>
                </a:lnTo>
                <a:lnTo>
                  <a:pt x="2421" y="4158"/>
                </a:lnTo>
                <a:lnTo>
                  <a:pt x="2425" y="4152"/>
                </a:lnTo>
                <a:lnTo>
                  <a:pt x="2428" y="4148"/>
                </a:lnTo>
                <a:lnTo>
                  <a:pt x="2425" y="4144"/>
                </a:lnTo>
                <a:lnTo>
                  <a:pt x="2415" y="4137"/>
                </a:lnTo>
                <a:lnTo>
                  <a:pt x="2412" y="4125"/>
                </a:lnTo>
                <a:lnTo>
                  <a:pt x="2412" y="4121"/>
                </a:lnTo>
                <a:lnTo>
                  <a:pt x="2418" y="4112"/>
                </a:lnTo>
                <a:lnTo>
                  <a:pt x="2424" y="4111"/>
                </a:lnTo>
                <a:lnTo>
                  <a:pt x="2425" y="4109"/>
                </a:lnTo>
                <a:lnTo>
                  <a:pt x="2427" y="4106"/>
                </a:lnTo>
                <a:lnTo>
                  <a:pt x="2425" y="4101"/>
                </a:lnTo>
                <a:lnTo>
                  <a:pt x="2418" y="4093"/>
                </a:lnTo>
                <a:lnTo>
                  <a:pt x="2414" y="4092"/>
                </a:lnTo>
                <a:lnTo>
                  <a:pt x="2412" y="4088"/>
                </a:lnTo>
                <a:lnTo>
                  <a:pt x="2412" y="4083"/>
                </a:lnTo>
                <a:lnTo>
                  <a:pt x="2411" y="4073"/>
                </a:lnTo>
                <a:lnTo>
                  <a:pt x="2408" y="4063"/>
                </a:lnTo>
                <a:lnTo>
                  <a:pt x="2408" y="4053"/>
                </a:lnTo>
                <a:lnTo>
                  <a:pt x="2411" y="4044"/>
                </a:lnTo>
                <a:lnTo>
                  <a:pt x="2408" y="4039"/>
                </a:lnTo>
                <a:lnTo>
                  <a:pt x="2402" y="4037"/>
                </a:lnTo>
                <a:lnTo>
                  <a:pt x="2391" y="4036"/>
                </a:lnTo>
                <a:lnTo>
                  <a:pt x="2383" y="4026"/>
                </a:lnTo>
                <a:lnTo>
                  <a:pt x="2385" y="4018"/>
                </a:lnTo>
                <a:lnTo>
                  <a:pt x="2376" y="4003"/>
                </a:lnTo>
                <a:lnTo>
                  <a:pt x="2378" y="3998"/>
                </a:lnTo>
                <a:lnTo>
                  <a:pt x="2379" y="3994"/>
                </a:lnTo>
                <a:lnTo>
                  <a:pt x="2379" y="3985"/>
                </a:lnTo>
                <a:lnTo>
                  <a:pt x="2373" y="3974"/>
                </a:lnTo>
                <a:lnTo>
                  <a:pt x="2366" y="3969"/>
                </a:lnTo>
                <a:lnTo>
                  <a:pt x="2362" y="3974"/>
                </a:lnTo>
                <a:lnTo>
                  <a:pt x="2357" y="3978"/>
                </a:lnTo>
                <a:lnTo>
                  <a:pt x="2353" y="3982"/>
                </a:lnTo>
                <a:lnTo>
                  <a:pt x="2349" y="3987"/>
                </a:lnTo>
                <a:lnTo>
                  <a:pt x="2340" y="3990"/>
                </a:lnTo>
                <a:lnTo>
                  <a:pt x="2336" y="3987"/>
                </a:lnTo>
                <a:lnTo>
                  <a:pt x="2333" y="3977"/>
                </a:lnTo>
                <a:lnTo>
                  <a:pt x="2326" y="3969"/>
                </a:lnTo>
                <a:lnTo>
                  <a:pt x="2314" y="3974"/>
                </a:lnTo>
                <a:lnTo>
                  <a:pt x="2304" y="3969"/>
                </a:lnTo>
                <a:lnTo>
                  <a:pt x="2297" y="3961"/>
                </a:lnTo>
                <a:lnTo>
                  <a:pt x="2291" y="3955"/>
                </a:lnTo>
                <a:lnTo>
                  <a:pt x="2275" y="3961"/>
                </a:lnTo>
                <a:lnTo>
                  <a:pt x="2260" y="3962"/>
                </a:lnTo>
                <a:lnTo>
                  <a:pt x="2247" y="3959"/>
                </a:lnTo>
                <a:lnTo>
                  <a:pt x="2238" y="3952"/>
                </a:lnTo>
                <a:lnTo>
                  <a:pt x="2214" y="3964"/>
                </a:lnTo>
                <a:lnTo>
                  <a:pt x="2198" y="3959"/>
                </a:lnTo>
                <a:lnTo>
                  <a:pt x="2183" y="3951"/>
                </a:lnTo>
                <a:lnTo>
                  <a:pt x="2180" y="3951"/>
                </a:lnTo>
                <a:lnTo>
                  <a:pt x="2178" y="3952"/>
                </a:lnTo>
                <a:lnTo>
                  <a:pt x="2175" y="3954"/>
                </a:lnTo>
                <a:lnTo>
                  <a:pt x="2172" y="3956"/>
                </a:lnTo>
                <a:lnTo>
                  <a:pt x="2157" y="3971"/>
                </a:lnTo>
                <a:lnTo>
                  <a:pt x="2146" y="3987"/>
                </a:lnTo>
                <a:lnTo>
                  <a:pt x="2143" y="3987"/>
                </a:lnTo>
                <a:lnTo>
                  <a:pt x="2142" y="3984"/>
                </a:lnTo>
                <a:lnTo>
                  <a:pt x="2136" y="3982"/>
                </a:lnTo>
                <a:lnTo>
                  <a:pt x="2133" y="3982"/>
                </a:lnTo>
                <a:lnTo>
                  <a:pt x="2127" y="3985"/>
                </a:lnTo>
                <a:lnTo>
                  <a:pt x="2126" y="3992"/>
                </a:lnTo>
                <a:lnTo>
                  <a:pt x="2123" y="3995"/>
                </a:lnTo>
                <a:lnTo>
                  <a:pt x="2119" y="3995"/>
                </a:lnTo>
                <a:lnTo>
                  <a:pt x="2116" y="3995"/>
                </a:lnTo>
                <a:lnTo>
                  <a:pt x="2113" y="3994"/>
                </a:lnTo>
                <a:lnTo>
                  <a:pt x="2107" y="3990"/>
                </a:lnTo>
                <a:lnTo>
                  <a:pt x="2104" y="3990"/>
                </a:lnTo>
                <a:lnTo>
                  <a:pt x="2103" y="3991"/>
                </a:lnTo>
                <a:lnTo>
                  <a:pt x="2104" y="3994"/>
                </a:lnTo>
                <a:lnTo>
                  <a:pt x="2104" y="3997"/>
                </a:lnTo>
                <a:lnTo>
                  <a:pt x="2106" y="4003"/>
                </a:lnTo>
                <a:lnTo>
                  <a:pt x="2107" y="4008"/>
                </a:lnTo>
                <a:lnTo>
                  <a:pt x="2104" y="4020"/>
                </a:lnTo>
                <a:lnTo>
                  <a:pt x="2094" y="4027"/>
                </a:lnTo>
                <a:lnTo>
                  <a:pt x="2091" y="4028"/>
                </a:lnTo>
                <a:lnTo>
                  <a:pt x="2088" y="4028"/>
                </a:lnTo>
                <a:lnTo>
                  <a:pt x="2083" y="4028"/>
                </a:lnTo>
                <a:lnTo>
                  <a:pt x="2080" y="4031"/>
                </a:lnTo>
                <a:lnTo>
                  <a:pt x="2077" y="4033"/>
                </a:lnTo>
                <a:lnTo>
                  <a:pt x="2077" y="4036"/>
                </a:lnTo>
                <a:lnTo>
                  <a:pt x="2074" y="4041"/>
                </a:lnTo>
                <a:lnTo>
                  <a:pt x="2075" y="4046"/>
                </a:lnTo>
                <a:lnTo>
                  <a:pt x="2075" y="4054"/>
                </a:lnTo>
                <a:lnTo>
                  <a:pt x="2070" y="4060"/>
                </a:lnTo>
                <a:lnTo>
                  <a:pt x="2064" y="4060"/>
                </a:lnTo>
                <a:lnTo>
                  <a:pt x="2057" y="4062"/>
                </a:lnTo>
                <a:lnTo>
                  <a:pt x="2052" y="4063"/>
                </a:lnTo>
                <a:lnTo>
                  <a:pt x="2049" y="4066"/>
                </a:lnTo>
                <a:lnTo>
                  <a:pt x="2047" y="4070"/>
                </a:lnTo>
                <a:lnTo>
                  <a:pt x="2048" y="4073"/>
                </a:lnTo>
                <a:lnTo>
                  <a:pt x="2051" y="4076"/>
                </a:lnTo>
                <a:lnTo>
                  <a:pt x="2054" y="4077"/>
                </a:lnTo>
                <a:lnTo>
                  <a:pt x="2055" y="4090"/>
                </a:lnTo>
                <a:lnTo>
                  <a:pt x="2049" y="4098"/>
                </a:lnTo>
                <a:lnTo>
                  <a:pt x="2038" y="4113"/>
                </a:lnTo>
                <a:lnTo>
                  <a:pt x="2041" y="4126"/>
                </a:lnTo>
                <a:lnTo>
                  <a:pt x="2037" y="4137"/>
                </a:lnTo>
                <a:lnTo>
                  <a:pt x="2034" y="4145"/>
                </a:lnTo>
                <a:lnTo>
                  <a:pt x="2032" y="4154"/>
                </a:lnTo>
                <a:lnTo>
                  <a:pt x="2031" y="4157"/>
                </a:lnTo>
                <a:lnTo>
                  <a:pt x="2032" y="4160"/>
                </a:lnTo>
                <a:lnTo>
                  <a:pt x="2038" y="4170"/>
                </a:lnTo>
                <a:lnTo>
                  <a:pt x="2041" y="4191"/>
                </a:lnTo>
                <a:lnTo>
                  <a:pt x="2038" y="4203"/>
                </a:lnTo>
                <a:lnTo>
                  <a:pt x="2045" y="4216"/>
                </a:lnTo>
                <a:lnTo>
                  <a:pt x="2049" y="4223"/>
                </a:lnTo>
                <a:lnTo>
                  <a:pt x="2054" y="4230"/>
                </a:lnTo>
                <a:lnTo>
                  <a:pt x="2055" y="4232"/>
                </a:lnTo>
                <a:lnTo>
                  <a:pt x="2058" y="4233"/>
                </a:lnTo>
                <a:lnTo>
                  <a:pt x="2064" y="4236"/>
                </a:lnTo>
                <a:lnTo>
                  <a:pt x="2070" y="4246"/>
                </a:lnTo>
                <a:lnTo>
                  <a:pt x="2070" y="4252"/>
                </a:lnTo>
                <a:lnTo>
                  <a:pt x="2075" y="4259"/>
                </a:lnTo>
                <a:lnTo>
                  <a:pt x="2084" y="4278"/>
                </a:lnTo>
                <a:lnTo>
                  <a:pt x="2085" y="4288"/>
                </a:lnTo>
                <a:lnTo>
                  <a:pt x="2090" y="4289"/>
                </a:lnTo>
                <a:lnTo>
                  <a:pt x="2094" y="4291"/>
                </a:lnTo>
                <a:lnTo>
                  <a:pt x="2100" y="4291"/>
                </a:lnTo>
                <a:lnTo>
                  <a:pt x="2106" y="4291"/>
                </a:lnTo>
                <a:lnTo>
                  <a:pt x="2110" y="4291"/>
                </a:lnTo>
                <a:lnTo>
                  <a:pt x="2113" y="4292"/>
                </a:lnTo>
                <a:lnTo>
                  <a:pt x="2117" y="4296"/>
                </a:lnTo>
                <a:lnTo>
                  <a:pt x="2121" y="4301"/>
                </a:lnTo>
                <a:lnTo>
                  <a:pt x="2124" y="4304"/>
                </a:lnTo>
                <a:lnTo>
                  <a:pt x="2127" y="4305"/>
                </a:lnTo>
                <a:lnTo>
                  <a:pt x="2159" y="4314"/>
                </a:lnTo>
                <a:lnTo>
                  <a:pt x="2192" y="4317"/>
                </a:lnTo>
                <a:lnTo>
                  <a:pt x="2198" y="4318"/>
                </a:lnTo>
                <a:lnTo>
                  <a:pt x="2202" y="4320"/>
                </a:lnTo>
                <a:lnTo>
                  <a:pt x="2212" y="4324"/>
                </a:lnTo>
                <a:lnTo>
                  <a:pt x="2234" y="4322"/>
                </a:lnTo>
                <a:lnTo>
                  <a:pt x="2245" y="4318"/>
                </a:lnTo>
                <a:lnTo>
                  <a:pt x="2251" y="4315"/>
                </a:lnTo>
                <a:lnTo>
                  <a:pt x="2255" y="4312"/>
                </a:lnTo>
                <a:lnTo>
                  <a:pt x="2264" y="4307"/>
                </a:lnTo>
                <a:lnTo>
                  <a:pt x="2271" y="4311"/>
                </a:lnTo>
                <a:lnTo>
                  <a:pt x="2275" y="4320"/>
                </a:lnTo>
                <a:lnTo>
                  <a:pt x="2286" y="4325"/>
                </a:lnTo>
                <a:lnTo>
                  <a:pt x="2290" y="4317"/>
                </a:lnTo>
                <a:lnTo>
                  <a:pt x="2290" y="4308"/>
                </a:lnTo>
                <a:close/>
                <a:moveTo>
                  <a:pt x="2012" y="4026"/>
                </a:moveTo>
                <a:lnTo>
                  <a:pt x="2014" y="4020"/>
                </a:lnTo>
                <a:lnTo>
                  <a:pt x="2011" y="4018"/>
                </a:lnTo>
                <a:lnTo>
                  <a:pt x="2001" y="4026"/>
                </a:lnTo>
                <a:lnTo>
                  <a:pt x="1990" y="4031"/>
                </a:lnTo>
                <a:lnTo>
                  <a:pt x="1992" y="4033"/>
                </a:lnTo>
                <a:lnTo>
                  <a:pt x="1998" y="4031"/>
                </a:lnTo>
                <a:lnTo>
                  <a:pt x="2002" y="4030"/>
                </a:lnTo>
                <a:lnTo>
                  <a:pt x="2008" y="4027"/>
                </a:lnTo>
                <a:lnTo>
                  <a:pt x="2012" y="4026"/>
                </a:lnTo>
                <a:close/>
                <a:moveTo>
                  <a:pt x="1599" y="4305"/>
                </a:moveTo>
                <a:lnTo>
                  <a:pt x="1601" y="4311"/>
                </a:lnTo>
                <a:lnTo>
                  <a:pt x="1606" y="4311"/>
                </a:lnTo>
                <a:lnTo>
                  <a:pt x="1611" y="4308"/>
                </a:lnTo>
                <a:lnTo>
                  <a:pt x="1613" y="4304"/>
                </a:lnTo>
                <a:lnTo>
                  <a:pt x="1612" y="4301"/>
                </a:lnTo>
                <a:lnTo>
                  <a:pt x="1605" y="4296"/>
                </a:lnTo>
                <a:lnTo>
                  <a:pt x="1599" y="4299"/>
                </a:lnTo>
                <a:lnTo>
                  <a:pt x="1599" y="4305"/>
                </a:lnTo>
                <a:close/>
                <a:moveTo>
                  <a:pt x="1857" y="4227"/>
                </a:moveTo>
                <a:lnTo>
                  <a:pt x="1857" y="4226"/>
                </a:lnTo>
                <a:lnTo>
                  <a:pt x="1858" y="4230"/>
                </a:lnTo>
                <a:lnTo>
                  <a:pt x="1857" y="4227"/>
                </a:lnTo>
                <a:close/>
                <a:moveTo>
                  <a:pt x="1687" y="4390"/>
                </a:moveTo>
                <a:lnTo>
                  <a:pt x="1685" y="4389"/>
                </a:lnTo>
                <a:lnTo>
                  <a:pt x="1688" y="4396"/>
                </a:lnTo>
                <a:lnTo>
                  <a:pt x="1687" y="4390"/>
                </a:lnTo>
                <a:close/>
                <a:moveTo>
                  <a:pt x="1716" y="4379"/>
                </a:moveTo>
                <a:lnTo>
                  <a:pt x="1714" y="4374"/>
                </a:lnTo>
                <a:lnTo>
                  <a:pt x="1716" y="4370"/>
                </a:lnTo>
                <a:lnTo>
                  <a:pt x="1719" y="4364"/>
                </a:lnTo>
                <a:lnTo>
                  <a:pt x="1719" y="4358"/>
                </a:lnTo>
                <a:lnTo>
                  <a:pt x="1711" y="4344"/>
                </a:lnTo>
                <a:lnTo>
                  <a:pt x="1710" y="4328"/>
                </a:lnTo>
                <a:lnTo>
                  <a:pt x="1710" y="4321"/>
                </a:lnTo>
                <a:lnTo>
                  <a:pt x="1706" y="4315"/>
                </a:lnTo>
                <a:lnTo>
                  <a:pt x="1703" y="4325"/>
                </a:lnTo>
                <a:lnTo>
                  <a:pt x="1707" y="4334"/>
                </a:lnTo>
                <a:lnTo>
                  <a:pt x="1708" y="4353"/>
                </a:lnTo>
                <a:lnTo>
                  <a:pt x="1711" y="4367"/>
                </a:lnTo>
                <a:lnTo>
                  <a:pt x="1714" y="4379"/>
                </a:lnTo>
                <a:lnTo>
                  <a:pt x="1714" y="4392"/>
                </a:lnTo>
                <a:lnTo>
                  <a:pt x="1719" y="4394"/>
                </a:lnTo>
                <a:lnTo>
                  <a:pt x="1719" y="4386"/>
                </a:lnTo>
                <a:lnTo>
                  <a:pt x="1716" y="4379"/>
                </a:lnTo>
                <a:close/>
                <a:moveTo>
                  <a:pt x="1688" y="4371"/>
                </a:moveTo>
                <a:lnTo>
                  <a:pt x="1684" y="4373"/>
                </a:lnTo>
                <a:lnTo>
                  <a:pt x="1688" y="4371"/>
                </a:lnTo>
                <a:close/>
                <a:moveTo>
                  <a:pt x="1753" y="4417"/>
                </a:moveTo>
                <a:lnTo>
                  <a:pt x="1752" y="4415"/>
                </a:lnTo>
                <a:lnTo>
                  <a:pt x="1750" y="4413"/>
                </a:lnTo>
                <a:lnTo>
                  <a:pt x="1744" y="4417"/>
                </a:lnTo>
                <a:lnTo>
                  <a:pt x="1746" y="4422"/>
                </a:lnTo>
                <a:lnTo>
                  <a:pt x="1752" y="4423"/>
                </a:lnTo>
                <a:lnTo>
                  <a:pt x="1754" y="4420"/>
                </a:lnTo>
                <a:lnTo>
                  <a:pt x="1753" y="4417"/>
                </a:lnTo>
                <a:close/>
                <a:moveTo>
                  <a:pt x="1729" y="4415"/>
                </a:moveTo>
                <a:lnTo>
                  <a:pt x="1724" y="4417"/>
                </a:lnTo>
                <a:lnTo>
                  <a:pt x="1729" y="4415"/>
                </a:lnTo>
                <a:close/>
                <a:moveTo>
                  <a:pt x="1838" y="4353"/>
                </a:moveTo>
                <a:lnTo>
                  <a:pt x="1839" y="4345"/>
                </a:lnTo>
                <a:lnTo>
                  <a:pt x="1837" y="4343"/>
                </a:lnTo>
                <a:lnTo>
                  <a:pt x="1832" y="4345"/>
                </a:lnTo>
                <a:lnTo>
                  <a:pt x="1834" y="4350"/>
                </a:lnTo>
                <a:lnTo>
                  <a:pt x="1838" y="4353"/>
                </a:lnTo>
                <a:close/>
                <a:moveTo>
                  <a:pt x="1824" y="4332"/>
                </a:moveTo>
                <a:lnTo>
                  <a:pt x="1828" y="4331"/>
                </a:lnTo>
                <a:lnTo>
                  <a:pt x="1829" y="4327"/>
                </a:lnTo>
                <a:lnTo>
                  <a:pt x="1826" y="4324"/>
                </a:lnTo>
                <a:lnTo>
                  <a:pt x="1824" y="4322"/>
                </a:lnTo>
                <a:lnTo>
                  <a:pt x="1821" y="4321"/>
                </a:lnTo>
                <a:lnTo>
                  <a:pt x="1821" y="4318"/>
                </a:lnTo>
                <a:lnTo>
                  <a:pt x="1819" y="4327"/>
                </a:lnTo>
                <a:lnTo>
                  <a:pt x="1824" y="4332"/>
                </a:lnTo>
                <a:close/>
                <a:moveTo>
                  <a:pt x="1883" y="4386"/>
                </a:moveTo>
                <a:lnTo>
                  <a:pt x="1890" y="4383"/>
                </a:lnTo>
                <a:lnTo>
                  <a:pt x="1897" y="4371"/>
                </a:lnTo>
                <a:lnTo>
                  <a:pt x="1901" y="4363"/>
                </a:lnTo>
                <a:lnTo>
                  <a:pt x="1903" y="4354"/>
                </a:lnTo>
                <a:lnTo>
                  <a:pt x="1906" y="4348"/>
                </a:lnTo>
                <a:lnTo>
                  <a:pt x="1906" y="4343"/>
                </a:lnTo>
                <a:lnTo>
                  <a:pt x="1903" y="4341"/>
                </a:lnTo>
                <a:lnTo>
                  <a:pt x="1897" y="4347"/>
                </a:lnTo>
                <a:lnTo>
                  <a:pt x="1891" y="4353"/>
                </a:lnTo>
                <a:lnTo>
                  <a:pt x="1888" y="4356"/>
                </a:lnTo>
                <a:lnTo>
                  <a:pt x="1885" y="4357"/>
                </a:lnTo>
                <a:lnTo>
                  <a:pt x="1885" y="4367"/>
                </a:lnTo>
                <a:lnTo>
                  <a:pt x="1881" y="4379"/>
                </a:lnTo>
                <a:lnTo>
                  <a:pt x="1880" y="4383"/>
                </a:lnTo>
                <a:lnTo>
                  <a:pt x="1883" y="4386"/>
                </a:lnTo>
                <a:close/>
                <a:moveTo>
                  <a:pt x="1857" y="4393"/>
                </a:moveTo>
                <a:lnTo>
                  <a:pt x="1862" y="4387"/>
                </a:lnTo>
                <a:lnTo>
                  <a:pt x="1860" y="4383"/>
                </a:lnTo>
                <a:lnTo>
                  <a:pt x="1855" y="4380"/>
                </a:lnTo>
                <a:lnTo>
                  <a:pt x="1851" y="4377"/>
                </a:lnTo>
                <a:lnTo>
                  <a:pt x="1851" y="4386"/>
                </a:lnTo>
                <a:lnTo>
                  <a:pt x="1857" y="4393"/>
                </a:lnTo>
                <a:close/>
                <a:moveTo>
                  <a:pt x="2094" y="4419"/>
                </a:moveTo>
                <a:lnTo>
                  <a:pt x="2090" y="4419"/>
                </a:lnTo>
                <a:lnTo>
                  <a:pt x="2087" y="4417"/>
                </a:lnTo>
                <a:lnTo>
                  <a:pt x="2084" y="4415"/>
                </a:lnTo>
                <a:lnTo>
                  <a:pt x="2080" y="4412"/>
                </a:lnTo>
                <a:lnTo>
                  <a:pt x="2077" y="4416"/>
                </a:lnTo>
                <a:lnTo>
                  <a:pt x="2081" y="4419"/>
                </a:lnTo>
                <a:lnTo>
                  <a:pt x="2083" y="4420"/>
                </a:lnTo>
                <a:lnTo>
                  <a:pt x="2084" y="4420"/>
                </a:lnTo>
                <a:lnTo>
                  <a:pt x="2088" y="4425"/>
                </a:lnTo>
                <a:lnTo>
                  <a:pt x="2091" y="4428"/>
                </a:lnTo>
                <a:lnTo>
                  <a:pt x="2097" y="4435"/>
                </a:lnTo>
                <a:lnTo>
                  <a:pt x="2104" y="4432"/>
                </a:lnTo>
                <a:lnTo>
                  <a:pt x="2104" y="4428"/>
                </a:lnTo>
                <a:lnTo>
                  <a:pt x="2100" y="4420"/>
                </a:lnTo>
                <a:lnTo>
                  <a:pt x="2094" y="4419"/>
                </a:lnTo>
                <a:close/>
                <a:moveTo>
                  <a:pt x="2061" y="4482"/>
                </a:moveTo>
                <a:lnTo>
                  <a:pt x="2067" y="4485"/>
                </a:lnTo>
                <a:lnTo>
                  <a:pt x="2071" y="4482"/>
                </a:lnTo>
                <a:lnTo>
                  <a:pt x="2071" y="4478"/>
                </a:lnTo>
                <a:lnTo>
                  <a:pt x="2068" y="4474"/>
                </a:lnTo>
                <a:lnTo>
                  <a:pt x="2067" y="4474"/>
                </a:lnTo>
                <a:lnTo>
                  <a:pt x="2065" y="4472"/>
                </a:lnTo>
                <a:lnTo>
                  <a:pt x="2064" y="4471"/>
                </a:lnTo>
                <a:lnTo>
                  <a:pt x="2058" y="4474"/>
                </a:lnTo>
                <a:lnTo>
                  <a:pt x="2057" y="4479"/>
                </a:lnTo>
                <a:lnTo>
                  <a:pt x="2061" y="4482"/>
                </a:lnTo>
                <a:close/>
                <a:moveTo>
                  <a:pt x="1956" y="4305"/>
                </a:moveTo>
                <a:lnTo>
                  <a:pt x="1955" y="4302"/>
                </a:lnTo>
                <a:lnTo>
                  <a:pt x="1952" y="4299"/>
                </a:lnTo>
                <a:lnTo>
                  <a:pt x="1947" y="4298"/>
                </a:lnTo>
                <a:lnTo>
                  <a:pt x="1946" y="4304"/>
                </a:lnTo>
                <a:lnTo>
                  <a:pt x="1952" y="4307"/>
                </a:lnTo>
                <a:lnTo>
                  <a:pt x="1956" y="4308"/>
                </a:lnTo>
                <a:lnTo>
                  <a:pt x="1956" y="4305"/>
                </a:lnTo>
                <a:close/>
                <a:moveTo>
                  <a:pt x="1998" y="4282"/>
                </a:moveTo>
                <a:lnTo>
                  <a:pt x="1996" y="4281"/>
                </a:lnTo>
                <a:lnTo>
                  <a:pt x="1986" y="4273"/>
                </a:lnTo>
                <a:lnTo>
                  <a:pt x="1978" y="4265"/>
                </a:lnTo>
                <a:lnTo>
                  <a:pt x="1978" y="4271"/>
                </a:lnTo>
                <a:lnTo>
                  <a:pt x="1982" y="4275"/>
                </a:lnTo>
                <a:lnTo>
                  <a:pt x="1990" y="4282"/>
                </a:lnTo>
                <a:lnTo>
                  <a:pt x="1995" y="4286"/>
                </a:lnTo>
                <a:lnTo>
                  <a:pt x="1999" y="4291"/>
                </a:lnTo>
                <a:lnTo>
                  <a:pt x="2003" y="4296"/>
                </a:lnTo>
                <a:lnTo>
                  <a:pt x="2011" y="4294"/>
                </a:lnTo>
                <a:lnTo>
                  <a:pt x="2009" y="4289"/>
                </a:lnTo>
                <a:lnTo>
                  <a:pt x="2003" y="4283"/>
                </a:lnTo>
                <a:lnTo>
                  <a:pt x="1998" y="4282"/>
                </a:lnTo>
                <a:close/>
                <a:moveTo>
                  <a:pt x="2029" y="4374"/>
                </a:moveTo>
                <a:lnTo>
                  <a:pt x="2032" y="4376"/>
                </a:lnTo>
                <a:lnTo>
                  <a:pt x="2034" y="4379"/>
                </a:lnTo>
                <a:lnTo>
                  <a:pt x="2038" y="4377"/>
                </a:lnTo>
                <a:lnTo>
                  <a:pt x="2038" y="4371"/>
                </a:lnTo>
                <a:lnTo>
                  <a:pt x="2028" y="4367"/>
                </a:lnTo>
                <a:lnTo>
                  <a:pt x="2025" y="4371"/>
                </a:lnTo>
                <a:lnTo>
                  <a:pt x="2029" y="4374"/>
                </a:lnTo>
                <a:close/>
                <a:moveTo>
                  <a:pt x="2101" y="4381"/>
                </a:moveTo>
                <a:lnTo>
                  <a:pt x="2106" y="4377"/>
                </a:lnTo>
                <a:lnTo>
                  <a:pt x="2106" y="4373"/>
                </a:lnTo>
                <a:lnTo>
                  <a:pt x="2103" y="4371"/>
                </a:lnTo>
                <a:lnTo>
                  <a:pt x="2098" y="4373"/>
                </a:lnTo>
                <a:lnTo>
                  <a:pt x="2098" y="4379"/>
                </a:lnTo>
                <a:lnTo>
                  <a:pt x="2101" y="4381"/>
                </a:lnTo>
                <a:close/>
                <a:moveTo>
                  <a:pt x="2473" y="4065"/>
                </a:moveTo>
                <a:lnTo>
                  <a:pt x="2470" y="4057"/>
                </a:lnTo>
                <a:lnTo>
                  <a:pt x="2460" y="4047"/>
                </a:lnTo>
                <a:lnTo>
                  <a:pt x="2452" y="4044"/>
                </a:lnTo>
                <a:lnTo>
                  <a:pt x="2447" y="4044"/>
                </a:lnTo>
                <a:lnTo>
                  <a:pt x="2441" y="4047"/>
                </a:lnTo>
                <a:lnTo>
                  <a:pt x="2432" y="4054"/>
                </a:lnTo>
                <a:lnTo>
                  <a:pt x="2427" y="4070"/>
                </a:lnTo>
                <a:lnTo>
                  <a:pt x="2428" y="4080"/>
                </a:lnTo>
                <a:lnTo>
                  <a:pt x="2432" y="4083"/>
                </a:lnTo>
                <a:lnTo>
                  <a:pt x="2437" y="4085"/>
                </a:lnTo>
                <a:lnTo>
                  <a:pt x="2451" y="4088"/>
                </a:lnTo>
                <a:lnTo>
                  <a:pt x="2464" y="4082"/>
                </a:lnTo>
                <a:lnTo>
                  <a:pt x="2468" y="4079"/>
                </a:lnTo>
                <a:lnTo>
                  <a:pt x="2473" y="4070"/>
                </a:lnTo>
                <a:lnTo>
                  <a:pt x="2473" y="4065"/>
                </a:lnTo>
                <a:close/>
                <a:moveTo>
                  <a:pt x="2455" y="4188"/>
                </a:moveTo>
                <a:lnTo>
                  <a:pt x="2468" y="4204"/>
                </a:lnTo>
                <a:lnTo>
                  <a:pt x="2486" y="4213"/>
                </a:lnTo>
                <a:lnTo>
                  <a:pt x="2496" y="4216"/>
                </a:lnTo>
                <a:lnTo>
                  <a:pt x="2506" y="4213"/>
                </a:lnTo>
                <a:lnTo>
                  <a:pt x="2511" y="4210"/>
                </a:lnTo>
                <a:lnTo>
                  <a:pt x="2516" y="4204"/>
                </a:lnTo>
                <a:lnTo>
                  <a:pt x="2522" y="4188"/>
                </a:lnTo>
                <a:lnTo>
                  <a:pt x="2527" y="4173"/>
                </a:lnTo>
                <a:lnTo>
                  <a:pt x="2532" y="4162"/>
                </a:lnTo>
                <a:lnTo>
                  <a:pt x="2536" y="4152"/>
                </a:lnTo>
                <a:lnTo>
                  <a:pt x="2546" y="4151"/>
                </a:lnTo>
                <a:lnTo>
                  <a:pt x="2556" y="4152"/>
                </a:lnTo>
                <a:lnTo>
                  <a:pt x="2565" y="4154"/>
                </a:lnTo>
                <a:lnTo>
                  <a:pt x="2575" y="4150"/>
                </a:lnTo>
                <a:lnTo>
                  <a:pt x="2582" y="4147"/>
                </a:lnTo>
                <a:lnTo>
                  <a:pt x="2592" y="4135"/>
                </a:lnTo>
                <a:lnTo>
                  <a:pt x="2593" y="4126"/>
                </a:lnTo>
                <a:lnTo>
                  <a:pt x="2595" y="4116"/>
                </a:lnTo>
                <a:lnTo>
                  <a:pt x="2592" y="4106"/>
                </a:lnTo>
                <a:lnTo>
                  <a:pt x="2589" y="4102"/>
                </a:lnTo>
                <a:lnTo>
                  <a:pt x="2586" y="4099"/>
                </a:lnTo>
                <a:lnTo>
                  <a:pt x="2576" y="4093"/>
                </a:lnTo>
                <a:lnTo>
                  <a:pt x="2566" y="4089"/>
                </a:lnTo>
                <a:lnTo>
                  <a:pt x="2552" y="4092"/>
                </a:lnTo>
                <a:lnTo>
                  <a:pt x="2539" y="4101"/>
                </a:lnTo>
                <a:lnTo>
                  <a:pt x="2536" y="4103"/>
                </a:lnTo>
                <a:lnTo>
                  <a:pt x="2533" y="4108"/>
                </a:lnTo>
                <a:lnTo>
                  <a:pt x="2527" y="4113"/>
                </a:lnTo>
                <a:lnTo>
                  <a:pt x="2517" y="4113"/>
                </a:lnTo>
                <a:lnTo>
                  <a:pt x="2507" y="4112"/>
                </a:lnTo>
                <a:lnTo>
                  <a:pt x="2501" y="4106"/>
                </a:lnTo>
                <a:lnTo>
                  <a:pt x="2487" y="4106"/>
                </a:lnTo>
                <a:lnTo>
                  <a:pt x="2475" y="4111"/>
                </a:lnTo>
                <a:lnTo>
                  <a:pt x="2465" y="4116"/>
                </a:lnTo>
                <a:lnTo>
                  <a:pt x="2458" y="4126"/>
                </a:lnTo>
                <a:lnTo>
                  <a:pt x="2454" y="4135"/>
                </a:lnTo>
                <a:lnTo>
                  <a:pt x="2450" y="4155"/>
                </a:lnTo>
                <a:lnTo>
                  <a:pt x="2451" y="4164"/>
                </a:lnTo>
                <a:lnTo>
                  <a:pt x="2452" y="4173"/>
                </a:lnTo>
                <a:lnTo>
                  <a:pt x="2454" y="4181"/>
                </a:lnTo>
                <a:lnTo>
                  <a:pt x="2455" y="4188"/>
                </a:lnTo>
                <a:close/>
                <a:moveTo>
                  <a:pt x="2785" y="4196"/>
                </a:moveTo>
                <a:lnTo>
                  <a:pt x="2789" y="4191"/>
                </a:lnTo>
                <a:lnTo>
                  <a:pt x="2789" y="4186"/>
                </a:lnTo>
                <a:lnTo>
                  <a:pt x="2786" y="4184"/>
                </a:lnTo>
                <a:lnTo>
                  <a:pt x="2781" y="4187"/>
                </a:lnTo>
                <a:lnTo>
                  <a:pt x="2781" y="4193"/>
                </a:lnTo>
                <a:lnTo>
                  <a:pt x="2785" y="4196"/>
                </a:lnTo>
                <a:close/>
                <a:moveTo>
                  <a:pt x="2612" y="4392"/>
                </a:moveTo>
                <a:lnTo>
                  <a:pt x="2618" y="4390"/>
                </a:lnTo>
                <a:lnTo>
                  <a:pt x="2619" y="4386"/>
                </a:lnTo>
                <a:lnTo>
                  <a:pt x="2619" y="4380"/>
                </a:lnTo>
                <a:lnTo>
                  <a:pt x="2615" y="4377"/>
                </a:lnTo>
                <a:lnTo>
                  <a:pt x="2609" y="4380"/>
                </a:lnTo>
                <a:lnTo>
                  <a:pt x="2608" y="4387"/>
                </a:lnTo>
                <a:lnTo>
                  <a:pt x="2612" y="4392"/>
                </a:lnTo>
                <a:close/>
                <a:moveTo>
                  <a:pt x="2755" y="4402"/>
                </a:moveTo>
                <a:lnTo>
                  <a:pt x="2759" y="4397"/>
                </a:lnTo>
                <a:lnTo>
                  <a:pt x="2759" y="4392"/>
                </a:lnTo>
                <a:lnTo>
                  <a:pt x="2755" y="4390"/>
                </a:lnTo>
                <a:lnTo>
                  <a:pt x="2750" y="4393"/>
                </a:lnTo>
                <a:lnTo>
                  <a:pt x="2750" y="4399"/>
                </a:lnTo>
                <a:lnTo>
                  <a:pt x="2755" y="4402"/>
                </a:lnTo>
                <a:close/>
                <a:moveTo>
                  <a:pt x="2360" y="4419"/>
                </a:moveTo>
                <a:lnTo>
                  <a:pt x="2352" y="4425"/>
                </a:lnTo>
                <a:lnTo>
                  <a:pt x="2346" y="4435"/>
                </a:lnTo>
                <a:lnTo>
                  <a:pt x="2340" y="4446"/>
                </a:lnTo>
                <a:lnTo>
                  <a:pt x="2339" y="4459"/>
                </a:lnTo>
                <a:lnTo>
                  <a:pt x="2343" y="4462"/>
                </a:lnTo>
                <a:lnTo>
                  <a:pt x="2350" y="4458"/>
                </a:lnTo>
                <a:lnTo>
                  <a:pt x="2355" y="4449"/>
                </a:lnTo>
                <a:lnTo>
                  <a:pt x="2356" y="4448"/>
                </a:lnTo>
                <a:lnTo>
                  <a:pt x="2359" y="4445"/>
                </a:lnTo>
                <a:lnTo>
                  <a:pt x="2363" y="4438"/>
                </a:lnTo>
                <a:lnTo>
                  <a:pt x="2363" y="4425"/>
                </a:lnTo>
                <a:lnTo>
                  <a:pt x="2360" y="4419"/>
                </a:lnTo>
                <a:close/>
                <a:moveTo>
                  <a:pt x="2560" y="4511"/>
                </a:moveTo>
                <a:lnTo>
                  <a:pt x="2563" y="4515"/>
                </a:lnTo>
                <a:lnTo>
                  <a:pt x="2568" y="4518"/>
                </a:lnTo>
                <a:lnTo>
                  <a:pt x="2576" y="4511"/>
                </a:lnTo>
                <a:lnTo>
                  <a:pt x="2578" y="4504"/>
                </a:lnTo>
                <a:lnTo>
                  <a:pt x="2576" y="4484"/>
                </a:lnTo>
                <a:lnTo>
                  <a:pt x="2576" y="4464"/>
                </a:lnTo>
                <a:lnTo>
                  <a:pt x="2569" y="4455"/>
                </a:lnTo>
                <a:lnTo>
                  <a:pt x="2560" y="4449"/>
                </a:lnTo>
                <a:lnTo>
                  <a:pt x="2559" y="4448"/>
                </a:lnTo>
                <a:lnTo>
                  <a:pt x="2550" y="4456"/>
                </a:lnTo>
                <a:lnTo>
                  <a:pt x="2549" y="4468"/>
                </a:lnTo>
                <a:lnTo>
                  <a:pt x="2552" y="4490"/>
                </a:lnTo>
                <a:lnTo>
                  <a:pt x="2560" y="4511"/>
                </a:lnTo>
                <a:close/>
                <a:moveTo>
                  <a:pt x="2490" y="4505"/>
                </a:moveTo>
                <a:lnTo>
                  <a:pt x="2493" y="4505"/>
                </a:lnTo>
                <a:lnTo>
                  <a:pt x="2494" y="4500"/>
                </a:lnTo>
                <a:lnTo>
                  <a:pt x="2490" y="4497"/>
                </a:lnTo>
                <a:lnTo>
                  <a:pt x="2487" y="4500"/>
                </a:lnTo>
                <a:lnTo>
                  <a:pt x="2487" y="4504"/>
                </a:lnTo>
                <a:lnTo>
                  <a:pt x="2490" y="4505"/>
                </a:lnTo>
                <a:close/>
                <a:moveTo>
                  <a:pt x="2566" y="4567"/>
                </a:moveTo>
                <a:lnTo>
                  <a:pt x="2569" y="4564"/>
                </a:lnTo>
                <a:lnTo>
                  <a:pt x="2568" y="4559"/>
                </a:lnTo>
                <a:lnTo>
                  <a:pt x="2565" y="4557"/>
                </a:lnTo>
                <a:lnTo>
                  <a:pt x="2562" y="4560"/>
                </a:lnTo>
                <a:lnTo>
                  <a:pt x="2562" y="4564"/>
                </a:lnTo>
                <a:lnTo>
                  <a:pt x="2566" y="4567"/>
                </a:lnTo>
                <a:close/>
                <a:moveTo>
                  <a:pt x="1609" y="3383"/>
                </a:moveTo>
                <a:lnTo>
                  <a:pt x="1601" y="3383"/>
                </a:lnTo>
                <a:lnTo>
                  <a:pt x="1588" y="3393"/>
                </a:lnTo>
                <a:lnTo>
                  <a:pt x="1583" y="3403"/>
                </a:lnTo>
                <a:lnTo>
                  <a:pt x="1585" y="3403"/>
                </a:lnTo>
                <a:lnTo>
                  <a:pt x="1585" y="3410"/>
                </a:lnTo>
                <a:lnTo>
                  <a:pt x="1592" y="3413"/>
                </a:lnTo>
                <a:lnTo>
                  <a:pt x="1595" y="3413"/>
                </a:lnTo>
                <a:lnTo>
                  <a:pt x="1598" y="3413"/>
                </a:lnTo>
                <a:lnTo>
                  <a:pt x="1613" y="3408"/>
                </a:lnTo>
                <a:lnTo>
                  <a:pt x="1631" y="3406"/>
                </a:lnTo>
                <a:lnTo>
                  <a:pt x="1639" y="3405"/>
                </a:lnTo>
                <a:lnTo>
                  <a:pt x="1648" y="3399"/>
                </a:lnTo>
                <a:lnTo>
                  <a:pt x="1654" y="3396"/>
                </a:lnTo>
                <a:lnTo>
                  <a:pt x="1654" y="3390"/>
                </a:lnTo>
                <a:lnTo>
                  <a:pt x="1649" y="3387"/>
                </a:lnTo>
                <a:lnTo>
                  <a:pt x="1644" y="3390"/>
                </a:lnTo>
                <a:lnTo>
                  <a:pt x="1636" y="3387"/>
                </a:lnTo>
                <a:lnTo>
                  <a:pt x="1628" y="3392"/>
                </a:lnTo>
                <a:lnTo>
                  <a:pt x="1624" y="3397"/>
                </a:lnTo>
                <a:lnTo>
                  <a:pt x="1619" y="3400"/>
                </a:lnTo>
                <a:lnTo>
                  <a:pt x="1616" y="3396"/>
                </a:lnTo>
                <a:lnTo>
                  <a:pt x="1616" y="3392"/>
                </a:lnTo>
                <a:lnTo>
                  <a:pt x="1613" y="3387"/>
                </a:lnTo>
                <a:lnTo>
                  <a:pt x="1612" y="3386"/>
                </a:lnTo>
                <a:lnTo>
                  <a:pt x="1608" y="3383"/>
                </a:lnTo>
                <a:lnTo>
                  <a:pt x="1609" y="3383"/>
                </a:lnTo>
                <a:close/>
                <a:moveTo>
                  <a:pt x="1641" y="3266"/>
                </a:moveTo>
                <a:lnTo>
                  <a:pt x="1636" y="3269"/>
                </a:lnTo>
                <a:lnTo>
                  <a:pt x="1632" y="3269"/>
                </a:lnTo>
                <a:lnTo>
                  <a:pt x="1624" y="3272"/>
                </a:lnTo>
                <a:lnTo>
                  <a:pt x="1621" y="3279"/>
                </a:lnTo>
                <a:lnTo>
                  <a:pt x="1621" y="3285"/>
                </a:lnTo>
                <a:lnTo>
                  <a:pt x="1626" y="3292"/>
                </a:lnTo>
                <a:lnTo>
                  <a:pt x="1632" y="3292"/>
                </a:lnTo>
                <a:lnTo>
                  <a:pt x="1638" y="3291"/>
                </a:lnTo>
                <a:lnTo>
                  <a:pt x="1647" y="3285"/>
                </a:lnTo>
                <a:lnTo>
                  <a:pt x="1648" y="3279"/>
                </a:lnTo>
                <a:lnTo>
                  <a:pt x="1649" y="3275"/>
                </a:lnTo>
                <a:lnTo>
                  <a:pt x="1645" y="3268"/>
                </a:lnTo>
                <a:lnTo>
                  <a:pt x="1641" y="3266"/>
                </a:lnTo>
                <a:close/>
                <a:moveTo>
                  <a:pt x="1826" y="3482"/>
                </a:moveTo>
                <a:lnTo>
                  <a:pt x="1831" y="3480"/>
                </a:lnTo>
                <a:lnTo>
                  <a:pt x="1835" y="3477"/>
                </a:lnTo>
                <a:lnTo>
                  <a:pt x="1839" y="3469"/>
                </a:lnTo>
                <a:lnTo>
                  <a:pt x="1837" y="3462"/>
                </a:lnTo>
                <a:lnTo>
                  <a:pt x="1835" y="3461"/>
                </a:lnTo>
                <a:lnTo>
                  <a:pt x="1832" y="3459"/>
                </a:lnTo>
                <a:lnTo>
                  <a:pt x="1825" y="3461"/>
                </a:lnTo>
                <a:lnTo>
                  <a:pt x="1816" y="3469"/>
                </a:lnTo>
                <a:lnTo>
                  <a:pt x="1815" y="3475"/>
                </a:lnTo>
                <a:lnTo>
                  <a:pt x="1818" y="3481"/>
                </a:lnTo>
                <a:lnTo>
                  <a:pt x="1824" y="3484"/>
                </a:lnTo>
                <a:lnTo>
                  <a:pt x="1826" y="3482"/>
                </a:lnTo>
                <a:close/>
                <a:moveTo>
                  <a:pt x="1839" y="3493"/>
                </a:moveTo>
                <a:lnTo>
                  <a:pt x="1841" y="3490"/>
                </a:lnTo>
                <a:lnTo>
                  <a:pt x="1839" y="3485"/>
                </a:lnTo>
                <a:lnTo>
                  <a:pt x="1837" y="3484"/>
                </a:lnTo>
                <a:lnTo>
                  <a:pt x="1831" y="3487"/>
                </a:lnTo>
                <a:lnTo>
                  <a:pt x="1825" y="3493"/>
                </a:lnTo>
                <a:lnTo>
                  <a:pt x="1824" y="3495"/>
                </a:lnTo>
                <a:lnTo>
                  <a:pt x="1828" y="3495"/>
                </a:lnTo>
                <a:lnTo>
                  <a:pt x="1834" y="3495"/>
                </a:lnTo>
                <a:lnTo>
                  <a:pt x="1839" y="3493"/>
                </a:lnTo>
                <a:close/>
                <a:moveTo>
                  <a:pt x="1845" y="3420"/>
                </a:moveTo>
                <a:lnTo>
                  <a:pt x="1849" y="3406"/>
                </a:lnTo>
                <a:lnTo>
                  <a:pt x="1848" y="3390"/>
                </a:lnTo>
                <a:lnTo>
                  <a:pt x="1849" y="3384"/>
                </a:lnTo>
                <a:lnTo>
                  <a:pt x="1854" y="3372"/>
                </a:lnTo>
                <a:lnTo>
                  <a:pt x="1862" y="3354"/>
                </a:lnTo>
                <a:lnTo>
                  <a:pt x="1871" y="3320"/>
                </a:lnTo>
                <a:lnTo>
                  <a:pt x="1872" y="3302"/>
                </a:lnTo>
                <a:lnTo>
                  <a:pt x="1872" y="3297"/>
                </a:lnTo>
                <a:lnTo>
                  <a:pt x="1874" y="3291"/>
                </a:lnTo>
                <a:lnTo>
                  <a:pt x="1874" y="3284"/>
                </a:lnTo>
                <a:lnTo>
                  <a:pt x="1868" y="3274"/>
                </a:lnTo>
                <a:lnTo>
                  <a:pt x="1862" y="3269"/>
                </a:lnTo>
                <a:lnTo>
                  <a:pt x="1858" y="3274"/>
                </a:lnTo>
                <a:lnTo>
                  <a:pt x="1857" y="3275"/>
                </a:lnTo>
                <a:lnTo>
                  <a:pt x="1844" y="3292"/>
                </a:lnTo>
                <a:lnTo>
                  <a:pt x="1839" y="3314"/>
                </a:lnTo>
                <a:lnTo>
                  <a:pt x="1835" y="3347"/>
                </a:lnTo>
                <a:lnTo>
                  <a:pt x="1837" y="3380"/>
                </a:lnTo>
                <a:lnTo>
                  <a:pt x="1837" y="3384"/>
                </a:lnTo>
                <a:lnTo>
                  <a:pt x="1837" y="3387"/>
                </a:lnTo>
                <a:lnTo>
                  <a:pt x="1831" y="3397"/>
                </a:lnTo>
                <a:lnTo>
                  <a:pt x="1829" y="3408"/>
                </a:lnTo>
                <a:lnTo>
                  <a:pt x="1826" y="3416"/>
                </a:lnTo>
                <a:lnTo>
                  <a:pt x="1829" y="3422"/>
                </a:lnTo>
                <a:lnTo>
                  <a:pt x="1834" y="3428"/>
                </a:lnTo>
                <a:lnTo>
                  <a:pt x="1841" y="3426"/>
                </a:lnTo>
                <a:lnTo>
                  <a:pt x="1844" y="3423"/>
                </a:lnTo>
                <a:lnTo>
                  <a:pt x="1845" y="3420"/>
                </a:lnTo>
                <a:close/>
                <a:moveTo>
                  <a:pt x="1727" y="3606"/>
                </a:moveTo>
                <a:lnTo>
                  <a:pt x="1733" y="3611"/>
                </a:lnTo>
                <a:lnTo>
                  <a:pt x="1737" y="3611"/>
                </a:lnTo>
                <a:lnTo>
                  <a:pt x="1747" y="3606"/>
                </a:lnTo>
                <a:lnTo>
                  <a:pt x="1752" y="3598"/>
                </a:lnTo>
                <a:lnTo>
                  <a:pt x="1752" y="3593"/>
                </a:lnTo>
                <a:lnTo>
                  <a:pt x="1747" y="3585"/>
                </a:lnTo>
                <a:lnTo>
                  <a:pt x="1743" y="3583"/>
                </a:lnTo>
                <a:lnTo>
                  <a:pt x="1736" y="3588"/>
                </a:lnTo>
                <a:lnTo>
                  <a:pt x="1729" y="3599"/>
                </a:lnTo>
                <a:lnTo>
                  <a:pt x="1727" y="3606"/>
                </a:lnTo>
                <a:close/>
                <a:moveTo>
                  <a:pt x="1772" y="3526"/>
                </a:moveTo>
                <a:lnTo>
                  <a:pt x="1770" y="3521"/>
                </a:lnTo>
                <a:lnTo>
                  <a:pt x="1763" y="3517"/>
                </a:lnTo>
                <a:lnTo>
                  <a:pt x="1757" y="3521"/>
                </a:lnTo>
                <a:lnTo>
                  <a:pt x="1753" y="3530"/>
                </a:lnTo>
                <a:lnTo>
                  <a:pt x="1754" y="3536"/>
                </a:lnTo>
                <a:lnTo>
                  <a:pt x="1759" y="3542"/>
                </a:lnTo>
                <a:lnTo>
                  <a:pt x="1765" y="3540"/>
                </a:lnTo>
                <a:lnTo>
                  <a:pt x="1770" y="3534"/>
                </a:lnTo>
                <a:lnTo>
                  <a:pt x="1772" y="3526"/>
                </a:lnTo>
                <a:close/>
                <a:moveTo>
                  <a:pt x="1848" y="3582"/>
                </a:moveTo>
                <a:lnTo>
                  <a:pt x="1848" y="3588"/>
                </a:lnTo>
                <a:lnTo>
                  <a:pt x="1855" y="3590"/>
                </a:lnTo>
                <a:lnTo>
                  <a:pt x="1861" y="3589"/>
                </a:lnTo>
                <a:lnTo>
                  <a:pt x="1864" y="3586"/>
                </a:lnTo>
                <a:lnTo>
                  <a:pt x="1865" y="3582"/>
                </a:lnTo>
                <a:lnTo>
                  <a:pt x="1862" y="3575"/>
                </a:lnTo>
                <a:lnTo>
                  <a:pt x="1857" y="3573"/>
                </a:lnTo>
                <a:lnTo>
                  <a:pt x="1849" y="3576"/>
                </a:lnTo>
                <a:lnTo>
                  <a:pt x="1848" y="3582"/>
                </a:lnTo>
                <a:close/>
                <a:moveTo>
                  <a:pt x="1929" y="3232"/>
                </a:moveTo>
                <a:lnTo>
                  <a:pt x="1920" y="3236"/>
                </a:lnTo>
                <a:lnTo>
                  <a:pt x="1914" y="3246"/>
                </a:lnTo>
                <a:lnTo>
                  <a:pt x="1913" y="3249"/>
                </a:lnTo>
                <a:lnTo>
                  <a:pt x="1916" y="3256"/>
                </a:lnTo>
                <a:lnTo>
                  <a:pt x="1926" y="3261"/>
                </a:lnTo>
                <a:lnTo>
                  <a:pt x="1931" y="3261"/>
                </a:lnTo>
                <a:lnTo>
                  <a:pt x="1936" y="3256"/>
                </a:lnTo>
                <a:lnTo>
                  <a:pt x="1940" y="3250"/>
                </a:lnTo>
                <a:lnTo>
                  <a:pt x="1940" y="3242"/>
                </a:lnTo>
                <a:lnTo>
                  <a:pt x="1937" y="3236"/>
                </a:lnTo>
                <a:lnTo>
                  <a:pt x="1929" y="3232"/>
                </a:lnTo>
                <a:close/>
                <a:moveTo>
                  <a:pt x="1976" y="3291"/>
                </a:moveTo>
                <a:lnTo>
                  <a:pt x="1985" y="3292"/>
                </a:lnTo>
                <a:lnTo>
                  <a:pt x="1990" y="3285"/>
                </a:lnTo>
                <a:lnTo>
                  <a:pt x="1989" y="3272"/>
                </a:lnTo>
                <a:lnTo>
                  <a:pt x="1982" y="3268"/>
                </a:lnTo>
                <a:lnTo>
                  <a:pt x="1975" y="3269"/>
                </a:lnTo>
                <a:lnTo>
                  <a:pt x="1967" y="3276"/>
                </a:lnTo>
                <a:lnTo>
                  <a:pt x="1966" y="3282"/>
                </a:lnTo>
                <a:lnTo>
                  <a:pt x="1967" y="3289"/>
                </a:lnTo>
                <a:lnTo>
                  <a:pt x="1976" y="3291"/>
                </a:lnTo>
                <a:close/>
                <a:moveTo>
                  <a:pt x="1942" y="3357"/>
                </a:moveTo>
                <a:lnTo>
                  <a:pt x="1944" y="3353"/>
                </a:lnTo>
                <a:lnTo>
                  <a:pt x="1942" y="3347"/>
                </a:lnTo>
                <a:lnTo>
                  <a:pt x="1936" y="3346"/>
                </a:lnTo>
                <a:lnTo>
                  <a:pt x="1933" y="3348"/>
                </a:lnTo>
                <a:lnTo>
                  <a:pt x="1930" y="3354"/>
                </a:lnTo>
                <a:lnTo>
                  <a:pt x="1933" y="3357"/>
                </a:lnTo>
                <a:lnTo>
                  <a:pt x="1937" y="3360"/>
                </a:lnTo>
                <a:lnTo>
                  <a:pt x="1942" y="3357"/>
                </a:lnTo>
                <a:close/>
                <a:moveTo>
                  <a:pt x="1986" y="3677"/>
                </a:moveTo>
                <a:lnTo>
                  <a:pt x="1980" y="3680"/>
                </a:lnTo>
                <a:lnTo>
                  <a:pt x="1979" y="3686"/>
                </a:lnTo>
                <a:lnTo>
                  <a:pt x="1983" y="3688"/>
                </a:lnTo>
                <a:lnTo>
                  <a:pt x="1988" y="3690"/>
                </a:lnTo>
                <a:lnTo>
                  <a:pt x="1990" y="3684"/>
                </a:lnTo>
                <a:lnTo>
                  <a:pt x="1988" y="3678"/>
                </a:lnTo>
                <a:lnTo>
                  <a:pt x="1986" y="3677"/>
                </a:lnTo>
                <a:close/>
                <a:moveTo>
                  <a:pt x="2100" y="3641"/>
                </a:moveTo>
                <a:lnTo>
                  <a:pt x="2106" y="3641"/>
                </a:lnTo>
                <a:lnTo>
                  <a:pt x="2111" y="3638"/>
                </a:lnTo>
                <a:lnTo>
                  <a:pt x="2111" y="3635"/>
                </a:lnTo>
                <a:lnTo>
                  <a:pt x="2111" y="3629"/>
                </a:lnTo>
                <a:lnTo>
                  <a:pt x="2106" y="3625"/>
                </a:lnTo>
                <a:lnTo>
                  <a:pt x="2101" y="3628"/>
                </a:lnTo>
                <a:lnTo>
                  <a:pt x="2098" y="3635"/>
                </a:lnTo>
                <a:lnTo>
                  <a:pt x="2100" y="3641"/>
                </a:lnTo>
                <a:close/>
                <a:moveTo>
                  <a:pt x="2178" y="3701"/>
                </a:moveTo>
                <a:lnTo>
                  <a:pt x="2179" y="3710"/>
                </a:lnTo>
                <a:lnTo>
                  <a:pt x="2182" y="3716"/>
                </a:lnTo>
                <a:lnTo>
                  <a:pt x="2186" y="3719"/>
                </a:lnTo>
                <a:lnTo>
                  <a:pt x="2192" y="3713"/>
                </a:lnTo>
                <a:lnTo>
                  <a:pt x="2195" y="3707"/>
                </a:lnTo>
                <a:lnTo>
                  <a:pt x="2198" y="3700"/>
                </a:lnTo>
                <a:lnTo>
                  <a:pt x="2193" y="3687"/>
                </a:lnTo>
                <a:lnTo>
                  <a:pt x="2188" y="3681"/>
                </a:lnTo>
                <a:lnTo>
                  <a:pt x="2182" y="3686"/>
                </a:lnTo>
                <a:lnTo>
                  <a:pt x="2178" y="3696"/>
                </a:lnTo>
                <a:lnTo>
                  <a:pt x="2178" y="3701"/>
                </a:lnTo>
                <a:close/>
                <a:moveTo>
                  <a:pt x="2268" y="3758"/>
                </a:moveTo>
                <a:lnTo>
                  <a:pt x="2261" y="3763"/>
                </a:lnTo>
                <a:lnTo>
                  <a:pt x="2258" y="3772"/>
                </a:lnTo>
                <a:lnTo>
                  <a:pt x="2258" y="3775"/>
                </a:lnTo>
                <a:lnTo>
                  <a:pt x="2260" y="3778"/>
                </a:lnTo>
                <a:lnTo>
                  <a:pt x="2262" y="3781"/>
                </a:lnTo>
                <a:lnTo>
                  <a:pt x="2271" y="3781"/>
                </a:lnTo>
                <a:lnTo>
                  <a:pt x="2275" y="3778"/>
                </a:lnTo>
                <a:lnTo>
                  <a:pt x="2278" y="3773"/>
                </a:lnTo>
                <a:lnTo>
                  <a:pt x="2280" y="3771"/>
                </a:lnTo>
                <a:lnTo>
                  <a:pt x="2277" y="3762"/>
                </a:lnTo>
                <a:lnTo>
                  <a:pt x="2268" y="3758"/>
                </a:lnTo>
                <a:close/>
                <a:moveTo>
                  <a:pt x="2421" y="3879"/>
                </a:moveTo>
                <a:lnTo>
                  <a:pt x="2431" y="3871"/>
                </a:lnTo>
                <a:lnTo>
                  <a:pt x="2439" y="3853"/>
                </a:lnTo>
                <a:lnTo>
                  <a:pt x="2439" y="3843"/>
                </a:lnTo>
                <a:lnTo>
                  <a:pt x="2438" y="3838"/>
                </a:lnTo>
                <a:lnTo>
                  <a:pt x="2439" y="3834"/>
                </a:lnTo>
                <a:lnTo>
                  <a:pt x="2439" y="3828"/>
                </a:lnTo>
                <a:lnTo>
                  <a:pt x="2441" y="3824"/>
                </a:lnTo>
                <a:lnTo>
                  <a:pt x="2445" y="3821"/>
                </a:lnTo>
                <a:lnTo>
                  <a:pt x="2451" y="3812"/>
                </a:lnTo>
                <a:lnTo>
                  <a:pt x="2451" y="3807"/>
                </a:lnTo>
                <a:lnTo>
                  <a:pt x="2450" y="3801"/>
                </a:lnTo>
                <a:lnTo>
                  <a:pt x="2442" y="3791"/>
                </a:lnTo>
                <a:lnTo>
                  <a:pt x="2437" y="3786"/>
                </a:lnTo>
                <a:lnTo>
                  <a:pt x="2425" y="3788"/>
                </a:lnTo>
                <a:lnTo>
                  <a:pt x="2418" y="3797"/>
                </a:lnTo>
                <a:lnTo>
                  <a:pt x="2416" y="3799"/>
                </a:lnTo>
                <a:lnTo>
                  <a:pt x="2415" y="3802"/>
                </a:lnTo>
                <a:lnTo>
                  <a:pt x="2415" y="3805"/>
                </a:lnTo>
                <a:lnTo>
                  <a:pt x="2415" y="3808"/>
                </a:lnTo>
                <a:lnTo>
                  <a:pt x="2396" y="3809"/>
                </a:lnTo>
                <a:lnTo>
                  <a:pt x="2382" y="3817"/>
                </a:lnTo>
                <a:lnTo>
                  <a:pt x="2373" y="3811"/>
                </a:lnTo>
                <a:lnTo>
                  <a:pt x="2365" y="3805"/>
                </a:lnTo>
                <a:lnTo>
                  <a:pt x="2363" y="3804"/>
                </a:lnTo>
                <a:lnTo>
                  <a:pt x="2360" y="3802"/>
                </a:lnTo>
                <a:lnTo>
                  <a:pt x="2353" y="3802"/>
                </a:lnTo>
                <a:lnTo>
                  <a:pt x="2343" y="3807"/>
                </a:lnTo>
                <a:lnTo>
                  <a:pt x="2339" y="3812"/>
                </a:lnTo>
                <a:lnTo>
                  <a:pt x="2336" y="3821"/>
                </a:lnTo>
                <a:lnTo>
                  <a:pt x="2339" y="3834"/>
                </a:lnTo>
                <a:lnTo>
                  <a:pt x="2343" y="3840"/>
                </a:lnTo>
                <a:lnTo>
                  <a:pt x="2349" y="3844"/>
                </a:lnTo>
                <a:lnTo>
                  <a:pt x="2357" y="3846"/>
                </a:lnTo>
                <a:lnTo>
                  <a:pt x="2360" y="3861"/>
                </a:lnTo>
                <a:lnTo>
                  <a:pt x="2369" y="3874"/>
                </a:lnTo>
                <a:lnTo>
                  <a:pt x="2378" y="3880"/>
                </a:lnTo>
                <a:lnTo>
                  <a:pt x="2396" y="3884"/>
                </a:lnTo>
                <a:lnTo>
                  <a:pt x="2408" y="3883"/>
                </a:lnTo>
                <a:lnTo>
                  <a:pt x="2415" y="3882"/>
                </a:lnTo>
                <a:lnTo>
                  <a:pt x="2421" y="3879"/>
                </a:lnTo>
                <a:close/>
                <a:moveTo>
                  <a:pt x="2369" y="3713"/>
                </a:moveTo>
                <a:lnTo>
                  <a:pt x="2373" y="3710"/>
                </a:lnTo>
                <a:lnTo>
                  <a:pt x="2375" y="3704"/>
                </a:lnTo>
                <a:lnTo>
                  <a:pt x="2372" y="3701"/>
                </a:lnTo>
                <a:lnTo>
                  <a:pt x="2370" y="3699"/>
                </a:lnTo>
                <a:lnTo>
                  <a:pt x="2368" y="3697"/>
                </a:lnTo>
                <a:lnTo>
                  <a:pt x="2362" y="3701"/>
                </a:lnTo>
                <a:lnTo>
                  <a:pt x="2362" y="3709"/>
                </a:lnTo>
                <a:lnTo>
                  <a:pt x="2369" y="3713"/>
                </a:lnTo>
                <a:close/>
                <a:moveTo>
                  <a:pt x="2454" y="3926"/>
                </a:moveTo>
                <a:lnTo>
                  <a:pt x="2454" y="3919"/>
                </a:lnTo>
                <a:lnTo>
                  <a:pt x="2452" y="3909"/>
                </a:lnTo>
                <a:lnTo>
                  <a:pt x="2441" y="3902"/>
                </a:lnTo>
                <a:lnTo>
                  <a:pt x="2435" y="3905"/>
                </a:lnTo>
                <a:lnTo>
                  <a:pt x="2432" y="3912"/>
                </a:lnTo>
                <a:lnTo>
                  <a:pt x="2428" y="3925"/>
                </a:lnTo>
                <a:lnTo>
                  <a:pt x="2429" y="3936"/>
                </a:lnTo>
                <a:lnTo>
                  <a:pt x="2431" y="3941"/>
                </a:lnTo>
                <a:lnTo>
                  <a:pt x="2432" y="3946"/>
                </a:lnTo>
                <a:lnTo>
                  <a:pt x="2435" y="3951"/>
                </a:lnTo>
                <a:lnTo>
                  <a:pt x="2439" y="3952"/>
                </a:lnTo>
                <a:lnTo>
                  <a:pt x="2448" y="3951"/>
                </a:lnTo>
                <a:lnTo>
                  <a:pt x="2451" y="3942"/>
                </a:lnTo>
                <a:lnTo>
                  <a:pt x="2454" y="3935"/>
                </a:lnTo>
                <a:lnTo>
                  <a:pt x="2454" y="3926"/>
                </a:lnTo>
                <a:close/>
                <a:moveTo>
                  <a:pt x="2422" y="2314"/>
                </a:moveTo>
                <a:lnTo>
                  <a:pt x="2408" y="2315"/>
                </a:lnTo>
                <a:lnTo>
                  <a:pt x="2395" y="2323"/>
                </a:lnTo>
                <a:lnTo>
                  <a:pt x="2392" y="2324"/>
                </a:lnTo>
                <a:lnTo>
                  <a:pt x="2391" y="2327"/>
                </a:lnTo>
                <a:lnTo>
                  <a:pt x="2380" y="2340"/>
                </a:lnTo>
                <a:lnTo>
                  <a:pt x="2370" y="2351"/>
                </a:lnTo>
                <a:lnTo>
                  <a:pt x="2370" y="2367"/>
                </a:lnTo>
                <a:lnTo>
                  <a:pt x="2366" y="2382"/>
                </a:lnTo>
                <a:lnTo>
                  <a:pt x="2350" y="2379"/>
                </a:lnTo>
                <a:lnTo>
                  <a:pt x="2336" y="2372"/>
                </a:lnTo>
                <a:lnTo>
                  <a:pt x="2326" y="2373"/>
                </a:lnTo>
                <a:lnTo>
                  <a:pt x="2314" y="2372"/>
                </a:lnTo>
                <a:lnTo>
                  <a:pt x="2313" y="2372"/>
                </a:lnTo>
                <a:lnTo>
                  <a:pt x="2311" y="2370"/>
                </a:lnTo>
                <a:lnTo>
                  <a:pt x="2306" y="2364"/>
                </a:lnTo>
                <a:lnTo>
                  <a:pt x="2298" y="2359"/>
                </a:lnTo>
                <a:lnTo>
                  <a:pt x="2297" y="2362"/>
                </a:lnTo>
                <a:lnTo>
                  <a:pt x="2296" y="2363"/>
                </a:lnTo>
                <a:lnTo>
                  <a:pt x="2291" y="2372"/>
                </a:lnTo>
                <a:lnTo>
                  <a:pt x="2293" y="2380"/>
                </a:lnTo>
                <a:lnTo>
                  <a:pt x="2280" y="2386"/>
                </a:lnTo>
                <a:lnTo>
                  <a:pt x="2271" y="2399"/>
                </a:lnTo>
                <a:lnTo>
                  <a:pt x="2267" y="2406"/>
                </a:lnTo>
                <a:lnTo>
                  <a:pt x="2264" y="2413"/>
                </a:lnTo>
                <a:lnTo>
                  <a:pt x="2258" y="2426"/>
                </a:lnTo>
                <a:lnTo>
                  <a:pt x="2255" y="2441"/>
                </a:lnTo>
                <a:lnTo>
                  <a:pt x="2262" y="2455"/>
                </a:lnTo>
                <a:lnTo>
                  <a:pt x="2273" y="2470"/>
                </a:lnTo>
                <a:lnTo>
                  <a:pt x="2275" y="2472"/>
                </a:lnTo>
                <a:lnTo>
                  <a:pt x="2280" y="2475"/>
                </a:lnTo>
                <a:lnTo>
                  <a:pt x="2296" y="2485"/>
                </a:lnTo>
                <a:lnTo>
                  <a:pt x="2314" y="2491"/>
                </a:lnTo>
                <a:lnTo>
                  <a:pt x="2316" y="2510"/>
                </a:lnTo>
                <a:lnTo>
                  <a:pt x="2319" y="2527"/>
                </a:lnTo>
                <a:lnTo>
                  <a:pt x="2319" y="2530"/>
                </a:lnTo>
                <a:lnTo>
                  <a:pt x="2321" y="2532"/>
                </a:lnTo>
                <a:lnTo>
                  <a:pt x="2336" y="2533"/>
                </a:lnTo>
                <a:lnTo>
                  <a:pt x="2349" y="2542"/>
                </a:lnTo>
                <a:lnTo>
                  <a:pt x="2347" y="2550"/>
                </a:lnTo>
                <a:lnTo>
                  <a:pt x="2355" y="2555"/>
                </a:lnTo>
                <a:lnTo>
                  <a:pt x="2359" y="2556"/>
                </a:lnTo>
                <a:lnTo>
                  <a:pt x="2357" y="2560"/>
                </a:lnTo>
                <a:lnTo>
                  <a:pt x="2355" y="2566"/>
                </a:lnTo>
                <a:lnTo>
                  <a:pt x="2349" y="2569"/>
                </a:lnTo>
                <a:lnTo>
                  <a:pt x="2333" y="2579"/>
                </a:lnTo>
                <a:lnTo>
                  <a:pt x="2321" y="2592"/>
                </a:lnTo>
                <a:lnTo>
                  <a:pt x="2316" y="2583"/>
                </a:lnTo>
                <a:lnTo>
                  <a:pt x="2316" y="2573"/>
                </a:lnTo>
                <a:lnTo>
                  <a:pt x="2311" y="2569"/>
                </a:lnTo>
                <a:lnTo>
                  <a:pt x="2309" y="2565"/>
                </a:lnTo>
                <a:lnTo>
                  <a:pt x="2306" y="2560"/>
                </a:lnTo>
                <a:lnTo>
                  <a:pt x="2300" y="2552"/>
                </a:lnTo>
                <a:lnTo>
                  <a:pt x="2290" y="2547"/>
                </a:lnTo>
                <a:lnTo>
                  <a:pt x="2287" y="2555"/>
                </a:lnTo>
                <a:lnTo>
                  <a:pt x="2287" y="2560"/>
                </a:lnTo>
                <a:lnTo>
                  <a:pt x="2288" y="2573"/>
                </a:lnTo>
                <a:lnTo>
                  <a:pt x="2294" y="2585"/>
                </a:lnTo>
                <a:lnTo>
                  <a:pt x="2296" y="2589"/>
                </a:lnTo>
                <a:lnTo>
                  <a:pt x="2297" y="2592"/>
                </a:lnTo>
                <a:lnTo>
                  <a:pt x="2304" y="2602"/>
                </a:lnTo>
                <a:lnTo>
                  <a:pt x="2311" y="2614"/>
                </a:lnTo>
                <a:lnTo>
                  <a:pt x="2313" y="2619"/>
                </a:lnTo>
                <a:lnTo>
                  <a:pt x="2311" y="2624"/>
                </a:lnTo>
                <a:lnTo>
                  <a:pt x="2313" y="2642"/>
                </a:lnTo>
                <a:lnTo>
                  <a:pt x="2314" y="2658"/>
                </a:lnTo>
                <a:lnTo>
                  <a:pt x="2327" y="2671"/>
                </a:lnTo>
                <a:lnTo>
                  <a:pt x="2347" y="2684"/>
                </a:lnTo>
                <a:lnTo>
                  <a:pt x="2372" y="2690"/>
                </a:lnTo>
                <a:lnTo>
                  <a:pt x="2379" y="2690"/>
                </a:lnTo>
                <a:lnTo>
                  <a:pt x="2386" y="2689"/>
                </a:lnTo>
                <a:lnTo>
                  <a:pt x="2409" y="2681"/>
                </a:lnTo>
                <a:lnTo>
                  <a:pt x="2431" y="2667"/>
                </a:lnTo>
                <a:lnTo>
                  <a:pt x="2441" y="2654"/>
                </a:lnTo>
                <a:lnTo>
                  <a:pt x="2447" y="2638"/>
                </a:lnTo>
                <a:lnTo>
                  <a:pt x="2450" y="2630"/>
                </a:lnTo>
                <a:lnTo>
                  <a:pt x="2454" y="2619"/>
                </a:lnTo>
                <a:lnTo>
                  <a:pt x="2458" y="2612"/>
                </a:lnTo>
                <a:lnTo>
                  <a:pt x="2470" y="2602"/>
                </a:lnTo>
                <a:lnTo>
                  <a:pt x="2477" y="2599"/>
                </a:lnTo>
                <a:lnTo>
                  <a:pt x="2491" y="2602"/>
                </a:lnTo>
                <a:lnTo>
                  <a:pt x="2506" y="2601"/>
                </a:lnTo>
                <a:lnTo>
                  <a:pt x="2524" y="2588"/>
                </a:lnTo>
                <a:lnTo>
                  <a:pt x="2545" y="2575"/>
                </a:lnTo>
                <a:lnTo>
                  <a:pt x="2566" y="2556"/>
                </a:lnTo>
                <a:lnTo>
                  <a:pt x="2588" y="2545"/>
                </a:lnTo>
                <a:lnTo>
                  <a:pt x="2586" y="2534"/>
                </a:lnTo>
                <a:lnTo>
                  <a:pt x="2589" y="2530"/>
                </a:lnTo>
                <a:lnTo>
                  <a:pt x="2593" y="2526"/>
                </a:lnTo>
                <a:lnTo>
                  <a:pt x="2598" y="2523"/>
                </a:lnTo>
                <a:lnTo>
                  <a:pt x="2605" y="2516"/>
                </a:lnTo>
                <a:lnTo>
                  <a:pt x="2609" y="2507"/>
                </a:lnTo>
                <a:lnTo>
                  <a:pt x="2612" y="2497"/>
                </a:lnTo>
                <a:lnTo>
                  <a:pt x="2609" y="2481"/>
                </a:lnTo>
                <a:lnTo>
                  <a:pt x="2605" y="2474"/>
                </a:lnTo>
                <a:lnTo>
                  <a:pt x="2605" y="2468"/>
                </a:lnTo>
                <a:lnTo>
                  <a:pt x="2606" y="2468"/>
                </a:lnTo>
                <a:lnTo>
                  <a:pt x="2612" y="2465"/>
                </a:lnTo>
                <a:lnTo>
                  <a:pt x="2618" y="2458"/>
                </a:lnTo>
                <a:lnTo>
                  <a:pt x="2619" y="2454"/>
                </a:lnTo>
                <a:lnTo>
                  <a:pt x="2612" y="2449"/>
                </a:lnTo>
                <a:lnTo>
                  <a:pt x="2606" y="2441"/>
                </a:lnTo>
                <a:lnTo>
                  <a:pt x="2605" y="2434"/>
                </a:lnTo>
                <a:lnTo>
                  <a:pt x="2606" y="2429"/>
                </a:lnTo>
                <a:lnTo>
                  <a:pt x="2608" y="2425"/>
                </a:lnTo>
                <a:lnTo>
                  <a:pt x="2614" y="2416"/>
                </a:lnTo>
                <a:lnTo>
                  <a:pt x="2612" y="2408"/>
                </a:lnTo>
                <a:lnTo>
                  <a:pt x="2606" y="2406"/>
                </a:lnTo>
                <a:lnTo>
                  <a:pt x="2605" y="2399"/>
                </a:lnTo>
                <a:lnTo>
                  <a:pt x="2605" y="2396"/>
                </a:lnTo>
                <a:lnTo>
                  <a:pt x="2606" y="2393"/>
                </a:lnTo>
                <a:lnTo>
                  <a:pt x="2606" y="2389"/>
                </a:lnTo>
                <a:lnTo>
                  <a:pt x="2604" y="2387"/>
                </a:lnTo>
                <a:lnTo>
                  <a:pt x="2601" y="2385"/>
                </a:lnTo>
                <a:lnTo>
                  <a:pt x="2595" y="2386"/>
                </a:lnTo>
                <a:lnTo>
                  <a:pt x="2589" y="2387"/>
                </a:lnTo>
                <a:lnTo>
                  <a:pt x="2583" y="2385"/>
                </a:lnTo>
                <a:lnTo>
                  <a:pt x="2582" y="2373"/>
                </a:lnTo>
                <a:lnTo>
                  <a:pt x="2586" y="2367"/>
                </a:lnTo>
                <a:lnTo>
                  <a:pt x="2581" y="2363"/>
                </a:lnTo>
                <a:lnTo>
                  <a:pt x="2576" y="2363"/>
                </a:lnTo>
                <a:lnTo>
                  <a:pt x="2569" y="2369"/>
                </a:lnTo>
                <a:lnTo>
                  <a:pt x="2565" y="2370"/>
                </a:lnTo>
                <a:lnTo>
                  <a:pt x="2559" y="2369"/>
                </a:lnTo>
                <a:lnTo>
                  <a:pt x="2556" y="2362"/>
                </a:lnTo>
                <a:lnTo>
                  <a:pt x="2556" y="2359"/>
                </a:lnTo>
                <a:lnTo>
                  <a:pt x="2556" y="2356"/>
                </a:lnTo>
                <a:lnTo>
                  <a:pt x="2555" y="2351"/>
                </a:lnTo>
                <a:lnTo>
                  <a:pt x="2550" y="2351"/>
                </a:lnTo>
                <a:lnTo>
                  <a:pt x="2542" y="2350"/>
                </a:lnTo>
                <a:lnTo>
                  <a:pt x="2532" y="2354"/>
                </a:lnTo>
                <a:lnTo>
                  <a:pt x="2527" y="2346"/>
                </a:lnTo>
                <a:lnTo>
                  <a:pt x="2522" y="2337"/>
                </a:lnTo>
                <a:lnTo>
                  <a:pt x="2517" y="2330"/>
                </a:lnTo>
                <a:lnTo>
                  <a:pt x="2507" y="2327"/>
                </a:lnTo>
                <a:lnTo>
                  <a:pt x="2496" y="2334"/>
                </a:lnTo>
                <a:lnTo>
                  <a:pt x="2487" y="2346"/>
                </a:lnTo>
                <a:lnTo>
                  <a:pt x="2483" y="2347"/>
                </a:lnTo>
                <a:lnTo>
                  <a:pt x="2478" y="2346"/>
                </a:lnTo>
                <a:lnTo>
                  <a:pt x="2467" y="2333"/>
                </a:lnTo>
                <a:lnTo>
                  <a:pt x="2458" y="2321"/>
                </a:lnTo>
                <a:lnTo>
                  <a:pt x="2447" y="2318"/>
                </a:lnTo>
                <a:lnTo>
                  <a:pt x="2437" y="2313"/>
                </a:lnTo>
                <a:lnTo>
                  <a:pt x="2429" y="2314"/>
                </a:lnTo>
                <a:lnTo>
                  <a:pt x="2422" y="2314"/>
                </a:lnTo>
                <a:close/>
                <a:moveTo>
                  <a:pt x="2739" y="4034"/>
                </a:moveTo>
                <a:lnTo>
                  <a:pt x="2742" y="4030"/>
                </a:lnTo>
                <a:lnTo>
                  <a:pt x="2740" y="4026"/>
                </a:lnTo>
                <a:lnTo>
                  <a:pt x="2736" y="4024"/>
                </a:lnTo>
                <a:lnTo>
                  <a:pt x="2732" y="4027"/>
                </a:lnTo>
                <a:lnTo>
                  <a:pt x="2733" y="4031"/>
                </a:lnTo>
                <a:lnTo>
                  <a:pt x="2739" y="4034"/>
                </a:lnTo>
                <a:close/>
                <a:moveTo>
                  <a:pt x="2742" y="3867"/>
                </a:moveTo>
                <a:lnTo>
                  <a:pt x="2745" y="3871"/>
                </a:lnTo>
                <a:lnTo>
                  <a:pt x="2753" y="3879"/>
                </a:lnTo>
                <a:lnTo>
                  <a:pt x="2760" y="3880"/>
                </a:lnTo>
                <a:lnTo>
                  <a:pt x="2765" y="3869"/>
                </a:lnTo>
                <a:lnTo>
                  <a:pt x="2760" y="3851"/>
                </a:lnTo>
                <a:lnTo>
                  <a:pt x="2752" y="3846"/>
                </a:lnTo>
                <a:lnTo>
                  <a:pt x="2746" y="3850"/>
                </a:lnTo>
                <a:lnTo>
                  <a:pt x="2742" y="3860"/>
                </a:lnTo>
                <a:lnTo>
                  <a:pt x="2742" y="3867"/>
                </a:lnTo>
                <a:close/>
                <a:moveTo>
                  <a:pt x="2936" y="4026"/>
                </a:moveTo>
                <a:lnTo>
                  <a:pt x="2942" y="4027"/>
                </a:lnTo>
                <a:lnTo>
                  <a:pt x="2946" y="4024"/>
                </a:lnTo>
                <a:lnTo>
                  <a:pt x="2946" y="4021"/>
                </a:lnTo>
                <a:lnTo>
                  <a:pt x="2945" y="4016"/>
                </a:lnTo>
                <a:lnTo>
                  <a:pt x="2937" y="4013"/>
                </a:lnTo>
                <a:lnTo>
                  <a:pt x="2933" y="4016"/>
                </a:lnTo>
                <a:lnTo>
                  <a:pt x="2932" y="4023"/>
                </a:lnTo>
                <a:lnTo>
                  <a:pt x="2936" y="4026"/>
                </a:lnTo>
                <a:close/>
                <a:moveTo>
                  <a:pt x="2199" y="2555"/>
                </a:moveTo>
                <a:lnTo>
                  <a:pt x="2208" y="2546"/>
                </a:lnTo>
                <a:lnTo>
                  <a:pt x="2221" y="2527"/>
                </a:lnTo>
                <a:lnTo>
                  <a:pt x="2224" y="2516"/>
                </a:lnTo>
                <a:lnTo>
                  <a:pt x="2224" y="2511"/>
                </a:lnTo>
                <a:lnTo>
                  <a:pt x="2224" y="2506"/>
                </a:lnTo>
                <a:lnTo>
                  <a:pt x="2221" y="2494"/>
                </a:lnTo>
                <a:lnTo>
                  <a:pt x="2203" y="2478"/>
                </a:lnTo>
                <a:lnTo>
                  <a:pt x="2191" y="2474"/>
                </a:lnTo>
                <a:lnTo>
                  <a:pt x="2176" y="2472"/>
                </a:lnTo>
                <a:lnTo>
                  <a:pt x="2160" y="2472"/>
                </a:lnTo>
                <a:lnTo>
                  <a:pt x="2144" y="2484"/>
                </a:lnTo>
                <a:lnTo>
                  <a:pt x="2136" y="2497"/>
                </a:lnTo>
                <a:lnTo>
                  <a:pt x="2130" y="2523"/>
                </a:lnTo>
                <a:lnTo>
                  <a:pt x="2133" y="2536"/>
                </a:lnTo>
                <a:lnTo>
                  <a:pt x="2142" y="2546"/>
                </a:lnTo>
                <a:lnTo>
                  <a:pt x="2149" y="2555"/>
                </a:lnTo>
                <a:lnTo>
                  <a:pt x="2159" y="2557"/>
                </a:lnTo>
                <a:lnTo>
                  <a:pt x="2169" y="2562"/>
                </a:lnTo>
                <a:lnTo>
                  <a:pt x="2185" y="2557"/>
                </a:lnTo>
                <a:lnTo>
                  <a:pt x="2199" y="2555"/>
                </a:lnTo>
                <a:close/>
                <a:moveTo>
                  <a:pt x="2904" y="4034"/>
                </a:moveTo>
                <a:lnTo>
                  <a:pt x="2910" y="4028"/>
                </a:lnTo>
                <a:lnTo>
                  <a:pt x="2906" y="4026"/>
                </a:lnTo>
                <a:lnTo>
                  <a:pt x="2901" y="4027"/>
                </a:lnTo>
                <a:lnTo>
                  <a:pt x="2901" y="4031"/>
                </a:lnTo>
                <a:lnTo>
                  <a:pt x="2904" y="4034"/>
                </a:lnTo>
                <a:close/>
                <a:moveTo>
                  <a:pt x="3198" y="2694"/>
                </a:moveTo>
                <a:lnTo>
                  <a:pt x="3201" y="2673"/>
                </a:lnTo>
                <a:lnTo>
                  <a:pt x="3198" y="2653"/>
                </a:lnTo>
                <a:lnTo>
                  <a:pt x="3196" y="2647"/>
                </a:lnTo>
                <a:lnTo>
                  <a:pt x="3195" y="2641"/>
                </a:lnTo>
                <a:lnTo>
                  <a:pt x="3182" y="2614"/>
                </a:lnTo>
                <a:lnTo>
                  <a:pt x="3171" y="2585"/>
                </a:lnTo>
                <a:lnTo>
                  <a:pt x="3166" y="2575"/>
                </a:lnTo>
                <a:lnTo>
                  <a:pt x="3152" y="2559"/>
                </a:lnTo>
                <a:lnTo>
                  <a:pt x="3142" y="2552"/>
                </a:lnTo>
                <a:lnTo>
                  <a:pt x="3135" y="2547"/>
                </a:lnTo>
                <a:lnTo>
                  <a:pt x="3127" y="2543"/>
                </a:lnTo>
                <a:lnTo>
                  <a:pt x="3114" y="2534"/>
                </a:lnTo>
                <a:lnTo>
                  <a:pt x="3101" y="2526"/>
                </a:lnTo>
                <a:lnTo>
                  <a:pt x="3096" y="2521"/>
                </a:lnTo>
                <a:lnTo>
                  <a:pt x="3091" y="2519"/>
                </a:lnTo>
                <a:lnTo>
                  <a:pt x="3080" y="2509"/>
                </a:lnTo>
                <a:lnTo>
                  <a:pt x="3068" y="2496"/>
                </a:lnTo>
                <a:lnTo>
                  <a:pt x="3051" y="2496"/>
                </a:lnTo>
                <a:lnTo>
                  <a:pt x="3035" y="2491"/>
                </a:lnTo>
                <a:lnTo>
                  <a:pt x="3037" y="2480"/>
                </a:lnTo>
                <a:lnTo>
                  <a:pt x="3037" y="2470"/>
                </a:lnTo>
                <a:lnTo>
                  <a:pt x="3038" y="2439"/>
                </a:lnTo>
                <a:lnTo>
                  <a:pt x="3034" y="2409"/>
                </a:lnTo>
                <a:lnTo>
                  <a:pt x="3051" y="2396"/>
                </a:lnTo>
                <a:lnTo>
                  <a:pt x="3065" y="2382"/>
                </a:lnTo>
                <a:lnTo>
                  <a:pt x="3060" y="2372"/>
                </a:lnTo>
                <a:lnTo>
                  <a:pt x="3048" y="2366"/>
                </a:lnTo>
                <a:lnTo>
                  <a:pt x="3040" y="2370"/>
                </a:lnTo>
                <a:lnTo>
                  <a:pt x="3035" y="2376"/>
                </a:lnTo>
                <a:lnTo>
                  <a:pt x="3027" y="2392"/>
                </a:lnTo>
                <a:lnTo>
                  <a:pt x="3017" y="2406"/>
                </a:lnTo>
                <a:lnTo>
                  <a:pt x="3017" y="2418"/>
                </a:lnTo>
                <a:lnTo>
                  <a:pt x="3018" y="2429"/>
                </a:lnTo>
                <a:lnTo>
                  <a:pt x="3017" y="2451"/>
                </a:lnTo>
                <a:lnTo>
                  <a:pt x="3009" y="2470"/>
                </a:lnTo>
                <a:lnTo>
                  <a:pt x="2995" y="2477"/>
                </a:lnTo>
                <a:lnTo>
                  <a:pt x="2981" y="2480"/>
                </a:lnTo>
                <a:lnTo>
                  <a:pt x="2975" y="2480"/>
                </a:lnTo>
                <a:lnTo>
                  <a:pt x="2969" y="2481"/>
                </a:lnTo>
                <a:lnTo>
                  <a:pt x="2940" y="2488"/>
                </a:lnTo>
                <a:lnTo>
                  <a:pt x="2910" y="2496"/>
                </a:lnTo>
                <a:lnTo>
                  <a:pt x="2891" y="2468"/>
                </a:lnTo>
                <a:lnTo>
                  <a:pt x="2899" y="2452"/>
                </a:lnTo>
                <a:lnTo>
                  <a:pt x="2894" y="2445"/>
                </a:lnTo>
                <a:lnTo>
                  <a:pt x="2883" y="2436"/>
                </a:lnTo>
                <a:lnTo>
                  <a:pt x="2876" y="2434"/>
                </a:lnTo>
                <a:lnTo>
                  <a:pt x="2865" y="2439"/>
                </a:lnTo>
                <a:lnTo>
                  <a:pt x="2860" y="2438"/>
                </a:lnTo>
                <a:lnTo>
                  <a:pt x="2855" y="2428"/>
                </a:lnTo>
                <a:lnTo>
                  <a:pt x="2847" y="2423"/>
                </a:lnTo>
                <a:lnTo>
                  <a:pt x="2840" y="2422"/>
                </a:lnTo>
                <a:lnTo>
                  <a:pt x="2831" y="2425"/>
                </a:lnTo>
                <a:lnTo>
                  <a:pt x="2827" y="2431"/>
                </a:lnTo>
                <a:lnTo>
                  <a:pt x="2824" y="2436"/>
                </a:lnTo>
                <a:lnTo>
                  <a:pt x="2824" y="2448"/>
                </a:lnTo>
                <a:lnTo>
                  <a:pt x="2827" y="2454"/>
                </a:lnTo>
                <a:lnTo>
                  <a:pt x="2847" y="2455"/>
                </a:lnTo>
                <a:lnTo>
                  <a:pt x="2864" y="2452"/>
                </a:lnTo>
                <a:lnTo>
                  <a:pt x="2867" y="2460"/>
                </a:lnTo>
                <a:lnTo>
                  <a:pt x="2877" y="2468"/>
                </a:lnTo>
                <a:lnTo>
                  <a:pt x="2886" y="2470"/>
                </a:lnTo>
                <a:lnTo>
                  <a:pt x="2900" y="2501"/>
                </a:lnTo>
                <a:lnTo>
                  <a:pt x="2890" y="2517"/>
                </a:lnTo>
                <a:lnTo>
                  <a:pt x="2873" y="2527"/>
                </a:lnTo>
                <a:lnTo>
                  <a:pt x="2868" y="2530"/>
                </a:lnTo>
                <a:lnTo>
                  <a:pt x="2865" y="2533"/>
                </a:lnTo>
                <a:lnTo>
                  <a:pt x="2857" y="2540"/>
                </a:lnTo>
                <a:lnTo>
                  <a:pt x="2848" y="2546"/>
                </a:lnTo>
                <a:lnTo>
                  <a:pt x="2827" y="2536"/>
                </a:lnTo>
                <a:lnTo>
                  <a:pt x="2806" y="2523"/>
                </a:lnTo>
                <a:lnTo>
                  <a:pt x="2805" y="2516"/>
                </a:lnTo>
                <a:lnTo>
                  <a:pt x="2801" y="2506"/>
                </a:lnTo>
                <a:lnTo>
                  <a:pt x="2791" y="2501"/>
                </a:lnTo>
                <a:lnTo>
                  <a:pt x="2785" y="2498"/>
                </a:lnTo>
                <a:lnTo>
                  <a:pt x="2773" y="2501"/>
                </a:lnTo>
                <a:lnTo>
                  <a:pt x="2769" y="2507"/>
                </a:lnTo>
                <a:lnTo>
                  <a:pt x="2766" y="2510"/>
                </a:lnTo>
                <a:lnTo>
                  <a:pt x="2768" y="2513"/>
                </a:lnTo>
                <a:lnTo>
                  <a:pt x="2772" y="2520"/>
                </a:lnTo>
                <a:lnTo>
                  <a:pt x="2786" y="2527"/>
                </a:lnTo>
                <a:lnTo>
                  <a:pt x="2796" y="2526"/>
                </a:lnTo>
                <a:lnTo>
                  <a:pt x="2815" y="2537"/>
                </a:lnTo>
                <a:lnTo>
                  <a:pt x="2834" y="2549"/>
                </a:lnTo>
                <a:lnTo>
                  <a:pt x="2835" y="2550"/>
                </a:lnTo>
                <a:lnTo>
                  <a:pt x="2837" y="2552"/>
                </a:lnTo>
                <a:lnTo>
                  <a:pt x="2840" y="2559"/>
                </a:lnTo>
                <a:lnTo>
                  <a:pt x="2835" y="2568"/>
                </a:lnTo>
                <a:lnTo>
                  <a:pt x="2812" y="2606"/>
                </a:lnTo>
                <a:lnTo>
                  <a:pt x="2798" y="2647"/>
                </a:lnTo>
                <a:lnTo>
                  <a:pt x="2786" y="2651"/>
                </a:lnTo>
                <a:lnTo>
                  <a:pt x="2775" y="2653"/>
                </a:lnTo>
                <a:lnTo>
                  <a:pt x="2770" y="2653"/>
                </a:lnTo>
                <a:lnTo>
                  <a:pt x="2765" y="2653"/>
                </a:lnTo>
                <a:lnTo>
                  <a:pt x="2742" y="2650"/>
                </a:lnTo>
                <a:lnTo>
                  <a:pt x="2717" y="2648"/>
                </a:lnTo>
                <a:lnTo>
                  <a:pt x="2720" y="2655"/>
                </a:lnTo>
                <a:lnTo>
                  <a:pt x="2727" y="2655"/>
                </a:lnTo>
                <a:lnTo>
                  <a:pt x="2743" y="2657"/>
                </a:lnTo>
                <a:lnTo>
                  <a:pt x="2758" y="2658"/>
                </a:lnTo>
                <a:lnTo>
                  <a:pt x="2770" y="2660"/>
                </a:lnTo>
                <a:lnTo>
                  <a:pt x="2793" y="2668"/>
                </a:lnTo>
                <a:lnTo>
                  <a:pt x="2804" y="2676"/>
                </a:lnTo>
                <a:lnTo>
                  <a:pt x="2806" y="2681"/>
                </a:lnTo>
                <a:lnTo>
                  <a:pt x="2808" y="2687"/>
                </a:lnTo>
                <a:lnTo>
                  <a:pt x="2806" y="2690"/>
                </a:lnTo>
                <a:lnTo>
                  <a:pt x="2805" y="2691"/>
                </a:lnTo>
                <a:lnTo>
                  <a:pt x="2788" y="2716"/>
                </a:lnTo>
                <a:lnTo>
                  <a:pt x="2773" y="2740"/>
                </a:lnTo>
                <a:lnTo>
                  <a:pt x="2758" y="2746"/>
                </a:lnTo>
                <a:lnTo>
                  <a:pt x="2743" y="2755"/>
                </a:lnTo>
                <a:lnTo>
                  <a:pt x="2742" y="2749"/>
                </a:lnTo>
                <a:lnTo>
                  <a:pt x="2745" y="2746"/>
                </a:lnTo>
                <a:lnTo>
                  <a:pt x="2749" y="2742"/>
                </a:lnTo>
                <a:lnTo>
                  <a:pt x="2753" y="2738"/>
                </a:lnTo>
                <a:lnTo>
                  <a:pt x="2759" y="2730"/>
                </a:lnTo>
                <a:lnTo>
                  <a:pt x="2756" y="2723"/>
                </a:lnTo>
                <a:lnTo>
                  <a:pt x="2752" y="2717"/>
                </a:lnTo>
                <a:lnTo>
                  <a:pt x="2745" y="2716"/>
                </a:lnTo>
                <a:lnTo>
                  <a:pt x="2740" y="2717"/>
                </a:lnTo>
                <a:lnTo>
                  <a:pt x="2734" y="2719"/>
                </a:lnTo>
                <a:lnTo>
                  <a:pt x="2727" y="2722"/>
                </a:lnTo>
                <a:lnTo>
                  <a:pt x="2719" y="2722"/>
                </a:lnTo>
                <a:lnTo>
                  <a:pt x="2707" y="2723"/>
                </a:lnTo>
                <a:lnTo>
                  <a:pt x="2696" y="2723"/>
                </a:lnTo>
                <a:lnTo>
                  <a:pt x="2681" y="2719"/>
                </a:lnTo>
                <a:lnTo>
                  <a:pt x="2673" y="2710"/>
                </a:lnTo>
                <a:lnTo>
                  <a:pt x="2663" y="2709"/>
                </a:lnTo>
                <a:lnTo>
                  <a:pt x="2651" y="2706"/>
                </a:lnTo>
                <a:lnTo>
                  <a:pt x="2645" y="2704"/>
                </a:lnTo>
                <a:lnTo>
                  <a:pt x="2640" y="2700"/>
                </a:lnTo>
                <a:lnTo>
                  <a:pt x="2629" y="2702"/>
                </a:lnTo>
                <a:lnTo>
                  <a:pt x="2621" y="2700"/>
                </a:lnTo>
                <a:lnTo>
                  <a:pt x="2615" y="2704"/>
                </a:lnTo>
                <a:lnTo>
                  <a:pt x="2608" y="2707"/>
                </a:lnTo>
                <a:lnTo>
                  <a:pt x="2605" y="2709"/>
                </a:lnTo>
                <a:lnTo>
                  <a:pt x="2602" y="2709"/>
                </a:lnTo>
                <a:lnTo>
                  <a:pt x="2592" y="2712"/>
                </a:lnTo>
                <a:lnTo>
                  <a:pt x="2583" y="2717"/>
                </a:lnTo>
                <a:lnTo>
                  <a:pt x="2576" y="2722"/>
                </a:lnTo>
                <a:lnTo>
                  <a:pt x="2569" y="2722"/>
                </a:lnTo>
                <a:lnTo>
                  <a:pt x="2563" y="2727"/>
                </a:lnTo>
                <a:lnTo>
                  <a:pt x="2563" y="2735"/>
                </a:lnTo>
                <a:lnTo>
                  <a:pt x="2557" y="2742"/>
                </a:lnTo>
                <a:lnTo>
                  <a:pt x="2549" y="2743"/>
                </a:lnTo>
                <a:lnTo>
                  <a:pt x="2542" y="2738"/>
                </a:lnTo>
                <a:lnTo>
                  <a:pt x="2532" y="2738"/>
                </a:lnTo>
                <a:lnTo>
                  <a:pt x="2523" y="2743"/>
                </a:lnTo>
                <a:lnTo>
                  <a:pt x="2516" y="2755"/>
                </a:lnTo>
                <a:lnTo>
                  <a:pt x="2516" y="2762"/>
                </a:lnTo>
                <a:lnTo>
                  <a:pt x="2513" y="2764"/>
                </a:lnTo>
                <a:lnTo>
                  <a:pt x="2509" y="2765"/>
                </a:lnTo>
                <a:lnTo>
                  <a:pt x="2490" y="2771"/>
                </a:lnTo>
                <a:lnTo>
                  <a:pt x="2470" y="2778"/>
                </a:lnTo>
                <a:lnTo>
                  <a:pt x="2465" y="2785"/>
                </a:lnTo>
                <a:lnTo>
                  <a:pt x="2458" y="2792"/>
                </a:lnTo>
                <a:lnTo>
                  <a:pt x="2451" y="2795"/>
                </a:lnTo>
                <a:lnTo>
                  <a:pt x="2445" y="2792"/>
                </a:lnTo>
                <a:lnTo>
                  <a:pt x="2438" y="2801"/>
                </a:lnTo>
                <a:lnTo>
                  <a:pt x="2429" y="2810"/>
                </a:lnTo>
                <a:lnTo>
                  <a:pt x="2425" y="2812"/>
                </a:lnTo>
                <a:lnTo>
                  <a:pt x="2422" y="2815"/>
                </a:lnTo>
                <a:lnTo>
                  <a:pt x="2412" y="2821"/>
                </a:lnTo>
                <a:lnTo>
                  <a:pt x="2405" y="2831"/>
                </a:lnTo>
                <a:lnTo>
                  <a:pt x="2405" y="2841"/>
                </a:lnTo>
                <a:lnTo>
                  <a:pt x="2402" y="2849"/>
                </a:lnTo>
                <a:lnTo>
                  <a:pt x="2401" y="2851"/>
                </a:lnTo>
                <a:lnTo>
                  <a:pt x="2396" y="2854"/>
                </a:lnTo>
                <a:lnTo>
                  <a:pt x="2392" y="2856"/>
                </a:lnTo>
                <a:lnTo>
                  <a:pt x="2389" y="2853"/>
                </a:lnTo>
                <a:lnTo>
                  <a:pt x="2385" y="2846"/>
                </a:lnTo>
                <a:lnTo>
                  <a:pt x="2383" y="2838"/>
                </a:lnTo>
                <a:lnTo>
                  <a:pt x="2382" y="2827"/>
                </a:lnTo>
                <a:lnTo>
                  <a:pt x="2388" y="2805"/>
                </a:lnTo>
                <a:lnTo>
                  <a:pt x="2393" y="2795"/>
                </a:lnTo>
                <a:lnTo>
                  <a:pt x="2401" y="2785"/>
                </a:lnTo>
                <a:lnTo>
                  <a:pt x="2405" y="2774"/>
                </a:lnTo>
                <a:lnTo>
                  <a:pt x="2406" y="2771"/>
                </a:lnTo>
                <a:lnTo>
                  <a:pt x="2406" y="2768"/>
                </a:lnTo>
                <a:lnTo>
                  <a:pt x="2405" y="2762"/>
                </a:lnTo>
                <a:lnTo>
                  <a:pt x="2398" y="2758"/>
                </a:lnTo>
                <a:lnTo>
                  <a:pt x="2391" y="2758"/>
                </a:lnTo>
                <a:lnTo>
                  <a:pt x="2389" y="2751"/>
                </a:lnTo>
                <a:lnTo>
                  <a:pt x="2385" y="2745"/>
                </a:lnTo>
                <a:lnTo>
                  <a:pt x="2378" y="2745"/>
                </a:lnTo>
                <a:lnTo>
                  <a:pt x="2376" y="2742"/>
                </a:lnTo>
                <a:lnTo>
                  <a:pt x="2373" y="2739"/>
                </a:lnTo>
                <a:lnTo>
                  <a:pt x="2372" y="2736"/>
                </a:lnTo>
                <a:lnTo>
                  <a:pt x="2369" y="2735"/>
                </a:lnTo>
                <a:lnTo>
                  <a:pt x="2342" y="2722"/>
                </a:lnTo>
                <a:lnTo>
                  <a:pt x="2319" y="2706"/>
                </a:lnTo>
                <a:lnTo>
                  <a:pt x="2314" y="2702"/>
                </a:lnTo>
                <a:lnTo>
                  <a:pt x="2310" y="2700"/>
                </a:lnTo>
                <a:lnTo>
                  <a:pt x="2303" y="2697"/>
                </a:lnTo>
                <a:lnTo>
                  <a:pt x="2297" y="2702"/>
                </a:lnTo>
                <a:lnTo>
                  <a:pt x="2294" y="2703"/>
                </a:lnTo>
                <a:lnTo>
                  <a:pt x="2291" y="2702"/>
                </a:lnTo>
                <a:lnTo>
                  <a:pt x="2286" y="2700"/>
                </a:lnTo>
                <a:lnTo>
                  <a:pt x="2281" y="2697"/>
                </a:lnTo>
                <a:lnTo>
                  <a:pt x="2275" y="2704"/>
                </a:lnTo>
                <a:lnTo>
                  <a:pt x="2262" y="2700"/>
                </a:lnTo>
                <a:lnTo>
                  <a:pt x="2257" y="2697"/>
                </a:lnTo>
                <a:lnTo>
                  <a:pt x="2251" y="2696"/>
                </a:lnTo>
                <a:lnTo>
                  <a:pt x="2239" y="2700"/>
                </a:lnTo>
                <a:lnTo>
                  <a:pt x="2232" y="2700"/>
                </a:lnTo>
                <a:lnTo>
                  <a:pt x="2228" y="2694"/>
                </a:lnTo>
                <a:lnTo>
                  <a:pt x="2228" y="2684"/>
                </a:lnTo>
                <a:lnTo>
                  <a:pt x="2231" y="2679"/>
                </a:lnTo>
                <a:lnTo>
                  <a:pt x="2225" y="2673"/>
                </a:lnTo>
                <a:lnTo>
                  <a:pt x="2221" y="2666"/>
                </a:lnTo>
                <a:lnTo>
                  <a:pt x="2219" y="2663"/>
                </a:lnTo>
                <a:lnTo>
                  <a:pt x="2219" y="2660"/>
                </a:lnTo>
                <a:lnTo>
                  <a:pt x="2215" y="2651"/>
                </a:lnTo>
                <a:lnTo>
                  <a:pt x="2214" y="2641"/>
                </a:lnTo>
                <a:lnTo>
                  <a:pt x="2203" y="2638"/>
                </a:lnTo>
                <a:lnTo>
                  <a:pt x="2186" y="2628"/>
                </a:lnTo>
                <a:lnTo>
                  <a:pt x="2179" y="2621"/>
                </a:lnTo>
                <a:lnTo>
                  <a:pt x="2159" y="2619"/>
                </a:lnTo>
                <a:lnTo>
                  <a:pt x="2137" y="2621"/>
                </a:lnTo>
                <a:lnTo>
                  <a:pt x="2136" y="2617"/>
                </a:lnTo>
                <a:lnTo>
                  <a:pt x="2132" y="2615"/>
                </a:lnTo>
                <a:lnTo>
                  <a:pt x="2127" y="2618"/>
                </a:lnTo>
                <a:lnTo>
                  <a:pt x="2126" y="2621"/>
                </a:lnTo>
                <a:lnTo>
                  <a:pt x="2123" y="2622"/>
                </a:lnTo>
                <a:lnTo>
                  <a:pt x="2119" y="2624"/>
                </a:lnTo>
                <a:lnTo>
                  <a:pt x="2116" y="2625"/>
                </a:lnTo>
                <a:lnTo>
                  <a:pt x="2107" y="2628"/>
                </a:lnTo>
                <a:lnTo>
                  <a:pt x="2098" y="2634"/>
                </a:lnTo>
                <a:lnTo>
                  <a:pt x="2088" y="2640"/>
                </a:lnTo>
                <a:lnTo>
                  <a:pt x="2077" y="2638"/>
                </a:lnTo>
                <a:lnTo>
                  <a:pt x="2074" y="2641"/>
                </a:lnTo>
                <a:lnTo>
                  <a:pt x="2073" y="2644"/>
                </a:lnTo>
                <a:lnTo>
                  <a:pt x="2068" y="2651"/>
                </a:lnTo>
                <a:lnTo>
                  <a:pt x="2062" y="2655"/>
                </a:lnTo>
                <a:lnTo>
                  <a:pt x="2057" y="2658"/>
                </a:lnTo>
                <a:lnTo>
                  <a:pt x="2055" y="2661"/>
                </a:lnTo>
                <a:lnTo>
                  <a:pt x="2062" y="2691"/>
                </a:lnTo>
                <a:lnTo>
                  <a:pt x="2061" y="2697"/>
                </a:lnTo>
                <a:lnTo>
                  <a:pt x="2058" y="2702"/>
                </a:lnTo>
                <a:lnTo>
                  <a:pt x="2055" y="2712"/>
                </a:lnTo>
                <a:lnTo>
                  <a:pt x="2060" y="2720"/>
                </a:lnTo>
                <a:lnTo>
                  <a:pt x="2060" y="2727"/>
                </a:lnTo>
                <a:lnTo>
                  <a:pt x="2057" y="2733"/>
                </a:lnTo>
                <a:lnTo>
                  <a:pt x="2064" y="2736"/>
                </a:lnTo>
                <a:lnTo>
                  <a:pt x="2071" y="2748"/>
                </a:lnTo>
                <a:lnTo>
                  <a:pt x="2071" y="2755"/>
                </a:lnTo>
                <a:lnTo>
                  <a:pt x="2078" y="2759"/>
                </a:lnTo>
                <a:lnTo>
                  <a:pt x="2087" y="2761"/>
                </a:lnTo>
                <a:lnTo>
                  <a:pt x="2088" y="2764"/>
                </a:lnTo>
                <a:lnTo>
                  <a:pt x="2093" y="2766"/>
                </a:lnTo>
                <a:lnTo>
                  <a:pt x="2101" y="2771"/>
                </a:lnTo>
                <a:lnTo>
                  <a:pt x="2111" y="2776"/>
                </a:lnTo>
                <a:lnTo>
                  <a:pt x="2108" y="2784"/>
                </a:lnTo>
                <a:lnTo>
                  <a:pt x="2100" y="2797"/>
                </a:lnTo>
                <a:lnTo>
                  <a:pt x="2093" y="2802"/>
                </a:lnTo>
                <a:lnTo>
                  <a:pt x="2087" y="2807"/>
                </a:lnTo>
                <a:lnTo>
                  <a:pt x="2083" y="2812"/>
                </a:lnTo>
                <a:lnTo>
                  <a:pt x="2081" y="2815"/>
                </a:lnTo>
                <a:lnTo>
                  <a:pt x="2080" y="2818"/>
                </a:lnTo>
                <a:lnTo>
                  <a:pt x="2077" y="2831"/>
                </a:lnTo>
                <a:lnTo>
                  <a:pt x="2067" y="2840"/>
                </a:lnTo>
                <a:lnTo>
                  <a:pt x="2068" y="2846"/>
                </a:lnTo>
                <a:lnTo>
                  <a:pt x="2067" y="2851"/>
                </a:lnTo>
                <a:lnTo>
                  <a:pt x="2062" y="2863"/>
                </a:lnTo>
                <a:lnTo>
                  <a:pt x="2060" y="2873"/>
                </a:lnTo>
                <a:lnTo>
                  <a:pt x="2058" y="2879"/>
                </a:lnTo>
                <a:lnTo>
                  <a:pt x="2058" y="2886"/>
                </a:lnTo>
                <a:lnTo>
                  <a:pt x="2060" y="2895"/>
                </a:lnTo>
                <a:lnTo>
                  <a:pt x="2067" y="2900"/>
                </a:lnTo>
                <a:lnTo>
                  <a:pt x="2070" y="2906"/>
                </a:lnTo>
                <a:lnTo>
                  <a:pt x="2068" y="2913"/>
                </a:lnTo>
                <a:lnTo>
                  <a:pt x="2067" y="2916"/>
                </a:lnTo>
                <a:lnTo>
                  <a:pt x="2065" y="2918"/>
                </a:lnTo>
                <a:lnTo>
                  <a:pt x="2061" y="2922"/>
                </a:lnTo>
                <a:lnTo>
                  <a:pt x="2060" y="2932"/>
                </a:lnTo>
                <a:lnTo>
                  <a:pt x="2062" y="2936"/>
                </a:lnTo>
                <a:lnTo>
                  <a:pt x="2081" y="2941"/>
                </a:lnTo>
                <a:lnTo>
                  <a:pt x="2085" y="2952"/>
                </a:lnTo>
                <a:lnTo>
                  <a:pt x="2078" y="2962"/>
                </a:lnTo>
                <a:lnTo>
                  <a:pt x="2070" y="2972"/>
                </a:lnTo>
                <a:lnTo>
                  <a:pt x="2073" y="2980"/>
                </a:lnTo>
                <a:lnTo>
                  <a:pt x="2078" y="2980"/>
                </a:lnTo>
                <a:lnTo>
                  <a:pt x="2084" y="2975"/>
                </a:lnTo>
                <a:lnTo>
                  <a:pt x="2090" y="2977"/>
                </a:lnTo>
                <a:lnTo>
                  <a:pt x="2093" y="2977"/>
                </a:lnTo>
                <a:lnTo>
                  <a:pt x="2094" y="2978"/>
                </a:lnTo>
                <a:lnTo>
                  <a:pt x="2098" y="2983"/>
                </a:lnTo>
                <a:lnTo>
                  <a:pt x="2103" y="2987"/>
                </a:lnTo>
                <a:lnTo>
                  <a:pt x="2107" y="2988"/>
                </a:lnTo>
                <a:lnTo>
                  <a:pt x="2111" y="2993"/>
                </a:lnTo>
                <a:lnTo>
                  <a:pt x="2117" y="2997"/>
                </a:lnTo>
                <a:lnTo>
                  <a:pt x="2117" y="3010"/>
                </a:lnTo>
                <a:lnTo>
                  <a:pt x="2114" y="3016"/>
                </a:lnTo>
                <a:lnTo>
                  <a:pt x="2116" y="3019"/>
                </a:lnTo>
                <a:lnTo>
                  <a:pt x="2119" y="3020"/>
                </a:lnTo>
                <a:lnTo>
                  <a:pt x="2121" y="3021"/>
                </a:lnTo>
                <a:lnTo>
                  <a:pt x="2124" y="3021"/>
                </a:lnTo>
                <a:lnTo>
                  <a:pt x="2166" y="3004"/>
                </a:lnTo>
                <a:lnTo>
                  <a:pt x="2179" y="3000"/>
                </a:lnTo>
                <a:lnTo>
                  <a:pt x="2189" y="2995"/>
                </a:lnTo>
                <a:lnTo>
                  <a:pt x="2195" y="2994"/>
                </a:lnTo>
                <a:lnTo>
                  <a:pt x="2199" y="2995"/>
                </a:lnTo>
                <a:lnTo>
                  <a:pt x="2203" y="2997"/>
                </a:lnTo>
                <a:lnTo>
                  <a:pt x="2206" y="3000"/>
                </a:lnTo>
                <a:lnTo>
                  <a:pt x="2214" y="3010"/>
                </a:lnTo>
                <a:lnTo>
                  <a:pt x="2215" y="3021"/>
                </a:lnTo>
                <a:lnTo>
                  <a:pt x="2216" y="3037"/>
                </a:lnTo>
                <a:lnTo>
                  <a:pt x="2218" y="3075"/>
                </a:lnTo>
                <a:lnTo>
                  <a:pt x="2222" y="3112"/>
                </a:lnTo>
                <a:lnTo>
                  <a:pt x="2224" y="3125"/>
                </a:lnTo>
                <a:lnTo>
                  <a:pt x="2224" y="3138"/>
                </a:lnTo>
                <a:lnTo>
                  <a:pt x="2224" y="3173"/>
                </a:lnTo>
                <a:lnTo>
                  <a:pt x="2225" y="3207"/>
                </a:lnTo>
                <a:lnTo>
                  <a:pt x="2215" y="3223"/>
                </a:lnTo>
                <a:lnTo>
                  <a:pt x="2211" y="3240"/>
                </a:lnTo>
                <a:lnTo>
                  <a:pt x="2218" y="3256"/>
                </a:lnTo>
                <a:lnTo>
                  <a:pt x="2228" y="3271"/>
                </a:lnTo>
                <a:lnTo>
                  <a:pt x="2235" y="3271"/>
                </a:lnTo>
                <a:lnTo>
                  <a:pt x="2241" y="3268"/>
                </a:lnTo>
                <a:lnTo>
                  <a:pt x="2244" y="3265"/>
                </a:lnTo>
                <a:lnTo>
                  <a:pt x="2245" y="3262"/>
                </a:lnTo>
                <a:lnTo>
                  <a:pt x="2250" y="3252"/>
                </a:lnTo>
                <a:lnTo>
                  <a:pt x="2251" y="3230"/>
                </a:lnTo>
                <a:lnTo>
                  <a:pt x="2248" y="3219"/>
                </a:lnTo>
                <a:lnTo>
                  <a:pt x="2247" y="3212"/>
                </a:lnTo>
                <a:lnTo>
                  <a:pt x="2245" y="3204"/>
                </a:lnTo>
                <a:lnTo>
                  <a:pt x="2242" y="3140"/>
                </a:lnTo>
                <a:lnTo>
                  <a:pt x="2244" y="3073"/>
                </a:lnTo>
                <a:lnTo>
                  <a:pt x="2244" y="3062"/>
                </a:lnTo>
                <a:lnTo>
                  <a:pt x="2244" y="3050"/>
                </a:lnTo>
                <a:lnTo>
                  <a:pt x="2242" y="3027"/>
                </a:lnTo>
                <a:lnTo>
                  <a:pt x="2250" y="3006"/>
                </a:lnTo>
                <a:lnTo>
                  <a:pt x="2260" y="3006"/>
                </a:lnTo>
                <a:lnTo>
                  <a:pt x="2270" y="3008"/>
                </a:lnTo>
                <a:lnTo>
                  <a:pt x="2273" y="3008"/>
                </a:lnTo>
                <a:lnTo>
                  <a:pt x="2275" y="3008"/>
                </a:lnTo>
                <a:lnTo>
                  <a:pt x="2304" y="3013"/>
                </a:lnTo>
                <a:lnTo>
                  <a:pt x="2332" y="3020"/>
                </a:lnTo>
                <a:lnTo>
                  <a:pt x="2342" y="3033"/>
                </a:lnTo>
                <a:lnTo>
                  <a:pt x="2355" y="3044"/>
                </a:lnTo>
                <a:lnTo>
                  <a:pt x="2360" y="3049"/>
                </a:lnTo>
                <a:lnTo>
                  <a:pt x="2368" y="3047"/>
                </a:lnTo>
                <a:lnTo>
                  <a:pt x="2370" y="3044"/>
                </a:lnTo>
                <a:lnTo>
                  <a:pt x="2372" y="3039"/>
                </a:lnTo>
                <a:lnTo>
                  <a:pt x="2373" y="3034"/>
                </a:lnTo>
                <a:lnTo>
                  <a:pt x="2370" y="3030"/>
                </a:lnTo>
                <a:lnTo>
                  <a:pt x="2356" y="3016"/>
                </a:lnTo>
                <a:lnTo>
                  <a:pt x="2343" y="3001"/>
                </a:lnTo>
                <a:lnTo>
                  <a:pt x="2345" y="2991"/>
                </a:lnTo>
                <a:lnTo>
                  <a:pt x="2355" y="2974"/>
                </a:lnTo>
                <a:lnTo>
                  <a:pt x="2363" y="2968"/>
                </a:lnTo>
                <a:lnTo>
                  <a:pt x="2378" y="2970"/>
                </a:lnTo>
                <a:lnTo>
                  <a:pt x="2388" y="2980"/>
                </a:lnTo>
                <a:lnTo>
                  <a:pt x="2385" y="2983"/>
                </a:lnTo>
                <a:lnTo>
                  <a:pt x="2383" y="2987"/>
                </a:lnTo>
                <a:lnTo>
                  <a:pt x="2382" y="2991"/>
                </a:lnTo>
                <a:lnTo>
                  <a:pt x="2383" y="2998"/>
                </a:lnTo>
                <a:lnTo>
                  <a:pt x="2388" y="3001"/>
                </a:lnTo>
                <a:lnTo>
                  <a:pt x="2395" y="3003"/>
                </a:lnTo>
                <a:lnTo>
                  <a:pt x="2401" y="3006"/>
                </a:lnTo>
                <a:lnTo>
                  <a:pt x="2402" y="3011"/>
                </a:lnTo>
                <a:lnTo>
                  <a:pt x="2402" y="3014"/>
                </a:lnTo>
                <a:lnTo>
                  <a:pt x="2401" y="3017"/>
                </a:lnTo>
                <a:lnTo>
                  <a:pt x="2398" y="3024"/>
                </a:lnTo>
                <a:lnTo>
                  <a:pt x="2402" y="3031"/>
                </a:lnTo>
                <a:lnTo>
                  <a:pt x="2405" y="3031"/>
                </a:lnTo>
                <a:lnTo>
                  <a:pt x="2408" y="3031"/>
                </a:lnTo>
                <a:lnTo>
                  <a:pt x="2411" y="3029"/>
                </a:lnTo>
                <a:lnTo>
                  <a:pt x="2414" y="3027"/>
                </a:lnTo>
                <a:lnTo>
                  <a:pt x="2419" y="3023"/>
                </a:lnTo>
                <a:lnTo>
                  <a:pt x="2428" y="3024"/>
                </a:lnTo>
                <a:lnTo>
                  <a:pt x="2431" y="3027"/>
                </a:lnTo>
                <a:lnTo>
                  <a:pt x="2435" y="3033"/>
                </a:lnTo>
                <a:lnTo>
                  <a:pt x="2434" y="3043"/>
                </a:lnTo>
                <a:lnTo>
                  <a:pt x="2431" y="3047"/>
                </a:lnTo>
                <a:lnTo>
                  <a:pt x="2429" y="3053"/>
                </a:lnTo>
                <a:lnTo>
                  <a:pt x="2435" y="3055"/>
                </a:lnTo>
                <a:lnTo>
                  <a:pt x="2442" y="3053"/>
                </a:lnTo>
                <a:lnTo>
                  <a:pt x="2447" y="3050"/>
                </a:lnTo>
                <a:lnTo>
                  <a:pt x="2451" y="3047"/>
                </a:lnTo>
                <a:lnTo>
                  <a:pt x="2455" y="3044"/>
                </a:lnTo>
                <a:lnTo>
                  <a:pt x="2465" y="3043"/>
                </a:lnTo>
                <a:lnTo>
                  <a:pt x="2474" y="3047"/>
                </a:lnTo>
                <a:lnTo>
                  <a:pt x="2475" y="3047"/>
                </a:lnTo>
                <a:lnTo>
                  <a:pt x="2477" y="3050"/>
                </a:lnTo>
                <a:lnTo>
                  <a:pt x="2480" y="3062"/>
                </a:lnTo>
                <a:lnTo>
                  <a:pt x="2481" y="3075"/>
                </a:lnTo>
                <a:lnTo>
                  <a:pt x="2483" y="3076"/>
                </a:lnTo>
                <a:lnTo>
                  <a:pt x="2486" y="3076"/>
                </a:lnTo>
                <a:lnTo>
                  <a:pt x="2488" y="3075"/>
                </a:lnTo>
                <a:lnTo>
                  <a:pt x="2491" y="3073"/>
                </a:lnTo>
                <a:lnTo>
                  <a:pt x="2493" y="3070"/>
                </a:lnTo>
                <a:lnTo>
                  <a:pt x="2494" y="3069"/>
                </a:lnTo>
                <a:lnTo>
                  <a:pt x="2506" y="3060"/>
                </a:lnTo>
                <a:lnTo>
                  <a:pt x="2517" y="3056"/>
                </a:lnTo>
                <a:lnTo>
                  <a:pt x="2523" y="3053"/>
                </a:lnTo>
                <a:lnTo>
                  <a:pt x="2527" y="3055"/>
                </a:lnTo>
                <a:lnTo>
                  <a:pt x="2532" y="3056"/>
                </a:lnTo>
                <a:lnTo>
                  <a:pt x="2534" y="3059"/>
                </a:lnTo>
                <a:lnTo>
                  <a:pt x="2542" y="3065"/>
                </a:lnTo>
                <a:lnTo>
                  <a:pt x="2553" y="3063"/>
                </a:lnTo>
                <a:lnTo>
                  <a:pt x="2557" y="3055"/>
                </a:lnTo>
                <a:lnTo>
                  <a:pt x="2566" y="3049"/>
                </a:lnTo>
                <a:lnTo>
                  <a:pt x="2569" y="3047"/>
                </a:lnTo>
                <a:lnTo>
                  <a:pt x="2572" y="3047"/>
                </a:lnTo>
                <a:lnTo>
                  <a:pt x="2583" y="3046"/>
                </a:lnTo>
                <a:lnTo>
                  <a:pt x="2595" y="3049"/>
                </a:lnTo>
                <a:lnTo>
                  <a:pt x="2599" y="3044"/>
                </a:lnTo>
                <a:lnTo>
                  <a:pt x="2604" y="3040"/>
                </a:lnTo>
                <a:lnTo>
                  <a:pt x="2611" y="3033"/>
                </a:lnTo>
                <a:lnTo>
                  <a:pt x="2621" y="3030"/>
                </a:lnTo>
                <a:lnTo>
                  <a:pt x="2627" y="3020"/>
                </a:lnTo>
                <a:lnTo>
                  <a:pt x="2644" y="3007"/>
                </a:lnTo>
                <a:lnTo>
                  <a:pt x="2655" y="3004"/>
                </a:lnTo>
                <a:lnTo>
                  <a:pt x="2661" y="2987"/>
                </a:lnTo>
                <a:lnTo>
                  <a:pt x="2671" y="2971"/>
                </a:lnTo>
                <a:lnTo>
                  <a:pt x="2671" y="2957"/>
                </a:lnTo>
                <a:lnTo>
                  <a:pt x="2678" y="2944"/>
                </a:lnTo>
                <a:lnTo>
                  <a:pt x="2684" y="2942"/>
                </a:lnTo>
                <a:lnTo>
                  <a:pt x="2688" y="2936"/>
                </a:lnTo>
                <a:lnTo>
                  <a:pt x="2691" y="2929"/>
                </a:lnTo>
                <a:lnTo>
                  <a:pt x="2693" y="2922"/>
                </a:lnTo>
                <a:lnTo>
                  <a:pt x="2694" y="2919"/>
                </a:lnTo>
                <a:lnTo>
                  <a:pt x="2699" y="2918"/>
                </a:lnTo>
                <a:lnTo>
                  <a:pt x="2704" y="2916"/>
                </a:lnTo>
                <a:lnTo>
                  <a:pt x="2710" y="2915"/>
                </a:lnTo>
                <a:lnTo>
                  <a:pt x="2719" y="2909"/>
                </a:lnTo>
                <a:lnTo>
                  <a:pt x="2726" y="2902"/>
                </a:lnTo>
                <a:lnTo>
                  <a:pt x="2733" y="2893"/>
                </a:lnTo>
                <a:lnTo>
                  <a:pt x="2737" y="2887"/>
                </a:lnTo>
                <a:lnTo>
                  <a:pt x="2745" y="2885"/>
                </a:lnTo>
                <a:lnTo>
                  <a:pt x="2749" y="2882"/>
                </a:lnTo>
                <a:lnTo>
                  <a:pt x="2749" y="2876"/>
                </a:lnTo>
                <a:lnTo>
                  <a:pt x="2719" y="2847"/>
                </a:lnTo>
                <a:lnTo>
                  <a:pt x="2726" y="2831"/>
                </a:lnTo>
                <a:lnTo>
                  <a:pt x="2737" y="2818"/>
                </a:lnTo>
                <a:lnTo>
                  <a:pt x="2739" y="2800"/>
                </a:lnTo>
                <a:lnTo>
                  <a:pt x="2736" y="2782"/>
                </a:lnTo>
                <a:lnTo>
                  <a:pt x="2736" y="2778"/>
                </a:lnTo>
                <a:lnTo>
                  <a:pt x="2737" y="2774"/>
                </a:lnTo>
                <a:lnTo>
                  <a:pt x="2746" y="2762"/>
                </a:lnTo>
                <a:lnTo>
                  <a:pt x="2759" y="2756"/>
                </a:lnTo>
                <a:lnTo>
                  <a:pt x="2775" y="2751"/>
                </a:lnTo>
                <a:lnTo>
                  <a:pt x="2792" y="2748"/>
                </a:lnTo>
                <a:lnTo>
                  <a:pt x="2806" y="2733"/>
                </a:lnTo>
                <a:lnTo>
                  <a:pt x="2825" y="2727"/>
                </a:lnTo>
                <a:lnTo>
                  <a:pt x="2831" y="2742"/>
                </a:lnTo>
                <a:lnTo>
                  <a:pt x="2838" y="2743"/>
                </a:lnTo>
                <a:lnTo>
                  <a:pt x="2844" y="2748"/>
                </a:lnTo>
                <a:lnTo>
                  <a:pt x="2850" y="2753"/>
                </a:lnTo>
                <a:lnTo>
                  <a:pt x="2854" y="2761"/>
                </a:lnTo>
                <a:lnTo>
                  <a:pt x="2855" y="2772"/>
                </a:lnTo>
                <a:lnTo>
                  <a:pt x="2848" y="2782"/>
                </a:lnTo>
                <a:lnTo>
                  <a:pt x="2850" y="2788"/>
                </a:lnTo>
                <a:lnTo>
                  <a:pt x="2854" y="2788"/>
                </a:lnTo>
                <a:lnTo>
                  <a:pt x="2855" y="2785"/>
                </a:lnTo>
                <a:lnTo>
                  <a:pt x="2855" y="2782"/>
                </a:lnTo>
                <a:lnTo>
                  <a:pt x="2858" y="2776"/>
                </a:lnTo>
                <a:lnTo>
                  <a:pt x="2863" y="2774"/>
                </a:lnTo>
                <a:lnTo>
                  <a:pt x="2878" y="2787"/>
                </a:lnTo>
                <a:lnTo>
                  <a:pt x="2893" y="2817"/>
                </a:lnTo>
                <a:lnTo>
                  <a:pt x="2893" y="2834"/>
                </a:lnTo>
                <a:lnTo>
                  <a:pt x="2893" y="2837"/>
                </a:lnTo>
                <a:lnTo>
                  <a:pt x="2891" y="2841"/>
                </a:lnTo>
                <a:lnTo>
                  <a:pt x="2890" y="2844"/>
                </a:lnTo>
                <a:lnTo>
                  <a:pt x="2887" y="2849"/>
                </a:lnTo>
                <a:lnTo>
                  <a:pt x="2883" y="2854"/>
                </a:lnTo>
                <a:lnTo>
                  <a:pt x="2880" y="2861"/>
                </a:lnTo>
                <a:lnTo>
                  <a:pt x="2880" y="2866"/>
                </a:lnTo>
                <a:lnTo>
                  <a:pt x="2877" y="2870"/>
                </a:lnTo>
                <a:lnTo>
                  <a:pt x="2873" y="2877"/>
                </a:lnTo>
                <a:lnTo>
                  <a:pt x="2864" y="2880"/>
                </a:lnTo>
                <a:lnTo>
                  <a:pt x="2857" y="2882"/>
                </a:lnTo>
                <a:lnTo>
                  <a:pt x="2857" y="2889"/>
                </a:lnTo>
                <a:lnTo>
                  <a:pt x="2858" y="2899"/>
                </a:lnTo>
                <a:lnTo>
                  <a:pt x="2852" y="2909"/>
                </a:lnTo>
                <a:lnTo>
                  <a:pt x="2841" y="2913"/>
                </a:lnTo>
                <a:lnTo>
                  <a:pt x="2835" y="2916"/>
                </a:lnTo>
                <a:lnTo>
                  <a:pt x="2829" y="2921"/>
                </a:lnTo>
                <a:lnTo>
                  <a:pt x="2828" y="2926"/>
                </a:lnTo>
                <a:lnTo>
                  <a:pt x="2831" y="2928"/>
                </a:lnTo>
                <a:lnTo>
                  <a:pt x="2835" y="2931"/>
                </a:lnTo>
                <a:lnTo>
                  <a:pt x="2835" y="2936"/>
                </a:lnTo>
                <a:lnTo>
                  <a:pt x="2832" y="2941"/>
                </a:lnTo>
                <a:lnTo>
                  <a:pt x="2827" y="2944"/>
                </a:lnTo>
                <a:lnTo>
                  <a:pt x="2822" y="2948"/>
                </a:lnTo>
                <a:lnTo>
                  <a:pt x="2821" y="2961"/>
                </a:lnTo>
                <a:lnTo>
                  <a:pt x="2819" y="2975"/>
                </a:lnTo>
                <a:lnTo>
                  <a:pt x="2817" y="2987"/>
                </a:lnTo>
                <a:lnTo>
                  <a:pt x="2812" y="2997"/>
                </a:lnTo>
                <a:lnTo>
                  <a:pt x="2809" y="3003"/>
                </a:lnTo>
                <a:lnTo>
                  <a:pt x="2812" y="3007"/>
                </a:lnTo>
                <a:lnTo>
                  <a:pt x="2818" y="3014"/>
                </a:lnTo>
                <a:lnTo>
                  <a:pt x="2821" y="3020"/>
                </a:lnTo>
                <a:lnTo>
                  <a:pt x="2819" y="3029"/>
                </a:lnTo>
                <a:lnTo>
                  <a:pt x="2818" y="3037"/>
                </a:lnTo>
                <a:lnTo>
                  <a:pt x="2818" y="3046"/>
                </a:lnTo>
                <a:lnTo>
                  <a:pt x="2818" y="3049"/>
                </a:lnTo>
                <a:lnTo>
                  <a:pt x="2819" y="3052"/>
                </a:lnTo>
                <a:lnTo>
                  <a:pt x="2824" y="3059"/>
                </a:lnTo>
                <a:lnTo>
                  <a:pt x="2822" y="3068"/>
                </a:lnTo>
                <a:lnTo>
                  <a:pt x="2821" y="3075"/>
                </a:lnTo>
                <a:lnTo>
                  <a:pt x="2825" y="3079"/>
                </a:lnTo>
                <a:lnTo>
                  <a:pt x="2840" y="3091"/>
                </a:lnTo>
                <a:lnTo>
                  <a:pt x="2854" y="3102"/>
                </a:lnTo>
                <a:lnTo>
                  <a:pt x="2852" y="3108"/>
                </a:lnTo>
                <a:lnTo>
                  <a:pt x="2851" y="3109"/>
                </a:lnTo>
                <a:lnTo>
                  <a:pt x="2845" y="3116"/>
                </a:lnTo>
                <a:lnTo>
                  <a:pt x="2837" y="3122"/>
                </a:lnTo>
                <a:lnTo>
                  <a:pt x="2832" y="3127"/>
                </a:lnTo>
                <a:lnTo>
                  <a:pt x="2834" y="3131"/>
                </a:lnTo>
                <a:lnTo>
                  <a:pt x="2865" y="3118"/>
                </a:lnTo>
                <a:lnTo>
                  <a:pt x="2880" y="3132"/>
                </a:lnTo>
                <a:lnTo>
                  <a:pt x="2883" y="3134"/>
                </a:lnTo>
                <a:lnTo>
                  <a:pt x="2886" y="3135"/>
                </a:lnTo>
                <a:lnTo>
                  <a:pt x="2894" y="3141"/>
                </a:lnTo>
                <a:lnTo>
                  <a:pt x="2901" y="3150"/>
                </a:lnTo>
                <a:lnTo>
                  <a:pt x="2910" y="3164"/>
                </a:lnTo>
                <a:lnTo>
                  <a:pt x="2913" y="3168"/>
                </a:lnTo>
                <a:lnTo>
                  <a:pt x="2920" y="3168"/>
                </a:lnTo>
                <a:lnTo>
                  <a:pt x="2924" y="3163"/>
                </a:lnTo>
                <a:lnTo>
                  <a:pt x="2935" y="3158"/>
                </a:lnTo>
                <a:lnTo>
                  <a:pt x="2942" y="3160"/>
                </a:lnTo>
                <a:lnTo>
                  <a:pt x="2945" y="3164"/>
                </a:lnTo>
                <a:lnTo>
                  <a:pt x="2950" y="3167"/>
                </a:lnTo>
                <a:lnTo>
                  <a:pt x="2956" y="3170"/>
                </a:lnTo>
                <a:lnTo>
                  <a:pt x="2972" y="3171"/>
                </a:lnTo>
                <a:lnTo>
                  <a:pt x="2981" y="3168"/>
                </a:lnTo>
                <a:lnTo>
                  <a:pt x="2983" y="3167"/>
                </a:lnTo>
                <a:lnTo>
                  <a:pt x="2988" y="3165"/>
                </a:lnTo>
                <a:lnTo>
                  <a:pt x="2995" y="3165"/>
                </a:lnTo>
                <a:lnTo>
                  <a:pt x="3009" y="3170"/>
                </a:lnTo>
                <a:lnTo>
                  <a:pt x="3017" y="3176"/>
                </a:lnTo>
                <a:lnTo>
                  <a:pt x="3021" y="3170"/>
                </a:lnTo>
                <a:lnTo>
                  <a:pt x="3029" y="3167"/>
                </a:lnTo>
                <a:lnTo>
                  <a:pt x="3035" y="3168"/>
                </a:lnTo>
                <a:lnTo>
                  <a:pt x="3032" y="3176"/>
                </a:lnTo>
                <a:lnTo>
                  <a:pt x="3032" y="3183"/>
                </a:lnTo>
                <a:lnTo>
                  <a:pt x="3034" y="3190"/>
                </a:lnTo>
                <a:lnTo>
                  <a:pt x="3041" y="3191"/>
                </a:lnTo>
                <a:lnTo>
                  <a:pt x="3042" y="3199"/>
                </a:lnTo>
                <a:lnTo>
                  <a:pt x="3044" y="3184"/>
                </a:lnTo>
                <a:lnTo>
                  <a:pt x="3042" y="3174"/>
                </a:lnTo>
                <a:lnTo>
                  <a:pt x="3042" y="3171"/>
                </a:lnTo>
                <a:lnTo>
                  <a:pt x="3045" y="3168"/>
                </a:lnTo>
                <a:lnTo>
                  <a:pt x="3048" y="3164"/>
                </a:lnTo>
                <a:lnTo>
                  <a:pt x="3057" y="3164"/>
                </a:lnTo>
                <a:lnTo>
                  <a:pt x="3063" y="3167"/>
                </a:lnTo>
                <a:lnTo>
                  <a:pt x="3061" y="3173"/>
                </a:lnTo>
                <a:lnTo>
                  <a:pt x="3063" y="3178"/>
                </a:lnTo>
                <a:lnTo>
                  <a:pt x="3067" y="3177"/>
                </a:lnTo>
                <a:lnTo>
                  <a:pt x="3068" y="3177"/>
                </a:lnTo>
                <a:lnTo>
                  <a:pt x="3071" y="3163"/>
                </a:lnTo>
                <a:lnTo>
                  <a:pt x="3073" y="3158"/>
                </a:lnTo>
                <a:lnTo>
                  <a:pt x="3081" y="3151"/>
                </a:lnTo>
                <a:lnTo>
                  <a:pt x="3087" y="3150"/>
                </a:lnTo>
                <a:lnTo>
                  <a:pt x="3091" y="3151"/>
                </a:lnTo>
                <a:lnTo>
                  <a:pt x="3093" y="3151"/>
                </a:lnTo>
                <a:lnTo>
                  <a:pt x="3097" y="3148"/>
                </a:lnTo>
                <a:lnTo>
                  <a:pt x="3101" y="3144"/>
                </a:lnTo>
                <a:lnTo>
                  <a:pt x="3110" y="3141"/>
                </a:lnTo>
                <a:lnTo>
                  <a:pt x="3120" y="3144"/>
                </a:lnTo>
                <a:lnTo>
                  <a:pt x="3124" y="3134"/>
                </a:lnTo>
                <a:lnTo>
                  <a:pt x="3133" y="3125"/>
                </a:lnTo>
                <a:lnTo>
                  <a:pt x="3139" y="3128"/>
                </a:lnTo>
                <a:lnTo>
                  <a:pt x="3145" y="3125"/>
                </a:lnTo>
                <a:lnTo>
                  <a:pt x="3149" y="3122"/>
                </a:lnTo>
                <a:lnTo>
                  <a:pt x="3159" y="3114"/>
                </a:lnTo>
                <a:lnTo>
                  <a:pt x="3169" y="3105"/>
                </a:lnTo>
                <a:lnTo>
                  <a:pt x="3176" y="3096"/>
                </a:lnTo>
                <a:lnTo>
                  <a:pt x="3181" y="3086"/>
                </a:lnTo>
                <a:lnTo>
                  <a:pt x="3188" y="3078"/>
                </a:lnTo>
                <a:lnTo>
                  <a:pt x="3194" y="3068"/>
                </a:lnTo>
                <a:lnTo>
                  <a:pt x="3198" y="3063"/>
                </a:lnTo>
                <a:lnTo>
                  <a:pt x="3202" y="3059"/>
                </a:lnTo>
                <a:lnTo>
                  <a:pt x="3208" y="3050"/>
                </a:lnTo>
                <a:lnTo>
                  <a:pt x="3215" y="3034"/>
                </a:lnTo>
                <a:lnTo>
                  <a:pt x="3215" y="3024"/>
                </a:lnTo>
                <a:lnTo>
                  <a:pt x="3227" y="3001"/>
                </a:lnTo>
                <a:lnTo>
                  <a:pt x="3225" y="2990"/>
                </a:lnTo>
                <a:lnTo>
                  <a:pt x="3225" y="2978"/>
                </a:lnTo>
                <a:lnTo>
                  <a:pt x="3235" y="2974"/>
                </a:lnTo>
                <a:lnTo>
                  <a:pt x="3242" y="2965"/>
                </a:lnTo>
                <a:lnTo>
                  <a:pt x="3237" y="2959"/>
                </a:lnTo>
                <a:lnTo>
                  <a:pt x="3228" y="2957"/>
                </a:lnTo>
                <a:lnTo>
                  <a:pt x="3222" y="2949"/>
                </a:lnTo>
                <a:lnTo>
                  <a:pt x="3221" y="2941"/>
                </a:lnTo>
                <a:lnTo>
                  <a:pt x="3222" y="2932"/>
                </a:lnTo>
                <a:lnTo>
                  <a:pt x="3231" y="2928"/>
                </a:lnTo>
                <a:lnTo>
                  <a:pt x="3235" y="2925"/>
                </a:lnTo>
                <a:lnTo>
                  <a:pt x="3238" y="2925"/>
                </a:lnTo>
                <a:lnTo>
                  <a:pt x="3251" y="2922"/>
                </a:lnTo>
                <a:lnTo>
                  <a:pt x="3261" y="2915"/>
                </a:lnTo>
                <a:lnTo>
                  <a:pt x="3242" y="2910"/>
                </a:lnTo>
                <a:lnTo>
                  <a:pt x="3251" y="2905"/>
                </a:lnTo>
                <a:lnTo>
                  <a:pt x="3260" y="2900"/>
                </a:lnTo>
                <a:lnTo>
                  <a:pt x="3254" y="2895"/>
                </a:lnTo>
                <a:lnTo>
                  <a:pt x="3245" y="2895"/>
                </a:lnTo>
                <a:lnTo>
                  <a:pt x="3232" y="2902"/>
                </a:lnTo>
                <a:lnTo>
                  <a:pt x="3217" y="2902"/>
                </a:lnTo>
                <a:lnTo>
                  <a:pt x="3211" y="2886"/>
                </a:lnTo>
                <a:lnTo>
                  <a:pt x="3202" y="2872"/>
                </a:lnTo>
                <a:lnTo>
                  <a:pt x="3202" y="2869"/>
                </a:lnTo>
                <a:lnTo>
                  <a:pt x="3205" y="2866"/>
                </a:lnTo>
                <a:lnTo>
                  <a:pt x="3208" y="2860"/>
                </a:lnTo>
                <a:lnTo>
                  <a:pt x="3208" y="2856"/>
                </a:lnTo>
                <a:lnTo>
                  <a:pt x="3206" y="2853"/>
                </a:lnTo>
                <a:lnTo>
                  <a:pt x="3205" y="2853"/>
                </a:lnTo>
                <a:lnTo>
                  <a:pt x="3196" y="2851"/>
                </a:lnTo>
                <a:lnTo>
                  <a:pt x="3189" y="2853"/>
                </a:lnTo>
                <a:lnTo>
                  <a:pt x="3186" y="2853"/>
                </a:lnTo>
                <a:lnTo>
                  <a:pt x="3185" y="2851"/>
                </a:lnTo>
                <a:lnTo>
                  <a:pt x="3181" y="2847"/>
                </a:lnTo>
                <a:lnTo>
                  <a:pt x="3179" y="2841"/>
                </a:lnTo>
                <a:lnTo>
                  <a:pt x="3176" y="2836"/>
                </a:lnTo>
                <a:lnTo>
                  <a:pt x="3172" y="2831"/>
                </a:lnTo>
                <a:lnTo>
                  <a:pt x="3169" y="2828"/>
                </a:lnTo>
                <a:lnTo>
                  <a:pt x="3165" y="2830"/>
                </a:lnTo>
                <a:lnTo>
                  <a:pt x="3159" y="2827"/>
                </a:lnTo>
                <a:lnTo>
                  <a:pt x="3159" y="2820"/>
                </a:lnTo>
                <a:lnTo>
                  <a:pt x="3160" y="2814"/>
                </a:lnTo>
                <a:lnTo>
                  <a:pt x="3160" y="2810"/>
                </a:lnTo>
                <a:lnTo>
                  <a:pt x="3158" y="2805"/>
                </a:lnTo>
                <a:lnTo>
                  <a:pt x="3153" y="2805"/>
                </a:lnTo>
                <a:lnTo>
                  <a:pt x="3150" y="2811"/>
                </a:lnTo>
                <a:lnTo>
                  <a:pt x="3145" y="2814"/>
                </a:lnTo>
                <a:lnTo>
                  <a:pt x="3142" y="2811"/>
                </a:lnTo>
                <a:lnTo>
                  <a:pt x="3140" y="2810"/>
                </a:lnTo>
                <a:lnTo>
                  <a:pt x="3139" y="2807"/>
                </a:lnTo>
                <a:lnTo>
                  <a:pt x="3139" y="2802"/>
                </a:lnTo>
                <a:lnTo>
                  <a:pt x="3140" y="2797"/>
                </a:lnTo>
                <a:lnTo>
                  <a:pt x="3147" y="2794"/>
                </a:lnTo>
                <a:lnTo>
                  <a:pt x="3146" y="2787"/>
                </a:lnTo>
                <a:lnTo>
                  <a:pt x="3147" y="2784"/>
                </a:lnTo>
                <a:lnTo>
                  <a:pt x="3158" y="2778"/>
                </a:lnTo>
                <a:lnTo>
                  <a:pt x="3165" y="2772"/>
                </a:lnTo>
                <a:lnTo>
                  <a:pt x="3171" y="2766"/>
                </a:lnTo>
                <a:lnTo>
                  <a:pt x="3179" y="2749"/>
                </a:lnTo>
                <a:lnTo>
                  <a:pt x="3194" y="2713"/>
                </a:lnTo>
                <a:lnTo>
                  <a:pt x="3198" y="2694"/>
                </a:lnTo>
                <a:close/>
                <a:moveTo>
                  <a:pt x="2648" y="2631"/>
                </a:moveTo>
                <a:lnTo>
                  <a:pt x="2647" y="2630"/>
                </a:lnTo>
                <a:lnTo>
                  <a:pt x="2645" y="2628"/>
                </a:lnTo>
                <a:lnTo>
                  <a:pt x="2638" y="2621"/>
                </a:lnTo>
                <a:lnTo>
                  <a:pt x="2628" y="2622"/>
                </a:lnTo>
                <a:lnTo>
                  <a:pt x="2619" y="2627"/>
                </a:lnTo>
                <a:lnTo>
                  <a:pt x="2615" y="2635"/>
                </a:lnTo>
                <a:lnTo>
                  <a:pt x="2616" y="2644"/>
                </a:lnTo>
                <a:lnTo>
                  <a:pt x="2622" y="2650"/>
                </a:lnTo>
                <a:lnTo>
                  <a:pt x="2638" y="2648"/>
                </a:lnTo>
                <a:lnTo>
                  <a:pt x="2652" y="2647"/>
                </a:lnTo>
                <a:lnTo>
                  <a:pt x="2655" y="2645"/>
                </a:lnTo>
                <a:lnTo>
                  <a:pt x="2658" y="2647"/>
                </a:lnTo>
                <a:lnTo>
                  <a:pt x="2664" y="2648"/>
                </a:lnTo>
                <a:lnTo>
                  <a:pt x="2670" y="2645"/>
                </a:lnTo>
                <a:lnTo>
                  <a:pt x="2671" y="2641"/>
                </a:lnTo>
                <a:lnTo>
                  <a:pt x="2670" y="2634"/>
                </a:lnTo>
                <a:lnTo>
                  <a:pt x="2661" y="2630"/>
                </a:lnTo>
                <a:lnTo>
                  <a:pt x="2654" y="2634"/>
                </a:lnTo>
                <a:lnTo>
                  <a:pt x="2648" y="2631"/>
                </a:lnTo>
                <a:close/>
                <a:moveTo>
                  <a:pt x="2624" y="2520"/>
                </a:moveTo>
                <a:lnTo>
                  <a:pt x="2634" y="2542"/>
                </a:lnTo>
                <a:lnTo>
                  <a:pt x="2648" y="2559"/>
                </a:lnTo>
                <a:lnTo>
                  <a:pt x="2652" y="2562"/>
                </a:lnTo>
                <a:lnTo>
                  <a:pt x="2657" y="2560"/>
                </a:lnTo>
                <a:lnTo>
                  <a:pt x="2665" y="2556"/>
                </a:lnTo>
                <a:lnTo>
                  <a:pt x="2670" y="2547"/>
                </a:lnTo>
                <a:lnTo>
                  <a:pt x="2671" y="2534"/>
                </a:lnTo>
                <a:lnTo>
                  <a:pt x="2667" y="2513"/>
                </a:lnTo>
                <a:lnTo>
                  <a:pt x="2660" y="2503"/>
                </a:lnTo>
                <a:lnTo>
                  <a:pt x="2652" y="2496"/>
                </a:lnTo>
                <a:lnTo>
                  <a:pt x="2644" y="2490"/>
                </a:lnTo>
                <a:lnTo>
                  <a:pt x="2640" y="2487"/>
                </a:lnTo>
                <a:lnTo>
                  <a:pt x="2637" y="2484"/>
                </a:lnTo>
                <a:lnTo>
                  <a:pt x="2628" y="2475"/>
                </a:lnTo>
                <a:lnTo>
                  <a:pt x="2618" y="2471"/>
                </a:lnTo>
                <a:lnTo>
                  <a:pt x="2612" y="2477"/>
                </a:lnTo>
                <a:lnTo>
                  <a:pt x="2615" y="2484"/>
                </a:lnTo>
                <a:lnTo>
                  <a:pt x="2627" y="2507"/>
                </a:lnTo>
                <a:lnTo>
                  <a:pt x="2624" y="2520"/>
                </a:lnTo>
                <a:close/>
                <a:moveTo>
                  <a:pt x="3136" y="3758"/>
                </a:moveTo>
                <a:lnTo>
                  <a:pt x="3139" y="3755"/>
                </a:lnTo>
                <a:lnTo>
                  <a:pt x="3139" y="3750"/>
                </a:lnTo>
                <a:lnTo>
                  <a:pt x="3136" y="3749"/>
                </a:lnTo>
                <a:lnTo>
                  <a:pt x="3132" y="3752"/>
                </a:lnTo>
                <a:lnTo>
                  <a:pt x="3132" y="3756"/>
                </a:lnTo>
                <a:lnTo>
                  <a:pt x="3136" y="3758"/>
                </a:lnTo>
                <a:close/>
                <a:moveTo>
                  <a:pt x="3064" y="3676"/>
                </a:moveTo>
                <a:lnTo>
                  <a:pt x="3060" y="3671"/>
                </a:lnTo>
                <a:lnTo>
                  <a:pt x="3055" y="3668"/>
                </a:lnTo>
                <a:lnTo>
                  <a:pt x="3045" y="3671"/>
                </a:lnTo>
                <a:lnTo>
                  <a:pt x="3042" y="3680"/>
                </a:lnTo>
                <a:lnTo>
                  <a:pt x="3042" y="3687"/>
                </a:lnTo>
                <a:lnTo>
                  <a:pt x="3050" y="3690"/>
                </a:lnTo>
                <a:lnTo>
                  <a:pt x="3055" y="3690"/>
                </a:lnTo>
                <a:lnTo>
                  <a:pt x="3061" y="3687"/>
                </a:lnTo>
                <a:lnTo>
                  <a:pt x="3065" y="3681"/>
                </a:lnTo>
                <a:lnTo>
                  <a:pt x="3064" y="3676"/>
                </a:lnTo>
                <a:close/>
                <a:moveTo>
                  <a:pt x="3104" y="3693"/>
                </a:moveTo>
                <a:lnTo>
                  <a:pt x="3113" y="3699"/>
                </a:lnTo>
                <a:lnTo>
                  <a:pt x="3123" y="3703"/>
                </a:lnTo>
                <a:lnTo>
                  <a:pt x="3137" y="3703"/>
                </a:lnTo>
                <a:lnTo>
                  <a:pt x="3145" y="3700"/>
                </a:lnTo>
                <a:lnTo>
                  <a:pt x="3149" y="3688"/>
                </a:lnTo>
                <a:lnTo>
                  <a:pt x="3146" y="3680"/>
                </a:lnTo>
                <a:lnTo>
                  <a:pt x="3139" y="3671"/>
                </a:lnTo>
                <a:lnTo>
                  <a:pt x="3126" y="3665"/>
                </a:lnTo>
                <a:lnTo>
                  <a:pt x="3122" y="3665"/>
                </a:lnTo>
                <a:lnTo>
                  <a:pt x="3117" y="3665"/>
                </a:lnTo>
                <a:lnTo>
                  <a:pt x="3112" y="3665"/>
                </a:lnTo>
                <a:lnTo>
                  <a:pt x="3103" y="3670"/>
                </a:lnTo>
                <a:lnTo>
                  <a:pt x="3101" y="3676"/>
                </a:lnTo>
                <a:lnTo>
                  <a:pt x="3101" y="3686"/>
                </a:lnTo>
                <a:lnTo>
                  <a:pt x="3104" y="3693"/>
                </a:lnTo>
                <a:close/>
                <a:moveTo>
                  <a:pt x="3591" y="3651"/>
                </a:moveTo>
                <a:lnTo>
                  <a:pt x="3596" y="3652"/>
                </a:lnTo>
                <a:lnTo>
                  <a:pt x="3608" y="3650"/>
                </a:lnTo>
                <a:lnTo>
                  <a:pt x="3612" y="3645"/>
                </a:lnTo>
                <a:lnTo>
                  <a:pt x="3617" y="3641"/>
                </a:lnTo>
                <a:lnTo>
                  <a:pt x="3614" y="3635"/>
                </a:lnTo>
                <a:lnTo>
                  <a:pt x="3607" y="3628"/>
                </a:lnTo>
                <a:lnTo>
                  <a:pt x="3598" y="3625"/>
                </a:lnTo>
                <a:lnTo>
                  <a:pt x="3589" y="3629"/>
                </a:lnTo>
                <a:lnTo>
                  <a:pt x="3585" y="3632"/>
                </a:lnTo>
                <a:lnTo>
                  <a:pt x="3582" y="3638"/>
                </a:lnTo>
                <a:lnTo>
                  <a:pt x="3586" y="3648"/>
                </a:lnTo>
                <a:lnTo>
                  <a:pt x="3591" y="3651"/>
                </a:lnTo>
                <a:close/>
                <a:moveTo>
                  <a:pt x="3689" y="3634"/>
                </a:moveTo>
                <a:lnTo>
                  <a:pt x="3686" y="3635"/>
                </a:lnTo>
                <a:lnTo>
                  <a:pt x="3686" y="3639"/>
                </a:lnTo>
                <a:lnTo>
                  <a:pt x="3689" y="3641"/>
                </a:lnTo>
                <a:lnTo>
                  <a:pt x="3691" y="3638"/>
                </a:lnTo>
                <a:lnTo>
                  <a:pt x="3691" y="3634"/>
                </a:lnTo>
                <a:lnTo>
                  <a:pt x="3689" y="3634"/>
                </a:lnTo>
                <a:close/>
                <a:moveTo>
                  <a:pt x="3572" y="3903"/>
                </a:moveTo>
                <a:lnTo>
                  <a:pt x="3563" y="3892"/>
                </a:lnTo>
                <a:lnTo>
                  <a:pt x="3550" y="3886"/>
                </a:lnTo>
                <a:lnTo>
                  <a:pt x="3539" y="3887"/>
                </a:lnTo>
                <a:lnTo>
                  <a:pt x="3527" y="3892"/>
                </a:lnTo>
                <a:lnTo>
                  <a:pt x="3525" y="3893"/>
                </a:lnTo>
                <a:lnTo>
                  <a:pt x="3523" y="3896"/>
                </a:lnTo>
                <a:lnTo>
                  <a:pt x="3525" y="3905"/>
                </a:lnTo>
                <a:lnTo>
                  <a:pt x="3533" y="3915"/>
                </a:lnTo>
                <a:lnTo>
                  <a:pt x="3539" y="3916"/>
                </a:lnTo>
                <a:lnTo>
                  <a:pt x="3556" y="3913"/>
                </a:lnTo>
                <a:lnTo>
                  <a:pt x="3566" y="3910"/>
                </a:lnTo>
                <a:lnTo>
                  <a:pt x="3572" y="3903"/>
                </a:lnTo>
                <a:close/>
                <a:moveTo>
                  <a:pt x="3563" y="3853"/>
                </a:moveTo>
                <a:lnTo>
                  <a:pt x="3569" y="3850"/>
                </a:lnTo>
                <a:lnTo>
                  <a:pt x="3573" y="3846"/>
                </a:lnTo>
                <a:lnTo>
                  <a:pt x="3575" y="3844"/>
                </a:lnTo>
                <a:lnTo>
                  <a:pt x="3575" y="3841"/>
                </a:lnTo>
                <a:lnTo>
                  <a:pt x="3572" y="3830"/>
                </a:lnTo>
                <a:lnTo>
                  <a:pt x="3562" y="3822"/>
                </a:lnTo>
                <a:lnTo>
                  <a:pt x="3550" y="3827"/>
                </a:lnTo>
                <a:lnTo>
                  <a:pt x="3546" y="3837"/>
                </a:lnTo>
                <a:lnTo>
                  <a:pt x="3545" y="3840"/>
                </a:lnTo>
                <a:lnTo>
                  <a:pt x="3546" y="3843"/>
                </a:lnTo>
                <a:lnTo>
                  <a:pt x="3548" y="3848"/>
                </a:lnTo>
                <a:lnTo>
                  <a:pt x="3558" y="3853"/>
                </a:lnTo>
                <a:lnTo>
                  <a:pt x="3563" y="3853"/>
                </a:lnTo>
                <a:close/>
                <a:moveTo>
                  <a:pt x="3640" y="3824"/>
                </a:moveTo>
                <a:lnTo>
                  <a:pt x="3634" y="3815"/>
                </a:lnTo>
                <a:lnTo>
                  <a:pt x="3625" y="3811"/>
                </a:lnTo>
                <a:lnTo>
                  <a:pt x="3617" y="3815"/>
                </a:lnTo>
                <a:lnTo>
                  <a:pt x="3615" y="3825"/>
                </a:lnTo>
                <a:lnTo>
                  <a:pt x="3617" y="3828"/>
                </a:lnTo>
                <a:lnTo>
                  <a:pt x="3622" y="3831"/>
                </a:lnTo>
                <a:lnTo>
                  <a:pt x="3628" y="3834"/>
                </a:lnTo>
                <a:lnTo>
                  <a:pt x="3637" y="3830"/>
                </a:lnTo>
                <a:lnTo>
                  <a:pt x="3640" y="3824"/>
                </a:lnTo>
                <a:close/>
                <a:moveTo>
                  <a:pt x="3563" y="4067"/>
                </a:moveTo>
                <a:lnTo>
                  <a:pt x="3581" y="4065"/>
                </a:lnTo>
                <a:lnTo>
                  <a:pt x="3596" y="4060"/>
                </a:lnTo>
                <a:lnTo>
                  <a:pt x="3607" y="4054"/>
                </a:lnTo>
                <a:lnTo>
                  <a:pt x="3614" y="4056"/>
                </a:lnTo>
                <a:lnTo>
                  <a:pt x="3617" y="4054"/>
                </a:lnTo>
                <a:lnTo>
                  <a:pt x="3620" y="4053"/>
                </a:lnTo>
                <a:lnTo>
                  <a:pt x="3632" y="4039"/>
                </a:lnTo>
                <a:lnTo>
                  <a:pt x="3641" y="4023"/>
                </a:lnTo>
                <a:lnTo>
                  <a:pt x="3647" y="4024"/>
                </a:lnTo>
                <a:lnTo>
                  <a:pt x="3650" y="4018"/>
                </a:lnTo>
                <a:lnTo>
                  <a:pt x="3653" y="4010"/>
                </a:lnTo>
                <a:lnTo>
                  <a:pt x="3658" y="4001"/>
                </a:lnTo>
                <a:lnTo>
                  <a:pt x="3653" y="3978"/>
                </a:lnTo>
                <a:lnTo>
                  <a:pt x="3645" y="3956"/>
                </a:lnTo>
                <a:lnTo>
                  <a:pt x="3644" y="3954"/>
                </a:lnTo>
                <a:lnTo>
                  <a:pt x="3641" y="3951"/>
                </a:lnTo>
                <a:lnTo>
                  <a:pt x="3638" y="3949"/>
                </a:lnTo>
                <a:lnTo>
                  <a:pt x="3635" y="3946"/>
                </a:lnTo>
                <a:lnTo>
                  <a:pt x="3631" y="3939"/>
                </a:lnTo>
                <a:lnTo>
                  <a:pt x="3625" y="3933"/>
                </a:lnTo>
                <a:lnTo>
                  <a:pt x="3618" y="3936"/>
                </a:lnTo>
                <a:lnTo>
                  <a:pt x="3612" y="3933"/>
                </a:lnTo>
                <a:lnTo>
                  <a:pt x="3608" y="3932"/>
                </a:lnTo>
                <a:lnTo>
                  <a:pt x="3607" y="3929"/>
                </a:lnTo>
                <a:lnTo>
                  <a:pt x="3589" y="3928"/>
                </a:lnTo>
                <a:lnTo>
                  <a:pt x="3585" y="3926"/>
                </a:lnTo>
                <a:lnTo>
                  <a:pt x="3584" y="3925"/>
                </a:lnTo>
                <a:lnTo>
                  <a:pt x="3576" y="3925"/>
                </a:lnTo>
                <a:lnTo>
                  <a:pt x="3572" y="3926"/>
                </a:lnTo>
                <a:lnTo>
                  <a:pt x="3568" y="3929"/>
                </a:lnTo>
                <a:lnTo>
                  <a:pt x="3562" y="3931"/>
                </a:lnTo>
                <a:lnTo>
                  <a:pt x="3556" y="3933"/>
                </a:lnTo>
                <a:lnTo>
                  <a:pt x="3549" y="3932"/>
                </a:lnTo>
                <a:lnTo>
                  <a:pt x="3545" y="3936"/>
                </a:lnTo>
                <a:lnTo>
                  <a:pt x="3540" y="3941"/>
                </a:lnTo>
                <a:lnTo>
                  <a:pt x="3530" y="3946"/>
                </a:lnTo>
                <a:lnTo>
                  <a:pt x="3520" y="3948"/>
                </a:lnTo>
                <a:lnTo>
                  <a:pt x="3512" y="3968"/>
                </a:lnTo>
                <a:lnTo>
                  <a:pt x="3502" y="3988"/>
                </a:lnTo>
                <a:lnTo>
                  <a:pt x="3503" y="3997"/>
                </a:lnTo>
                <a:lnTo>
                  <a:pt x="3499" y="4005"/>
                </a:lnTo>
                <a:lnTo>
                  <a:pt x="3506" y="4020"/>
                </a:lnTo>
                <a:lnTo>
                  <a:pt x="3506" y="4033"/>
                </a:lnTo>
                <a:lnTo>
                  <a:pt x="3514" y="4039"/>
                </a:lnTo>
                <a:lnTo>
                  <a:pt x="3520" y="4047"/>
                </a:lnTo>
                <a:lnTo>
                  <a:pt x="3526" y="4054"/>
                </a:lnTo>
                <a:lnTo>
                  <a:pt x="3539" y="4060"/>
                </a:lnTo>
                <a:lnTo>
                  <a:pt x="3548" y="4059"/>
                </a:lnTo>
                <a:lnTo>
                  <a:pt x="3563" y="4067"/>
                </a:lnTo>
                <a:close/>
                <a:moveTo>
                  <a:pt x="3276" y="4031"/>
                </a:moveTo>
                <a:lnTo>
                  <a:pt x="3278" y="4030"/>
                </a:lnTo>
                <a:lnTo>
                  <a:pt x="3280" y="4027"/>
                </a:lnTo>
                <a:lnTo>
                  <a:pt x="3281" y="4018"/>
                </a:lnTo>
                <a:lnTo>
                  <a:pt x="3273" y="4007"/>
                </a:lnTo>
                <a:lnTo>
                  <a:pt x="3261" y="4003"/>
                </a:lnTo>
                <a:lnTo>
                  <a:pt x="3253" y="4005"/>
                </a:lnTo>
                <a:lnTo>
                  <a:pt x="3250" y="4014"/>
                </a:lnTo>
                <a:lnTo>
                  <a:pt x="3248" y="4020"/>
                </a:lnTo>
                <a:lnTo>
                  <a:pt x="3253" y="4024"/>
                </a:lnTo>
                <a:lnTo>
                  <a:pt x="3255" y="4027"/>
                </a:lnTo>
                <a:lnTo>
                  <a:pt x="3257" y="4030"/>
                </a:lnTo>
                <a:lnTo>
                  <a:pt x="3263" y="4037"/>
                </a:lnTo>
                <a:lnTo>
                  <a:pt x="3267" y="4041"/>
                </a:lnTo>
                <a:lnTo>
                  <a:pt x="3270" y="4046"/>
                </a:lnTo>
                <a:lnTo>
                  <a:pt x="3273" y="4046"/>
                </a:lnTo>
                <a:lnTo>
                  <a:pt x="3273" y="4043"/>
                </a:lnTo>
                <a:lnTo>
                  <a:pt x="3271" y="4036"/>
                </a:lnTo>
                <a:lnTo>
                  <a:pt x="3276" y="4031"/>
                </a:lnTo>
                <a:close/>
                <a:moveTo>
                  <a:pt x="3299" y="4059"/>
                </a:moveTo>
                <a:lnTo>
                  <a:pt x="3306" y="4062"/>
                </a:lnTo>
                <a:lnTo>
                  <a:pt x="3316" y="4060"/>
                </a:lnTo>
                <a:lnTo>
                  <a:pt x="3320" y="4054"/>
                </a:lnTo>
                <a:lnTo>
                  <a:pt x="3320" y="4050"/>
                </a:lnTo>
                <a:lnTo>
                  <a:pt x="3319" y="4047"/>
                </a:lnTo>
                <a:lnTo>
                  <a:pt x="3314" y="4046"/>
                </a:lnTo>
                <a:lnTo>
                  <a:pt x="3309" y="4043"/>
                </a:lnTo>
                <a:lnTo>
                  <a:pt x="3304" y="4046"/>
                </a:lnTo>
                <a:lnTo>
                  <a:pt x="3299" y="4053"/>
                </a:lnTo>
                <a:lnTo>
                  <a:pt x="3299" y="4059"/>
                </a:lnTo>
                <a:close/>
                <a:moveTo>
                  <a:pt x="3278" y="4111"/>
                </a:moveTo>
                <a:lnTo>
                  <a:pt x="3281" y="4108"/>
                </a:lnTo>
                <a:lnTo>
                  <a:pt x="3281" y="4103"/>
                </a:lnTo>
                <a:lnTo>
                  <a:pt x="3278" y="4102"/>
                </a:lnTo>
                <a:lnTo>
                  <a:pt x="3276" y="4103"/>
                </a:lnTo>
                <a:lnTo>
                  <a:pt x="3274" y="4108"/>
                </a:lnTo>
                <a:lnTo>
                  <a:pt x="3278" y="4111"/>
                </a:lnTo>
                <a:close/>
                <a:moveTo>
                  <a:pt x="3306" y="3913"/>
                </a:moveTo>
                <a:lnTo>
                  <a:pt x="3299" y="3916"/>
                </a:lnTo>
                <a:lnTo>
                  <a:pt x="3293" y="3920"/>
                </a:lnTo>
                <a:lnTo>
                  <a:pt x="3289" y="3925"/>
                </a:lnTo>
                <a:lnTo>
                  <a:pt x="3287" y="3932"/>
                </a:lnTo>
                <a:lnTo>
                  <a:pt x="3286" y="3938"/>
                </a:lnTo>
                <a:lnTo>
                  <a:pt x="3291" y="3946"/>
                </a:lnTo>
                <a:lnTo>
                  <a:pt x="3299" y="3949"/>
                </a:lnTo>
                <a:lnTo>
                  <a:pt x="3300" y="3946"/>
                </a:lnTo>
                <a:lnTo>
                  <a:pt x="3303" y="3948"/>
                </a:lnTo>
                <a:lnTo>
                  <a:pt x="3307" y="3948"/>
                </a:lnTo>
                <a:lnTo>
                  <a:pt x="3313" y="3943"/>
                </a:lnTo>
                <a:lnTo>
                  <a:pt x="3319" y="3939"/>
                </a:lnTo>
                <a:lnTo>
                  <a:pt x="3319" y="3932"/>
                </a:lnTo>
                <a:lnTo>
                  <a:pt x="3312" y="3919"/>
                </a:lnTo>
                <a:lnTo>
                  <a:pt x="3306" y="3913"/>
                </a:lnTo>
                <a:close/>
                <a:moveTo>
                  <a:pt x="3051" y="2422"/>
                </a:moveTo>
                <a:lnTo>
                  <a:pt x="3067" y="2422"/>
                </a:lnTo>
                <a:lnTo>
                  <a:pt x="3077" y="2425"/>
                </a:lnTo>
                <a:lnTo>
                  <a:pt x="3088" y="2422"/>
                </a:lnTo>
                <a:lnTo>
                  <a:pt x="3096" y="2421"/>
                </a:lnTo>
                <a:lnTo>
                  <a:pt x="3100" y="2425"/>
                </a:lnTo>
                <a:lnTo>
                  <a:pt x="3103" y="2426"/>
                </a:lnTo>
                <a:lnTo>
                  <a:pt x="3106" y="2428"/>
                </a:lnTo>
                <a:lnTo>
                  <a:pt x="3107" y="2431"/>
                </a:lnTo>
                <a:lnTo>
                  <a:pt x="3107" y="2435"/>
                </a:lnTo>
                <a:lnTo>
                  <a:pt x="3112" y="2441"/>
                </a:lnTo>
                <a:lnTo>
                  <a:pt x="3122" y="2444"/>
                </a:lnTo>
                <a:lnTo>
                  <a:pt x="3127" y="2442"/>
                </a:lnTo>
                <a:lnTo>
                  <a:pt x="3132" y="2436"/>
                </a:lnTo>
                <a:lnTo>
                  <a:pt x="3130" y="2429"/>
                </a:lnTo>
                <a:lnTo>
                  <a:pt x="3126" y="2423"/>
                </a:lnTo>
                <a:lnTo>
                  <a:pt x="3119" y="2422"/>
                </a:lnTo>
                <a:lnTo>
                  <a:pt x="3114" y="2423"/>
                </a:lnTo>
                <a:lnTo>
                  <a:pt x="3110" y="2425"/>
                </a:lnTo>
                <a:lnTo>
                  <a:pt x="3107" y="2425"/>
                </a:lnTo>
                <a:lnTo>
                  <a:pt x="3106" y="2422"/>
                </a:lnTo>
                <a:lnTo>
                  <a:pt x="3101" y="2416"/>
                </a:lnTo>
                <a:lnTo>
                  <a:pt x="3094" y="2413"/>
                </a:lnTo>
                <a:lnTo>
                  <a:pt x="3094" y="2406"/>
                </a:lnTo>
                <a:lnTo>
                  <a:pt x="3088" y="2395"/>
                </a:lnTo>
                <a:lnTo>
                  <a:pt x="3081" y="2392"/>
                </a:lnTo>
                <a:lnTo>
                  <a:pt x="3071" y="2393"/>
                </a:lnTo>
                <a:lnTo>
                  <a:pt x="3064" y="2400"/>
                </a:lnTo>
                <a:lnTo>
                  <a:pt x="3063" y="2403"/>
                </a:lnTo>
                <a:lnTo>
                  <a:pt x="3063" y="2406"/>
                </a:lnTo>
                <a:lnTo>
                  <a:pt x="3060" y="2415"/>
                </a:lnTo>
                <a:lnTo>
                  <a:pt x="3051" y="2422"/>
                </a:lnTo>
                <a:close/>
                <a:moveTo>
                  <a:pt x="3412" y="4165"/>
                </a:moveTo>
                <a:lnTo>
                  <a:pt x="3418" y="4168"/>
                </a:lnTo>
                <a:lnTo>
                  <a:pt x="3424" y="4168"/>
                </a:lnTo>
                <a:lnTo>
                  <a:pt x="3425" y="4165"/>
                </a:lnTo>
                <a:lnTo>
                  <a:pt x="3425" y="4161"/>
                </a:lnTo>
                <a:lnTo>
                  <a:pt x="3421" y="4150"/>
                </a:lnTo>
                <a:lnTo>
                  <a:pt x="3419" y="4139"/>
                </a:lnTo>
                <a:lnTo>
                  <a:pt x="3399" y="4128"/>
                </a:lnTo>
                <a:lnTo>
                  <a:pt x="3394" y="4129"/>
                </a:lnTo>
                <a:lnTo>
                  <a:pt x="3389" y="4135"/>
                </a:lnTo>
                <a:lnTo>
                  <a:pt x="3388" y="4137"/>
                </a:lnTo>
                <a:lnTo>
                  <a:pt x="3388" y="4138"/>
                </a:lnTo>
                <a:lnTo>
                  <a:pt x="3392" y="4150"/>
                </a:lnTo>
                <a:lnTo>
                  <a:pt x="3401" y="4157"/>
                </a:lnTo>
                <a:lnTo>
                  <a:pt x="3408" y="4161"/>
                </a:lnTo>
                <a:lnTo>
                  <a:pt x="3412" y="4165"/>
                </a:lnTo>
                <a:close/>
                <a:moveTo>
                  <a:pt x="3405" y="4222"/>
                </a:moveTo>
                <a:lnTo>
                  <a:pt x="3412" y="4224"/>
                </a:lnTo>
                <a:lnTo>
                  <a:pt x="3421" y="4219"/>
                </a:lnTo>
                <a:lnTo>
                  <a:pt x="3415" y="4210"/>
                </a:lnTo>
                <a:lnTo>
                  <a:pt x="3408" y="4206"/>
                </a:lnTo>
                <a:lnTo>
                  <a:pt x="3402" y="4209"/>
                </a:lnTo>
                <a:lnTo>
                  <a:pt x="3401" y="4217"/>
                </a:lnTo>
                <a:lnTo>
                  <a:pt x="3405" y="4222"/>
                </a:lnTo>
                <a:close/>
                <a:moveTo>
                  <a:pt x="3176" y="2477"/>
                </a:moveTo>
                <a:lnTo>
                  <a:pt x="3185" y="2477"/>
                </a:lnTo>
                <a:lnTo>
                  <a:pt x="3192" y="2474"/>
                </a:lnTo>
                <a:lnTo>
                  <a:pt x="3201" y="2470"/>
                </a:lnTo>
                <a:lnTo>
                  <a:pt x="3204" y="2461"/>
                </a:lnTo>
                <a:lnTo>
                  <a:pt x="3199" y="2451"/>
                </a:lnTo>
                <a:lnTo>
                  <a:pt x="3186" y="2444"/>
                </a:lnTo>
                <a:lnTo>
                  <a:pt x="3185" y="2442"/>
                </a:lnTo>
                <a:lnTo>
                  <a:pt x="3175" y="2447"/>
                </a:lnTo>
                <a:lnTo>
                  <a:pt x="3168" y="2458"/>
                </a:lnTo>
                <a:lnTo>
                  <a:pt x="3165" y="2464"/>
                </a:lnTo>
                <a:lnTo>
                  <a:pt x="3166" y="2470"/>
                </a:lnTo>
                <a:lnTo>
                  <a:pt x="3169" y="2474"/>
                </a:lnTo>
                <a:lnTo>
                  <a:pt x="3176" y="2477"/>
                </a:lnTo>
                <a:close/>
                <a:moveTo>
                  <a:pt x="3594" y="4121"/>
                </a:moveTo>
                <a:lnTo>
                  <a:pt x="3607" y="4128"/>
                </a:lnTo>
                <a:lnTo>
                  <a:pt x="3634" y="4129"/>
                </a:lnTo>
                <a:lnTo>
                  <a:pt x="3650" y="4125"/>
                </a:lnTo>
                <a:lnTo>
                  <a:pt x="3654" y="4124"/>
                </a:lnTo>
                <a:lnTo>
                  <a:pt x="3657" y="4119"/>
                </a:lnTo>
                <a:lnTo>
                  <a:pt x="3660" y="4115"/>
                </a:lnTo>
                <a:lnTo>
                  <a:pt x="3660" y="4111"/>
                </a:lnTo>
                <a:lnTo>
                  <a:pt x="3657" y="4102"/>
                </a:lnTo>
                <a:lnTo>
                  <a:pt x="3647" y="4099"/>
                </a:lnTo>
                <a:lnTo>
                  <a:pt x="3635" y="4101"/>
                </a:lnTo>
                <a:lnTo>
                  <a:pt x="3624" y="4095"/>
                </a:lnTo>
                <a:lnTo>
                  <a:pt x="3621" y="4093"/>
                </a:lnTo>
                <a:lnTo>
                  <a:pt x="3618" y="4092"/>
                </a:lnTo>
                <a:lnTo>
                  <a:pt x="3607" y="4089"/>
                </a:lnTo>
                <a:lnTo>
                  <a:pt x="3595" y="4092"/>
                </a:lnTo>
                <a:lnTo>
                  <a:pt x="3591" y="4101"/>
                </a:lnTo>
                <a:lnTo>
                  <a:pt x="3591" y="4115"/>
                </a:lnTo>
                <a:lnTo>
                  <a:pt x="3594" y="4121"/>
                </a:lnTo>
                <a:close/>
                <a:moveTo>
                  <a:pt x="3797" y="4090"/>
                </a:moveTo>
                <a:lnTo>
                  <a:pt x="3799" y="4088"/>
                </a:lnTo>
                <a:lnTo>
                  <a:pt x="3799" y="4083"/>
                </a:lnTo>
                <a:lnTo>
                  <a:pt x="3797" y="4083"/>
                </a:lnTo>
                <a:lnTo>
                  <a:pt x="3794" y="4085"/>
                </a:lnTo>
                <a:lnTo>
                  <a:pt x="3794" y="4089"/>
                </a:lnTo>
                <a:lnTo>
                  <a:pt x="3797" y="4090"/>
                </a:lnTo>
                <a:close/>
                <a:moveTo>
                  <a:pt x="3483" y="2619"/>
                </a:moveTo>
                <a:lnTo>
                  <a:pt x="3483" y="2624"/>
                </a:lnTo>
                <a:lnTo>
                  <a:pt x="3489" y="2627"/>
                </a:lnTo>
                <a:lnTo>
                  <a:pt x="3496" y="2628"/>
                </a:lnTo>
                <a:lnTo>
                  <a:pt x="3502" y="2622"/>
                </a:lnTo>
                <a:lnTo>
                  <a:pt x="3503" y="2615"/>
                </a:lnTo>
                <a:lnTo>
                  <a:pt x="3497" y="2611"/>
                </a:lnTo>
                <a:lnTo>
                  <a:pt x="3489" y="2611"/>
                </a:lnTo>
                <a:lnTo>
                  <a:pt x="3484" y="2614"/>
                </a:lnTo>
                <a:lnTo>
                  <a:pt x="3483" y="2619"/>
                </a:lnTo>
                <a:close/>
                <a:moveTo>
                  <a:pt x="3430" y="2594"/>
                </a:moveTo>
                <a:lnTo>
                  <a:pt x="3432" y="2601"/>
                </a:lnTo>
                <a:lnTo>
                  <a:pt x="3443" y="2604"/>
                </a:lnTo>
                <a:lnTo>
                  <a:pt x="3450" y="2601"/>
                </a:lnTo>
                <a:lnTo>
                  <a:pt x="3454" y="2598"/>
                </a:lnTo>
                <a:lnTo>
                  <a:pt x="3453" y="2592"/>
                </a:lnTo>
                <a:lnTo>
                  <a:pt x="3451" y="2585"/>
                </a:lnTo>
                <a:lnTo>
                  <a:pt x="3447" y="2582"/>
                </a:lnTo>
                <a:lnTo>
                  <a:pt x="3440" y="2583"/>
                </a:lnTo>
                <a:lnTo>
                  <a:pt x="3434" y="2585"/>
                </a:lnTo>
                <a:lnTo>
                  <a:pt x="3428" y="2589"/>
                </a:lnTo>
                <a:lnTo>
                  <a:pt x="3430" y="2594"/>
                </a:lnTo>
                <a:close/>
                <a:moveTo>
                  <a:pt x="3814" y="3889"/>
                </a:moveTo>
                <a:lnTo>
                  <a:pt x="3818" y="3884"/>
                </a:lnTo>
                <a:lnTo>
                  <a:pt x="3817" y="3879"/>
                </a:lnTo>
                <a:lnTo>
                  <a:pt x="3812" y="3877"/>
                </a:lnTo>
                <a:lnTo>
                  <a:pt x="3808" y="3882"/>
                </a:lnTo>
                <a:lnTo>
                  <a:pt x="3808" y="3886"/>
                </a:lnTo>
                <a:lnTo>
                  <a:pt x="3814" y="3889"/>
                </a:lnTo>
                <a:close/>
                <a:moveTo>
                  <a:pt x="3835" y="3871"/>
                </a:moveTo>
                <a:lnTo>
                  <a:pt x="3837" y="3876"/>
                </a:lnTo>
                <a:lnTo>
                  <a:pt x="3843" y="3879"/>
                </a:lnTo>
                <a:lnTo>
                  <a:pt x="3847" y="3877"/>
                </a:lnTo>
                <a:lnTo>
                  <a:pt x="3863" y="3871"/>
                </a:lnTo>
                <a:lnTo>
                  <a:pt x="3873" y="3860"/>
                </a:lnTo>
                <a:lnTo>
                  <a:pt x="3874" y="3854"/>
                </a:lnTo>
                <a:lnTo>
                  <a:pt x="3874" y="3850"/>
                </a:lnTo>
                <a:lnTo>
                  <a:pt x="3874" y="3841"/>
                </a:lnTo>
                <a:lnTo>
                  <a:pt x="3866" y="3838"/>
                </a:lnTo>
                <a:lnTo>
                  <a:pt x="3848" y="3848"/>
                </a:lnTo>
                <a:lnTo>
                  <a:pt x="3837" y="3864"/>
                </a:lnTo>
                <a:lnTo>
                  <a:pt x="3835" y="3871"/>
                </a:lnTo>
                <a:close/>
                <a:moveTo>
                  <a:pt x="3814" y="3968"/>
                </a:moveTo>
                <a:lnTo>
                  <a:pt x="3812" y="3967"/>
                </a:lnTo>
                <a:lnTo>
                  <a:pt x="3802" y="3969"/>
                </a:lnTo>
                <a:lnTo>
                  <a:pt x="3795" y="3977"/>
                </a:lnTo>
                <a:lnTo>
                  <a:pt x="3794" y="3979"/>
                </a:lnTo>
                <a:lnTo>
                  <a:pt x="3797" y="3984"/>
                </a:lnTo>
                <a:lnTo>
                  <a:pt x="3801" y="3985"/>
                </a:lnTo>
                <a:lnTo>
                  <a:pt x="3812" y="3987"/>
                </a:lnTo>
                <a:lnTo>
                  <a:pt x="3821" y="3982"/>
                </a:lnTo>
                <a:lnTo>
                  <a:pt x="3824" y="3978"/>
                </a:lnTo>
                <a:lnTo>
                  <a:pt x="3820" y="3969"/>
                </a:lnTo>
                <a:lnTo>
                  <a:pt x="3814" y="3968"/>
                </a:lnTo>
                <a:close/>
                <a:moveTo>
                  <a:pt x="3948" y="3762"/>
                </a:moveTo>
                <a:lnTo>
                  <a:pt x="3950" y="3766"/>
                </a:lnTo>
                <a:lnTo>
                  <a:pt x="3961" y="3768"/>
                </a:lnTo>
                <a:lnTo>
                  <a:pt x="3972" y="3771"/>
                </a:lnTo>
                <a:lnTo>
                  <a:pt x="3978" y="3771"/>
                </a:lnTo>
                <a:lnTo>
                  <a:pt x="3985" y="3771"/>
                </a:lnTo>
                <a:lnTo>
                  <a:pt x="3991" y="3769"/>
                </a:lnTo>
                <a:lnTo>
                  <a:pt x="3989" y="3763"/>
                </a:lnTo>
                <a:lnTo>
                  <a:pt x="3986" y="3758"/>
                </a:lnTo>
                <a:lnTo>
                  <a:pt x="3981" y="3755"/>
                </a:lnTo>
                <a:lnTo>
                  <a:pt x="3974" y="3748"/>
                </a:lnTo>
                <a:lnTo>
                  <a:pt x="3965" y="3745"/>
                </a:lnTo>
                <a:lnTo>
                  <a:pt x="3958" y="3746"/>
                </a:lnTo>
                <a:lnTo>
                  <a:pt x="3949" y="3749"/>
                </a:lnTo>
                <a:lnTo>
                  <a:pt x="3945" y="3756"/>
                </a:lnTo>
                <a:lnTo>
                  <a:pt x="3948" y="3762"/>
                </a:lnTo>
                <a:close/>
                <a:moveTo>
                  <a:pt x="3962" y="3877"/>
                </a:moveTo>
                <a:lnTo>
                  <a:pt x="3962" y="3874"/>
                </a:lnTo>
                <a:lnTo>
                  <a:pt x="3961" y="3871"/>
                </a:lnTo>
                <a:lnTo>
                  <a:pt x="3958" y="3866"/>
                </a:lnTo>
                <a:lnTo>
                  <a:pt x="3952" y="3863"/>
                </a:lnTo>
                <a:lnTo>
                  <a:pt x="3943" y="3866"/>
                </a:lnTo>
                <a:lnTo>
                  <a:pt x="3938" y="3873"/>
                </a:lnTo>
                <a:lnTo>
                  <a:pt x="3936" y="3877"/>
                </a:lnTo>
                <a:lnTo>
                  <a:pt x="3940" y="3880"/>
                </a:lnTo>
                <a:lnTo>
                  <a:pt x="3948" y="3883"/>
                </a:lnTo>
                <a:lnTo>
                  <a:pt x="3958" y="3882"/>
                </a:lnTo>
                <a:lnTo>
                  <a:pt x="3962" y="3877"/>
                </a:lnTo>
                <a:close/>
                <a:moveTo>
                  <a:pt x="3994" y="3913"/>
                </a:moveTo>
                <a:lnTo>
                  <a:pt x="3998" y="3913"/>
                </a:lnTo>
                <a:lnTo>
                  <a:pt x="4005" y="3909"/>
                </a:lnTo>
                <a:lnTo>
                  <a:pt x="4007" y="3905"/>
                </a:lnTo>
                <a:lnTo>
                  <a:pt x="4004" y="3897"/>
                </a:lnTo>
                <a:lnTo>
                  <a:pt x="3997" y="3894"/>
                </a:lnTo>
                <a:lnTo>
                  <a:pt x="3992" y="3897"/>
                </a:lnTo>
                <a:lnTo>
                  <a:pt x="3988" y="3900"/>
                </a:lnTo>
                <a:lnTo>
                  <a:pt x="3986" y="3906"/>
                </a:lnTo>
                <a:lnTo>
                  <a:pt x="3989" y="3912"/>
                </a:lnTo>
                <a:lnTo>
                  <a:pt x="3994" y="3913"/>
                </a:lnTo>
                <a:close/>
                <a:moveTo>
                  <a:pt x="3979" y="4001"/>
                </a:moveTo>
                <a:lnTo>
                  <a:pt x="3982" y="3998"/>
                </a:lnTo>
                <a:lnTo>
                  <a:pt x="3981" y="3994"/>
                </a:lnTo>
                <a:lnTo>
                  <a:pt x="3979" y="3992"/>
                </a:lnTo>
                <a:lnTo>
                  <a:pt x="3975" y="3995"/>
                </a:lnTo>
                <a:lnTo>
                  <a:pt x="3975" y="4000"/>
                </a:lnTo>
                <a:lnTo>
                  <a:pt x="3979" y="4001"/>
                </a:lnTo>
                <a:close/>
                <a:moveTo>
                  <a:pt x="3995" y="4039"/>
                </a:moveTo>
                <a:lnTo>
                  <a:pt x="4002" y="4040"/>
                </a:lnTo>
                <a:lnTo>
                  <a:pt x="4012" y="4039"/>
                </a:lnTo>
                <a:lnTo>
                  <a:pt x="4017" y="4033"/>
                </a:lnTo>
                <a:lnTo>
                  <a:pt x="4018" y="4030"/>
                </a:lnTo>
                <a:lnTo>
                  <a:pt x="4018" y="4026"/>
                </a:lnTo>
                <a:lnTo>
                  <a:pt x="4012" y="4018"/>
                </a:lnTo>
                <a:lnTo>
                  <a:pt x="4002" y="4013"/>
                </a:lnTo>
                <a:lnTo>
                  <a:pt x="3995" y="4014"/>
                </a:lnTo>
                <a:lnTo>
                  <a:pt x="3988" y="4018"/>
                </a:lnTo>
                <a:lnTo>
                  <a:pt x="3985" y="4020"/>
                </a:lnTo>
                <a:lnTo>
                  <a:pt x="3985" y="4023"/>
                </a:lnTo>
                <a:lnTo>
                  <a:pt x="3986" y="4033"/>
                </a:lnTo>
                <a:lnTo>
                  <a:pt x="3995" y="4039"/>
                </a:lnTo>
                <a:close/>
                <a:moveTo>
                  <a:pt x="3992" y="4116"/>
                </a:moveTo>
                <a:lnTo>
                  <a:pt x="3988" y="4121"/>
                </a:lnTo>
                <a:lnTo>
                  <a:pt x="3989" y="4126"/>
                </a:lnTo>
                <a:lnTo>
                  <a:pt x="3995" y="4129"/>
                </a:lnTo>
                <a:lnTo>
                  <a:pt x="3999" y="4125"/>
                </a:lnTo>
                <a:lnTo>
                  <a:pt x="3998" y="4119"/>
                </a:lnTo>
                <a:lnTo>
                  <a:pt x="3992" y="4116"/>
                </a:lnTo>
                <a:close/>
                <a:moveTo>
                  <a:pt x="4166" y="4183"/>
                </a:moveTo>
                <a:lnTo>
                  <a:pt x="4192" y="4193"/>
                </a:lnTo>
                <a:lnTo>
                  <a:pt x="4198" y="4191"/>
                </a:lnTo>
                <a:lnTo>
                  <a:pt x="4204" y="4191"/>
                </a:lnTo>
                <a:lnTo>
                  <a:pt x="4221" y="4184"/>
                </a:lnTo>
                <a:lnTo>
                  <a:pt x="4235" y="4177"/>
                </a:lnTo>
                <a:lnTo>
                  <a:pt x="4237" y="4171"/>
                </a:lnTo>
                <a:lnTo>
                  <a:pt x="4240" y="4167"/>
                </a:lnTo>
                <a:lnTo>
                  <a:pt x="4243" y="4155"/>
                </a:lnTo>
                <a:lnTo>
                  <a:pt x="4247" y="4145"/>
                </a:lnTo>
                <a:lnTo>
                  <a:pt x="4247" y="4142"/>
                </a:lnTo>
                <a:lnTo>
                  <a:pt x="4245" y="4139"/>
                </a:lnTo>
                <a:lnTo>
                  <a:pt x="4243" y="4135"/>
                </a:lnTo>
                <a:lnTo>
                  <a:pt x="4238" y="4131"/>
                </a:lnTo>
                <a:lnTo>
                  <a:pt x="4234" y="4124"/>
                </a:lnTo>
                <a:lnTo>
                  <a:pt x="4234" y="4116"/>
                </a:lnTo>
                <a:lnTo>
                  <a:pt x="4217" y="4108"/>
                </a:lnTo>
                <a:lnTo>
                  <a:pt x="4201" y="4108"/>
                </a:lnTo>
                <a:lnTo>
                  <a:pt x="4176" y="4115"/>
                </a:lnTo>
                <a:lnTo>
                  <a:pt x="4166" y="4124"/>
                </a:lnTo>
                <a:lnTo>
                  <a:pt x="4161" y="4131"/>
                </a:lnTo>
                <a:lnTo>
                  <a:pt x="4158" y="4139"/>
                </a:lnTo>
                <a:lnTo>
                  <a:pt x="4156" y="4151"/>
                </a:lnTo>
                <a:lnTo>
                  <a:pt x="4161" y="4173"/>
                </a:lnTo>
                <a:lnTo>
                  <a:pt x="4166" y="4183"/>
                </a:lnTo>
                <a:close/>
                <a:moveTo>
                  <a:pt x="4191" y="3984"/>
                </a:moveTo>
                <a:lnTo>
                  <a:pt x="4194" y="3984"/>
                </a:lnTo>
                <a:lnTo>
                  <a:pt x="4192" y="3981"/>
                </a:lnTo>
                <a:lnTo>
                  <a:pt x="4186" y="3977"/>
                </a:lnTo>
                <a:lnTo>
                  <a:pt x="4185" y="3981"/>
                </a:lnTo>
                <a:lnTo>
                  <a:pt x="4186" y="3985"/>
                </a:lnTo>
                <a:lnTo>
                  <a:pt x="4191" y="3984"/>
                </a:lnTo>
                <a:close/>
                <a:moveTo>
                  <a:pt x="4204" y="4031"/>
                </a:moveTo>
                <a:lnTo>
                  <a:pt x="4208" y="4037"/>
                </a:lnTo>
                <a:lnTo>
                  <a:pt x="4221" y="4041"/>
                </a:lnTo>
                <a:lnTo>
                  <a:pt x="4228" y="4041"/>
                </a:lnTo>
                <a:lnTo>
                  <a:pt x="4234" y="4040"/>
                </a:lnTo>
                <a:lnTo>
                  <a:pt x="4237" y="4037"/>
                </a:lnTo>
                <a:lnTo>
                  <a:pt x="4241" y="4033"/>
                </a:lnTo>
                <a:lnTo>
                  <a:pt x="4243" y="4028"/>
                </a:lnTo>
                <a:lnTo>
                  <a:pt x="4234" y="4020"/>
                </a:lnTo>
                <a:lnTo>
                  <a:pt x="4222" y="4014"/>
                </a:lnTo>
                <a:lnTo>
                  <a:pt x="4215" y="4016"/>
                </a:lnTo>
                <a:lnTo>
                  <a:pt x="4207" y="4024"/>
                </a:lnTo>
                <a:lnTo>
                  <a:pt x="4204" y="4031"/>
                </a:lnTo>
                <a:close/>
                <a:moveTo>
                  <a:pt x="4402" y="4180"/>
                </a:moveTo>
                <a:lnTo>
                  <a:pt x="4405" y="4187"/>
                </a:lnTo>
                <a:lnTo>
                  <a:pt x="4412" y="4190"/>
                </a:lnTo>
                <a:lnTo>
                  <a:pt x="4424" y="4191"/>
                </a:lnTo>
                <a:lnTo>
                  <a:pt x="4428" y="4191"/>
                </a:lnTo>
                <a:lnTo>
                  <a:pt x="4431" y="4188"/>
                </a:lnTo>
                <a:lnTo>
                  <a:pt x="4434" y="4184"/>
                </a:lnTo>
                <a:lnTo>
                  <a:pt x="4431" y="4181"/>
                </a:lnTo>
                <a:lnTo>
                  <a:pt x="4427" y="4175"/>
                </a:lnTo>
                <a:lnTo>
                  <a:pt x="4415" y="4171"/>
                </a:lnTo>
                <a:lnTo>
                  <a:pt x="4407" y="4173"/>
                </a:lnTo>
                <a:lnTo>
                  <a:pt x="4401" y="4174"/>
                </a:lnTo>
                <a:lnTo>
                  <a:pt x="4402" y="4180"/>
                </a:lnTo>
                <a:close/>
                <a:moveTo>
                  <a:pt x="4336" y="4291"/>
                </a:moveTo>
                <a:lnTo>
                  <a:pt x="4336" y="4295"/>
                </a:lnTo>
                <a:lnTo>
                  <a:pt x="4340" y="4296"/>
                </a:lnTo>
                <a:lnTo>
                  <a:pt x="4349" y="4296"/>
                </a:lnTo>
                <a:lnTo>
                  <a:pt x="4356" y="4298"/>
                </a:lnTo>
                <a:lnTo>
                  <a:pt x="4365" y="4299"/>
                </a:lnTo>
                <a:lnTo>
                  <a:pt x="4378" y="4295"/>
                </a:lnTo>
                <a:lnTo>
                  <a:pt x="4384" y="4289"/>
                </a:lnTo>
                <a:lnTo>
                  <a:pt x="4385" y="4286"/>
                </a:lnTo>
                <a:lnTo>
                  <a:pt x="4382" y="4282"/>
                </a:lnTo>
                <a:lnTo>
                  <a:pt x="4376" y="4281"/>
                </a:lnTo>
                <a:lnTo>
                  <a:pt x="4366" y="4281"/>
                </a:lnTo>
                <a:lnTo>
                  <a:pt x="4361" y="4281"/>
                </a:lnTo>
                <a:lnTo>
                  <a:pt x="4356" y="4279"/>
                </a:lnTo>
                <a:lnTo>
                  <a:pt x="4349" y="4281"/>
                </a:lnTo>
                <a:lnTo>
                  <a:pt x="4345" y="4285"/>
                </a:lnTo>
                <a:lnTo>
                  <a:pt x="4338" y="4285"/>
                </a:lnTo>
                <a:lnTo>
                  <a:pt x="4336" y="4291"/>
                </a:lnTo>
                <a:close/>
                <a:moveTo>
                  <a:pt x="4083" y="4237"/>
                </a:moveTo>
                <a:lnTo>
                  <a:pt x="4084" y="4235"/>
                </a:lnTo>
                <a:lnTo>
                  <a:pt x="4084" y="4232"/>
                </a:lnTo>
                <a:lnTo>
                  <a:pt x="4083" y="4224"/>
                </a:lnTo>
                <a:lnTo>
                  <a:pt x="4074" y="4214"/>
                </a:lnTo>
                <a:lnTo>
                  <a:pt x="4066" y="4211"/>
                </a:lnTo>
                <a:lnTo>
                  <a:pt x="4058" y="4213"/>
                </a:lnTo>
                <a:lnTo>
                  <a:pt x="4053" y="4217"/>
                </a:lnTo>
                <a:lnTo>
                  <a:pt x="4048" y="4222"/>
                </a:lnTo>
                <a:lnTo>
                  <a:pt x="4048" y="4226"/>
                </a:lnTo>
                <a:lnTo>
                  <a:pt x="4048" y="4235"/>
                </a:lnTo>
                <a:lnTo>
                  <a:pt x="4058" y="4243"/>
                </a:lnTo>
                <a:lnTo>
                  <a:pt x="4066" y="4245"/>
                </a:lnTo>
                <a:lnTo>
                  <a:pt x="4076" y="4243"/>
                </a:lnTo>
                <a:lnTo>
                  <a:pt x="4083" y="4237"/>
                </a:lnTo>
                <a:close/>
                <a:moveTo>
                  <a:pt x="4309" y="4368"/>
                </a:moveTo>
                <a:lnTo>
                  <a:pt x="4315" y="4370"/>
                </a:lnTo>
                <a:lnTo>
                  <a:pt x="4320" y="4370"/>
                </a:lnTo>
                <a:lnTo>
                  <a:pt x="4325" y="4367"/>
                </a:lnTo>
                <a:lnTo>
                  <a:pt x="4326" y="4364"/>
                </a:lnTo>
                <a:lnTo>
                  <a:pt x="4323" y="4356"/>
                </a:lnTo>
                <a:lnTo>
                  <a:pt x="4312" y="4348"/>
                </a:lnTo>
                <a:lnTo>
                  <a:pt x="4303" y="4348"/>
                </a:lnTo>
                <a:lnTo>
                  <a:pt x="4299" y="4356"/>
                </a:lnTo>
                <a:lnTo>
                  <a:pt x="4297" y="4360"/>
                </a:lnTo>
                <a:lnTo>
                  <a:pt x="4303" y="4367"/>
                </a:lnTo>
                <a:lnTo>
                  <a:pt x="4309" y="4368"/>
                </a:lnTo>
                <a:close/>
                <a:moveTo>
                  <a:pt x="3278" y="2997"/>
                </a:moveTo>
                <a:lnTo>
                  <a:pt x="3283" y="2993"/>
                </a:lnTo>
                <a:lnTo>
                  <a:pt x="3284" y="2987"/>
                </a:lnTo>
                <a:lnTo>
                  <a:pt x="3284" y="2977"/>
                </a:lnTo>
                <a:lnTo>
                  <a:pt x="3276" y="2961"/>
                </a:lnTo>
                <a:lnTo>
                  <a:pt x="3267" y="2955"/>
                </a:lnTo>
                <a:lnTo>
                  <a:pt x="3263" y="2957"/>
                </a:lnTo>
                <a:lnTo>
                  <a:pt x="3255" y="2959"/>
                </a:lnTo>
                <a:lnTo>
                  <a:pt x="3250" y="2970"/>
                </a:lnTo>
                <a:lnTo>
                  <a:pt x="3251" y="2978"/>
                </a:lnTo>
                <a:lnTo>
                  <a:pt x="3253" y="2985"/>
                </a:lnTo>
                <a:lnTo>
                  <a:pt x="3263" y="2995"/>
                </a:lnTo>
                <a:lnTo>
                  <a:pt x="3270" y="2998"/>
                </a:lnTo>
                <a:lnTo>
                  <a:pt x="3274" y="2998"/>
                </a:lnTo>
                <a:lnTo>
                  <a:pt x="3278" y="2997"/>
                </a:lnTo>
                <a:close/>
                <a:moveTo>
                  <a:pt x="3067" y="3206"/>
                </a:moveTo>
                <a:lnTo>
                  <a:pt x="3067" y="3200"/>
                </a:lnTo>
                <a:lnTo>
                  <a:pt x="3063" y="3197"/>
                </a:lnTo>
                <a:lnTo>
                  <a:pt x="3061" y="3210"/>
                </a:lnTo>
                <a:lnTo>
                  <a:pt x="3067" y="3220"/>
                </a:lnTo>
                <a:lnTo>
                  <a:pt x="3067" y="3212"/>
                </a:lnTo>
                <a:lnTo>
                  <a:pt x="3067" y="3206"/>
                </a:lnTo>
                <a:close/>
                <a:moveTo>
                  <a:pt x="3158" y="3271"/>
                </a:moveTo>
                <a:lnTo>
                  <a:pt x="3158" y="3263"/>
                </a:lnTo>
                <a:lnTo>
                  <a:pt x="3152" y="3256"/>
                </a:lnTo>
                <a:lnTo>
                  <a:pt x="3143" y="3235"/>
                </a:lnTo>
                <a:lnTo>
                  <a:pt x="3130" y="3216"/>
                </a:lnTo>
                <a:lnTo>
                  <a:pt x="3130" y="3225"/>
                </a:lnTo>
                <a:lnTo>
                  <a:pt x="3133" y="3232"/>
                </a:lnTo>
                <a:lnTo>
                  <a:pt x="3139" y="3242"/>
                </a:lnTo>
                <a:lnTo>
                  <a:pt x="3143" y="3252"/>
                </a:lnTo>
                <a:lnTo>
                  <a:pt x="3149" y="3259"/>
                </a:lnTo>
                <a:lnTo>
                  <a:pt x="3150" y="3263"/>
                </a:lnTo>
                <a:lnTo>
                  <a:pt x="3152" y="3268"/>
                </a:lnTo>
                <a:lnTo>
                  <a:pt x="3158" y="3271"/>
                </a:lnTo>
                <a:close/>
                <a:moveTo>
                  <a:pt x="3391" y="2670"/>
                </a:moveTo>
                <a:lnTo>
                  <a:pt x="3392" y="2676"/>
                </a:lnTo>
                <a:lnTo>
                  <a:pt x="3398" y="2677"/>
                </a:lnTo>
                <a:lnTo>
                  <a:pt x="3402" y="2673"/>
                </a:lnTo>
                <a:lnTo>
                  <a:pt x="3407" y="2667"/>
                </a:lnTo>
                <a:lnTo>
                  <a:pt x="3402" y="2663"/>
                </a:lnTo>
                <a:lnTo>
                  <a:pt x="3398" y="2660"/>
                </a:lnTo>
                <a:lnTo>
                  <a:pt x="3391" y="2664"/>
                </a:lnTo>
                <a:lnTo>
                  <a:pt x="3391" y="2670"/>
                </a:lnTo>
                <a:close/>
                <a:moveTo>
                  <a:pt x="4090" y="4700"/>
                </a:moveTo>
                <a:lnTo>
                  <a:pt x="4093" y="4697"/>
                </a:lnTo>
                <a:lnTo>
                  <a:pt x="4093" y="4693"/>
                </a:lnTo>
                <a:lnTo>
                  <a:pt x="4090" y="4691"/>
                </a:lnTo>
                <a:lnTo>
                  <a:pt x="4087" y="4694"/>
                </a:lnTo>
                <a:lnTo>
                  <a:pt x="4087" y="4697"/>
                </a:lnTo>
                <a:lnTo>
                  <a:pt x="4090" y="4700"/>
                </a:lnTo>
                <a:close/>
                <a:moveTo>
                  <a:pt x="3120" y="4322"/>
                </a:moveTo>
                <a:lnTo>
                  <a:pt x="3124" y="4327"/>
                </a:lnTo>
                <a:lnTo>
                  <a:pt x="3132" y="4331"/>
                </a:lnTo>
                <a:lnTo>
                  <a:pt x="3140" y="4332"/>
                </a:lnTo>
                <a:lnTo>
                  <a:pt x="3149" y="4328"/>
                </a:lnTo>
                <a:lnTo>
                  <a:pt x="3153" y="4317"/>
                </a:lnTo>
                <a:lnTo>
                  <a:pt x="3152" y="4307"/>
                </a:lnTo>
                <a:lnTo>
                  <a:pt x="3150" y="4299"/>
                </a:lnTo>
                <a:lnTo>
                  <a:pt x="3149" y="4294"/>
                </a:lnTo>
                <a:lnTo>
                  <a:pt x="3147" y="4272"/>
                </a:lnTo>
                <a:lnTo>
                  <a:pt x="3140" y="4253"/>
                </a:lnTo>
                <a:lnTo>
                  <a:pt x="3136" y="4243"/>
                </a:lnTo>
                <a:lnTo>
                  <a:pt x="3120" y="4230"/>
                </a:lnTo>
                <a:lnTo>
                  <a:pt x="3110" y="4226"/>
                </a:lnTo>
                <a:lnTo>
                  <a:pt x="3100" y="4230"/>
                </a:lnTo>
                <a:lnTo>
                  <a:pt x="3093" y="4237"/>
                </a:lnTo>
                <a:lnTo>
                  <a:pt x="3086" y="4250"/>
                </a:lnTo>
                <a:lnTo>
                  <a:pt x="3086" y="4265"/>
                </a:lnTo>
                <a:lnTo>
                  <a:pt x="3090" y="4285"/>
                </a:lnTo>
                <a:lnTo>
                  <a:pt x="3103" y="4301"/>
                </a:lnTo>
                <a:lnTo>
                  <a:pt x="3112" y="4311"/>
                </a:lnTo>
                <a:lnTo>
                  <a:pt x="3120" y="4322"/>
                </a:lnTo>
                <a:close/>
                <a:moveTo>
                  <a:pt x="3058" y="4406"/>
                </a:moveTo>
                <a:lnTo>
                  <a:pt x="3060" y="4407"/>
                </a:lnTo>
                <a:lnTo>
                  <a:pt x="3063" y="4409"/>
                </a:lnTo>
                <a:lnTo>
                  <a:pt x="3080" y="4415"/>
                </a:lnTo>
                <a:lnTo>
                  <a:pt x="3096" y="4420"/>
                </a:lnTo>
                <a:lnTo>
                  <a:pt x="3101" y="4423"/>
                </a:lnTo>
                <a:lnTo>
                  <a:pt x="3109" y="4420"/>
                </a:lnTo>
                <a:lnTo>
                  <a:pt x="3112" y="4413"/>
                </a:lnTo>
                <a:lnTo>
                  <a:pt x="3109" y="4402"/>
                </a:lnTo>
                <a:lnTo>
                  <a:pt x="3103" y="4397"/>
                </a:lnTo>
                <a:lnTo>
                  <a:pt x="3097" y="4393"/>
                </a:lnTo>
                <a:lnTo>
                  <a:pt x="3091" y="4387"/>
                </a:lnTo>
                <a:lnTo>
                  <a:pt x="3086" y="4380"/>
                </a:lnTo>
                <a:lnTo>
                  <a:pt x="3077" y="4374"/>
                </a:lnTo>
                <a:lnTo>
                  <a:pt x="3071" y="4370"/>
                </a:lnTo>
                <a:lnTo>
                  <a:pt x="3067" y="4367"/>
                </a:lnTo>
                <a:lnTo>
                  <a:pt x="3060" y="4367"/>
                </a:lnTo>
                <a:lnTo>
                  <a:pt x="3053" y="4367"/>
                </a:lnTo>
                <a:lnTo>
                  <a:pt x="3050" y="4367"/>
                </a:lnTo>
                <a:lnTo>
                  <a:pt x="3047" y="4370"/>
                </a:lnTo>
                <a:lnTo>
                  <a:pt x="3044" y="4376"/>
                </a:lnTo>
                <a:lnTo>
                  <a:pt x="3042" y="4383"/>
                </a:lnTo>
                <a:lnTo>
                  <a:pt x="3050" y="4397"/>
                </a:lnTo>
                <a:lnTo>
                  <a:pt x="3058" y="4406"/>
                </a:lnTo>
                <a:close/>
                <a:moveTo>
                  <a:pt x="2031" y="3214"/>
                </a:moveTo>
                <a:lnTo>
                  <a:pt x="2028" y="3210"/>
                </a:lnTo>
                <a:lnTo>
                  <a:pt x="2024" y="3212"/>
                </a:lnTo>
                <a:lnTo>
                  <a:pt x="2015" y="3216"/>
                </a:lnTo>
                <a:lnTo>
                  <a:pt x="2012" y="3226"/>
                </a:lnTo>
                <a:lnTo>
                  <a:pt x="2016" y="3232"/>
                </a:lnTo>
                <a:lnTo>
                  <a:pt x="2015" y="3238"/>
                </a:lnTo>
                <a:lnTo>
                  <a:pt x="2011" y="3253"/>
                </a:lnTo>
                <a:lnTo>
                  <a:pt x="2008" y="3268"/>
                </a:lnTo>
                <a:lnTo>
                  <a:pt x="2014" y="3278"/>
                </a:lnTo>
                <a:lnTo>
                  <a:pt x="2028" y="3294"/>
                </a:lnTo>
                <a:lnTo>
                  <a:pt x="2038" y="3299"/>
                </a:lnTo>
                <a:lnTo>
                  <a:pt x="2049" y="3299"/>
                </a:lnTo>
                <a:lnTo>
                  <a:pt x="2060" y="3294"/>
                </a:lnTo>
                <a:lnTo>
                  <a:pt x="2065" y="3288"/>
                </a:lnTo>
                <a:lnTo>
                  <a:pt x="2070" y="3282"/>
                </a:lnTo>
                <a:lnTo>
                  <a:pt x="2078" y="3269"/>
                </a:lnTo>
                <a:lnTo>
                  <a:pt x="2081" y="3255"/>
                </a:lnTo>
                <a:lnTo>
                  <a:pt x="2083" y="3242"/>
                </a:lnTo>
                <a:lnTo>
                  <a:pt x="2080" y="3229"/>
                </a:lnTo>
                <a:lnTo>
                  <a:pt x="2075" y="3220"/>
                </a:lnTo>
                <a:lnTo>
                  <a:pt x="2064" y="3209"/>
                </a:lnTo>
                <a:lnTo>
                  <a:pt x="2057" y="3206"/>
                </a:lnTo>
                <a:lnTo>
                  <a:pt x="2044" y="3212"/>
                </a:lnTo>
                <a:lnTo>
                  <a:pt x="2031" y="3214"/>
                </a:lnTo>
                <a:close/>
                <a:moveTo>
                  <a:pt x="1962" y="2998"/>
                </a:moveTo>
                <a:lnTo>
                  <a:pt x="1963" y="3007"/>
                </a:lnTo>
                <a:lnTo>
                  <a:pt x="1969" y="3008"/>
                </a:lnTo>
                <a:lnTo>
                  <a:pt x="1975" y="3004"/>
                </a:lnTo>
                <a:lnTo>
                  <a:pt x="1976" y="3001"/>
                </a:lnTo>
                <a:lnTo>
                  <a:pt x="1980" y="2998"/>
                </a:lnTo>
                <a:lnTo>
                  <a:pt x="1979" y="2995"/>
                </a:lnTo>
                <a:lnTo>
                  <a:pt x="1979" y="2987"/>
                </a:lnTo>
                <a:lnTo>
                  <a:pt x="1973" y="2981"/>
                </a:lnTo>
                <a:lnTo>
                  <a:pt x="1967" y="2984"/>
                </a:lnTo>
                <a:lnTo>
                  <a:pt x="1962" y="2994"/>
                </a:lnTo>
                <a:lnTo>
                  <a:pt x="1962" y="2998"/>
                </a:lnTo>
                <a:close/>
                <a:moveTo>
                  <a:pt x="2290" y="3131"/>
                </a:moveTo>
                <a:lnTo>
                  <a:pt x="2288" y="3124"/>
                </a:lnTo>
                <a:lnTo>
                  <a:pt x="2280" y="3118"/>
                </a:lnTo>
                <a:lnTo>
                  <a:pt x="2270" y="3121"/>
                </a:lnTo>
                <a:lnTo>
                  <a:pt x="2258" y="3131"/>
                </a:lnTo>
                <a:lnTo>
                  <a:pt x="2258" y="3140"/>
                </a:lnTo>
                <a:lnTo>
                  <a:pt x="2264" y="3145"/>
                </a:lnTo>
                <a:lnTo>
                  <a:pt x="2274" y="3147"/>
                </a:lnTo>
                <a:lnTo>
                  <a:pt x="2280" y="3145"/>
                </a:lnTo>
                <a:lnTo>
                  <a:pt x="2287" y="3140"/>
                </a:lnTo>
                <a:lnTo>
                  <a:pt x="2290" y="3131"/>
                </a:lnTo>
                <a:close/>
                <a:moveTo>
                  <a:pt x="2359" y="3147"/>
                </a:moveTo>
                <a:lnTo>
                  <a:pt x="2363" y="3155"/>
                </a:lnTo>
                <a:lnTo>
                  <a:pt x="2373" y="3160"/>
                </a:lnTo>
                <a:lnTo>
                  <a:pt x="2380" y="3154"/>
                </a:lnTo>
                <a:lnTo>
                  <a:pt x="2383" y="3148"/>
                </a:lnTo>
                <a:lnTo>
                  <a:pt x="2382" y="3140"/>
                </a:lnTo>
                <a:lnTo>
                  <a:pt x="2378" y="3135"/>
                </a:lnTo>
                <a:lnTo>
                  <a:pt x="2373" y="3132"/>
                </a:lnTo>
                <a:lnTo>
                  <a:pt x="2370" y="3131"/>
                </a:lnTo>
                <a:lnTo>
                  <a:pt x="2362" y="3135"/>
                </a:lnTo>
                <a:lnTo>
                  <a:pt x="2359" y="3147"/>
                </a:lnTo>
                <a:close/>
                <a:moveTo>
                  <a:pt x="2480" y="3119"/>
                </a:moveTo>
                <a:lnTo>
                  <a:pt x="2480" y="3116"/>
                </a:lnTo>
                <a:lnTo>
                  <a:pt x="2481" y="3109"/>
                </a:lnTo>
                <a:lnTo>
                  <a:pt x="2475" y="3104"/>
                </a:lnTo>
                <a:lnTo>
                  <a:pt x="2471" y="3108"/>
                </a:lnTo>
                <a:lnTo>
                  <a:pt x="2468" y="3116"/>
                </a:lnTo>
                <a:lnTo>
                  <a:pt x="2470" y="3122"/>
                </a:lnTo>
                <a:lnTo>
                  <a:pt x="2471" y="3125"/>
                </a:lnTo>
                <a:lnTo>
                  <a:pt x="2477" y="3124"/>
                </a:lnTo>
                <a:lnTo>
                  <a:pt x="2480" y="3119"/>
                </a:lnTo>
                <a:close/>
                <a:moveTo>
                  <a:pt x="2736" y="3608"/>
                </a:moveTo>
                <a:lnTo>
                  <a:pt x="2753" y="3605"/>
                </a:lnTo>
                <a:lnTo>
                  <a:pt x="2770" y="3609"/>
                </a:lnTo>
                <a:lnTo>
                  <a:pt x="2769" y="3614"/>
                </a:lnTo>
                <a:lnTo>
                  <a:pt x="2770" y="3618"/>
                </a:lnTo>
                <a:lnTo>
                  <a:pt x="2775" y="3624"/>
                </a:lnTo>
                <a:lnTo>
                  <a:pt x="2782" y="3624"/>
                </a:lnTo>
                <a:lnTo>
                  <a:pt x="2786" y="3615"/>
                </a:lnTo>
                <a:lnTo>
                  <a:pt x="2791" y="3606"/>
                </a:lnTo>
                <a:lnTo>
                  <a:pt x="2793" y="3603"/>
                </a:lnTo>
                <a:lnTo>
                  <a:pt x="2798" y="3602"/>
                </a:lnTo>
                <a:lnTo>
                  <a:pt x="2801" y="3601"/>
                </a:lnTo>
                <a:lnTo>
                  <a:pt x="2805" y="3598"/>
                </a:lnTo>
                <a:lnTo>
                  <a:pt x="2815" y="3589"/>
                </a:lnTo>
                <a:lnTo>
                  <a:pt x="2840" y="3582"/>
                </a:lnTo>
                <a:lnTo>
                  <a:pt x="2852" y="3580"/>
                </a:lnTo>
                <a:lnTo>
                  <a:pt x="2873" y="3556"/>
                </a:lnTo>
                <a:lnTo>
                  <a:pt x="2881" y="3554"/>
                </a:lnTo>
                <a:lnTo>
                  <a:pt x="2890" y="3552"/>
                </a:lnTo>
                <a:lnTo>
                  <a:pt x="2893" y="3549"/>
                </a:lnTo>
                <a:lnTo>
                  <a:pt x="2897" y="3547"/>
                </a:lnTo>
                <a:lnTo>
                  <a:pt x="2901" y="3542"/>
                </a:lnTo>
                <a:lnTo>
                  <a:pt x="2901" y="3536"/>
                </a:lnTo>
                <a:lnTo>
                  <a:pt x="2901" y="3531"/>
                </a:lnTo>
                <a:lnTo>
                  <a:pt x="2900" y="3529"/>
                </a:lnTo>
                <a:lnTo>
                  <a:pt x="2897" y="3523"/>
                </a:lnTo>
                <a:lnTo>
                  <a:pt x="2901" y="3513"/>
                </a:lnTo>
                <a:lnTo>
                  <a:pt x="2909" y="3510"/>
                </a:lnTo>
                <a:lnTo>
                  <a:pt x="2916" y="3511"/>
                </a:lnTo>
                <a:lnTo>
                  <a:pt x="2923" y="3510"/>
                </a:lnTo>
                <a:lnTo>
                  <a:pt x="2930" y="3505"/>
                </a:lnTo>
                <a:lnTo>
                  <a:pt x="2929" y="3500"/>
                </a:lnTo>
                <a:lnTo>
                  <a:pt x="2926" y="3498"/>
                </a:lnTo>
                <a:lnTo>
                  <a:pt x="2924" y="3497"/>
                </a:lnTo>
                <a:lnTo>
                  <a:pt x="2924" y="3482"/>
                </a:lnTo>
                <a:lnTo>
                  <a:pt x="2933" y="3461"/>
                </a:lnTo>
                <a:lnTo>
                  <a:pt x="2940" y="3451"/>
                </a:lnTo>
                <a:lnTo>
                  <a:pt x="2939" y="3445"/>
                </a:lnTo>
                <a:lnTo>
                  <a:pt x="2937" y="3438"/>
                </a:lnTo>
                <a:lnTo>
                  <a:pt x="2935" y="3432"/>
                </a:lnTo>
                <a:lnTo>
                  <a:pt x="2932" y="3425"/>
                </a:lnTo>
                <a:lnTo>
                  <a:pt x="2933" y="3412"/>
                </a:lnTo>
                <a:lnTo>
                  <a:pt x="2937" y="3405"/>
                </a:lnTo>
                <a:lnTo>
                  <a:pt x="2936" y="3400"/>
                </a:lnTo>
                <a:lnTo>
                  <a:pt x="2933" y="3397"/>
                </a:lnTo>
                <a:lnTo>
                  <a:pt x="2932" y="3396"/>
                </a:lnTo>
                <a:lnTo>
                  <a:pt x="2930" y="3395"/>
                </a:lnTo>
                <a:lnTo>
                  <a:pt x="2926" y="3387"/>
                </a:lnTo>
                <a:lnTo>
                  <a:pt x="2926" y="3380"/>
                </a:lnTo>
                <a:lnTo>
                  <a:pt x="2926" y="3372"/>
                </a:lnTo>
                <a:lnTo>
                  <a:pt x="2923" y="3364"/>
                </a:lnTo>
                <a:lnTo>
                  <a:pt x="2923" y="3363"/>
                </a:lnTo>
                <a:lnTo>
                  <a:pt x="2920" y="3361"/>
                </a:lnTo>
                <a:lnTo>
                  <a:pt x="2914" y="3356"/>
                </a:lnTo>
                <a:lnTo>
                  <a:pt x="2911" y="3344"/>
                </a:lnTo>
                <a:lnTo>
                  <a:pt x="2914" y="3337"/>
                </a:lnTo>
                <a:lnTo>
                  <a:pt x="2909" y="3333"/>
                </a:lnTo>
                <a:lnTo>
                  <a:pt x="2903" y="3334"/>
                </a:lnTo>
                <a:lnTo>
                  <a:pt x="2897" y="3333"/>
                </a:lnTo>
                <a:lnTo>
                  <a:pt x="2890" y="3328"/>
                </a:lnTo>
                <a:lnTo>
                  <a:pt x="2880" y="3315"/>
                </a:lnTo>
                <a:lnTo>
                  <a:pt x="2878" y="3307"/>
                </a:lnTo>
                <a:lnTo>
                  <a:pt x="2867" y="3302"/>
                </a:lnTo>
                <a:lnTo>
                  <a:pt x="2857" y="3295"/>
                </a:lnTo>
                <a:lnTo>
                  <a:pt x="2852" y="3294"/>
                </a:lnTo>
                <a:lnTo>
                  <a:pt x="2850" y="3289"/>
                </a:lnTo>
                <a:lnTo>
                  <a:pt x="2842" y="3282"/>
                </a:lnTo>
                <a:lnTo>
                  <a:pt x="2832" y="3279"/>
                </a:lnTo>
                <a:lnTo>
                  <a:pt x="2806" y="3287"/>
                </a:lnTo>
                <a:lnTo>
                  <a:pt x="2795" y="3282"/>
                </a:lnTo>
                <a:lnTo>
                  <a:pt x="2785" y="3274"/>
                </a:lnTo>
                <a:lnTo>
                  <a:pt x="2778" y="3278"/>
                </a:lnTo>
                <a:lnTo>
                  <a:pt x="2760" y="3282"/>
                </a:lnTo>
                <a:lnTo>
                  <a:pt x="2752" y="3281"/>
                </a:lnTo>
                <a:lnTo>
                  <a:pt x="2746" y="3279"/>
                </a:lnTo>
                <a:lnTo>
                  <a:pt x="2737" y="3284"/>
                </a:lnTo>
                <a:lnTo>
                  <a:pt x="2733" y="3289"/>
                </a:lnTo>
                <a:lnTo>
                  <a:pt x="2724" y="3289"/>
                </a:lnTo>
                <a:lnTo>
                  <a:pt x="2711" y="3285"/>
                </a:lnTo>
                <a:lnTo>
                  <a:pt x="2706" y="3279"/>
                </a:lnTo>
                <a:lnTo>
                  <a:pt x="2699" y="3285"/>
                </a:lnTo>
                <a:lnTo>
                  <a:pt x="2699" y="3294"/>
                </a:lnTo>
                <a:lnTo>
                  <a:pt x="2697" y="3297"/>
                </a:lnTo>
                <a:lnTo>
                  <a:pt x="2693" y="3299"/>
                </a:lnTo>
                <a:lnTo>
                  <a:pt x="2681" y="3304"/>
                </a:lnTo>
                <a:lnTo>
                  <a:pt x="2670" y="3301"/>
                </a:lnTo>
                <a:lnTo>
                  <a:pt x="2664" y="3307"/>
                </a:lnTo>
                <a:lnTo>
                  <a:pt x="2664" y="3312"/>
                </a:lnTo>
                <a:lnTo>
                  <a:pt x="2660" y="3320"/>
                </a:lnTo>
                <a:lnTo>
                  <a:pt x="2645" y="3330"/>
                </a:lnTo>
                <a:lnTo>
                  <a:pt x="2638" y="3331"/>
                </a:lnTo>
                <a:lnTo>
                  <a:pt x="2634" y="3333"/>
                </a:lnTo>
                <a:lnTo>
                  <a:pt x="2631" y="3333"/>
                </a:lnTo>
                <a:lnTo>
                  <a:pt x="2616" y="3330"/>
                </a:lnTo>
                <a:lnTo>
                  <a:pt x="2604" y="3324"/>
                </a:lnTo>
                <a:lnTo>
                  <a:pt x="2611" y="3338"/>
                </a:lnTo>
                <a:lnTo>
                  <a:pt x="2624" y="3347"/>
                </a:lnTo>
                <a:lnTo>
                  <a:pt x="2621" y="3359"/>
                </a:lnTo>
                <a:lnTo>
                  <a:pt x="2611" y="3367"/>
                </a:lnTo>
                <a:lnTo>
                  <a:pt x="2605" y="3370"/>
                </a:lnTo>
                <a:lnTo>
                  <a:pt x="2599" y="3374"/>
                </a:lnTo>
                <a:lnTo>
                  <a:pt x="2599" y="3383"/>
                </a:lnTo>
                <a:lnTo>
                  <a:pt x="2599" y="3393"/>
                </a:lnTo>
                <a:lnTo>
                  <a:pt x="2598" y="3397"/>
                </a:lnTo>
                <a:lnTo>
                  <a:pt x="2596" y="3402"/>
                </a:lnTo>
                <a:lnTo>
                  <a:pt x="2588" y="3412"/>
                </a:lnTo>
                <a:lnTo>
                  <a:pt x="2576" y="3436"/>
                </a:lnTo>
                <a:lnTo>
                  <a:pt x="2573" y="3449"/>
                </a:lnTo>
                <a:lnTo>
                  <a:pt x="2578" y="3452"/>
                </a:lnTo>
                <a:lnTo>
                  <a:pt x="2583" y="3451"/>
                </a:lnTo>
                <a:lnTo>
                  <a:pt x="2588" y="3457"/>
                </a:lnTo>
                <a:lnTo>
                  <a:pt x="2586" y="3464"/>
                </a:lnTo>
                <a:lnTo>
                  <a:pt x="2576" y="3467"/>
                </a:lnTo>
                <a:lnTo>
                  <a:pt x="2566" y="3468"/>
                </a:lnTo>
                <a:lnTo>
                  <a:pt x="2562" y="3469"/>
                </a:lnTo>
                <a:lnTo>
                  <a:pt x="2560" y="3474"/>
                </a:lnTo>
                <a:lnTo>
                  <a:pt x="2575" y="3478"/>
                </a:lnTo>
                <a:lnTo>
                  <a:pt x="2588" y="3485"/>
                </a:lnTo>
                <a:lnTo>
                  <a:pt x="2589" y="3491"/>
                </a:lnTo>
                <a:lnTo>
                  <a:pt x="2589" y="3497"/>
                </a:lnTo>
                <a:lnTo>
                  <a:pt x="2588" y="3503"/>
                </a:lnTo>
                <a:lnTo>
                  <a:pt x="2583" y="3507"/>
                </a:lnTo>
                <a:lnTo>
                  <a:pt x="2579" y="3511"/>
                </a:lnTo>
                <a:lnTo>
                  <a:pt x="2575" y="3514"/>
                </a:lnTo>
                <a:lnTo>
                  <a:pt x="2575" y="3520"/>
                </a:lnTo>
                <a:lnTo>
                  <a:pt x="2578" y="3523"/>
                </a:lnTo>
                <a:lnTo>
                  <a:pt x="2586" y="3521"/>
                </a:lnTo>
                <a:lnTo>
                  <a:pt x="2601" y="3526"/>
                </a:lnTo>
                <a:lnTo>
                  <a:pt x="2606" y="3533"/>
                </a:lnTo>
                <a:lnTo>
                  <a:pt x="2602" y="3542"/>
                </a:lnTo>
                <a:lnTo>
                  <a:pt x="2606" y="3549"/>
                </a:lnTo>
                <a:lnTo>
                  <a:pt x="2608" y="3550"/>
                </a:lnTo>
                <a:lnTo>
                  <a:pt x="2609" y="3550"/>
                </a:lnTo>
                <a:lnTo>
                  <a:pt x="2619" y="3554"/>
                </a:lnTo>
                <a:lnTo>
                  <a:pt x="2625" y="3560"/>
                </a:lnTo>
                <a:lnTo>
                  <a:pt x="2628" y="3563"/>
                </a:lnTo>
                <a:lnTo>
                  <a:pt x="2627" y="3566"/>
                </a:lnTo>
                <a:lnTo>
                  <a:pt x="2625" y="3572"/>
                </a:lnTo>
                <a:lnTo>
                  <a:pt x="2624" y="3578"/>
                </a:lnTo>
                <a:lnTo>
                  <a:pt x="2634" y="3582"/>
                </a:lnTo>
                <a:lnTo>
                  <a:pt x="2641" y="3582"/>
                </a:lnTo>
                <a:lnTo>
                  <a:pt x="2654" y="3588"/>
                </a:lnTo>
                <a:lnTo>
                  <a:pt x="2658" y="3593"/>
                </a:lnTo>
                <a:lnTo>
                  <a:pt x="2673" y="3601"/>
                </a:lnTo>
                <a:lnTo>
                  <a:pt x="2687" y="3609"/>
                </a:lnTo>
                <a:lnTo>
                  <a:pt x="2703" y="3603"/>
                </a:lnTo>
                <a:lnTo>
                  <a:pt x="2717" y="3606"/>
                </a:lnTo>
                <a:lnTo>
                  <a:pt x="2720" y="3615"/>
                </a:lnTo>
                <a:lnTo>
                  <a:pt x="2722" y="3631"/>
                </a:lnTo>
                <a:lnTo>
                  <a:pt x="2719" y="3638"/>
                </a:lnTo>
                <a:lnTo>
                  <a:pt x="2717" y="3647"/>
                </a:lnTo>
                <a:lnTo>
                  <a:pt x="2723" y="3654"/>
                </a:lnTo>
                <a:lnTo>
                  <a:pt x="2727" y="3650"/>
                </a:lnTo>
                <a:lnTo>
                  <a:pt x="2729" y="3645"/>
                </a:lnTo>
                <a:lnTo>
                  <a:pt x="2730" y="3644"/>
                </a:lnTo>
                <a:lnTo>
                  <a:pt x="2730" y="3641"/>
                </a:lnTo>
                <a:lnTo>
                  <a:pt x="2729" y="3625"/>
                </a:lnTo>
                <a:lnTo>
                  <a:pt x="2736" y="3608"/>
                </a:lnTo>
                <a:close/>
                <a:moveTo>
                  <a:pt x="2306" y="3485"/>
                </a:moveTo>
                <a:lnTo>
                  <a:pt x="2310" y="3477"/>
                </a:lnTo>
                <a:lnTo>
                  <a:pt x="2304" y="3471"/>
                </a:lnTo>
                <a:lnTo>
                  <a:pt x="2290" y="3475"/>
                </a:lnTo>
                <a:lnTo>
                  <a:pt x="2277" y="3485"/>
                </a:lnTo>
                <a:lnTo>
                  <a:pt x="2275" y="3491"/>
                </a:lnTo>
                <a:lnTo>
                  <a:pt x="2273" y="3494"/>
                </a:lnTo>
                <a:lnTo>
                  <a:pt x="2273" y="3498"/>
                </a:lnTo>
                <a:lnTo>
                  <a:pt x="2277" y="3503"/>
                </a:lnTo>
                <a:lnTo>
                  <a:pt x="2281" y="3503"/>
                </a:lnTo>
                <a:lnTo>
                  <a:pt x="2290" y="3501"/>
                </a:lnTo>
                <a:lnTo>
                  <a:pt x="2301" y="3493"/>
                </a:lnTo>
                <a:lnTo>
                  <a:pt x="2306" y="3485"/>
                </a:lnTo>
                <a:close/>
                <a:moveTo>
                  <a:pt x="2238" y="3534"/>
                </a:moveTo>
                <a:lnTo>
                  <a:pt x="2239" y="3539"/>
                </a:lnTo>
                <a:lnTo>
                  <a:pt x="2244" y="3543"/>
                </a:lnTo>
                <a:lnTo>
                  <a:pt x="2250" y="3542"/>
                </a:lnTo>
                <a:lnTo>
                  <a:pt x="2251" y="3536"/>
                </a:lnTo>
                <a:lnTo>
                  <a:pt x="2248" y="3527"/>
                </a:lnTo>
                <a:lnTo>
                  <a:pt x="2244" y="3523"/>
                </a:lnTo>
                <a:lnTo>
                  <a:pt x="2238" y="3529"/>
                </a:lnTo>
                <a:lnTo>
                  <a:pt x="2238" y="3534"/>
                </a:lnTo>
                <a:close/>
                <a:moveTo>
                  <a:pt x="2349" y="3354"/>
                </a:moveTo>
                <a:lnTo>
                  <a:pt x="2343" y="3361"/>
                </a:lnTo>
                <a:lnTo>
                  <a:pt x="2337" y="3370"/>
                </a:lnTo>
                <a:lnTo>
                  <a:pt x="2333" y="3380"/>
                </a:lnTo>
                <a:lnTo>
                  <a:pt x="2336" y="3386"/>
                </a:lnTo>
                <a:lnTo>
                  <a:pt x="2339" y="3390"/>
                </a:lnTo>
                <a:lnTo>
                  <a:pt x="2347" y="3390"/>
                </a:lnTo>
                <a:lnTo>
                  <a:pt x="2362" y="3386"/>
                </a:lnTo>
                <a:lnTo>
                  <a:pt x="2375" y="3382"/>
                </a:lnTo>
                <a:lnTo>
                  <a:pt x="2388" y="3373"/>
                </a:lnTo>
                <a:lnTo>
                  <a:pt x="2399" y="3359"/>
                </a:lnTo>
                <a:lnTo>
                  <a:pt x="2399" y="3347"/>
                </a:lnTo>
                <a:lnTo>
                  <a:pt x="2398" y="3341"/>
                </a:lnTo>
                <a:lnTo>
                  <a:pt x="2392" y="3337"/>
                </a:lnTo>
                <a:lnTo>
                  <a:pt x="2388" y="3338"/>
                </a:lnTo>
                <a:lnTo>
                  <a:pt x="2380" y="3335"/>
                </a:lnTo>
                <a:lnTo>
                  <a:pt x="2363" y="3341"/>
                </a:lnTo>
                <a:lnTo>
                  <a:pt x="2349" y="3354"/>
                </a:lnTo>
                <a:close/>
                <a:moveTo>
                  <a:pt x="2425" y="3488"/>
                </a:moveTo>
                <a:lnTo>
                  <a:pt x="2427" y="3494"/>
                </a:lnTo>
                <a:lnTo>
                  <a:pt x="2432" y="3495"/>
                </a:lnTo>
                <a:lnTo>
                  <a:pt x="2435" y="3490"/>
                </a:lnTo>
                <a:lnTo>
                  <a:pt x="2437" y="3484"/>
                </a:lnTo>
                <a:lnTo>
                  <a:pt x="2432" y="3474"/>
                </a:lnTo>
                <a:lnTo>
                  <a:pt x="2427" y="3469"/>
                </a:lnTo>
                <a:lnTo>
                  <a:pt x="2424" y="3480"/>
                </a:lnTo>
                <a:lnTo>
                  <a:pt x="2425" y="3488"/>
                </a:lnTo>
                <a:close/>
                <a:moveTo>
                  <a:pt x="2549" y="3776"/>
                </a:moveTo>
                <a:lnTo>
                  <a:pt x="2559" y="3788"/>
                </a:lnTo>
                <a:lnTo>
                  <a:pt x="2570" y="3798"/>
                </a:lnTo>
                <a:lnTo>
                  <a:pt x="2589" y="3802"/>
                </a:lnTo>
                <a:lnTo>
                  <a:pt x="2609" y="3802"/>
                </a:lnTo>
                <a:lnTo>
                  <a:pt x="2629" y="3794"/>
                </a:lnTo>
                <a:lnTo>
                  <a:pt x="2644" y="3781"/>
                </a:lnTo>
                <a:lnTo>
                  <a:pt x="2651" y="3776"/>
                </a:lnTo>
                <a:lnTo>
                  <a:pt x="2655" y="3769"/>
                </a:lnTo>
                <a:lnTo>
                  <a:pt x="2664" y="3756"/>
                </a:lnTo>
                <a:lnTo>
                  <a:pt x="2674" y="3745"/>
                </a:lnTo>
                <a:lnTo>
                  <a:pt x="2673" y="3736"/>
                </a:lnTo>
                <a:lnTo>
                  <a:pt x="2671" y="3727"/>
                </a:lnTo>
                <a:lnTo>
                  <a:pt x="2667" y="3710"/>
                </a:lnTo>
                <a:lnTo>
                  <a:pt x="2661" y="3693"/>
                </a:lnTo>
                <a:lnTo>
                  <a:pt x="2658" y="3690"/>
                </a:lnTo>
                <a:lnTo>
                  <a:pt x="2654" y="3688"/>
                </a:lnTo>
                <a:lnTo>
                  <a:pt x="2647" y="3693"/>
                </a:lnTo>
                <a:lnTo>
                  <a:pt x="2645" y="3701"/>
                </a:lnTo>
                <a:lnTo>
                  <a:pt x="2642" y="3699"/>
                </a:lnTo>
                <a:lnTo>
                  <a:pt x="2640" y="3697"/>
                </a:lnTo>
                <a:lnTo>
                  <a:pt x="2635" y="3696"/>
                </a:lnTo>
                <a:lnTo>
                  <a:pt x="2631" y="3694"/>
                </a:lnTo>
                <a:lnTo>
                  <a:pt x="2619" y="3693"/>
                </a:lnTo>
                <a:lnTo>
                  <a:pt x="2608" y="3688"/>
                </a:lnTo>
                <a:lnTo>
                  <a:pt x="2598" y="3693"/>
                </a:lnTo>
                <a:lnTo>
                  <a:pt x="2586" y="3694"/>
                </a:lnTo>
                <a:lnTo>
                  <a:pt x="2579" y="3699"/>
                </a:lnTo>
                <a:lnTo>
                  <a:pt x="2575" y="3699"/>
                </a:lnTo>
                <a:lnTo>
                  <a:pt x="2569" y="3699"/>
                </a:lnTo>
                <a:lnTo>
                  <a:pt x="2565" y="3690"/>
                </a:lnTo>
                <a:lnTo>
                  <a:pt x="2557" y="3683"/>
                </a:lnTo>
                <a:lnTo>
                  <a:pt x="2550" y="3681"/>
                </a:lnTo>
                <a:lnTo>
                  <a:pt x="2546" y="3687"/>
                </a:lnTo>
                <a:lnTo>
                  <a:pt x="2546" y="3696"/>
                </a:lnTo>
                <a:lnTo>
                  <a:pt x="2552" y="3707"/>
                </a:lnTo>
                <a:lnTo>
                  <a:pt x="2559" y="3710"/>
                </a:lnTo>
                <a:lnTo>
                  <a:pt x="2556" y="3719"/>
                </a:lnTo>
                <a:lnTo>
                  <a:pt x="2552" y="3727"/>
                </a:lnTo>
                <a:lnTo>
                  <a:pt x="2546" y="3736"/>
                </a:lnTo>
                <a:lnTo>
                  <a:pt x="2543" y="3756"/>
                </a:lnTo>
                <a:lnTo>
                  <a:pt x="2545" y="3766"/>
                </a:lnTo>
                <a:lnTo>
                  <a:pt x="2546" y="3772"/>
                </a:lnTo>
                <a:lnTo>
                  <a:pt x="2549" y="3776"/>
                </a:lnTo>
                <a:close/>
                <a:moveTo>
                  <a:pt x="2910" y="3171"/>
                </a:moveTo>
                <a:lnTo>
                  <a:pt x="2906" y="3173"/>
                </a:lnTo>
                <a:lnTo>
                  <a:pt x="2903" y="3178"/>
                </a:lnTo>
                <a:lnTo>
                  <a:pt x="2906" y="3181"/>
                </a:lnTo>
                <a:lnTo>
                  <a:pt x="2911" y="3181"/>
                </a:lnTo>
                <a:lnTo>
                  <a:pt x="2914" y="3176"/>
                </a:lnTo>
                <a:lnTo>
                  <a:pt x="2910" y="3171"/>
                </a:lnTo>
                <a:close/>
                <a:moveTo>
                  <a:pt x="2966" y="3201"/>
                </a:moveTo>
                <a:lnTo>
                  <a:pt x="2968" y="3210"/>
                </a:lnTo>
                <a:lnTo>
                  <a:pt x="2970" y="3216"/>
                </a:lnTo>
                <a:lnTo>
                  <a:pt x="2975" y="3203"/>
                </a:lnTo>
                <a:lnTo>
                  <a:pt x="2972" y="3190"/>
                </a:lnTo>
                <a:lnTo>
                  <a:pt x="2972" y="3190"/>
                </a:lnTo>
                <a:lnTo>
                  <a:pt x="2965" y="3190"/>
                </a:lnTo>
                <a:lnTo>
                  <a:pt x="2962" y="3197"/>
                </a:lnTo>
                <a:lnTo>
                  <a:pt x="2966" y="3201"/>
                </a:lnTo>
                <a:close/>
                <a:moveTo>
                  <a:pt x="2979" y="3312"/>
                </a:moveTo>
                <a:lnTo>
                  <a:pt x="2978" y="3323"/>
                </a:lnTo>
                <a:lnTo>
                  <a:pt x="2979" y="3331"/>
                </a:lnTo>
                <a:lnTo>
                  <a:pt x="2985" y="3331"/>
                </a:lnTo>
                <a:lnTo>
                  <a:pt x="2988" y="3327"/>
                </a:lnTo>
                <a:lnTo>
                  <a:pt x="2985" y="3324"/>
                </a:lnTo>
                <a:lnTo>
                  <a:pt x="2982" y="3315"/>
                </a:lnTo>
                <a:lnTo>
                  <a:pt x="2979" y="3312"/>
                </a:lnTo>
                <a:close/>
                <a:moveTo>
                  <a:pt x="3058" y="3232"/>
                </a:moveTo>
                <a:lnTo>
                  <a:pt x="3055" y="3225"/>
                </a:lnTo>
                <a:lnTo>
                  <a:pt x="3051" y="3217"/>
                </a:lnTo>
                <a:lnTo>
                  <a:pt x="3050" y="3226"/>
                </a:lnTo>
                <a:lnTo>
                  <a:pt x="3054" y="3233"/>
                </a:lnTo>
                <a:lnTo>
                  <a:pt x="3058" y="3242"/>
                </a:lnTo>
                <a:lnTo>
                  <a:pt x="3060" y="3252"/>
                </a:lnTo>
                <a:lnTo>
                  <a:pt x="3061" y="3256"/>
                </a:lnTo>
                <a:lnTo>
                  <a:pt x="3064" y="3255"/>
                </a:lnTo>
                <a:lnTo>
                  <a:pt x="3068" y="3253"/>
                </a:lnTo>
                <a:lnTo>
                  <a:pt x="3068" y="3248"/>
                </a:lnTo>
                <a:lnTo>
                  <a:pt x="3065" y="3245"/>
                </a:lnTo>
                <a:lnTo>
                  <a:pt x="3061" y="3239"/>
                </a:lnTo>
                <a:lnTo>
                  <a:pt x="3058" y="3232"/>
                </a:lnTo>
                <a:close/>
                <a:moveTo>
                  <a:pt x="3173" y="3297"/>
                </a:moveTo>
                <a:lnTo>
                  <a:pt x="3172" y="3291"/>
                </a:lnTo>
                <a:lnTo>
                  <a:pt x="3169" y="3288"/>
                </a:lnTo>
                <a:lnTo>
                  <a:pt x="3165" y="3292"/>
                </a:lnTo>
                <a:lnTo>
                  <a:pt x="3166" y="3299"/>
                </a:lnTo>
                <a:lnTo>
                  <a:pt x="3169" y="3304"/>
                </a:lnTo>
                <a:lnTo>
                  <a:pt x="3173" y="3308"/>
                </a:lnTo>
                <a:lnTo>
                  <a:pt x="3178" y="3304"/>
                </a:lnTo>
                <a:lnTo>
                  <a:pt x="3178" y="3298"/>
                </a:lnTo>
                <a:lnTo>
                  <a:pt x="3173" y="3297"/>
                </a:lnTo>
                <a:close/>
                <a:moveTo>
                  <a:pt x="3022" y="3405"/>
                </a:moveTo>
                <a:lnTo>
                  <a:pt x="3027" y="3397"/>
                </a:lnTo>
                <a:lnTo>
                  <a:pt x="3022" y="3392"/>
                </a:lnTo>
                <a:lnTo>
                  <a:pt x="3018" y="3395"/>
                </a:lnTo>
                <a:lnTo>
                  <a:pt x="3019" y="3402"/>
                </a:lnTo>
                <a:lnTo>
                  <a:pt x="3022" y="3405"/>
                </a:lnTo>
                <a:close/>
                <a:moveTo>
                  <a:pt x="2890" y="4694"/>
                </a:moveTo>
                <a:lnTo>
                  <a:pt x="2896" y="4700"/>
                </a:lnTo>
                <a:lnTo>
                  <a:pt x="2906" y="4703"/>
                </a:lnTo>
                <a:lnTo>
                  <a:pt x="2910" y="4704"/>
                </a:lnTo>
                <a:lnTo>
                  <a:pt x="2914" y="4701"/>
                </a:lnTo>
                <a:lnTo>
                  <a:pt x="2917" y="4693"/>
                </a:lnTo>
                <a:lnTo>
                  <a:pt x="2910" y="4678"/>
                </a:lnTo>
                <a:lnTo>
                  <a:pt x="2900" y="4674"/>
                </a:lnTo>
                <a:lnTo>
                  <a:pt x="2893" y="4678"/>
                </a:lnTo>
                <a:lnTo>
                  <a:pt x="2888" y="4687"/>
                </a:lnTo>
                <a:lnTo>
                  <a:pt x="2887" y="4691"/>
                </a:lnTo>
                <a:lnTo>
                  <a:pt x="2890" y="4694"/>
                </a:lnTo>
                <a:close/>
                <a:moveTo>
                  <a:pt x="3022" y="4716"/>
                </a:moveTo>
                <a:lnTo>
                  <a:pt x="3027" y="4710"/>
                </a:lnTo>
                <a:lnTo>
                  <a:pt x="3027" y="4706"/>
                </a:lnTo>
                <a:lnTo>
                  <a:pt x="3024" y="4703"/>
                </a:lnTo>
                <a:lnTo>
                  <a:pt x="3019" y="4698"/>
                </a:lnTo>
                <a:lnTo>
                  <a:pt x="3017" y="4709"/>
                </a:lnTo>
                <a:lnTo>
                  <a:pt x="3022" y="4716"/>
                </a:lnTo>
                <a:close/>
                <a:moveTo>
                  <a:pt x="2979" y="4593"/>
                </a:moveTo>
                <a:lnTo>
                  <a:pt x="2978" y="4582"/>
                </a:lnTo>
                <a:lnTo>
                  <a:pt x="2970" y="4573"/>
                </a:lnTo>
                <a:lnTo>
                  <a:pt x="2969" y="4587"/>
                </a:lnTo>
                <a:lnTo>
                  <a:pt x="2976" y="4599"/>
                </a:lnTo>
                <a:lnTo>
                  <a:pt x="2979" y="4598"/>
                </a:lnTo>
                <a:lnTo>
                  <a:pt x="2979" y="4593"/>
                </a:lnTo>
                <a:close/>
                <a:moveTo>
                  <a:pt x="3109" y="4575"/>
                </a:moveTo>
                <a:lnTo>
                  <a:pt x="3113" y="4572"/>
                </a:lnTo>
                <a:lnTo>
                  <a:pt x="3112" y="4567"/>
                </a:lnTo>
                <a:lnTo>
                  <a:pt x="3110" y="4566"/>
                </a:lnTo>
                <a:lnTo>
                  <a:pt x="3106" y="4567"/>
                </a:lnTo>
                <a:lnTo>
                  <a:pt x="3106" y="4572"/>
                </a:lnTo>
                <a:lnTo>
                  <a:pt x="3109" y="4575"/>
                </a:lnTo>
                <a:close/>
                <a:moveTo>
                  <a:pt x="3202" y="4706"/>
                </a:moveTo>
                <a:lnTo>
                  <a:pt x="3205" y="4703"/>
                </a:lnTo>
                <a:lnTo>
                  <a:pt x="3205" y="4698"/>
                </a:lnTo>
                <a:lnTo>
                  <a:pt x="3201" y="4697"/>
                </a:lnTo>
                <a:lnTo>
                  <a:pt x="3196" y="4700"/>
                </a:lnTo>
                <a:lnTo>
                  <a:pt x="3198" y="4704"/>
                </a:lnTo>
                <a:lnTo>
                  <a:pt x="3202" y="4706"/>
                </a:lnTo>
                <a:close/>
                <a:moveTo>
                  <a:pt x="2945" y="4804"/>
                </a:moveTo>
                <a:lnTo>
                  <a:pt x="2947" y="4801"/>
                </a:lnTo>
                <a:lnTo>
                  <a:pt x="2946" y="4799"/>
                </a:lnTo>
                <a:lnTo>
                  <a:pt x="2943" y="4794"/>
                </a:lnTo>
                <a:lnTo>
                  <a:pt x="2935" y="4791"/>
                </a:lnTo>
                <a:lnTo>
                  <a:pt x="2927" y="4796"/>
                </a:lnTo>
                <a:lnTo>
                  <a:pt x="2929" y="4804"/>
                </a:lnTo>
                <a:lnTo>
                  <a:pt x="2932" y="4808"/>
                </a:lnTo>
                <a:lnTo>
                  <a:pt x="2939" y="4808"/>
                </a:lnTo>
                <a:lnTo>
                  <a:pt x="2945" y="4804"/>
                </a:lnTo>
                <a:close/>
                <a:moveTo>
                  <a:pt x="3414" y="5040"/>
                </a:moveTo>
                <a:lnTo>
                  <a:pt x="3417" y="5046"/>
                </a:lnTo>
                <a:lnTo>
                  <a:pt x="3425" y="5049"/>
                </a:lnTo>
                <a:lnTo>
                  <a:pt x="3430" y="5050"/>
                </a:lnTo>
                <a:lnTo>
                  <a:pt x="3435" y="5046"/>
                </a:lnTo>
                <a:lnTo>
                  <a:pt x="3440" y="5038"/>
                </a:lnTo>
                <a:lnTo>
                  <a:pt x="3437" y="5028"/>
                </a:lnTo>
                <a:lnTo>
                  <a:pt x="3431" y="5024"/>
                </a:lnTo>
                <a:lnTo>
                  <a:pt x="3428" y="5024"/>
                </a:lnTo>
                <a:lnTo>
                  <a:pt x="3421" y="5025"/>
                </a:lnTo>
                <a:lnTo>
                  <a:pt x="3414" y="5034"/>
                </a:lnTo>
                <a:lnTo>
                  <a:pt x="3414" y="5040"/>
                </a:lnTo>
                <a:close/>
                <a:moveTo>
                  <a:pt x="3378" y="5286"/>
                </a:moveTo>
                <a:lnTo>
                  <a:pt x="3382" y="5282"/>
                </a:lnTo>
                <a:lnTo>
                  <a:pt x="3379" y="5275"/>
                </a:lnTo>
                <a:lnTo>
                  <a:pt x="3368" y="5250"/>
                </a:lnTo>
                <a:lnTo>
                  <a:pt x="3355" y="5226"/>
                </a:lnTo>
                <a:lnTo>
                  <a:pt x="3350" y="5230"/>
                </a:lnTo>
                <a:lnTo>
                  <a:pt x="3353" y="5236"/>
                </a:lnTo>
                <a:lnTo>
                  <a:pt x="3358" y="5242"/>
                </a:lnTo>
                <a:lnTo>
                  <a:pt x="3360" y="5249"/>
                </a:lnTo>
                <a:lnTo>
                  <a:pt x="3365" y="5259"/>
                </a:lnTo>
                <a:lnTo>
                  <a:pt x="3372" y="5269"/>
                </a:lnTo>
                <a:lnTo>
                  <a:pt x="3371" y="5278"/>
                </a:lnTo>
                <a:lnTo>
                  <a:pt x="3373" y="5282"/>
                </a:lnTo>
                <a:lnTo>
                  <a:pt x="3376" y="5288"/>
                </a:lnTo>
                <a:lnTo>
                  <a:pt x="3378" y="5286"/>
                </a:lnTo>
                <a:close/>
                <a:moveTo>
                  <a:pt x="3604" y="4909"/>
                </a:moveTo>
                <a:lnTo>
                  <a:pt x="3608" y="4906"/>
                </a:lnTo>
                <a:lnTo>
                  <a:pt x="3608" y="4900"/>
                </a:lnTo>
                <a:lnTo>
                  <a:pt x="3605" y="4899"/>
                </a:lnTo>
                <a:lnTo>
                  <a:pt x="3604" y="4897"/>
                </a:lnTo>
                <a:lnTo>
                  <a:pt x="3602" y="4896"/>
                </a:lnTo>
                <a:lnTo>
                  <a:pt x="3601" y="4894"/>
                </a:lnTo>
                <a:lnTo>
                  <a:pt x="3598" y="4893"/>
                </a:lnTo>
                <a:lnTo>
                  <a:pt x="3595" y="4897"/>
                </a:lnTo>
                <a:lnTo>
                  <a:pt x="3598" y="4906"/>
                </a:lnTo>
                <a:lnTo>
                  <a:pt x="3604" y="4909"/>
                </a:lnTo>
                <a:close/>
                <a:moveTo>
                  <a:pt x="4254" y="4696"/>
                </a:moveTo>
                <a:lnTo>
                  <a:pt x="4250" y="4693"/>
                </a:lnTo>
                <a:lnTo>
                  <a:pt x="4250" y="4697"/>
                </a:lnTo>
                <a:lnTo>
                  <a:pt x="4251" y="4697"/>
                </a:lnTo>
                <a:lnTo>
                  <a:pt x="4254" y="4696"/>
                </a:lnTo>
                <a:close/>
                <a:moveTo>
                  <a:pt x="4320" y="4691"/>
                </a:moveTo>
                <a:lnTo>
                  <a:pt x="4323" y="4688"/>
                </a:lnTo>
                <a:lnTo>
                  <a:pt x="4323" y="4684"/>
                </a:lnTo>
                <a:lnTo>
                  <a:pt x="4319" y="4683"/>
                </a:lnTo>
                <a:lnTo>
                  <a:pt x="4316" y="4685"/>
                </a:lnTo>
                <a:lnTo>
                  <a:pt x="4316" y="4690"/>
                </a:lnTo>
                <a:lnTo>
                  <a:pt x="4320" y="4691"/>
                </a:lnTo>
                <a:close/>
                <a:moveTo>
                  <a:pt x="3514" y="4416"/>
                </a:moveTo>
                <a:lnTo>
                  <a:pt x="3517" y="4413"/>
                </a:lnTo>
                <a:lnTo>
                  <a:pt x="3517" y="4409"/>
                </a:lnTo>
                <a:lnTo>
                  <a:pt x="3514" y="4407"/>
                </a:lnTo>
                <a:lnTo>
                  <a:pt x="3512" y="4409"/>
                </a:lnTo>
                <a:lnTo>
                  <a:pt x="3512" y="4413"/>
                </a:lnTo>
                <a:lnTo>
                  <a:pt x="3514" y="4416"/>
                </a:lnTo>
                <a:close/>
                <a:moveTo>
                  <a:pt x="4525" y="4340"/>
                </a:moveTo>
                <a:lnTo>
                  <a:pt x="4528" y="4343"/>
                </a:lnTo>
                <a:lnTo>
                  <a:pt x="4532" y="4343"/>
                </a:lnTo>
                <a:lnTo>
                  <a:pt x="4543" y="4341"/>
                </a:lnTo>
                <a:lnTo>
                  <a:pt x="4555" y="4341"/>
                </a:lnTo>
                <a:lnTo>
                  <a:pt x="4558" y="4340"/>
                </a:lnTo>
                <a:lnTo>
                  <a:pt x="4561" y="4338"/>
                </a:lnTo>
                <a:lnTo>
                  <a:pt x="4559" y="4334"/>
                </a:lnTo>
                <a:lnTo>
                  <a:pt x="4546" y="4334"/>
                </a:lnTo>
                <a:lnTo>
                  <a:pt x="4533" y="4334"/>
                </a:lnTo>
                <a:lnTo>
                  <a:pt x="4528" y="4335"/>
                </a:lnTo>
                <a:lnTo>
                  <a:pt x="4525" y="4340"/>
                </a:lnTo>
                <a:close/>
                <a:moveTo>
                  <a:pt x="4689" y="4135"/>
                </a:moveTo>
                <a:lnTo>
                  <a:pt x="4692" y="4131"/>
                </a:lnTo>
                <a:lnTo>
                  <a:pt x="4693" y="4126"/>
                </a:lnTo>
                <a:lnTo>
                  <a:pt x="4690" y="4125"/>
                </a:lnTo>
                <a:lnTo>
                  <a:pt x="4684" y="4126"/>
                </a:lnTo>
                <a:lnTo>
                  <a:pt x="4683" y="4132"/>
                </a:lnTo>
                <a:lnTo>
                  <a:pt x="4689" y="4135"/>
                </a:lnTo>
                <a:close/>
                <a:moveTo>
                  <a:pt x="4883" y="3762"/>
                </a:moveTo>
                <a:lnTo>
                  <a:pt x="4882" y="3755"/>
                </a:lnTo>
                <a:lnTo>
                  <a:pt x="4874" y="3750"/>
                </a:lnTo>
                <a:lnTo>
                  <a:pt x="4856" y="3743"/>
                </a:lnTo>
                <a:lnTo>
                  <a:pt x="4838" y="3735"/>
                </a:lnTo>
                <a:lnTo>
                  <a:pt x="4830" y="3736"/>
                </a:lnTo>
                <a:lnTo>
                  <a:pt x="4820" y="3739"/>
                </a:lnTo>
                <a:lnTo>
                  <a:pt x="4821" y="3743"/>
                </a:lnTo>
                <a:lnTo>
                  <a:pt x="4823" y="3746"/>
                </a:lnTo>
                <a:lnTo>
                  <a:pt x="4824" y="3749"/>
                </a:lnTo>
                <a:lnTo>
                  <a:pt x="4827" y="3750"/>
                </a:lnTo>
                <a:lnTo>
                  <a:pt x="4843" y="3759"/>
                </a:lnTo>
                <a:lnTo>
                  <a:pt x="4861" y="3762"/>
                </a:lnTo>
                <a:lnTo>
                  <a:pt x="4864" y="3763"/>
                </a:lnTo>
                <a:lnTo>
                  <a:pt x="4867" y="3765"/>
                </a:lnTo>
                <a:lnTo>
                  <a:pt x="4876" y="3766"/>
                </a:lnTo>
                <a:lnTo>
                  <a:pt x="4883" y="3762"/>
                </a:lnTo>
                <a:close/>
                <a:moveTo>
                  <a:pt x="5011" y="3840"/>
                </a:moveTo>
                <a:lnTo>
                  <a:pt x="5017" y="3843"/>
                </a:lnTo>
                <a:lnTo>
                  <a:pt x="5023" y="3844"/>
                </a:lnTo>
                <a:lnTo>
                  <a:pt x="5046" y="3847"/>
                </a:lnTo>
                <a:lnTo>
                  <a:pt x="5069" y="3844"/>
                </a:lnTo>
                <a:lnTo>
                  <a:pt x="5072" y="3840"/>
                </a:lnTo>
                <a:lnTo>
                  <a:pt x="5073" y="3835"/>
                </a:lnTo>
                <a:lnTo>
                  <a:pt x="5056" y="3818"/>
                </a:lnTo>
                <a:lnTo>
                  <a:pt x="5036" y="3808"/>
                </a:lnTo>
                <a:lnTo>
                  <a:pt x="5025" y="3809"/>
                </a:lnTo>
                <a:lnTo>
                  <a:pt x="5017" y="3812"/>
                </a:lnTo>
                <a:lnTo>
                  <a:pt x="5010" y="3815"/>
                </a:lnTo>
                <a:lnTo>
                  <a:pt x="5005" y="3822"/>
                </a:lnTo>
                <a:lnTo>
                  <a:pt x="5007" y="3833"/>
                </a:lnTo>
                <a:lnTo>
                  <a:pt x="5011" y="3840"/>
                </a:lnTo>
                <a:close/>
                <a:moveTo>
                  <a:pt x="5070" y="3900"/>
                </a:moveTo>
                <a:lnTo>
                  <a:pt x="5073" y="3897"/>
                </a:lnTo>
                <a:lnTo>
                  <a:pt x="5073" y="3893"/>
                </a:lnTo>
                <a:lnTo>
                  <a:pt x="5070" y="3892"/>
                </a:lnTo>
                <a:lnTo>
                  <a:pt x="5067" y="3894"/>
                </a:lnTo>
                <a:lnTo>
                  <a:pt x="5067" y="3899"/>
                </a:lnTo>
                <a:lnTo>
                  <a:pt x="5070" y="3900"/>
                </a:lnTo>
                <a:close/>
                <a:moveTo>
                  <a:pt x="4926" y="3788"/>
                </a:moveTo>
                <a:lnTo>
                  <a:pt x="4930" y="3784"/>
                </a:lnTo>
                <a:lnTo>
                  <a:pt x="4930" y="3779"/>
                </a:lnTo>
                <a:lnTo>
                  <a:pt x="4926" y="3778"/>
                </a:lnTo>
                <a:lnTo>
                  <a:pt x="4922" y="3781"/>
                </a:lnTo>
                <a:lnTo>
                  <a:pt x="4922" y="3785"/>
                </a:lnTo>
                <a:lnTo>
                  <a:pt x="4926" y="378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0">
            <a:extLst>
              <a:ext uri="{FF2B5EF4-FFF2-40B4-BE49-F238E27FC236}">
                <a16:creationId xmlns:a16="http://schemas.microsoft.com/office/drawing/2014/main" id="{042F0578-84F6-4114-8515-BC1B83F32BD4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6213049" y="1959779"/>
            <a:ext cx="2785101" cy="2057614"/>
          </a:xfrm>
          <a:custGeom>
            <a:avLst/>
            <a:gdLst>
              <a:gd name="T0" fmla="*/ 3558 w 4717"/>
              <a:gd name="T1" fmla="*/ 964 h 4408"/>
              <a:gd name="T2" fmla="*/ 3681 w 4717"/>
              <a:gd name="T3" fmla="*/ 494 h 4408"/>
              <a:gd name="T4" fmla="*/ 3436 w 4717"/>
              <a:gd name="T5" fmla="*/ 935 h 4408"/>
              <a:gd name="T6" fmla="*/ 1795 w 4717"/>
              <a:gd name="T7" fmla="*/ 1109 h 4408"/>
              <a:gd name="T8" fmla="*/ 1607 w 4717"/>
              <a:gd name="T9" fmla="*/ 1350 h 4408"/>
              <a:gd name="T10" fmla="*/ 2345 w 4717"/>
              <a:gd name="T11" fmla="*/ 551 h 4408"/>
              <a:gd name="T12" fmla="*/ 1745 w 4717"/>
              <a:gd name="T13" fmla="*/ 1309 h 4408"/>
              <a:gd name="T14" fmla="*/ 1193 w 4717"/>
              <a:gd name="T15" fmla="*/ 23 h 4408"/>
              <a:gd name="T16" fmla="*/ 1449 w 4717"/>
              <a:gd name="T17" fmla="*/ 198 h 4408"/>
              <a:gd name="T18" fmla="*/ 1623 w 4717"/>
              <a:gd name="T19" fmla="*/ 1134 h 4408"/>
              <a:gd name="T20" fmla="*/ 1398 w 4717"/>
              <a:gd name="T21" fmla="*/ 593 h 4408"/>
              <a:gd name="T22" fmla="*/ 1089 w 4717"/>
              <a:gd name="T23" fmla="*/ 618 h 4408"/>
              <a:gd name="T24" fmla="*/ 1492 w 4717"/>
              <a:gd name="T25" fmla="*/ 1164 h 4408"/>
              <a:gd name="T26" fmla="*/ 1983 w 4717"/>
              <a:gd name="T27" fmla="*/ 98 h 4408"/>
              <a:gd name="T28" fmla="*/ 4699 w 4717"/>
              <a:gd name="T29" fmla="*/ 2116 h 4408"/>
              <a:gd name="T30" fmla="*/ 4236 w 4717"/>
              <a:gd name="T31" fmla="*/ 2362 h 4408"/>
              <a:gd name="T32" fmla="*/ 4646 w 4717"/>
              <a:gd name="T33" fmla="*/ 2517 h 4408"/>
              <a:gd name="T34" fmla="*/ 2505 w 4717"/>
              <a:gd name="T35" fmla="*/ 3567 h 4408"/>
              <a:gd name="T36" fmla="*/ 2990 w 4717"/>
              <a:gd name="T37" fmla="*/ 3107 h 4408"/>
              <a:gd name="T38" fmla="*/ 3200 w 4717"/>
              <a:gd name="T39" fmla="*/ 3037 h 4408"/>
              <a:gd name="T40" fmla="*/ 4145 w 4717"/>
              <a:gd name="T41" fmla="*/ 3436 h 4408"/>
              <a:gd name="T42" fmla="*/ 4009 w 4717"/>
              <a:gd name="T43" fmla="*/ 2288 h 4408"/>
              <a:gd name="T44" fmla="*/ 3152 w 4717"/>
              <a:gd name="T45" fmla="*/ 1185 h 4408"/>
              <a:gd name="T46" fmla="*/ 2754 w 4717"/>
              <a:gd name="T47" fmla="*/ 1327 h 4408"/>
              <a:gd name="T48" fmla="*/ 1934 w 4717"/>
              <a:gd name="T49" fmla="*/ 1422 h 4408"/>
              <a:gd name="T50" fmla="*/ 1518 w 4717"/>
              <a:gd name="T51" fmla="*/ 1671 h 4408"/>
              <a:gd name="T52" fmla="*/ 2257 w 4717"/>
              <a:gd name="T53" fmla="*/ 1766 h 4408"/>
              <a:gd name="T54" fmla="*/ 3063 w 4717"/>
              <a:gd name="T55" fmla="*/ 2142 h 4408"/>
              <a:gd name="T56" fmla="*/ 3563 w 4717"/>
              <a:gd name="T57" fmla="*/ 2325 h 4408"/>
              <a:gd name="T58" fmla="*/ 3951 w 4717"/>
              <a:gd name="T59" fmla="*/ 2514 h 4408"/>
              <a:gd name="T60" fmla="*/ 3373 w 4717"/>
              <a:gd name="T61" fmla="*/ 3577 h 4408"/>
              <a:gd name="T62" fmla="*/ 1588 w 4717"/>
              <a:gd name="T63" fmla="*/ 1887 h 4408"/>
              <a:gd name="T64" fmla="*/ 3673 w 4717"/>
              <a:gd name="T65" fmla="*/ 3440 h 4408"/>
              <a:gd name="T66" fmla="*/ 3325 w 4717"/>
              <a:gd name="T67" fmla="*/ 3080 h 4408"/>
              <a:gd name="T68" fmla="*/ 3663 w 4717"/>
              <a:gd name="T69" fmla="*/ 3238 h 4408"/>
              <a:gd name="T70" fmla="*/ 3232 w 4717"/>
              <a:gd name="T71" fmla="*/ 2802 h 4408"/>
              <a:gd name="T72" fmla="*/ 1866 w 4717"/>
              <a:gd name="T73" fmla="*/ 3139 h 4408"/>
              <a:gd name="T74" fmla="*/ 2350 w 4717"/>
              <a:gd name="T75" fmla="*/ 3302 h 4408"/>
              <a:gd name="T76" fmla="*/ 2203 w 4717"/>
              <a:gd name="T77" fmla="*/ 3024 h 4408"/>
              <a:gd name="T78" fmla="*/ 3154 w 4717"/>
              <a:gd name="T79" fmla="*/ 2842 h 4408"/>
              <a:gd name="T80" fmla="*/ 742 w 4717"/>
              <a:gd name="T81" fmla="*/ 2512 h 4408"/>
              <a:gd name="T82" fmla="*/ 495 w 4717"/>
              <a:gd name="T83" fmla="*/ 2800 h 4408"/>
              <a:gd name="T84" fmla="*/ 628 w 4717"/>
              <a:gd name="T85" fmla="*/ 1332 h 4408"/>
              <a:gd name="T86" fmla="*/ 1000 w 4717"/>
              <a:gd name="T87" fmla="*/ 1701 h 4408"/>
              <a:gd name="T88" fmla="*/ 2465 w 4717"/>
              <a:gd name="T89" fmla="*/ 2002 h 4408"/>
              <a:gd name="T90" fmla="*/ 2955 w 4717"/>
              <a:gd name="T91" fmla="*/ 2355 h 4408"/>
              <a:gd name="T92" fmla="*/ 2732 w 4717"/>
              <a:gd name="T93" fmla="*/ 2416 h 4408"/>
              <a:gd name="T94" fmla="*/ 1205 w 4717"/>
              <a:gd name="T95" fmla="*/ 2371 h 4408"/>
              <a:gd name="T96" fmla="*/ 472 w 4717"/>
              <a:gd name="T97" fmla="*/ 2227 h 4408"/>
              <a:gd name="T98" fmla="*/ 246 w 4717"/>
              <a:gd name="T99" fmla="*/ 2048 h 4408"/>
              <a:gd name="T100" fmla="*/ 51 w 4717"/>
              <a:gd name="T101" fmla="*/ 1521 h 4408"/>
              <a:gd name="T102" fmla="*/ 479 w 4717"/>
              <a:gd name="T103" fmla="*/ 1733 h 4408"/>
              <a:gd name="T104" fmla="*/ 142 w 4717"/>
              <a:gd name="T105" fmla="*/ 1423 h 4408"/>
              <a:gd name="T106" fmla="*/ 395 w 4717"/>
              <a:gd name="T107" fmla="*/ 1355 h 4408"/>
              <a:gd name="T108" fmla="*/ 995 w 4717"/>
              <a:gd name="T109" fmla="*/ 2460 h 4408"/>
              <a:gd name="T110" fmla="*/ 1159 w 4717"/>
              <a:gd name="T111" fmla="*/ 3022 h 4408"/>
              <a:gd name="T112" fmla="*/ 851 w 4717"/>
              <a:gd name="T113" fmla="*/ 2592 h 4408"/>
              <a:gd name="T114" fmla="*/ 1522 w 4717"/>
              <a:gd name="T115" fmla="*/ 3011 h 4408"/>
              <a:gd name="T116" fmla="*/ 3262 w 4717"/>
              <a:gd name="T117" fmla="*/ 4188 h 4408"/>
              <a:gd name="T118" fmla="*/ 4033 w 4717"/>
              <a:gd name="T119" fmla="*/ 3646 h 4408"/>
              <a:gd name="T120" fmla="*/ 3255 w 4717"/>
              <a:gd name="T121" fmla="*/ 4403 h 4408"/>
              <a:gd name="T122" fmla="*/ 3731 w 4717"/>
              <a:gd name="T123" fmla="*/ 3691 h 4408"/>
              <a:gd name="T124" fmla="*/ 3932 w 4717"/>
              <a:gd name="T125" fmla="*/ 3852 h 4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17" h="4408">
                <a:moveTo>
                  <a:pt x="3676" y="1321"/>
                </a:moveTo>
                <a:lnTo>
                  <a:pt x="3684" y="1314"/>
                </a:lnTo>
                <a:lnTo>
                  <a:pt x="3688" y="1299"/>
                </a:lnTo>
                <a:lnTo>
                  <a:pt x="3685" y="1279"/>
                </a:lnTo>
                <a:lnTo>
                  <a:pt x="3649" y="1242"/>
                </a:lnTo>
                <a:lnTo>
                  <a:pt x="3620" y="1226"/>
                </a:lnTo>
                <a:lnTo>
                  <a:pt x="3593" y="1211"/>
                </a:lnTo>
                <a:lnTo>
                  <a:pt x="3550" y="1175"/>
                </a:lnTo>
                <a:lnTo>
                  <a:pt x="3521" y="1135"/>
                </a:lnTo>
                <a:lnTo>
                  <a:pt x="3504" y="1093"/>
                </a:lnTo>
                <a:lnTo>
                  <a:pt x="3498" y="1053"/>
                </a:lnTo>
                <a:lnTo>
                  <a:pt x="3501" y="1017"/>
                </a:lnTo>
                <a:lnTo>
                  <a:pt x="3514" y="988"/>
                </a:lnTo>
                <a:lnTo>
                  <a:pt x="3534" y="969"/>
                </a:lnTo>
                <a:lnTo>
                  <a:pt x="3545" y="966"/>
                </a:lnTo>
                <a:lnTo>
                  <a:pt x="3558" y="964"/>
                </a:lnTo>
                <a:lnTo>
                  <a:pt x="3577" y="942"/>
                </a:lnTo>
                <a:lnTo>
                  <a:pt x="3597" y="887"/>
                </a:lnTo>
                <a:lnTo>
                  <a:pt x="3620" y="785"/>
                </a:lnTo>
                <a:lnTo>
                  <a:pt x="3646" y="706"/>
                </a:lnTo>
                <a:lnTo>
                  <a:pt x="3672" y="658"/>
                </a:lnTo>
                <a:lnTo>
                  <a:pt x="3688" y="638"/>
                </a:lnTo>
                <a:lnTo>
                  <a:pt x="3721" y="600"/>
                </a:lnTo>
                <a:lnTo>
                  <a:pt x="3766" y="530"/>
                </a:lnTo>
                <a:lnTo>
                  <a:pt x="3780" y="490"/>
                </a:lnTo>
                <a:lnTo>
                  <a:pt x="3780" y="468"/>
                </a:lnTo>
                <a:lnTo>
                  <a:pt x="3773" y="453"/>
                </a:lnTo>
                <a:lnTo>
                  <a:pt x="3757" y="445"/>
                </a:lnTo>
                <a:lnTo>
                  <a:pt x="3745" y="445"/>
                </a:lnTo>
                <a:lnTo>
                  <a:pt x="3732" y="446"/>
                </a:lnTo>
                <a:lnTo>
                  <a:pt x="3711" y="459"/>
                </a:lnTo>
                <a:lnTo>
                  <a:pt x="3681" y="494"/>
                </a:lnTo>
                <a:lnTo>
                  <a:pt x="3645" y="550"/>
                </a:lnTo>
                <a:lnTo>
                  <a:pt x="3620" y="577"/>
                </a:lnTo>
                <a:lnTo>
                  <a:pt x="3601" y="583"/>
                </a:lnTo>
                <a:lnTo>
                  <a:pt x="3593" y="580"/>
                </a:lnTo>
                <a:lnTo>
                  <a:pt x="3573" y="572"/>
                </a:lnTo>
                <a:lnTo>
                  <a:pt x="3531" y="566"/>
                </a:lnTo>
                <a:lnTo>
                  <a:pt x="3496" y="577"/>
                </a:lnTo>
                <a:lnTo>
                  <a:pt x="3482" y="599"/>
                </a:lnTo>
                <a:lnTo>
                  <a:pt x="3481" y="618"/>
                </a:lnTo>
                <a:lnTo>
                  <a:pt x="3482" y="629"/>
                </a:lnTo>
                <a:lnTo>
                  <a:pt x="3486" y="651"/>
                </a:lnTo>
                <a:lnTo>
                  <a:pt x="3481" y="685"/>
                </a:lnTo>
                <a:lnTo>
                  <a:pt x="3465" y="734"/>
                </a:lnTo>
                <a:lnTo>
                  <a:pt x="3446" y="824"/>
                </a:lnTo>
                <a:lnTo>
                  <a:pt x="3439" y="896"/>
                </a:lnTo>
                <a:lnTo>
                  <a:pt x="3436" y="935"/>
                </a:lnTo>
                <a:lnTo>
                  <a:pt x="3440" y="1008"/>
                </a:lnTo>
                <a:lnTo>
                  <a:pt x="3455" y="1073"/>
                </a:lnTo>
                <a:lnTo>
                  <a:pt x="3475" y="1131"/>
                </a:lnTo>
                <a:lnTo>
                  <a:pt x="3514" y="1204"/>
                </a:lnTo>
                <a:lnTo>
                  <a:pt x="3563" y="1268"/>
                </a:lnTo>
                <a:lnTo>
                  <a:pt x="3578" y="1283"/>
                </a:lnTo>
                <a:lnTo>
                  <a:pt x="3604" y="1309"/>
                </a:lnTo>
                <a:lnTo>
                  <a:pt x="3639" y="1334"/>
                </a:lnTo>
                <a:lnTo>
                  <a:pt x="3663" y="1332"/>
                </a:lnTo>
                <a:lnTo>
                  <a:pt x="3676" y="1321"/>
                </a:lnTo>
                <a:close/>
                <a:moveTo>
                  <a:pt x="1833" y="1155"/>
                </a:moveTo>
                <a:lnTo>
                  <a:pt x="1842" y="1149"/>
                </a:lnTo>
                <a:lnTo>
                  <a:pt x="1850" y="1138"/>
                </a:lnTo>
                <a:lnTo>
                  <a:pt x="1847" y="1122"/>
                </a:lnTo>
                <a:lnTo>
                  <a:pt x="1824" y="1108"/>
                </a:lnTo>
                <a:lnTo>
                  <a:pt x="1795" y="1109"/>
                </a:lnTo>
                <a:lnTo>
                  <a:pt x="1788" y="1116"/>
                </a:lnTo>
                <a:lnTo>
                  <a:pt x="1783" y="1126"/>
                </a:lnTo>
                <a:lnTo>
                  <a:pt x="1780" y="1149"/>
                </a:lnTo>
                <a:lnTo>
                  <a:pt x="1790" y="1165"/>
                </a:lnTo>
                <a:lnTo>
                  <a:pt x="1813" y="1165"/>
                </a:lnTo>
                <a:lnTo>
                  <a:pt x="1833" y="1155"/>
                </a:lnTo>
                <a:close/>
                <a:moveTo>
                  <a:pt x="1597" y="1344"/>
                </a:moveTo>
                <a:lnTo>
                  <a:pt x="1587" y="1341"/>
                </a:lnTo>
                <a:lnTo>
                  <a:pt x="1570" y="1350"/>
                </a:lnTo>
                <a:lnTo>
                  <a:pt x="1562" y="1367"/>
                </a:lnTo>
                <a:lnTo>
                  <a:pt x="1570" y="1383"/>
                </a:lnTo>
                <a:lnTo>
                  <a:pt x="1580" y="1386"/>
                </a:lnTo>
                <a:lnTo>
                  <a:pt x="1591" y="1386"/>
                </a:lnTo>
                <a:lnTo>
                  <a:pt x="1607" y="1378"/>
                </a:lnTo>
                <a:lnTo>
                  <a:pt x="1614" y="1364"/>
                </a:lnTo>
                <a:lnTo>
                  <a:pt x="1607" y="1350"/>
                </a:lnTo>
                <a:lnTo>
                  <a:pt x="1597" y="1344"/>
                </a:lnTo>
                <a:close/>
                <a:moveTo>
                  <a:pt x="2430" y="536"/>
                </a:moveTo>
                <a:lnTo>
                  <a:pt x="2437" y="523"/>
                </a:lnTo>
                <a:lnTo>
                  <a:pt x="2439" y="497"/>
                </a:lnTo>
                <a:lnTo>
                  <a:pt x="2430" y="474"/>
                </a:lnTo>
                <a:lnTo>
                  <a:pt x="2414" y="453"/>
                </a:lnTo>
                <a:lnTo>
                  <a:pt x="2393" y="438"/>
                </a:lnTo>
                <a:lnTo>
                  <a:pt x="2368" y="430"/>
                </a:lnTo>
                <a:lnTo>
                  <a:pt x="2342" y="430"/>
                </a:lnTo>
                <a:lnTo>
                  <a:pt x="2316" y="443"/>
                </a:lnTo>
                <a:lnTo>
                  <a:pt x="2305" y="453"/>
                </a:lnTo>
                <a:lnTo>
                  <a:pt x="2295" y="466"/>
                </a:lnTo>
                <a:lnTo>
                  <a:pt x="2291" y="491"/>
                </a:lnTo>
                <a:lnTo>
                  <a:pt x="2299" y="515"/>
                </a:lnTo>
                <a:lnTo>
                  <a:pt x="2319" y="536"/>
                </a:lnTo>
                <a:lnTo>
                  <a:pt x="2345" y="551"/>
                </a:lnTo>
                <a:lnTo>
                  <a:pt x="2373" y="559"/>
                </a:lnTo>
                <a:lnTo>
                  <a:pt x="2400" y="559"/>
                </a:lnTo>
                <a:lnTo>
                  <a:pt x="2423" y="546"/>
                </a:lnTo>
                <a:lnTo>
                  <a:pt x="2430" y="536"/>
                </a:lnTo>
                <a:close/>
                <a:moveTo>
                  <a:pt x="1883" y="1354"/>
                </a:moveTo>
                <a:lnTo>
                  <a:pt x="1888" y="1341"/>
                </a:lnTo>
                <a:lnTo>
                  <a:pt x="1889" y="1314"/>
                </a:lnTo>
                <a:lnTo>
                  <a:pt x="1882" y="1288"/>
                </a:lnTo>
                <a:lnTo>
                  <a:pt x="1867" y="1266"/>
                </a:lnTo>
                <a:lnTo>
                  <a:pt x="1849" y="1249"/>
                </a:lnTo>
                <a:lnTo>
                  <a:pt x="1826" y="1240"/>
                </a:lnTo>
                <a:lnTo>
                  <a:pt x="1801" y="1242"/>
                </a:lnTo>
                <a:lnTo>
                  <a:pt x="1775" y="1255"/>
                </a:lnTo>
                <a:lnTo>
                  <a:pt x="1762" y="1268"/>
                </a:lnTo>
                <a:lnTo>
                  <a:pt x="1751" y="1282"/>
                </a:lnTo>
                <a:lnTo>
                  <a:pt x="1745" y="1309"/>
                </a:lnTo>
                <a:lnTo>
                  <a:pt x="1754" y="1334"/>
                </a:lnTo>
                <a:lnTo>
                  <a:pt x="1774" y="1355"/>
                </a:lnTo>
                <a:lnTo>
                  <a:pt x="1800" y="1371"/>
                </a:lnTo>
                <a:lnTo>
                  <a:pt x="1829" y="1380"/>
                </a:lnTo>
                <a:lnTo>
                  <a:pt x="1856" y="1378"/>
                </a:lnTo>
                <a:lnTo>
                  <a:pt x="1877" y="1365"/>
                </a:lnTo>
                <a:lnTo>
                  <a:pt x="1883" y="1354"/>
                </a:lnTo>
                <a:close/>
                <a:moveTo>
                  <a:pt x="1405" y="112"/>
                </a:moveTo>
                <a:lnTo>
                  <a:pt x="1380" y="95"/>
                </a:lnTo>
                <a:lnTo>
                  <a:pt x="1344" y="59"/>
                </a:lnTo>
                <a:lnTo>
                  <a:pt x="1313" y="26"/>
                </a:lnTo>
                <a:lnTo>
                  <a:pt x="1275" y="4"/>
                </a:lnTo>
                <a:lnTo>
                  <a:pt x="1247" y="0"/>
                </a:lnTo>
                <a:lnTo>
                  <a:pt x="1233" y="0"/>
                </a:lnTo>
                <a:lnTo>
                  <a:pt x="1208" y="7"/>
                </a:lnTo>
                <a:lnTo>
                  <a:pt x="1193" y="23"/>
                </a:lnTo>
                <a:lnTo>
                  <a:pt x="1185" y="46"/>
                </a:lnTo>
                <a:lnTo>
                  <a:pt x="1190" y="72"/>
                </a:lnTo>
                <a:lnTo>
                  <a:pt x="1207" y="102"/>
                </a:lnTo>
                <a:lnTo>
                  <a:pt x="1237" y="132"/>
                </a:lnTo>
                <a:lnTo>
                  <a:pt x="1285" y="162"/>
                </a:lnTo>
                <a:lnTo>
                  <a:pt x="1315" y="175"/>
                </a:lnTo>
                <a:lnTo>
                  <a:pt x="1334" y="187"/>
                </a:lnTo>
                <a:lnTo>
                  <a:pt x="1352" y="216"/>
                </a:lnTo>
                <a:lnTo>
                  <a:pt x="1362" y="249"/>
                </a:lnTo>
                <a:lnTo>
                  <a:pt x="1372" y="268"/>
                </a:lnTo>
                <a:lnTo>
                  <a:pt x="1385" y="275"/>
                </a:lnTo>
                <a:lnTo>
                  <a:pt x="1394" y="276"/>
                </a:lnTo>
                <a:lnTo>
                  <a:pt x="1404" y="276"/>
                </a:lnTo>
                <a:lnTo>
                  <a:pt x="1421" y="268"/>
                </a:lnTo>
                <a:lnTo>
                  <a:pt x="1441" y="239"/>
                </a:lnTo>
                <a:lnTo>
                  <a:pt x="1449" y="198"/>
                </a:lnTo>
                <a:lnTo>
                  <a:pt x="1447" y="170"/>
                </a:lnTo>
                <a:lnTo>
                  <a:pt x="1437" y="142"/>
                </a:lnTo>
                <a:lnTo>
                  <a:pt x="1418" y="121"/>
                </a:lnTo>
                <a:lnTo>
                  <a:pt x="1405" y="112"/>
                </a:lnTo>
                <a:close/>
                <a:moveTo>
                  <a:pt x="4504" y="1940"/>
                </a:moveTo>
                <a:lnTo>
                  <a:pt x="4498" y="1939"/>
                </a:lnTo>
                <a:lnTo>
                  <a:pt x="4488" y="1943"/>
                </a:lnTo>
                <a:lnTo>
                  <a:pt x="4484" y="1955"/>
                </a:lnTo>
                <a:lnTo>
                  <a:pt x="4487" y="1963"/>
                </a:lnTo>
                <a:lnTo>
                  <a:pt x="4494" y="1965"/>
                </a:lnTo>
                <a:lnTo>
                  <a:pt x="4507" y="1965"/>
                </a:lnTo>
                <a:lnTo>
                  <a:pt x="4514" y="1953"/>
                </a:lnTo>
                <a:lnTo>
                  <a:pt x="4510" y="1943"/>
                </a:lnTo>
                <a:lnTo>
                  <a:pt x="4504" y="1940"/>
                </a:lnTo>
                <a:close/>
                <a:moveTo>
                  <a:pt x="1647" y="1139"/>
                </a:moveTo>
                <a:lnTo>
                  <a:pt x="1623" y="1134"/>
                </a:lnTo>
                <a:lnTo>
                  <a:pt x="1574" y="1113"/>
                </a:lnTo>
                <a:lnTo>
                  <a:pt x="1526" y="1085"/>
                </a:lnTo>
                <a:lnTo>
                  <a:pt x="1482" y="1049"/>
                </a:lnTo>
                <a:lnTo>
                  <a:pt x="1444" y="1007"/>
                </a:lnTo>
                <a:lnTo>
                  <a:pt x="1414" y="959"/>
                </a:lnTo>
                <a:lnTo>
                  <a:pt x="1395" y="907"/>
                </a:lnTo>
                <a:lnTo>
                  <a:pt x="1390" y="851"/>
                </a:lnTo>
                <a:lnTo>
                  <a:pt x="1394" y="822"/>
                </a:lnTo>
                <a:lnTo>
                  <a:pt x="1398" y="795"/>
                </a:lnTo>
                <a:lnTo>
                  <a:pt x="1398" y="753"/>
                </a:lnTo>
                <a:lnTo>
                  <a:pt x="1388" y="713"/>
                </a:lnTo>
                <a:lnTo>
                  <a:pt x="1367" y="683"/>
                </a:lnTo>
                <a:lnTo>
                  <a:pt x="1362" y="661"/>
                </a:lnTo>
                <a:lnTo>
                  <a:pt x="1370" y="641"/>
                </a:lnTo>
                <a:lnTo>
                  <a:pt x="1378" y="626"/>
                </a:lnTo>
                <a:lnTo>
                  <a:pt x="1398" y="593"/>
                </a:lnTo>
                <a:lnTo>
                  <a:pt x="1430" y="515"/>
                </a:lnTo>
                <a:lnTo>
                  <a:pt x="1440" y="461"/>
                </a:lnTo>
                <a:lnTo>
                  <a:pt x="1437" y="433"/>
                </a:lnTo>
                <a:lnTo>
                  <a:pt x="1423" y="415"/>
                </a:lnTo>
                <a:lnTo>
                  <a:pt x="1398" y="409"/>
                </a:lnTo>
                <a:lnTo>
                  <a:pt x="1380" y="413"/>
                </a:lnTo>
                <a:lnTo>
                  <a:pt x="1361" y="419"/>
                </a:lnTo>
                <a:lnTo>
                  <a:pt x="1335" y="435"/>
                </a:lnTo>
                <a:lnTo>
                  <a:pt x="1311" y="469"/>
                </a:lnTo>
                <a:lnTo>
                  <a:pt x="1287" y="518"/>
                </a:lnTo>
                <a:lnTo>
                  <a:pt x="1253" y="550"/>
                </a:lnTo>
                <a:lnTo>
                  <a:pt x="1216" y="563"/>
                </a:lnTo>
                <a:lnTo>
                  <a:pt x="1190" y="566"/>
                </a:lnTo>
                <a:lnTo>
                  <a:pt x="1164" y="570"/>
                </a:lnTo>
                <a:lnTo>
                  <a:pt x="1121" y="589"/>
                </a:lnTo>
                <a:lnTo>
                  <a:pt x="1089" y="618"/>
                </a:lnTo>
                <a:lnTo>
                  <a:pt x="1064" y="655"/>
                </a:lnTo>
                <a:lnTo>
                  <a:pt x="1043" y="720"/>
                </a:lnTo>
                <a:lnTo>
                  <a:pt x="1036" y="809"/>
                </a:lnTo>
                <a:lnTo>
                  <a:pt x="1039" y="848"/>
                </a:lnTo>
                <a:lnTo>
                  <a:pt x="1043" y="866"/>
                </a:lnTo>
                <a:lnTo>
                  <a:pt x="1063" y="902"/>
                </a:lnTo>
                <a:lnTo>
                  <a:pt x="1116" y="955"/>
                </a:lnTo>
                <a:lnTo>
                  <a:pt x="1205" y="1018"/>
                </a:lnTo>
                <a:lnTo>
                  <a:pt x="1277" y="1069"/>
                </a:lnTo>
                <a:lnTo>
                  <a:pt x="1292" y="1086"/>
                </a:lnTo>
                <a:lnTo>
                  <a:pt x="1303" y="1100"/>
                </a:lnTo>
                <a:lnTo>
                  <a:pt x="1334" y="1112"/>
                </a:lnTo>
                <a:lnTo>
                  <a:pt x="1375" y="1115"/>
                </a:lnTo>
                <a:lnTo>
                  <a:pt x="1429" y="1129"/>
                </a:lnTo>
                <a:lnTo>
                  <a:pt x="1462" y="1145"/>
                </a:lnTo>
                <a:lnTo>
                  <a:pt x="1492" y="1164"/>
                </a:lnTo>
                <a:lnTo>
                  <a:pt x="1535" y="1181"/>
                </a:lnTo>
                <a:lnTo>
                  <a:pt x="1578" y="1187"/>
                </a:lnTo>
                <a:lnTo>
                  <a:pt x="1608" y="1194"/>
                </a:lnTo>
                <a:lnTo>
                  <a:pt x="1626" y="1197"/>
                </a:lnTo>
                <a:lnTo>
                  <a:pt x="1653" y="1187"/>
                </a:lnTo>
                <a:lnTo>
                  <a:pt x="1667" y="1165"/>
                </a:lnTo>
                <a:lnTo>
                  <a:pt x="1660" y="1145"/>
                </a:lnTo>
                <a:lnTo>
                  <a:pt x="1647" y="1139"/>
                </a:lnTo>
                <a:close/>
                <a:moveTo>
                  <a:pt x="1972" y="86"/>
                </a:moveTo>
                <a:lnTo>
                  <a:pt x="1967" y="83"/>
                </a:lnTo>
                <a:lnTo>
                  <a:pt x="1957" y="89"/>
                </a:lnTo>
                <a:lnTo>
                  <a:pt x="1952" y="101"/>
                </a:lnTo>
                <a:lnTo>
                  <a:pt x="1955" y="109"/>
                </a:lnTo>
                <a:lnTo>
                  <a:pt x="1962" y="111"/>
                </a:lnTo>
                <a:lnTo>
                  <a:pt x="1975" y="109"/>
                </a:lnTo>
                <a:lnTo>
                  <a:pt x="1983" y="98"/>
                </a:lnTo>
                <a:lnTo>
                  <a:pt x="1978" y="89"/>
                </a:lnTo>
                <a:lnTo>
                  <a:pt x="1972" y="86"/>
                </a:lnTo>
                <a:close/>
                <a:moveTo>
                  <a:pt x="4471" y="2086"/>
                </a:moveTo>
                <a:lnTo>
                  <a:pt x="4469" y="2077"/>
                </a:lnTo>
                <a:lnTo>
                  <a:pt x="4456" y="2073"/>
                </a:lnTo>
                <a:lnTo>
                  <a:pt x="4442" y="2079"/>
                </a:lnTo>
                <a:lnTo>
                  <a:pt x="4435" y="2093"/>
                </a:lnTo>
                <a:lnTo>
                  <a:pt x="4438" y="2100"/>
                </a:lnTo>
                <a:lnTo>
                  <a:pt x="4442" y="2107"/>
                </a:lnTo>
                <a:lnTo>
                  <a:pt x="4453" y="2112"/>
                </a:lnTo>
                <a:lnTo>
                  <a:pt x="4463" y="2107"/>
                </a:lnTo>
                <a:lnTo>
                  <a:pt x="4471" y="2094"/>
                </a:lnTo>
                <a:lnTo>
                  <a:pt x="4471" y="2086"/>
                </a:lnTo>
                <a:close/>
                <a:moveTo>
                  <a:pt x="4715" y="2167"/>
                </a:moveTo>
                <a:lnTo>
                  <a:pt x="4714" y="2151"/>
                </a:lnTo>
                <a:lnTo>
                  <a:pt x="4699" y="2116"/>
                </a:lnTo>
                <a:lnTo>
                  <a:pt x="4676" y="2089"/>
                </a:lnTo>
                <a:lnTo>
                  <a:pt x="4655" y="2083"/>
                </a:lnTo>
                <a:lnTo>
                  <a:pt x="4640" y="2089"/>
                </a:lnTo>
                <a:lnTo>
                  <a:pt x="4633" y="2096"/>
                </a:lnTo>
                <a:lnTo>
                  <a:pt x="4626" y="2103"/>
                </a:lnTo>
                <a:lnTo>
                  <a:pt x="4620" y="2118"/>
                </a:lnTo>
                <a:lnTo>
                  <a:pt x="4625" y="2135"/>
                </a:lnTo>
                <a:lnTo>
                  <a:pt x="4662" y="2164"/>
                </a:lnTo>
                <a:lnTo>
                  <a:pt x="4681" y="2184"/>
                </a:lnTo>
                <a:lnTo>
                  <a:pt x="4688" y="2194"/>
                </a:lnTo>
                <a:lnTo>
                  <a:pt x="4701" y="2201"/>
                </a:lnTo>
                <a:lnTo>
                  <a:pt x="4711" y="2197"/>
                </a:lnTo>
                <a:lnTo>
                  <a:pt x="4717" y="2179"/>
                </a:lnTo>
                <a:lnTo>
                  <a:pt x="4715" y="2167"/>
                </a:lnTo>
                <a:close/>
                <a:moveTo>
                  <a:pt x="4236" y="2370"/>
                </a:moveTo>
                <a:lnTo>
                  <a:pt x="4236" y="2362"/>
                </a:lnTo>
                <a:lnTo>
                  <a:pt x="4230" y="2352"/>
                </a:lnTo>
                <a:lnTo>
                  <a:pt x="4216" y="2347"/>
                </a:lnTo>
                <a:lnTo>
                  <a:pt x="4194" y="2357"/>
                </a:lnTo>
                <a:lnTo>
                  <a:pt x="4181" y="2380"/>
                </a:lnTo>
                <a:lnTo>
                  <a:pt x="4186" y="2394"/>
                </a:lnTo>
                <a:lnTo>
                  <a:pt x="4193" y="2409"/>
                </a:lnTo>
                <a:lnTo>
                  <a:pt x="4209" y="2417"/>
                </a:lnTo>
                <a:lnTo>
                  <a:pt x="4225" y="2409"/>
                </a:lnTo>
                <a:lnTo>
                  <a:pt x="4235" y="2387"/>
                </a:lnTo>
                <a:lnTo>
                  <a:pt x="4236" y="2370"/>
                </a:lnTo>
                <a:close/>
                <a:moveTo>
                  <a:pt x="4659" y="2635"/>
                </a:moveTo>
                <a:lnTo>
                  <a:pt x="4674" y="2615"/>
                </a:lnTo>
                <a:lnTo>
                  <a:pt x="4685" y="2573"/>
                </a:lnTo>
                <a:lnTo>
                  <a:pt x="4679" y="2538"/>
                </a:lnTo>
                <a:lnTo>
                  <a:pt x="4662" y="2521"/>
                </a:lnTo>
                <a:lnTo>
                  <a:pt x="4646" y="2517"/>
                </a:lnTo>
                <a:lnTo>
                  <a:pt x="4635" y="2517"/>
                </a:lnTo>
                <a:lnTo>
                  <a:pt x="4615" y="2521"/>
                </a:lnTo>
                <a:lnTo>
                  <a:pt x="4587" y="2541"/>
                </a:lnTo>
                <a:lnTo>
                  <a:pt x="4570" y="2571"/>
                </a:lnTo>
                <a:lnTo>
                  <a:pt x="4566" y="2606"/>
                </a:lnTo>
                <a:lnTo>
                  <a:pt x="4567" y="2622"/>
                </a:lnTo>
                <a:lnTo>
                  <a:pt x="4570" y="2638"/>
                </a:lnTo>
                <a:lnTo>
                  <a:pt x="4587" y="2661"/>
                </a:lnTo>
                <a:lnTo>
                  <a:pt x="4613" y="2666"/>
                </a:lnTo>
                <a:lnTo>
                  <a:pt x="4643" y="2653"/>
                </a:lnTo>
                <a:lnTo>
                  <a:pt x="4659" y="2635"/>
                </a:lnTo>
                <a:close/>
                <a:moveTo>
                  <a:pt x="2511" y="3499"/>
                </a:moveTo>
                <a:lnTo>
                  <a:pt x="2501" y="3504"/>
                </a:lnTo>
                <a:lnTo>
                  <a:pt x="2488" y="3515"/>
                </a:lnTo>
                <a:lnTo>
                  <a:pt x="2485" y="3537"/>
                </a:lnTo>
                <a:lnTo>
                  <a:pt x="2505" y="3567"/>
                </a:lnTo>
                <a:lnTo>
                  <a:pt x="2527" y="3578"/>
                </a:lnTo>
                <a:lnTo>
                  <a:pt x="2541" y="3578"/>
                </a:lnTo>
                <a:lnTo>
                  <a:pt x="2547" y="3576"/>
                </a:lnTo>
                <a:lnTo>
                  <a:pt x="2558" y="3565"/>
                </a:lnTo>
                <a:lnTo>
                  <a:pt x="2567" y="3537"/>
                </a:lnTo>
                <a:lnTo>
                  <a:pt x="2560" y="3508"/>
                </a:lnTo>
                <a:lnTo>
                  <a:pt x="2541" y="3496"/>
                </a:lnTo>
                <a:lnTo>
                  <a:pt x="2522" y="3496"/>
                </a:lnTo>
                <a:lnTo>
                  <a:pt x="2511" y="3499"/>
                </a:lnTo>
                <a:close/>
                <a:moveTo>
                  <a:pt x="2996" y="3129"/>
                </a:moveTo>
                <a:lnTo>
                  <a:pt x="3009" y="3128"/>
                </a:lnTo>
                <a:lnTo>
                  <a:pt x="3016" y="3116"/>
                </a:lnTo>
                <a:lnTo>
                  <a:pt x="3013" y="3107"/>
                </a:lnTo>
                <a:lnTo>
                  <a:pt x="3007" y="3104"/>
                </a:lnTo>
                <a:lnTo>
                  <a:pt x="3000" y="3102"/>
                </a:lnTo>
                <a:lnTo>
                  <a:pt x="2990" y="3107"/>
                </a:lnTo>
                <a:lnTo>
                  <a:pt x="2986" y="3117"/>
                </a:lnTo>
                <a:lnTo>
                  <a:pt x="2990" y="3128"/>
                </a:lnTo>
                <a:lnTo>
                  <a:pt x="2996" y="3129"/>
                </a:lnTo>
                <a:close/>
                <a:moveTo>
                  <a:pt x="3078" y="2976"/>
                </a:moveTo>
                <a:lnTo>
                  <a:pt x="3069" y="2985"/>
                </a:lnTo>
                <a:lnTo>
                  <a:pt x="3060" y="3008"/>
                </a:lnTo>
                <a:lnTo>
                  <a:pt x="3062" y="3032"/>
                </a:lnTo>
                <a:lnTo>
                  <a:pt x="3073" y="3057"/>
                </a:lnTo>
                <a:lnTo>
                  <a:pt x="3099" y="3094"/>
                </a:lnTo>
                <a:lnTo>
                  <a:pt x="3148" y="3129"/>
                </a:lnTo>
                <a:lnTo>
                  <a:pt x="3174" y="3136"/>
                </a:lnTo>
                <a:lnTo>
                  <a:pt x="3186" y="3136"/>
                </a:lnTo>
                <a:lnTo>
                  <a:pt x="3203" y="3132"/>
                </a:lnTo>
                <a:lnTo>
                  <a:pt x="3217" y="3113"/>
                </a:lnTo>
                <a:lnTo>
                  <a:pt x="3216" y="3076"/>
                </a:lnTo>
                <a:lnTo>
                  <a:pt x="3200" y="3037"/>
                </a:lnTo>
                <a:lnTo>
                  <a:pt x="3188" y="3022"/>
                </a:lnTo>
                <a:lnTo>
                  <a:pt x="3167" y="2995"/>
                </a:lnTo>
                <a:lnTo>
                  <a:pt x="3128" y="2959"/>
                </a:lnTo>
                <a:lnTo>
                  <a:pt x="3105" y="2959"/>
                </a:lnTo>
                <a:lnTo>
                  <a:pt x="3088" y="2968"/>
                </a:lnTo>
                <a:lnTo>
                  <a:pt x="3078" y="2976"/>
                </a:lnTo>
                <a:close/>
                <a:moveTo>
                  <a:pt x="4232" y="2982"/>
                </a:moveTo>
                <a:lnTo>
                  <a:pt x="4239" y="3028"/>
                </a:lnTo>
                <a:lnTo>
                  <a:pt x="4246" y="3107"/>
                </a:lnTo>
                <a:lnTo>
                  <a:pt x="4245" y="3175"/>
                </a:lnTo>
                <a:lnTo>
                  <a:pt x="4238" y="3233"/>
                </a:lnTo>
                <a:lnTo>
                  <a:pt x="4219" y="3303"/>
                </a:lnTo>
                <a:lnTo>
                  <a:pt x="4181" y="3371"/>
                </a:lnTo>
                <a:lnTo>
                  <a:pt x="4163" y="3398"/>
                </a:lnTo>
                <a:lnTo>
                  <a:pt x="4154" y="3411"/>
                </a:lnTo>
                <a:lnTo>
                  <a:pt x="4145" y="3436"/>
                </a:lnTo>
                <a:lnTo>
                  <a:pt x="4144" y="3469"/>
                </a:lnTo>
                <a:lnTo>
                  <a:pt x="4164" y="3501"/>
                </a:lnTo>
                <a:lnTo>
                  <a:pt x="4197" y="3517"/>
                </a:lnTo>
                <a:lnTo>
                  <a:pt x="4216" y="3517"/>
                </a:lnTo>
                <a:lnTo>
                  <a:pt x="4233" y="3514"/>
                </a:lnTo>
                <a:lnTo>
                  <a:pt x="4265" y="3495"/>
                </a:lnTo>
                <a:lnTo>
                  <a:pt x="4288" y="3466"/>
                </a:lnTo>
                <a:lnTo>
                  <a:pt x="4304" y="3429"/>
                </a:lnTo>
                <a:lnTo>
                  <a:pt x="4305" y="3408"/>
                </a:lnTo>
                <a:lnTo>
                  <a:pt x="4308" y="3354"/>
                </a:lnTo>
                <a:lnTo>
                  <a:pt x="4302" y="3200"/>
                </a:lnTo>
                <a:lnTo>
                  <a:pt x="4285" y="3063"/>
                </a:lnTo>
                <a:lnTo>
                  <a:pt x="4253" y="2900"/>
                </a:lnTo>
                <a:lnTo>
                  <a:pt x="4199" y="2715"/>
                </a:lnTo>
                <a:lnTo>
                  <a:pt x="4120" y="2509"/>
                </a:lnTo>
                <a:lnTo>
                  <a:pt x="4009" y="2288"/>
                </a:lnTo>
                <a:lnTo>
                  <a:pt x="3940" y="2169"/>
                </a:lnTo>
                <a:lnTo>
                  <a:pt x="3866" y="2056"/>
                </a:lnTo>
                <a:lnTo>
                  <a:pt x="3725" y="1870"/>
                </a:lnTo>
                <a:lnTo>
                  <a:pt x="3591" y="1727"/>
                </a:lnTo>
                <a:lnTo>
                  <a:pt x="3471" y="1620"/>
                </a:lnTo>
                <a:lnTo>
                  <a:pt x="3314" y="1505"/>
                </a:lnTo>
                <a:lnTo>
                  <a:pt x="3204" y="1429"/>
                </a:lnTo>
                <a:lnTo>
                  <a:pt x="3161" y="1381"/>
                </a:lnTo>
                <a:lnTo>
                  <a:pt x="3150" y="1357"/>
                </a:lnTo>
                <a:lnTo>
                  <a:pt x="3144" y="1335"/>
                </a:lnTo>
                <a:lnTo>
                  <a:pt x="3140" y="1302"/>
                </a:lnTo>
                <a:lnTo>
                  <a:pt x="3145" y="1268"/>
                </a:lnTo>
                <a:lnTo>
                  <a:pt x="3163" y="1236"/>
                </a:lnTo>
                <a:lnTo>
                  <a:pt x="3165" y="1214"/>
                </a:lnTo>
                <a:lnTo>
                  <a:pt x="3160" y="1195"/>
                </a:lnTo>
                <a:lnTo>
                  <a:pt x="3152" y="1185"/>
                </a:lnTo>
                <a:lnTo>
                  <a:pt x="3144" y="1174"/>
                </a:lnTo>
                <a:lnTo>
                  <a:pt x="3121" y="1167"/>
                </a:lnTo>
                <a:lnTo>
                  <a:pt x="3096" y="1171"/>
                </a:lnTo>
                <a:lnTo>
                  <a:pt x="3072" y="1187"/>
                </a:lnTo>
                <a:lnTo>
                  <a:pt x="3037" y="1223"/>
                </a:lnTo>
                <a:lnTo>
                  <a:pt x="3014" y="1266"/>
                </a:lnTo>
                <a:lnTo>
                  <a:pt x="3009" y="1295"/>
                </a:lnTo>
                <a:lnTo>
                  <a:pt x="3010" y="1308"/>
                </a:lnTo>
                <a:lnTo>
                  <a:pt x="3013" y="1321"/>
                </a:lnTo>
                <a:lnTo>
                  <a:pt x="3011" y="1342"/>
                </a:lnTo>
                <a:lnTo>
                  <a:pt x="3001" y="1360"/>
                </a:lnTo>
                <a:lnTo>
                  <a:pt x="2983" y="1371"/>
                </a:lnTo>
                <a:lnTo>
                  <a:pt x="2954" y="1377"/>
                </a:lnTo>
                <a:lnTo>
                  <a:pt x="2914" y="1374"/>
                </a:lnTo>
                <a:lnTo>
                  <a:pt x="2830" y="1355"/>
                </a:lnTo>
                <a:lnTo>
                  <a:pt x="2754" y="1327"/>
                </a:lnTo>
                <a:lnTo>
                  <a:pt x="2712" y="1312"/>
                </a:lnTo>
                <a:lnTo>
                  <a:pt x="2633" y="1292"/>
                </a:lnTo>
                <a:lnTo>
                  <a:pt x="2557" y="1283"/>
                </a:lnTo>
                <a:lnTo>
                  <a:pt x="2482" y="1283"/>
                </a:lnTo>
                <a:lnTo>
                  <a:pt x="2375" y="1293"/>
                </a:lnTo>
                <a:lnTo>
                  <a:pt x="2240" y="1319"/>
                </a:lnTo>
                <a:lnTo>
                  <a:pt x="2177" y="1334"/>
                </a:lnTo>
                <a:lnTo>
                  <a:pt x="2118" y="1344"/>
                </a:lnTo>
                <a:lnTo>
                  <a:pt x="2040" y="1342"/>
                </a:lnTo>
                <a:lnTo>
                  <a:pt x="1995" y="1335"/>
                </a:lnTo>
                <a:lnTo>
                  <a:pt x="1967" y="1337"/>
                </a:lnTo>
                <a:lnTo>
                  <a:pt x="1951" y="1348"/>
                </a:lnTo>
                <a:lnTo>
                  <a:pt x="1941" y="1361"/>
                </a:lnTo>
                <a:lnTo>
                  <a:pt x="1941" y="1389"/>
                </a:lnTo>
                <a:lnTo>
                  <a:pt x="1941" y="1407"/>
                </a:lnTo>
                <a:lnTo>
                  <a:pt x="1934" y="1422"/>
                </a:lnTo>
                <a:lnTo>
                  <a:pt x="1906" y="1445"/>
                </a:lnTo>
                <a:lnTo>
                  <a:pt x="1865" y="1461"/>
                </a:lnTo>
                <a:lnTo>
                  <a:pt x="1843" y="1471"/>
                </a:lnTo>
                <a:lnTo>
                  <a:pt x="1810" y="1498"/>
                </a:lnTo>
                <a:lnTo>
                  <a:pt x="1778" y="1546"/>
                </a:lnTo>
                <a:lnTo>
                  <a:pt x="1751" y="1592"/>
                </a:lnTo>
                <a:lnTo>
                  <a:pt x="1725" y="1613"/>
                </a:lnTo>
                <a:lnTo>
                  <a:pt x="1689" y="1623"/>
                </a:lnTo>
                <a:lnTo>
                  <a:pt x="1636" y="1618"/>
                </a:lnTo>
                <a:lnTo>
                  <a:pt x="1600" y="1608"/>
                </a:lnTo>
                <a:lnTo>
                  <a:pt x="1587" y="1603"/>
                </a:lnTo>
                <a:lnTo>
                  <a:pt x="1561" y="1606"/>
                </a:lnTo>
                <a:lnTo>
                  <a:pt x="1539" y="1618"/>
                </a:lnTo>
                <a:lnTo>
                  <a:pt x="1523" y="1633"/>
                </a:lnTo>
                <a:lnTo>
                  <a:pt x="1516" y="1654"/>
                </a:lnTo>
                <a:lnTo>
                  <a:pt x="1518" y="1671"/>
                </a:lnTo>
                <a:lnTo>
                  <a:pt x="1531" y="1687"/>
                </a:lnTo>
                <a:lnTo>
                  <a:pt x="1557" y="1694"/>
                </a:lnTo>
                <a:lnTo>
                  <a:pt x="1575" y="1694"/>
                </a:lnTo>
                <a:lnTo>
                  <a:pt x="1670" y="1691"/>
                </a:lnTo>
                <a:lnTo>
                  <a:pt x="1834" y="1700"/>
                </a:lnTo>
                <a:lnTo>
                  <a:pt x="1888" y="1717"/>
                </a:lnTo>
                <a:lnTo>
                  <a:pt x="1906" y="1736"/>
                </a:lnTo>
                <a:lnTo>
                  <a:pt x="1906" y="1747"/>
                </a:lnTo>
                <a:lnTo>
                  <a:pt x="1906" y="1759"/>
                </a:lnTo>
                <a:lnTo>
                  <a:pt x="1919" y="1780"/>
                </a:lnTo>
                <a:lnTo>
                  <a:pt x="1945" y="1796"/>
                </a:lnTo>
                <a:lnTo>
                  <a:pt x="1983" y="1806"/>
                </a:lnTo>
                <a:lnTo>
                  <a:pt x="2034" y="1809"/>
                </a:lnTo>
                <a:lnTo>
                  <a:pt x="2098" y="1803"/>
                </a:lnTo>
                <a:lnTo>
                  <a:pt x="2173" y="1790"/>
                </a:lnTo>
                <a:lnTo>
                  <a:pt x="2257" y="1766"/>
                </a:lnTo>
                <a:lnTo>
                  <a:pt x="2305" y="1749"/>
                </a:lnTo>
                <a:lnTo>
                  <a:pt x="2329" y="1742"/>
                </a:lnTo>
                <a:lnTo>
                  <a:pt x="2384" y="1734"/>
                </a:lnTo>
                <a:lnTo>
                  <a:pt x="2444" y="1737"/>
                </a:lnTo>
                <a:lnTo>
                  <a:pt x="2508" y="1749"/>
                </a:lnTo>
                <a:lnTo>
                  <a:pt x="2607" y="1779"/>
                </a:lnTo>
                <a:lnTo>
                  <a:pt x="2739" y="1837"/>
                </a:lnTo>
                <a:lnTo>
                  <a:pt x="2862" y="1906"/>
                </a:lnTo>
                <a:lnTo>
                  <a:pt x="2964" y="1975"/>
                </a:lnTo>
                <a:lnTo>
                  <a:pt x="3033" y="2035"/>
                </a:lnTo>
                <a:lnTo>
                  <a:pt x="3056" y="2067"/>
                </a:lnTo>
                <a:lnTo>
                  <a:pt x="3056" y="2082"/>
                </a:lnTo>
                <a:lnTo>
                  <a:pt x="3050" y="2084"/>
                </a:lnTo>
                <a:lnTo>
                  <a:pt x="3039" y="2092"/>
                </a:lnTo>
                <a:lnTo>
                  <a:pt x="3036" y="2107"/>
                </a:lnTo>
                <a:lnTo>
                  <a:pt x="3063" y="2142"/>
                </a:lnTo>
                <a:lnTo>
                  <a:pt x="3141" y="2201"/>
                </a:lnTo>
                <a:lnTo>
                  <a:pt x="3207" y="2254"/>
                </a:lnTo>
                <a:lnTo>
                  <a:pt x="3245" y="2293"/>
                </a:lnTo>
                <a:lnTo>
                  <a:pt x="3259" y="2313"/>
                </a:lnTo>
                <a:lnTo>
                  <a:pt x="3273" y="2332"/>
                </a:lnTo>
                <a:lnTo>
                  <a:pt x="3306" y="2367"/>
                </a:lnTo>
                <a:lnTo>
                  <a:pt x="3341" y="2394"/>
                </a:lnTo>
                <a:lnTo>
                  <a:pt x="3377" y="2414"/>
                </a:lnTo>
                <a:lnTo>
                  <a:pt x="3413" y="2424"/>
                </a:lnTo>
                <a:lnTo>
                  <a:pt x="3445" y="2426"/>
                </a:lnTo>
                <a:lnTo>
                  <a:pt x="3473" y="2416"/>
                </a:lnTo>
                <a:lnTo>
                  <a:pt x="3496" y="2393"/>
                </a:lnTo>
                <a:lnTo>
                  <a:pt x="3504" y="2377"/>
                </a:lnTo>
                <a:lnTo>
                  <a:pt x="3512" y="2361"/>
                </a:lnTo>
                <a:lnTo>
                  <a:pt x="3534" y="2338"/>
                </a:lnTo>
                <a:lnTo>
                  <a:pt x="3563" y="2325"/>
                </a:lnTo>
                <a:lnTo>
                  <a:pt x="3594" y="2325"/>
                </a:lnTo>
                <a:lnTo>
                  <a:pt x="3627" y="2335"/>
                </a:lnTo>
                <a:lnTo>
                  <a:pt x="3660" y="2357"/>
                </a:lnTo>
                <a:lnTo>
                  <a:pt x="3691" y="2388"/>
                </a:lnTo>
                <a:lnTo>
                  <a:pt x="3717" y="2433"/>
                </a:lnTo>
                <a:lnTo>
                  <a:pt x="3727" y="2459"/>
                </a:lnTo>
                <a:lnTo>
                  <a:pt x="3735" y="2485"/>
                </a:lnTo>
                <a:lnTo>
                  <a:pt x="3758" y="2525"/>
                </a:lnTo>
                <a:lnTo>
                  <a:pt x="3784" y="2553"/>
                </a:lnTo>
                <a:lnTo>
                  <a:pt x="3812" y="2567"/>
                </a:lnTo>
                <a:lnTo>
                  <a:pt x="3840" y="2570"/>
                </a:lnTo>
                <a:lnTo>
                  <a:pt x="3869" y="2566"/>
                </a:lnTo>
                <a:lnTo>
                  <a:pt x="3909" y="2544"/>
                </a:lnTo>
                <a:lnTo>
                  <a:pt x="3931" y="2522"/>
                </a:lnTo>
                <a:lnTo>
                  <a:pt x="3937" y="2518"/>
                </a:lnTo>
                <a:lnTo>
                  <a:pt x="3951" y="2514"/>
                </a:lnTo>
                <a:lnTo>
                  <a:pt x="3976" y="2520"/>
                </a:lnTo>
                <a:lnTo>
                  <a:pt x="4017" y="2551"/>
                </a:lnTo>
                <a:lnTo>
                  <a:pt x="4063" y="2603"/>
                </a:lnTo>
                <a:lnTo>
                  <a:pt x="4109" y="2672"/>
                </a:lnTo>
                <a:lnTo>
                  <a:pt x="4154" y="2754"/>
                </a:lnTo>
                <a:lnTo>
                  <a:pt x="4193" y="2842"/>
                </a:lnTo>
                <a:lnTo>
                  <a:pt x="4223" y="2936"/>
                </a:lnTo>
                <a:lnTo>
                  <a:pt x="4232" y="2982"/>
                </a:lnTo>
                <a:close/>
                <a:moveTo>
                  <a:pt x="3278" y="3534"/>
                </a:moveTo>
                <a:lnTo>
                  <a:pt x="3273" y="3544"/>
                </a:lnTo>
                <a:lnTo>
                  <a:pt x="3273" y="3564"/>
                </a:lnTo>
                <a:lnTo>
                  <a:pt x="3283" y="3587"/>
                </a:lnTo>
                <a:lnTo>
                  <a:pt x="3314" y="3604"/>
                </a:lnTo>
                <a:lnTo>
                  <a:pt x="3347" y="3600"/>
                </a:lnTo>
                <a:lnTo>
                  <a:pt x="3361" y="3590"/>
                </a:lnTo>
                <a:lnTo>
                  <a:pt x="3373" y="3577"/>
                </a:lnTo>
                <a:lnTo>
                  <a:pt x="3389" y="3548"/>
                </a:lnTo>
                <a:lnTo>
                  <a:pt x="3393" y="3521"/>
                </a:lnTo>
                <a:lnTo>
                  <a:pt x="3384" y="3496"/>
                </a:lnTo>
                <a:lnTo>
                  <a:pt x="3374" y="3489"/>
                </a:lnTo>
                <a:lnTo>
                  <a:pt x="3363" y="3482"/>
                </a:lnTo>
                <a:lnTo>
                  <a:pt x="3337" y="3478"/>
                </a:lnTo>
                <a:lnTo>
                  <a:pt x="3311" y="3486"/>
                </a:lnTo>
                <a:lnTo>
                  <a:pt x="3286" y="3512"/>
                </a:lnTo>
                <a:lnTo>
                  <a:pt x="3278" y="3534"/>
                </a:lnTo>
                <a:close/>
                <a:moveTo>
                  <a:pt x="1411" y="1789"/>
                </a:moveTo>
                <a:lnTo>
                  <a:pt x="1408" y="1802"/>
                </a:lnTo>
                <a:lnTo>
                  <a:pt x="1421" y="1825"/>
                </a:lnTo>
                <a:lnTo>
                  <a:pt x="1450" y="1848"/>
                </a:lnTo>
                <a:lnTo>
                  <a:pt x="1492" y="1867"/>
                </a:lnTo>
                <a:lnTo>
                  <a:pt x="1539" y="1881"/>
                </a:lnTo>
                <a:lnTo>
                  <a:pt x="1588" y="1887"/>
                </a:lnTo>
                <a:lnTo>
                  <a:pt x="1637" y="1884"/>
                </a:lnTo>
                <a:lnTo>
                  <a:pt x="1679" y="1868"/>
                </a:lnTo>
                <a:lnTo>
                  <a:pt x="1696" y="1855"/>
                </a:lnTo>
                <a:lnTo>
                  <a:pt x="1711" y="1842"/>
                </a:lnTo>
                <a:lnTo>
                  <a:pt x="1725" y="1816"/>
                </a:lnTo>
                <a:lnTo>
                  <a:pt x="1726" y="1795"/>
                </a:lnTo>
                <a:lnTo>
                  <a:pt x="1716" y="1775"/>
                </a:lnTo>
                <a:lnTo>
                  <a:pt x="1685" y="1752"/>
                </a:lnTo>
                <a:lnTo>
                  <a:pt x="1621" y="1736"/>
                </a:lnTo>
                <a:lnTo>
                  <a:pt x="1584" y="1734"/>
                </a:lnTo>
                <a:lnTo>
                  <a:pt x="1518" y="1733"/>
                </a:lnTo>
                <a:lnTo>
                  <a:pt x="1449" y="1743"/>
                </a:lnTo>
                <a:lnTo>
                  <a:pt x="1420" y="1767"/>
                </a:lnTo>
                <a:lnTo>
                  <a:pt x="1411" y="1789"/>
                </a:lnTo>
                <a:close/>
                <a:moveTo>
                  <a:pt x="3660" y="3423"/>
                </a:moveTo>
                <a:lnTo>
                  <a:pt x="3673" y="3440"/>
                </a:lnTo>
                <a:lnTo>
                  <a:pt x="3702" y="3453"/>
                </a:lnTo>
                <a:lnTo>
                  <a:pt x="3725" y="3444"/>
                </a:lnTo>
                <a:lnTo>
                  <a:pt x="3735" y="3416"/>
                </a:lnTo>
                <a:lnTo>
                  <a:pt x="3731" y="3394"/>
                </a:lnTo>
                <a:lnTo>
                  <a:pt x="3728" y="3384"/>
                </a:lnTo>
                <a:lnTo>
                  <a:pt x="3717" y="3370"/>
                </a:lnTo>
                <a:lnTo>
                  <a:pt x="3694" y="3362"/>
                </a:lnTo>
                <a:lnTo>
                  <a:pt x="3663" y="3375"/>
                </a:lnTo>
                <a:lnTo>
                  <a:pt x="3653" y="3395"/>
                </a:lnTo>
                <a:lnTo>
                  <a:pt x="3656" y="3414"/>
                </a:lnTo>
                <a:lnTo>
                  <a:pt x="3660" y="3423"/>
                </a:lnTo>
                <a:close/>
                <a:moveTo>
                  <a:pt x="3200" y="2960"/>
                </a:moveTo>
                <a:lnTo>
                  <a:pt x="3217" y="2985"/>
                </a:lnTo>
                <a:lnTo>
                  <a:pt x="3255" y="3034"/>
                </a:lnTo>
                <a:lnTo>
                  <a:pt x="3292" y="3066"/>
                </a:lnTo>
                <a:lnTo>
                  <a:pt x="3325" y="3080"/>
                </a:lnTo>
                <a:lnTo>
                  <a:pt x="3365" y="3089"/>
                </a:lnTo>
                <a:lnTo>
                  <a:pt x="3414" y="3090"/>
                </a:lnTo>
                <a:lnTo>
                  <a:pt x="3445" y="3087"/>
                </a:lnTo>
                <a:lnTo>
                  <a:pt x="3475" y="3083"/>
                </a:lnTo>
                <a:lnTo>
                  <a:pt x="3524" y="3086"/>
                </a:lnTo>
                <a:lnTo>
                  <a:pt x="3561" y="3097"/>
                </a:lnTo>
                <a:lnTo>
                  <a:pt x="3589" y="3115"/>
                </a:lnTo>
                <a:lnTo>
                  <a:pt x="3607" y="3138"/>
                </a:lnTo>
                <a:lnTo>
                  <a:pt x="3616" y="3164"/>
                </a:lnTo>
                <a:lnTo>
                  <a:pt x="3617" y="3202"/>
                </a:lnTo>
                <a:lnTo>
                  <a:pt x="3609" y="3225"/>
                </a:lnTo>
                <a:lnTo>
                  <a:pt x="3604" y="3237"/>
                </a:lnTo>
                <a:lnTo>
                  <a:pt x="3604" y="3251"/>
                </a:lnTo>
                <a:lnTo>
                  <a:pt x="3617" y="3264"/>
                </a:lnTo>
                <a:lnTo>
                  <a:pt x="3646" y="3259"/>
                </a:lnTo>
                <a:lnTo>
                  <a:pt x="3663" y="3238"/>
                </a:lnTo>
                <a:lnTo>
                  <a:pt x="3668" y="3218"/>
                </a:lnTo>
                <a:lnTo>
                  <a:pt x="3666" y="3207"/>
                </a:lnTo>
                <a:lnTo>
                  <a:pt x="3662" y="3176"/>
                </a:lnTo>
                <a:lnTo>
                  <a:pt x="3630" y="3077"/>
                </a:lnTo>
                <a:lnTo>
                  <a:pt x="3587" y="2991"/>
                </a:lnTo>
                <a:lnTo>
                  <a:pt x="3550" y="2932"/>
                </a:lnTo>
                <a:lnTo>
                  <a:pt x="3504" y="2878"/>
                </a:lnTo>
                <a:lnTo>
                  <a:pt x="3449" y="2834"/>
                </a:lnTo>
                <a:lnTo>
                  <a:pt x="3419" y="2815"/>
                </a:lnTo>
                <a:lnTo>
                  <a:pt x="3387" y="2799"/>
                </a:lnTo>
                <a:lnTo>
                  <a:pt x="3337" y="2779"/>
                </a:lnTo>
                <a:lnTo>
                  <a:pt x="3296" y="2769"/>
                </a:lnTo>
                <a:lnTo>
                  <a:pt x="3266" y="2769"/>
                </a:lnTo>
                <a:lnTo>
                  <a:pt x="3245" y="2775"/>
                </a:lnTo>
                <a:lnTo>
                  <a:pt x="3235" y="2787"/>
                </a:lnTo>
                <a:lnTo>
                  <a:pt x="3232" y="2802"/>
                </a:lnTo>
                <a:lnTo>
                  <a:pt x="3236" y="2819"/>
                </a:lnTo>
                <a:lnTo>
                  <a:pt x="3240" y="2828"/>
                </a:lnTo>
                <a:lnTo>
                  <a:pt x="3246" y="2836"/>
                </a:lnTo>
                <a:lnTo>
                  <a:pt x="3245" y="2851"/>
                </a:lnTo>
                <a:lnTo>
                  <a:pt x="3229" y="2872"/>
                </a:lnTo>
                <a:lnTo>
                  <a:pt x="3199" y="2903"/>
                </a:lnTo>
                <a:lnTo>
                  <a:pt x="3187" y="2930"/>
                </a:lnTo>
                <a:lnTo>
                  <a:pt x="3191" y="2950"/>
                </a:lnTo>
                <a:lnTo>
                  <a:pt x="3200" y="2960"/>
                </a:lnTo>
                <a:close/>
                <a:moveTo>
                  <a:pt x="1888" y="2970"/>
                </a:moveTo>
                <a:lnTo>
                  <a:pt x="1870" y="2982"/>
                </a:lnTo>
                <a:lnTo>
                  <a:pt x="1847" y="3011"/>
                </a:lnTo>
                <a:lnTo>
                  <a:pt x="1837" y="3044"/>
                </a:lnTo>
                <a:lnTo>
                  <a:pt x="1837" y="3077"/>
                </a:lnTo>
                <a:lnTo>
                  <a:pt x="1847" y="3110"/>
                </a:lnTo>
                <a:lnTo>
                  <a:pt x="1866" y="3139"/>
                </a:lnTo>
                <a:lnTo>
                  <a:pt x="1890" y="3162"/>
                </a:lnTo>
                <a:lnTo>
                  <a:pt x="1922" y="3175"/>
                </a:lnTo>
                <a:lnTo>
                  <a:pt x="1939" y="3176"/>
                </a:lnTo>
                <a:lnTo>
                  <a:pt x="1955" y="3176"/>
                </a:lnTo>
                <a:lnTo>
                  <a:pt x="1985" y="3166"/>
                </a:lnTo>
                <a:lnTo>
                  <a:pt x="2024" y="3139"/>
                </a:lnTo>
                <a:lnTo>
                  <a:pt x="2065" y="3113"/>
                </a:lnTo>
                <a:lnTo>
                  <a:pt x="2099" y="3104"/>
                </a:lnTo>
                <a:lnTo>
                  <a:pt x="2141" y="3107"/>
                </a:lnTo>
                <a:lnTo>
                  <a:pt x="2193" y="3126"/>
                </a:lnTo>
                <a:lnTo>
                  <a:pt x="2224" y="3145"/>
                </a:lnTo>
                <a:lnTo>
                  <a:pt x="2256" y="3166"/>
                </a:lnTo>
                <a:lnTo>
                  <a:pt x="2301" y="3202"/>
                </a:lnTo>
                <a:lnTo>
                  <a:pt x="2328" y="3234"/>
                </a:lnTo>
                <a:lnTo>
                  <a:pt x="2342" y="3263"/>
                </a:lnTo>
                <a:lnTo>
                  <a:pt x="2350" y="3302"/>
                </a:lnTo>
                <a:lnTo>
                  <a:pt x="2351" y="3349"/>
                </a:lnTo>
                <a:lnTo>
                  <a:pt x="2360" y="3372"/>
                </a:lnTo>
                <a:lnTo>
                  <a:pt x="2367" y="3384"/>
                </a:lnTo>
                <a:lnTo>
                  <a:pt x="2383" y="3395"/>
                </a:lnTo>
                <a:lnTo>
                  <a:pt x="2400" y="3395"/>
                </a:lnTo>
                <a:lnTo>
                  <a:pt x="2417" y="3388"/>
                </a:lnTo>
                <a:lnTo>
                  <a:pt x="2439" y="3368"/>
                </a:lnTo>
                <a:lnTo>
                  <a:pt x="2444" y="3341"/>
                </a:lnTo>
                <a:lnTo>
                  <a:pt x="2437" y="3323"/>
                </a:lnTo>
                <a:lnTo>
                  <a:pt x="2430" y="3316"/>
                </a:lnTo>
                <a:lnTo>
                  <a:pt x="2413" y="3300"/>
                </a:lnTo>
                <a:lnTo>
                  <a:pt x="2383" y="3261"/>
                </a:lnTo>
                <a:lnTo>
                  <a:pt x="2329" y="3175"/>
                </a:lnTo>
                <a:lnTo>
                  <a:pt x="2266" y="3087"/>
                </a:lnTo>
                <a:lnTo>
                  <a:pt x="2247" y="3064"/>
                </a:lnTo>
                <a:lnTo>
                  <a:pt x="2203" y="3024"/>
                </a:lnTo>
                <a:lnTo>
                  <a:pt x="2154" y="2992"/>
                </a:lnTo>
                <a:lnTo>
                  <a:pt x="2102" y="2968"/>
                </a:lnTo>
                <a:lnTo>
                  <a:pt x="2050" y="2952"/>
                </a:lnTo>
                <a:lnTo>
                  <a:pt x="1998" y="2945"/>
                </a:lnTo>
                <a:lnTo>
                  <a:pt x="1949" y="2947"/>
                </a:lnTo>
                <a:lnTo>
                  <a:pt x="1906" y="2960"/>
                </a:lnTo>
                <a:lnTo>
                  <a:pt x="1888" y="2970"/>
                </a:lnTo>
                <a:close/>
                <a:moveTo>
                  <a:pt x="3076" y="2780"/>
                </a:moveTo>
                <a:lnTo>
                  <a:pt x="3066" y="2790"/>
                </a:lnTo>
                <a:lnTo>
                  <a:pt x="3059" y="2809"/>
                </a:lnTo>
                <a:lnTo>
                  <a:pt x="3063" y="2826"/>
                </a:lnTo>
                <a:lnTo>
                  <a:pt x="3076" y="2841"/>
                </a:lnTo>
                <a:lnTo>
                  <a:pt x="3104" y="2855"/>
                </a:lnTo>
                <a:lnTo>
                  <a:pt x="3134" y="2857"/>
                </a:lnTo>
                <a:lnTo>
                  <a:pt x="3148" y="2849"/>
                </a:lnTo>
                <a:lnTo>
                  <a:pt x="3154" y="2842"/>
                </a:lnTo>
                <a:lnTo>
                  <a:pt x="3160" y="2826"/>
                </a:lnTo>
                <a:lnTo>
                  <a:pt x="3154" y="2790"/>
                </a:lnTo>
                <a:lnTo>
                  <a:pt x="3138" y="2770"/>
                </a:lnTo>
                <a:lnTo>
                  <a:pt x="3124" y="2763"/>
                </a:lnTo>
                <a:lnTo>
                  <a:pt x="3106" y="2763"/>
                </a:lnTo>
                <a:lnTo>
                  <a:pt x="3086" y="2772"/>
                </a:lnTo>
                <a:lnTo>
                  <a:pt x="3076" y="2780"/>
                </a:lnTo>
                <a:close/>
                <a:moveTo>
                  <a:pt x="683" y="2527"/>
                </a:moveTo>
                <a:lnTo>
                  <a:pt x="682" y="2543"/>
                </a:lnTo>
                <a:lnTo>
                  <a:pt x="687" y="2567"/>
                </a:lnTo>
                <a:lnTo>
                  <a:pt x="703" y="2576"/>
                </a:lnTo>
                <a:lnTo>
                  <a:pt x="726" y="2566"/>
                </a:lnTo>
                <a:lnTo>
                  <a:pt x="741" y="2553"/>
                </a:lnTo>
                <a:lnTo>
                  <a:pt x="746" y="2544"/>
                </a:lnTo>
                <a:lnTo>
                  <a:pt x="749" y="2530"/>
                </a:lnTo>
                <a:lnTo>
                  <a:pt x="742" y="2512"/>
                </a:lnTo>
                <a:lnTo>
                  <a:pt x="715" y="2502"/>
                </a:lnTo>
                <a:lnTo>
                  <a:pt x="695" y="2508"/>
                </a:lnTo>
                <a:lnTo>
                  <a:pt x="686" y="2518"/>
                </a:lnTo>
                <a:lnTo>
                  <a:pt x="683" y="2527"/>
                </a:lnTo>
                <a:close/>
                <a:moveTo>
                  <a:pt x="624" y="2396"/>
                </a:moveTo>
                <a:lnTo>
                  <a:pt x="637" y="2394"/>
                </a:lnTo>
                <a:lnTo>
                  <a:pt x="644" y="2383"/>
                </a:lnTo>
                <a:lnTo>
                  <a:pt x="640" y="2374"/>
                </a:lnTo>
                <a:lnTo>
                  <a:pt x="634" y="2371"/>
                </a:lnTo>
                <a:lnTo>
                  <a:pt x="628" y="2368"/>
                </a:lnTo>
                <a:lnTo>
                  <a:pt x="618" y="2374"/>
                </a:lnTo>
                <a:lnTo>
                  <a:pt x="614" y="2386"/>
                </a:lnTo>
                <a:lnTo>
                  <a:pt x="617" y="2394"/>
                </a:lnTo>
                <a:lnTo>
                  <a:pt x="624" y="2396"/>
                </a:lnTo>
                <a:close/>
                <a:moveTo>
                  <a:pt x="482" y="2802"/>
                </a:moveTo>
                <a:lnTo>
                  <a:pt x="495" y="2800"/>
                </a:lnTo>
                <a:lnTo>
                  <a:pt x="502" y="2789"/>
                </a:lnTo>
                <a:lnTo>
                  <a:pt x="497" y="2780"/>
                </a:lnTo>
                <a:lnTo>
                  <a:pt x="492" y="2777"/>
                </a:lnTo>
                <a:lnTo>
                  <a:pt x="486" y="2775"/>
                </a:lnTo>
                <a:lnTo>
                  <a:pt x="476" y="2780"/>
                </a:lnTo>
                <a:lnTo>
                  <a:pt x="472" y="2792"/>
                </a:lnTo>
                <a:lnTo>
                  <a:pt x="474" y="2800"/>
                </a:lnTo>
                <a:lnTo>
                  <a:pt x="482" y="2802"/>
                </a:lnTo>
                <a:close/>
                <a:moveTo>
                  <a:pt x="261" y="1057"/>
                </a:moveTo>
                <a:lnTo>
                  <a:pt x="289" y="1061"/>
                </a:lnTo>
                <a:lnTo>
                  <a:pt x="343" y="1077"/>
                </a:lnTo>
                <a:lnTo>
                  <a:pt x="400" y="1105"/>
                </a:lnTo>
                <a:lnTo>
                  <a:pt x="454" y="1141"/>
                </a:lnTo>
                <a:lnTo>
                  <a:pt x="531" y="1206"/>
                </a:lnTo>
                <a:lnTo>
                  <a:pt x="594" y="1280"/>
                </a:lnTo>
                <a:lnTo>
                  <a:pt x="628" y="1332"/>
                </a:lnTo>
                <a:lnTo>
                  <a:pt x="641" y="1358"/>
                </a:lnTo>
                <a:lnTo>
                  <a:pt x="654" y="1383"/>
                </a:lnTo>
                <a:lnTo>
                  <a:pt x="680" y="1419"/>
                </a:lnTo>
                <a:lnTo>
                  <a:pt x="706" y="1440"/>
                </a:lnTo>
                <a:lnTo>
                  <a:pt x="732" y="1453"/>
                </a:lnTo>
                <a:lnTo>
                  <a:pt x="767" y="1455"/>
                </a:lnTo>
                <a:lnTo>
                  <a:pt x="798" y="1439"/>
                </a:lnTo>
                <a:lnTo>
                  <a:pt x="805" y="1429"/>
                </a:lnTo>
                <a:lnTo>
                  <a:pt x="811" y="1419"/>
                </a:lnTo>
                <a:lnTo>
                  <a:pt x="827" y="1412"/>
                </a:lnTo>
                <a:lnTo>
                  <a:pt x="843" y="1416"/>
                </a:lnTo>
                <a:lnTo>
                  <a:pt x="859" y="1438"/>
                </a:lnTo>
                <a:lnTo>
                  <a:pt x="866" y="1453"/>
                </a:lnTo>
                <a:lnTo>
                  <a:pt x="885" y="1504"/>
                </a:lnTo>
                <a:lnTo>
                  <a:pt x="933" y="1605"/>
                </a:lnTo>
                <a:lnTo>
                  <a:pt x="1000" y="1701"/>
                </a:lnTo>
                <a:lnTo>
                  <a:pt x="1085" y="1790"/>
                </a:lnTo>
                <a:lnTo>
                  <a:pt x="1187" y="1867"/>
                </a:lnTo>
                <a:lnTo>
                  <a:pt x="1279" y="1912"/>
                </a:lnTo>
                <a:lnTo>
                  <a:pt x="1345" y="1935"/>
                </a:lnTo>
                <a:lnTo>
                  <a:pt x="1417" y="1950"/>
                </a:lnTo>
                <a:lnTo>
                  <a:pt x="1496" y="1961"/>
                </a:lnTo>
                <a:lnTo>
                  <a:pt x="1580" y="1962"/>
                </a:lnTo>
                <a:lnTo>
                  <a:pt x="1669" y="1956"/>
                </a:lnTo>
                <a:lnTo>
                  <a:pt x="1716" y="1949"/>
                </a:lnTo>
                <a:lnTo>
                  <a:pt x="1777" y="1940"/>
                </a:lnTo>
                <a:lnTo>
                  <a:pt x="1895" y="1930"/>
                </a:lnTo>
                <a:lnTo>
                  <a:pt x="2008" y="1927"/>
                </a:lnTo>
                <a:lnTo>
                  <a:pt x="2118" y="1933"/>
                </a:lnTo>
                <a:lnTo>
                  <a:pt x="2223" y="1945"/>
                </a:lnTo>
                <a:lnTo>
                  <a:pt x="2324" y="1963"/>
                </a:lnTo>
                <a:lnTo>
                  <a:pt x="2465" y="2002"/>
                </a:lnTo>
                <a:lnTo>
                  <a:pt x="2634" y="2071"/>
                </a:lnTo>
                <a:lnTo>
                  <a:pt x="2781" y="2158"/>
                </a:lnTo>
                <a:lnTo>
                  <a:pt x="2902" y="2254"/>
                </a:lnTo>
                <a:lnTo>
                  <a:pt x="2997" y="2360"/>
                </a:lnTo>
                <a:lnTo>
                  <a:pt x="3033" y="2413"/>
                </a:lnTo>
                <a:lnTo>
                  <a:pt x="3046" y="2435"/>
                </a:lnTo>
                <a:lnTo>
                  <a:pt x="3056" y="2469"/>
                </a:lnTo>
                <a:lnTo>
                  <a:pt x="3049" y="2492"/>
                </a:lnTo>
                <a:lnTo>
                  <a:pt x="3027" y="2499"/>
                </a:lnTo>
                <a:lnTo>
                  <a:pt x="3010" y="2496"/>
                </a:lnTo>
                <a:lnTo>
                  <a:pt x="3001" y="2494"/>
                </a:lnTo>
                <a:lnTo>
                  <a:pt x="2991" y="2483"/>
                </a:lnTo>
                <a:lnTo>
                  <a:pt x="2984" y="2463"/>
                </a:lnTo>
                <a:lnTo>
                  <a:pt x="2984" y="2424"/>
                </a:lnTo>
                <a:lnTo>
                  <a:pt x="2973" y="2380"/>
                </a:lnTo>
                <a:lnTo>
                  <a:pt x="2955" y="2355"/>
                </a:lnTo>
                <a:lnTo>
                  <a:pt x="2934" y="2332"/>
                </a:lnTo>
                <a:lnTo>
                  <a:pt x="2886" y="2292"/>
                </a:lnTo>
                <a:lnTo>
                  <a:pt x="2839" y="2266"/>
                </a:lnTo>
                <a:lnTo>
                  <a:pt x="2804" y="2262"/>
                </a:lnTo>
                <a:lnTo>
                  <a:pt x="2784" y="2266"/>
                </a:lnTo>
                <a:lnTo>
                  <a:pt x="2774" y="2272"/>
                </a:lnTo>
                <a:lnTo>
                  <a:pt x="2765" y="2279"/>
                </a:lnTo>
                <a:lnTo>
                  <a:pt x="2757" y="2293"/>
                </a:lnTo>
                <a:lnTo>
                  <a:pt x="2757" y="2318"/>
                </a:lnTo>
                <a:lnTo>
                  <a:pt x="2790" y="2370"/>
                </a:lnTo>
                <a:lnTo>
                  <a:pt x="2811" y="2397"/>
                </a:lnTo>
                <a:lnTo>
                  <a:pt x="2817" y="2409"/>
                </a:lnTo>
                <a:lnTo>
                  <a:pt x="2814" y="2430"/>
                </a:lnTo>
                <a:lnTo>
                  <a:pt x="2793" y="2442"/>
                </a:lnTo>
                <a:lnTo>
                  <a:pt x="2757" y="2432"/>
                </a:lnTo>
                <a:lnTo>
                  <a:pt x="2732" y="2416"/>
                </a:lnTo>
                <a:lnTo>
                  <a:pt x="2701" y="2391"/>
                </a:lnTo>
                <a:lnTo>
                  <a:pt x="2610" y="2335"/>
                </a:lnTo>
                <a:lnTo>
                  <a:pt x="2527" y="2295"/>
                </a:lnTo>
                <a:lnTo>
                  <a:pt x="2427" y="2256"/>
                </a:lnTo>
                <a:lnTo>
                  <a:pt x="2309" y="2224"/>
                </a:lnTo>
                <a:lnTo>
                  <a:pt x="2177" y="2204"/>
                </a:lnTo>
                <a:lnTo>
                  <a:pt x="2029" y="2201"/>
                </a:lnTo>
                <a:lnTo>
                  <a:pt x="1949" y="2208"/>
                </a:lnTo>
                <a:lnTo>
                  <a:pt x="1793" y="2226"/>
                </a:lnTo>
                <a:lnTo>
                  <a:pt x="1542" y="2260"/>
                </a:lnTo>
                <a:lnTo>
                  <a:pt x="1365" y="2295"/>
                </a:lnTo>
                <a:lnTo>
                  <a:pt x="1285" y="2321"/>
                </a:lnTo>
                <a:lnTo>
                  <a:pt x="1256" y="2338"/>
                </a:lnTo>
                <a:lnTo>
                  <a:pt x="1249" y="2345"/>
                </a:lnTo>
                <a:lnTo>
                  <a:pt x="1237" y="2360"/>
                </a:lnTo>
                <a:lnTo>
                  <a:pt x="1205" y="2371"/>
                </a:lnTo>
                <a:lnTo>
                  <a:pt x="1174" y="2364"/>
                </a:lnTo>
                <a:lnTo>
                  <a:pt x="1159" y="2350"/>
                </a:lnTo>
                <a:lnTo>
                  <a:pt x="1157" y="2337"/>
                </a:lnTo>
                <a:lnTo>
                  <a:pt x="1158" y="2329"/>
                </a:lnTo>
                <a:lnTo>
                  <a:pt x="1159" y="2322"/>
                </a:lnTo>
                <a:lnTo>
                  <a:pt x="1155" y="2308"/>
                </a:lnTo>
                <a:lnTo>
                  <a:pt x="1131" y="2288"/>
                </a:lnTo>
                <a:lnTo>
                  <a:pt x="1069" y="2270"/>
                </a:lnTo>
                <a:lnTo>
                  <a:pt x="975" y="2273"/>
                </a:lnTo>
                <a:lnTo>
                  <a:pt x="918" y="2285"/>
                </a:lnTo>
                <a:lnTo>
                  <a:pt x="889" y="2292"/>
                </a:lnTo>
                <a:lnTo>
                  <a:pt x="828" y="2292"/>
                </a:lnTo>
                <a:lnTo>
                  <a:pt x="739" y="2276"/>
                </a:lnTo>
                <a:lnTo>
                  <a:pt x="620" y="2241"/>
                </a:lnTo>
                <a:lnTo>
                  <a:pt x="531" y="2226"/>
                </a:lnTo>
                <a:lnTo>
                  <a:pt x="472" y="2227"/>
                </a:lnTo>
                <a:lnTo>
                  <a:pt x="443" y="2233"/>
                </a:lnTo>
                <a:lnTo>
                  <a:pt x="387" y="2244"/>
                </a:lnTo>
                <a:lnTo>
                  <a:pt x="309" y="2243"/>
                </a:lnTo>
                <a:lnTo>
                  <a:pt x="276" y="2227"/>
                </a:lnTo>
                <a:lnTo>
                  <a:pt x="263" y="2214"/>
                </a:lnTo>
                <a:lnTo>
                  <a:pt x="259" y="2200"/>
                </a:lnTo>
                <a:lnTo>
                  <a:pt x="261" y="2185"/>
                </a:lnTo>
                <a:lnTo>
                  <a:pt x="266" y="2179"/>
                </a:lnTo>
                <a:lnTo>
                  <a:pt x="276" y="2169"/>
                </a:lnTo>
                <a:lnTo>
                  <a:pt x="302" y="2164"/>
                </a:lnTo>
                <a:lnTo>
                  <a:pt x="328" y="2162"/>
                </a:lnTo>
                <a:lnTo>
                  <a:pt x="342" y="2154"/>
                </a:lnTo>
                <a:lnTo>
                  <a:pt x="343" y="2141"/>
                </a:lnTo>
                <a:lnTo>
                  <a:pt x="341" y="2126"/>
                </a:lnTo>
                <a:lnTo>
                  <a:pt x="313" y="2094"/>
                </a:lnTo>
                <a:lnTo>
                  <a:pt x="246" y="2048"/>
                </a:lnTo>
                <a:lnTo>
                  <a:pt x="197" y="2027"/>
                </a:lnTo>
                <a:lnTo>
                  <a:pt x="187" y="2021"/>
                </a:lnTo>
                <a:lnTo>
                  <a:pt x="178" y="2008"/>
                </a:lnTo>
                <a:lnTo>
                  <a:pt x="178" y="1984"/>
                </a:lnTo>
                <a:lnTo>
                  <a:pt x="182" y="1950"/>
                </a:lnTo>
                <a:lnTo>
                  <a:pt x="177" y="1923"/>
                </a:lnTo>
                <a:lnTo>
                  <a:pt x="161" y="1891"/>
                </a:lnTo>
                <a:lnTo>
                  <a:pt x="128" y="1855"/>
                </a:lnTo>
                <a:lnTo>
                  <a:pt x="102" y="1835"/>
                </a:lnTo>
                <a:lnTo>
                  <a:pt x="76" y="1815"/>
                </a:lnTo>
                <a:lnTo>
                  <a:pt x="37" y="1775"/>
                </a:lnTo>
                <a:lnTo>
                  <a:pt x="11" y="1734"/>
                </a:lnTo>
                <a:lnTo>
                  <a:pt x="0" y="1693"/>
                </a:lnTo>
                <a:lnTo>
                  <a:pt x="1" y="1648"/>
                </a:lnTo>
                <a:lnTo>
                  <a:pt x="12" y="1600"/>
                </a:lnTo>
                <a:lnTo>
                  <a:pt x="51" y="1521"/>
                </a:lnTo>
                <a:lnTo>
                  <a:pt x="90" y="1461"/>
                </a:lnTo>
                <a:lnTo>
                  <a:pt x="110" y="1429"/>
                </a:lnTo>
                <a:lnTo>
                  <a:pt x="141" y="1370"/>
                </a:lnTo>
                <a:lnTo>
                  <a:pt x="159" y="1318"/>
                </a:lnTo>
                <a:lnTo>
                  <a:pt x="168" y="1270"/>
                </a:lnTo>
                <a:lnTo>
                  <a:pt x="168" y="1208"/>
                </a:lnTo>
                <a:lnTo>
                  <a:pt x="151" y="1152"/>
                </a:lnTo>
                <a:lnTo>
                  <a:pt x="139" y="1135"/>
                </a:lnTo>
                <a:lnTo>
                  <a:pt x="130" y="1122"/>
                </a:lnTo>
                <a:lnTo>
                  <a:pt x="135" y="1093"/>
                </a:lnTo>
                <a:lnTo>
                  <a:pt x="164" y="1069"/>
                </a:lnTo>
                <a:lnTo>
                  <a:pt x="220" y="1056"/>
                </a:lnTo>
                <a:lnTo>
                  <a:pt x="261" y="1057"/>
                </a:lnTo>
                <a:close/>
                <a:moveTo>
                  <a:pt x="503" y="1681"/>
                </a:moveTo>
                <a:lnTo>
                  <a:pt x="490" y="1700"/>
                </a:lnTo>
                <a:lnTo>
                  <a:pt x="479" y="1733"/>
                </a:lnTo>
                <a:lnTo>
                  <a:pt x="483" y="1760"/>
                </a:lnTo>
                <a:lnTo>
                  <a:pt x="497" y="1782"/>
                </a:lnTo>
                <a:lnTo>
                  <a:pt x="506" y="1790"/>
                </a:lnTo>
                <a:lnTo>
                  <a:pt x="518" y="1799"/>
                </a:lnTo>
                <a:lnTo>
                  <a:pt x="546" y="1808"/>
                </a:lnTo>
                <a:lnTo>
                  <a:pt x="575" y="1803"/>
                </a:lnTo>
                <a:lnTo>
                  <a:pt x="592" y="1776"/>
                </a:lnTo>
                <a:lnTo>
                  <a:pt x="592" y="1752"/>
                </a:lnTo>
                <a:lnTo>
                  <a:pt x="591" y="1726"/>
                </a:lnTo>
                <a:lnTo>
                  <a:pt x="574" y="1684"/>
                </a:lnTo>
                <a:lnTo>
                  <a:pt x="555" y="1664"/>
                </a:lnTo>
                <a:lnTo>
                  <a:pt x="542" y="1659"/>
                </a:lnTo>
                <a:lnTo>
                  <a:pt x="526" y="1661"/>
                </a:lnTo>
                <a:lnTo>
                  <a:pt x="510" y="1672"/>
                </a:lnTo>
                <a:lnTo>
                  <a:pt x="503" y="1681"/>
                </a:lnTo>
                <a:close/>
                <a:moveTo>
                  <a:pt x="142" y="1423"/>
                </a:moveTo>
                <a:lnTo>
                  <a:pt x="123" y="1468"/>
                </a:lnTo>
                <a:lnTo>
                  <a:pt x="109" y="1547"/>
                </a:lnTo>
                <a:lnTo>
                  <a:pt x="119" y="1613"/>
                </a:lnTo>
                <a:lnTo>
                  <a:pt x="148" y="1667"/>
                </a:lnTo>
                <a:lnTo>
                  <a:pt x="188" y="1705"/>
                </a:lnTo>
                <a:lnTo>
                  <a:pt x="238" y="1729"/>
                </a:lnTo>
                <a:lnTo>
                  <a:pt x="292" y="1737"/>
                </a:lnTo>
                <a:lnTo>
                  <a:pt x="342" y="1729"/>
                </a:lnTo>
                <a:lnTo>
                  <a:pt x="365" y="1717"/>
                </a:lnTo>
                <a:lnTo>
                  <a:pt x="394" y="1698"/>
                </a:lnTo>
                <a:lnTo>
                  <a:pt x="431" y="1649"/>
                </a:lnTo>
                <a:lnTo>
                  <a:pt x="451" y="1592"/>
                </a:lnTo>
                <a:lnTo>
                  <a:pt x="453" y="1530"/>
                </a:lnTo>
                <a:lnTo>
                  <a:pt x="443" y="1466"/>
                </a:lnTo>
                <a:lnTo>
                  <a:pt x="423" y="1407"/>
                </a:lnTo>
                <a:lnTo>
                  <a:pt x="395" y="1355"/>
                </a:lnTo>
                <a:lnTo>
                  <a:pt x="365" y="1314"/>
                </a:lnTo>
                <a:lnTo>
                  <a:pt x="348" y="1301"/>
                </a:lnTo>
                <a:lnTo>
                  <a:pt x="333" y="1288"/>
                </a:lnTo>
                <a:lnTo>
                  <a:pt x="305" y="1272"/>
                </a:lnTo>
                <a:lnTo>
                  <a:pt x="277" y="1266"/>
                </a:lnTo>
                <a:lnTo>
                  <a:pt x="253" y="1270"/>
                </a:lnTo>
                <a:lnTo>
                  <a:pt x="230" y="1285"/>
                </a:lnTo>
                <a:lnTo>
                  <a:pt x="205" y="1311"/>
                </a:lnTo>
                <a:lnTo>
                  <a:pt x="169" y="1367"/>
                </a:lnTo>
                <a:lnTo>
                  <a:pt x="142" y="1423"/>
                </a:lnTo>
                <a:close/>
                <a:moveTo>
                  <a:pt x="977" y="2427"/>
                </a:moveTo>
                <a:lnTo>
                  <a:pt x="967" y="2436"/>
                </a:lnTo>
                <a:lnTo>
                  <a:pt x="957" y="2453"/>
                </a:lnTo>
                <a:lnTo>
                  <a:pt x="961" y="2466"/>
                </a:lnTo>
                <a:lnTo>
                  <a:pt x="980" y="2468"/>
                </a:lnTo>
                <a:lnTo>
                  <a:pt x="995" y="2460"/>
                </a:lnTo>
                <a:lnTo>
                  <a:pt x="1011" y="2450"/>
                </a:lnTo>
                <a:lnTo>
                  <a:pt x="1018" y="2435"/>
                </a:lnTo>
                <a:lnTo>
                  <a:pt x="1008" y="2423"/>
                </a:lnTo>
                <a:lnTo>
                  <a:pt x="987" y="2422"/>
                </a:lnTo>
                <a:lnTo>
                  <a:pt x="977" y="2427"/>
                </a:lnTo>
                <a:close/>
                <a:moveTo>
                  <a:pt x="1146" y="3034"/>
                </a:moveTo>
                <a:lnTo>
                  <a:pt x="1136" y="3048"/>
                </a:lnTo>
                <a:lnTo>
                  <a:pt x="1139" y="3068"/>
                </a:lnTo>
                <a:lnTo>
                  <a:pt x="1161" y="3079"/>
                </a:lnTo>
                <a:lnTo>
                  <a:pt x="1193" y="3073"/>
                </a:lnTo>
                <a:lnTo>
                  <a:pt x="1210" y="3061"/>
                </a:lnTo>
                <a:lnTo>
                  <a:pt x="1217" y="3055"/>
                </a:lnTo>
                <a:lnTo>
                  <a:pt x="1223" y="3042"/>
                </a:lnTo>
                <a:lnTo>
                  <a:pt x="1218" y="3028"/>
                </a:lnTo>
                <a:lnTo>
                  <a:pt x="1193" y="3017"/>
                </a:lnTo>
                <a:lnTo>
                  <a:pt x="1159" y="3022"/>
                </a:lnTo>
                <a:lnTo>
                  <a:pt x="1146" y="3034"/>
                </a:lnTo>
                <a:close/>
                <a:moveTo>
                  <a:pt x="823" y="2612"/>
                </a:moveTo>
                <a:lnTo>
                  <a:pt x="810" y="2633"/>
                </a:lnTo>
                <a:lnTo>
                  <a:pt x="807" y="2675"/>
                </a:lnTo>
                <a:lnTo>
                  <a:pt x="821" y="2697"/>
                </a:lnTo>
                <a:lnTo>
                  <a:pt x="837" y="2704"/>
                </a:lnTo>
                <a:lnTo>
                  <a:pt x="859" y="2701"/>
                </a:lnTo>
                <a:lnTo>
                  <a:pt x="885" y="2688"/>
                </a:lnTo>
                <a:lnTo>
                  <a:pt x="900" y="2677"/>
                </a:lnTo>
                <a:lnTo>
                  <a:pt x="915" y="2664"/>
                </a:lnTo>
                <a:lnTo>
                  <a:pt x="929" y="2641"/>
                </a:lnTo>
                <a:lnTo>
                  <a:pt x="928" y="2620"/>
                </a:lnTo>
                <a:lnTo>
                  <a:pt x="918" y="2605"/>
                </a:lnTo>
                <a:lnTo>
                  <a:pt x="898" y="2593"/>
                </a:lnTo>
                <a:lnTo>
                  <a:pt x="874" y="2589"/>
                </a:lnTo>
                <a:lnTo>
                  <a:pt x="851" y="2592"/>
                </a:lnTo>
                <a:lnTo>
                  <a:pt x="830" y="2602"/>
                </a:lnTo>
                <a:lnTo>
                  <a:pt x="823" y="2612"/>
                </a:lnTo>
                <a:close/>
                <a:moveTo>
                  <a:pt x="1522" y="3011"/>
                </a:moveTo>
                <a:lnTo>
                  <a:pt x="1525" y="3021"/>
                </a:lnTo>
                <a:lnTo>
                  <a:pt x="1551" y="3034"/>
                </a:lnTo>
                <a:lnTo>
                  <a:pt x="1584" y="3031"/>
                </a:lnTo>
                <a:lnTo>
                  <a:pt x="1604" y="3019"/>
                </a:lnTo>
                <a:lnTo>
                  <a:pt x="1613" y="3008"/>
                </a:lnTo>
                <a:lnTo>
                  <a:pt x="1614" y="2999"/>
                </a:lnTo>
                <a:lnTo>
                  <a:pt x="1614" y="2992"/>
                </a:lnTo>
                <a:lnTo>
                  <a:pt x="1608" y="2982"/>
                </a:lnTo>
                <a:lnTo>
                  <a:pt x="1587" y="2975"/>
                </a:lnTo>
                <a:lnTo>
                  <a:pt x="1551" y="2981"/>
                </a:lnTo>
                <a:lnTo>
                  <a:pt x="1531" y="2994"/>
                </a:lnTo>
                <a:lnTo>
                  <a:pt x="1522" y="3004"/>
                </a:lnTo>
                <a:lnTo>
                  <a:pt x="1522" y="3011"/>
                </a:lnTo>
                <a:close/>
                <a:moveTo>
                  <a:pt x="810" y="2554"/>
                </a:moveTo>
                <a:lnTo>
                  <a:pt x="823" y="2554"/>
                </a:lnTo>
                <a:lnTo>
                  <a:pt x="830" y="2543"/>
                </a:lnTo>
                <a:lnTo>
                  <a:pt x="827" y="2534"/>
                </a:lnTo>
                <a:lnTo>
                  <a:pt x="821" y="2530"/>
                </a:lnTo>
                <a:lnTo>
                  <a:pt x="814" y="2528"/>
                </a:lnTo>
                <a:lnTo>
                  <a:pt x="804" y="2532"/>
                </a:lnTo>
                <a:lnTo>
                  <a:pt x="800" y="2544"/>
                </a:lnTo>
                <a:lnTo>
                  <a:pt x="804" y="2553"/>
                </a:lnTo>
                <a:lnTo>
                  <a:pt x="810" y="2554"/>
                </a:lnTo>
                <a:close/>
                <a:moveTo>
                  <a:pt x="3239" y="4159"/>
                </a:moveTo>
                <a:lnTo>
                  <a:pt x="3230" y="4166"/>
                </a:lnTo>
                <a:lnTo>
                  <a:pt x="3223" y="4182"/>
                </a:lnTo>
                <a:lnTo>
                  <a:pt x="3229" y="4194"/>
                </a:lnTo>
                <a:lnTo>
                  <a:pt x="3247" y="4194"/>
                </a:lnTo>
                <a:lnTo>
                  <a:pt x="3262" y="4188"/>
                </a:lnTo>
                <a:lnTo>
                  <a:pt x="3275" y="4181"/>
                </a:lnTo>
                <a:lnTo>
                  <a:pt x="3281" y="4165"/>
                </a:lnTo>
                <a:lnTo>
                  <a:pt x="3271" y="4155"/>
                </a:lnTo>
                <a:lnTo>
                  <a:pt x="3250" y="4153"/>
                </a:lnTo>
                <a:lnTo>
                  <a:pt x="3239" y="4159"/>
                </a:lnTo>
                <a:close/>
                <a:moveTo>
                  <a:pt x="3994" y="3929"/>
                </a:moveTo>
                <a:lnTo>
                  <a:pt x="3999" y="3934"/>
                </a:lnTo>
                <a:lnTo>
                  <a:pt x="4009" y="3933"/>
                </a:lnTo>
                <a:lnTo>
                  <a:pt x="4012" y="3926"/>
                </a:lnTo>
                <a:lnTo>
                  <a:pt x="4010" y="3918"/>
                </a:lnTo>
                <a:lnTo>
                  <a:pt x="3996" y="3921"/>
                </a:lnTo>
                <a:lnTo>
                  <a:pt x="3994" y="3929"/>
                </a:lnTo>
                <a:close/>
                <a:moveTo>
                  <a:pt x="4061" y="3682"/>
                </a:moveTo>
                <a:lnTo>
                  <a:pt x="4066" y="3668"/>
                </a:lnTo>
                <a:lnTo>
                  <a:pt x="4056" y="3649"/>
                </a:lnTo>
                <a:lnTo>
                  <a:pt x="4033" y="3646"/>
                </a:lnTo>
                <a:lnTo>
                  <a:pt x="4012" y="3659"/>
                </a:lnTo>
                <a:lnTo>
                  <a:pt x="4009" y="3675"/>
                </a:lnTo>
                <a:lnTo>
                  <a:pt x="4007" y="3691"/>
                </a:lnTo>
                <a:lnTo>
                  <a:pt x="4017" y="3708"/>
                </a:lnTo>
                <a:lnTo>
                  <a:pt x="4033" y="3711"/>
                </a:lnTo>
                <a:lnTo>
                  <a:pt x="4052" y="3697"/>
                </a:lnTo>
                <a:lnTo>
                  <a:pt x="4061" y="3682"/>
                </a:lnTo>
                <a:close/>
                <a:moveTo>
                  <a:pt x="3272" y="4234"/>
                </a:moveTo>
                <a:lnTo>
                  <a:pt x="3258" y="4246"/>
                </a:lnTo>
                <a:lnTo>
                  <a:pt x="3235" y="4271"/>
                </a:lnTo>
                <a:lnTo>
                  <a:pt x="3220" y="4299"/>
                </a:lnTo>
                <a:lnTo>
                  <a:pt x="3212" y="4326"/>
                </a:lnTo>
                <a:lnTo>
                  <a:pt x="3212" y="4351"/>
                </a:lnTo>
                <a:lnTo>
                  <a:pt x="3219" y="4374"/>
                </a:lnTo>
                <a:lnTo>
                  <a:pt x="3233" y="4391"/>
                </a:lnTo>
                <a:lnTo>
                  <a:pt x="3255" y="4403"/>
                </a:lnTo>
                <a:lnTo>
                  <a:pt x="3269" y="4405"/>
                </a:lnTo>
                <a:lnTo>
                  <a:pt x="3299" y="4408"/>
                </a:lnTo>
                <a:lnTo>
                  <a:pt x="3351" y="4400"/>
                </a:lnTo>
                <a:lnTo>
                  <a:pt x="3391" y="4375"/>
                </a:lnTo>
                <a:lnTo>
                  <a:pt x="3414" y="4332"/>
                </a:lnTo>
                <a:lnTo>
                  <a:pt x="3417" y="4303"/>
                </a:lnTo>
                <a:lnTo>
                  <a:pt x="3416" y="4273"/>
                </a:lnTo>
                <a:lnTo>
                  <a:pt x="3400" y="4237"/>
                </a:lnTo>
                <a:lnTo>
                  <a:pt x="3384" y="4220"/>
                </a:lnTo>
                <a:lnTo>
                  <a:pt x="3365" y="4208"/>
                </a:lnTo>
                <a:lnTo>
                  <a:pt x="3341" y="4205"/>
                </a:lnTo>
                <a:lnTo>
                  <a:pt x="3315" y="4209"/>
                </a:lnTo>
                <a:lnTo>
                  <a:pt x="3286" y="4222"/>
                </a:lnTo>
                <a:lnTo>
                  <a:pt x="3272" y="4234"/>
                </a:lnTo>
                <a:close/>
                <a:moveTo>
                  <a:pt x="3737" y="3685"/>
                </a:moveTo>
                <a:lnTo>
                  <a:pt x="3731" y="3691"/>
                </a:lnTo>
                <a:lnTo>
                  <a:pt x="3727" y="3705"/>
                </a:lnTo>
                <a:lnTo>
                  <a:pt x="3732" y="3715"/>
                </a:lnTo>
                <a:lnTo>
                  <a:pt x="3745" y="3714"/>
                </a:lnTo>
                <a:lnTo>
                  <a:pt x="3755" y="3707"/>
                </a:lnTo>
                <a:lnTo>
                  <a:pt x="3766" y="3698"/>
                </a:lnTo>
                <a:lnTo>
                  <a:pt x="3767" y="3684"/>
                </a:lnTo>
                <a:lnTo>
                  <a:pt x="3758" y="3678"/>
                </a:lnTo>
                <a:lnTo>
                  <a:pt x="3743" y="3679"/>
                </a:lnTo>
                <a:lnTo>
                  <a:pt x="3737" y="3685"/>
                </a:lnTo>
                <a:close/>
                <a:moveTo>
                  <a:pt x="3938" y="3874"/>
                </a:moveTo>
                <a:lnTo>
                  <a:pt x="3951" y="3874"/>
                </a:lnTo>
                <a:lnTo>
                  <a:pt x="3958" y="3862"/>
                </a:lnTo>
                <a:lnTo>
                  <a:pt x="3955" y="3854"/>
                </a:lnTo>
                <a:lnTo>
                  <a:pt x="3950" y="3849"/>
                </a:lnTo>
                <a:lnTo>
                  <a:pt x="3943" y="3848"/>
                </a:lnTo>
                <a:lnTo>
                  <a:pt x="3932" y="3852"/>
                </a:lnTo>
                <a:lnTo>
                  <a:pt x="3928" y="3864"/>
                </a:lnTo>
                <a:lnTo>
                  <a:pt x="3932" y="3872"/>
                </a:lnTo>
                <a:lnTo>
                  <a:pt x="3938" y="387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82EECDCA-FC1D-4393-8A68-A2E4CE3CA3A0}"/>
              </a:ext>
            </a:extLst>
          </p:cNvPr>
          <p:cNvSpPr>
            <a:spLocks noEditPoints="1"/>
          </p:cNvSpPr>
          <p:nvPr/>
        </p:nvSpPr>
        <p:spPr bwMode="auto">
          <a:xfrm>
            <a:off x="6709424" y="2397239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7">
            <a:extLst>
              <a:ext uri="{FF2B5EF4-FFF2-40B4-BE49-F238E27FC236}">
                <a16:creationId xmlns:a16="http://schemas.microsoft.com/office/drawing/2014/main" id="{FED1A0A1-346E-42BB-B770-E391A1821DFB}"/>
              </a:ext>
            </a:extLst>
          </p:cNvPr>
          <p:cNvSpPr>
            <a:spLocks noEditPoints="1"/>
          </p:cNvSpPr>
          <p:nvPr/>
        </p:nvSpPr>
        <p:spPr bwMode="auto">
          <a:xfrm>
            <a:off x="6921771" y="2143979"/>
            <a:ext cx="2507339" cy="2677978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Freeform 5">
            <a:extLst>
              <a:ext uri="{FF2B5EF4-FFF2-40B4-BE49-F238E27FC236}">
                <a16:creationId xmlns:a16="http://schemas.microsoft.com/office/drawing/2014/main" id="{EF2366C6-69E9-46FE-B59C-114C929616BD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6897878" y="3140519"/>
            <a:ext cx="3390672" cy="2974203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7">
            <a:extLst>
              <a:ext uri="{FF2B5EF4-FFF2-40B4-BE49-F238E27FC236}">
                <a16:creationId xmlns:a16="http://schemas.microsoft.com/office/drawing/2014/main" id="{6C34FE82-3106-413A-86A2-130937EE88B9}"/>
              </a:ext>
            </a:extLst>
          </p:cNvPr>
          <p:cNvSpPr>
            <a:spLocks noEditPoints="1"/>
          </p:cNvSpPr>
          <p:nvPr/>
        </p:nvSpPr>
        <p:spPr bwMode="auto">
          <a:xfrm rot="13496391">
            <a:off x="6093647" y="1865627"/>
            <a:ext cx="3208700" cy="3427076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8">
            <a:extLst>
              <a:ext uri="{FF2B5EF4-FFF2-40B4-BE49-F238E27FC236}">
                <a16:creationId xmlns:a16="http://schemas.microsoft.com/office/drawing/2014/main" id="{B1E61E3C-B2D9-4585-8A94-4C4BB8A28095}"/>
              </a:ext>
            </a:extLst>
          </p:cNvPr>
          <p:cNvSpPr>
            <a:spLocks noEditPoints="1"/>
          </p:cNvSpPr>
          <p:nvPr/>
        </p:nvSpPr>
        <p:spPr bwMode="auto">
          <a:xfrm rot="1944904">
            <a:off x="5500427" y="1730163"/>
            <a:ext cx="3695172" cy="2725746"/>
          </a:xfrm>
          <a:custGeom>
            <a:avLst/>
            <a:gdLst>
              <a:gd name="T0" fmla="*/ 2929 w 6260"/>
              <a:gd name="T1" fmla="*/ 2988 h 5838"/>
              <a:gd name="T2" fmla="*/ 2634 w 6260"/>
              <a:gd name="T3" fmla="*/ 2929 h 5838"/>
              <a:gd name="T4" fmla="*/ 2462 w 6260"/>
              <a:gd name="T5" fmla="*/ 2462 h 5838"/>
              <a:gd name="T6" fmla="*/ 2103 w 6260"/>
              <a:gd name="T7" fmla="*/ 1938 h 5838"/>
              <a:gd name="T8" fmla="*/ 1517 w 6260"/>
              <a:gd name="T9" fmla="*/ 2209 h 5838"/>
              <a:gd name="T10" fmla="*/ 1423 w 6260"/>
              <a:gd name="T11" fmla="*/ 2203 h 5838"/>
              <a:gd name="T12" fmla="*/ 1936 w 6260"/>
              <a:gd name="T13" fmla="*/ 1915 h 5838"/>
              <a:gd name="T14" fmla="*/ 2369 w 6260"/>
              <a:gd name="T15" fmla="*/ 1523 h 5838"/>
              <a:gd name="T16" fmla="*/ 2179 w 6260"/>
              <a:gd name="T17" fmla="*/ 1251 h 5838"/>
              <a:gd name="T18" fmla="*/ 1970 w 6260"/>
              <a:gd name="T19" fmla="*/ 1398 h 5838"/>
              <a:gd name="T20" fmla="*/ 2170 w 6260"/>
              <a:gd name="T21" fmla="*/ 909 h 5838"/>
              <a:gd name="T22" fmla="*/ 2190 w 6260"/>
              <a:gd name="T23" fmla="*/ 177 h 5838"/>
              <a:gd name="T24" fmla="*/ 2372 w 6260"/>
              <a:gd name="T25" fmla="*/ 49 h 5838"/>
              <a:gd name="T26" fmla="*/ 2146 w 6260"/>
              <a:gd name="T27" fmla="*/ 530 h 5838"/>
              <a:gd name="T28" fmla="*/ 2354 w 6260"/>
              <a:gd name="T29" fmla="*/ 1236 h 5838"/>
              <a:gd name="T30" fmla="*/ 2772 w 6260"/>
              <a:gd name="T31" fmla="*/ 1365 h 5838"/>
              <a:gd name="T32" fmla="*/ 2769 w 6260"/>
              <a:gd name="T33" fmla="*/ 870 h 5838"/>
              <a:gd name="T34" fmla="*/ 3333 w 6260"/>
              <a:gd name="T35" fmla="*/ 454 h 5838"/>
              <a:gd name="T36" fmla="*/ 3552 w 6260"/>
              <a:gd name="T37" fmla="*/ 455 h 5838"/>
              <a:gd name="T38" fmla="*/ 3267 w 6260"/>
              <a:gd name="T39" fmla="*/ 494 h 5838"/>
              <a:gd name="T40" fmla="*/ 2766 w 6260"/>
              <a:gd name="T41" fmla="*/ 1066 h 5838"/>
              <a:gd name="T42" fmla="*/ 2649 w 6260"/>
              <a:gd name="T43" fmla="*/ 1769 h 5838"/>
              <a:gd name="T44" fmla="*/ 2713 w 6260"/>
              <a:gd name="T45" fmla="*/ 2467 h 5838"/>
              <a:gd name="T46" fmla="*/ 3861 w 6260"/>
              <a:gd name="T47" fmla="*/ 3121 h 5838"/>
              <a:gd name="T48" fmla="*/ 4303 w 6260"/>
              <a:gd name="T49" fmla="*/ 1962 h 5838"/>
              <a:gd name="T50" fmla="*/ 4614 w 6260"/>
              <a:gd name="T51" fmla="*/ 1161 h 5838"/>
              <a:gd name="T52" fmla="*/ 4313 w 6260"/>
              <a:gd name="T53" fmla="*/ 2078 h 5838"/>
              <a:gd name="T54" fmla="*/ 4391 w 6260"/>
              <a:gd name="T55" fmla="*/ 3436 h 5838"/>
              <a:gd name="T56" fmla="*/ 5843 w 6260"/>
              <a:gd name="T57" fmla="*/ 4641 h 5838"/>
              <a:gd name="T58" fmla="*/ 6217 w 6260"/>
              <a:gd name="T59" fmla="*/ 5157 h 5838"/>
              <a:gd name="T60" fmla="*/ 5858 w 6260"/>
              <a:gd name="T61" fmla="*/ 5011 h 5838"/>
              <a:gd name="T62" fmla="*/ 5004 w 6260"/>
              <a:gd name="T63" fmla="*/ 5217 h 5838"/>
              <a:gd name="T64" fmla="*/ 4300 w 6260"/>
              <a:gd name="T65" fmla="*/ 4691 h 5838"/>
              <a:gd name="T66" fmla="*/ 3861 w 6260"/>
              <a:gd name="T67" fmla="*/ 4979 h 5838"/>
              <a:gd name="T68" fmla="*/ 3593 w 6260"/>
              <a:gd name="T69" fmla="*/ 5089 h 5838"/>
              <a:gd name="T70" fmla="*/ 3234 w 6260"/>
              <a:gd name="T71" fmla="*/ 4891 h 5838"/>
              <a:gd name="T72" fmla="*/ 2916 w 6260"/>
              <a:gd name="T73" fmla="*/ 5486 h 5838"/>
              <a:gd name="T74" fmla="*/ 2159 w 6260"/>
              <a:gd name="T75" fmla="*/ 5731 h 5838"/>
              <a:gd name="T76" fmla="*/ 2012 w 6260"/>
              <a:gd name="T77" fmla="*/ 5796 h 5838"/>
              <a:gd name="T78" fmla="*/ 2682 w 6260"/>
              <a:gd name="T79" fmla="*/ 5515 h 5838"/>
              <a:gd name="T80" fmla="*/ 3156 w 6260"/>
              <a:gd name="T81" fmla="*/ 5059 h 5838"/>
              <a:gd name="T82" fmla="*/ 3408 w 6260"/>
              <a:gd name="T83" fmla="*/ 4430 h 5838"/>
              <a:gd name="T84" fmla="*/ 3727 w 6260"/>
              <a:gd name="T85" fmla="*/ 3884 h 5838"/>
              <a:gd name="T86" fmla="*/ 3116 w 6260"/>
              <a:gd name="T87" fmla="*/ 3961 h 5838"/>
              <a:gd name="T88" fmla="*/ 1992 w 6260"/>
              <a:gd name="T89" fmla="*/ 4500 h 5838"/>
              <a:gd name="T90" fmla="*/ 1272 w 6260"/>
              <a:gd name="T91" fmla="*/ 4667 h 5838"/>
              <a:gd name="T92" fmla="*/ 823 w 6260"/>
              <a:gd name="T93" fmla="*/ 4642 h 5838"/>
              <a:gd name="T94" fmla="*/ 743 w 6260"/>
              <a:gd name="T95" fmla="*/ 4916 h 5838"/>
              <a:gd name="T96" fmla="*/ 874 w 6260"/>
              <a:gd name="T97" fmla="*/ 4566 h 5838"/>
              <a:gd name="T98" fmla="*/ 1790 w 6260"/>
              <a:gd name="T99" fmla="*/ 4397 h 5838"/>
              <a:gd name="T100" fmla="*/ 2859 w 6260"/>
              <a:gd name="T101" fmla="*/ 3736 h 5838"/>
              <a:gd name="T102" fmla="*/ 2521 w 6260"/>
              <a:gd name="T103" fmla="*/ 3441 h 5838"/>
              <a:gd name="T104" fmla="*/ 819 w 6260"/>
              <a:gd name="T105" fmla="*/ 3054 h 5838"/>
              <a:gd name="T106" fmla="*/ 79 w 6260"/>
              <a:gd name="T107" fmla="*/ 2292 h 5838"/>
              <a:gd name="T108" fmla="*/ 191 w 6260"/>
              <a:gd name="T109" fmla="*/ 968 h 5838"/>
              <a:gd name="T110" fmla="*/ 551 w 6260"/>
              <a:gd name="T111" fmla="*/ 51 h 5838"/>
              <a:gd name="T112" fmla="*/ 527 w 6260"/>
              <a:gd name="T113" fmla="*/ 337 h 5838"/>
              <a:gd name="T114" fmla="*/ 32 w 6260"/>
              <a:gd name="T115" fmla="*/ 2050 h 5838"/>
              <a:gd name="T116" fmla="*/ 615 w 6260"/>
              <a:gd name="T117" fmla="*/ 2896 h 5838"/>
              <a:gd name="T118" fmla="*/ 1956 w 6260"/>
              <a:gd name="T119" fmla="*/ 3389 h 5838"/>
              <a:gd name="T120" fmla="*/ 2009 w 6260"/>
              <a:gd name="T121" fmla="*/ 1683 h 5838"/>
              <a:gd name="T122" fmla="*/ 2080 w 6260"/>
              <a:gd name="T123" fmla="*/ 1563 h 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60" h="5838">
                <a:moveTo>
                  <a:pt x="3019" y="3369"/>
                </a:moveTo>
                <a:lnTo>
                  <a:pt x="3036" y="3363"/>
                </a:lnTo>
                <a:lnTo>
                  <a:pt x="3061" y="3343"/>
                </a:lnTo>
                <a:lnTo>
                  <a:pt x="3077" y="3317"/>
                </a:lnTo>
                <a:lnTo>
                  <a:pt x="3083" y="3284"/>
                </a:lnTo>
                <a:lnTo>
                  <a:pt x="3078" y="3227"/>
                </a:lnTo>
                <a:lnTo>
                  <a:pt x="3047" y="3142"/>
                </a:lnTo>
                <a:lnTo>
                  <a:pt x="2993" y="3059"/>
                </a:lnTo>
                <a:lnTo>
                  <a:pt x="2929" y="2988"/>
                </a:lnTo>
                <a:lnTo>
                  <a:pt x="2874" y="2951"/>
                </a:lnTo>
                <a:lnTo>
                  <a:pt x="2838" y="2933"/>
                </a:lnTo>
                <a:lnTo>
                  <a:pt x="2800" y="2926"/>
                </a:lnTo>
                <a:lnTo>
                  <a:pt x="2766" y="2931"/>
                </a:lnTo>
                <a:lnTo>
                  <a:pt x="2750" y="2936"/>
                </a:lnTo>
                <a:lnTo>
                  <a:pt x="2734" y="2944"/>
                </a:lnTo>
                <a:lnTo>
                  <a:pt x="2700" y="2948"/>
                </a:lnTo>
                <a:lnTo>
                  <a:pt x="2667" y="2944"/>
                </a:lnTo>
                <a:lnTo>
                  <a:pt x="2634" y="2929"/>
                </a:lnTo>
                <a:lnTo>
                  <a:pt x="2586" y="2896"/>
                </a:lnTo>
                <a:lnTo>
                  <a:pt x="2528" y="2830"/>
                </a:lnTo>
                <a:lnTo>
                  <a:pt x="2481" y="2750"/>
                </a:lnTo>
                <a:lnTo>
                  <a:pt x="2448" y="2665"/>
                </a:lnTo>
                <a:lnTo>
                  <a:pt x="2431" y="2583"/>
                </a:lnTo>
                <a:lnTo>
                  <a:pt x="2434" y="2530"/>
                </a:lnTo>
                <a:lnTo>
                  <a:pt x="2442" y="2501"/>
                </a:lnTo>
                <a:lnTo>
                  <a:pt x="2449" y="2488"/>
                </a:lnTo>
                <a:lnTo>
                  <a:pt x="2462" y="2462"/>
                </a:lnTo>
                <a:lnTo>
                  <a:pt x="2472" y="2389"/>
                </a:lnTo>
                <a:lnTo>
                  <a:pt x="2462" y="2298"/>
                </a:lnTo>
                <a:lnTo>
                  <a:pt x="2432" y="2200"/>
                </a:lnTo>
                <a:lnTo>
                  <a:pt x="2377" y="2106"/>
                </a:lnTo>
                <a:lnTo>
                  <a:pt x="2321" y="2043"/>
                </a:lnTo>
                <a:lnTo>
                  <a:pt x="2275" y="2006"/>
                </a:lnTo>
                <a:lnTo>
                  <a:pt x="2225" y="1975"/>
                </a:lnTo>
                <a:lnTo>
                  <a:pt x="2166" y="1952"/>
                </a:lnTo>
                <a:lnTo>
                  <a:pt x="2103" y="1938"/>
                </a:lnTo>
                <a:lnTo>
                  <a:pt x="2031" y="1932"/>
                </a:lnTo>
                <a:lnTo>
                  <a:pt x="1992" y="1935"/>
                </a:lnTo>
                <a:lnTo>
                  <a:pt x="1917" y="1942"/>
                </a:lnTo>
                <a:lnTo>
                  <a:pt x="1793" y="1967"/>
                </a:lnTo>
                <a:lnTo>
                  <a:pt x="1698" y="2004"/>
                </a:lnTo>
                <a:lnTo>
                  <a:pt x="1628" y="2047"/>
                </a:lnTo>
                <a:lnTo>
                  <a:pt x="1579" y="2095"/>
                </a:lnTo>
                <a:lnTo>
                  <a:pt x="1546" y="2143"/>
                </a:lnTo>
                <a:lnTo>
                  <a:pt x="1517" y="2209"/>
                </a:lnTo>
                <a:lnTo>
                  <a:pt x="1508" y="2240"/>
                </a:lnTo>
                <a:lnTo>
                  <a:pt x="1504" y="2255"/>
                </a:lnTo>
                <a:lnTo>
                  <a:pt x="1489" y="2274"/>
                </a:lnTo>
                <a:lnTo>
                  <a:pt x="1472" y="2284"/>
                </a:lnTo>
                <a:lnTo>
                  <a:pt x="1454" y="2285"/>
                </a:lnTo>
                <a:lnTo>
                  <a:pt x="1436" y="2278"/>
                </a:lnTo>
                <a:lnTo>
                  <a:pt x="1423" y="2262"/>
                </a:lnTo>
                <a:lnTo>
                  <a:pt x="1419" y="2236"/>
                </a:lnTo>
                <a:lnTo>
                  <a:pt x="1423" y="2203"/>
                </a:lnTo>
                <a:lnTo>
                  <a:pt x="1432" y="2183"/>
                </a:lnTo>
                <a:lnTo>
                  <a:pt x="1442" y="2161"/>
                </a:lnTo>
                <a:lnTo>
                  <a:pt x="1477" y="2118"/>
                </a:lnTo>
                <a:lnTo>
                  <a:pt x="1527" y="2075"/>
                </a:lnTo>
                <a:lnTo>
                  <a:pt x="1589" y="2033"/>
                </a:lnTo>
                <a:lnTo>
                  <a:pt x="1662" y="1996"/>
                </a:lnTo>
                <a:lnTo>
                  <a:pt x="1747" y="1961"/>
                </a:lnTo>
                <a:lnTo>
                  <a:pt x="1838" y="1935"/>
                </a:lnTo>
                <a:lnTo>
                  <a:pt x="1936" y="1915"/>
                </a:lnTo>
                <a:lnTo>
                  <a:pt x="1987" y="1909"/>
                </a:lnTo>
                <a:lnTo>
                  <a:pt x="2008" y="1906"/>
                </a:lnTo>
                <a:lnTo>
                  <a:pt x="2052" y="1893"/>
                </a:lnTo>
                <a:lnTo>
                  <a:pt x="2121" y="1860"/>
                </a:lnTo>
                <a:lnTo>
                  <a:pt x="2209" y="1791"/>
                </a:lnTo>
                <a:lnTo>
                  <a:pt x="2287" y="1703"/>
                </a:lnTo>
                <a:lnTo>
                  <a:pt x="2333" y="1628"/>
                </a:lnTo>
                <a:lnTo>
                  <a:pt x="2354" y="1576"/>
                </a:lnTo>
                <a:lnTo>
                  <a:pt x="2369" y="1523"/>
                </a:lnTo>
                <a:lnTo>
                  <a:pt x="2376" y="1471"/>
                </a:lnTo>
                <a:lnTo>
                  <a:pt x="2372" y="1419"/>
                </a:lnTo>
                <a:lnTo>
                  <a:pt x="2357" y="1370"/>
                </a:lnTo>
                <a:lnTo>
                  <a:pt x="2330" y="1324"/>
                </a:lnTo>
                <a:lnTo>
                  <a:pt x="2291" y="1282"/>
                </a:lnTo>
                <a:lnTo>
                  <a:pt x="2265" y="1262"/>
                </a:lnTo>
                <a:lnTo>
                  <a:pt x="2239" y="1246"/>
                </a:lnTo>
                <a:lnTo>
                  <a:pt x="2202" y="1236"/>
                </a:lnTo>
                <a:lnTo>
                  <a:pt x="2179" y="1251"/>
                </a:lnTo>
                <a:lnTo>
                  <a:pt x="2166" y="1281"/>
                </a:lnTo>
                <a:lnTo>
                  <a:pt x="2150" y="1341"/>
                </a:lnTo>
                <a:lnTo>
                  <a:pt x="2124" y="1401"/>
                </a:lnTo>
                <a:lnTo>
                  <a:pt x="2092" y="1429"/>
                </a:lnTo>
                <a:lnTo>
                  <a:pt x="2069" y="1437"/>
                </a:lnTo>
                <a:lnTo>
                  <a:pt x="2049" y="1439"/>
                </a:lnTo>
                <a:lnTo>
                  <a:pt x="2015" y="1438"/>
                </a:lnTo>
                <a:lnTo>
                  <a:pt x="1989" y="1424"/>
                </a:lnTo>
                <a:lnTo>
                  <a:pt x="1970" y="1398"/>
                </a:lnTo>
                <a:lnTo>
                  <a:pt x="1962" y="1360"/>
                </a:lnTo>
                <a:lnTo>
                  <a:pt x="1962" y="1311"/>
                </a:lnTo>
                <a:lnTo>
                  <a:pt x="1979" y="1218"/>
                </a:lnTo>
                <a:lnTo>
                  <a:pt x="2005" y="1137"/>
                </a:lnTo>
                <a:lnTo>
                  <a:pt x="2015" y="1109"/>
                </a:lnTo>
                <a:lnTo>
                  <a:pt x="2045" y="1065"/>
                </a:lnTo>
                <a:lnTo>
                  <a:pt x="2098" y="1007"/>
                </a:lnTo>
                <a:lnTo>
                  <a:pt x="2147" y="951"/>
                </a:lnTo>
                <a:lnTo>
                  <a:pt x="2170" y="909"/>
                </a:lnTo>
                <a:lnTo>
                  <a:pt x="2179" y="857"/>
                </a:lnTo>
                <a:lnTo>
                  <a:pt x="2169" y="794"/>
                </a:lnTo>
                <a:lnTo>
                  <a:pt x="2153" y="755"/>
                </a:lnTo>
                <a:lnTo>
                  <a:pt x="2139" y="715"/>
                </a:lnTo>
                <a:lnTo>
                  <a:pt x="2123" y="615"/>
                </a:lnTo>
                <a:lnTo>
                  <a:pt x="2123" y="504"/>
                </a:lnTo>
                <a:lnTo>
                  <a:pt x="2137" y="391"/>
                </a:lnTo>
                <a:lnTo>
                  <a:pt x="2160" y="278"/>
                </a:lnTo>
                <a:lnTo>
                  <a:pt x="2190" y="177"/>
                </a:lnTo>
                <a:lnTo>
                  <a:pt x="2225" y="94"/>
                </a:lnTo>
                <a:lnTo>
                  <a:pt x="2259" y="36"/>
                </a:lnTo>
                <a:lnTo>
                  <a:pt x="2277" y="22"/>
                </a:lnTo>
                <a:lnTo>
                  <a:pt x="2292" y="10"/>
                </a:lnTo>
                <a:lnTo>
                  <a:pt x="2323" y="0"/>
                </a:lnTo>
                <a:lnTo>
                  <a:pt x="2346" y="2"/>
                </a:lnTo>
                <a:lnTo>
                  <a:pt x="2363" y="12"/>
                </a:lnTo>
                <a:lnTo>
                  <a:pt x="2372" y="29"/>
                </a:lnTo>
                <a:lnTo>
                  <a:pt x="2372" y="49"/>
                </a:lnTo>
                <a:lnTo>
                  <a:pt x="2360" y="71"/>
                </a:lnTo>
                <a:lnTo>
                  <a:pt x="2337" y="92"/>
                </a:lnTo>
                <a:lnTo>
                  <a:pt x="2320" y="101"/>
                </a:lnTo>
                <a:lnTo>
                  <a:pt x="2301" y="112"/>
                </a:lnTo>
                <a:lnTo>
                  <a:pt x="2261" y="163"/>
                </a:lnTo>
                <a:lnTo>
                  <a:pt x="2222" y="238"/>
                </a:lnTo>
                <a:lnTo>
                  <a:pt x="2186" y="329"/>
                </a:lnTo>
                <a:lnTo>
                  <a:pt x="2160" y="429"/>
                </a:lnTo>
                <a:lnTo>
                  <a:pt x="2146" y="530"/>
                </a:lnTo>
                <a:lnTo>
                  <a:pt x="2146" y="625"/>
                </a:lnTo>
                <a:lnTo>
                  <a:pt x="2160" y="686"/>
                </a:lnTo>
                <a:lnTo>
                  <a:pt x="2177" y="719"/>
                </a:lnTo>
                <a:lnTo>
                  <a:pt x="2187" y="733"/>
                </a:lnTo>
                <a:lnTo>
                  <a:pt x="2208" y="765"/>
                </a:lnTo>
                <a:lnTo>
                  <a:pt x="2238" y="847"/>
                </a:lnTo>
                <a:lnTo>
                  <a:pt x="2272" y="1001"/>
                </a:lnTo>
                <a:lnTo>
                  <a:pt x="2318" y="1164"/>
                </a:lnTo>
                <a:lnTo>
                  <a:pt x="2354" y="1236"/>
                </a:lnTo>
                <a:lnTo>
                  <a:pt x="2385" y="1279"/>
                </a:lnTo>
                <a:lnTo>
                  <a:pt x="2422" y="1317"/>
                </a:lnTo>
                <a:lnTo>
                  <a:pt x="2467" y="1347"/>
                </a:lnTo>
                <a:lnTo>
                  <a:pt x="2520" y="1369"/>
                </a:lnTo>
                <a:lnTo>
                  <a:pt x="2583" y="1382"/>
                </a:lnTo>
                <a:lnTo>
                  <a:pt x="2619" y="1383"/>
                </a:lnTo>
                <a:lnTo>
                  <a:pt x="2685" y="1383"/>
                </a:lnTo>
                <a:lnTo>
                  <a:pt x="2747" y="1376"/>
                </a:lnTo>
                <a:lnTo>
                  <a:pt x="2772" y="1365"/>
                </a:lnTo>
                <a:lnTo>
                  <a:pt x="2783" y="1350"/>
                </a:lnTo>
                <a:lnTo>
                  <a:pt x="2786" y="1331"/>
                </a:lnTo>
                <a:lnTo>
                  <a:pt x="2777" y="1295"/>
                </a:lnTo>
                <a:lnTo>
                  <a:pt x="2750" y="1229"/>
                </a:lnTo>
                <a:lnTo>
                  <a:pt x="2726" y="1143"/>
                </a:lnTo>
                <a:lnTo>
                  <a:pt x="2720" y="1065"/>
                </a:lnTo>
                <a:lnTo>
                  <a:pt x="2724" y="1004"/>
                </a:lnTo>
                <a:lnTo>
                  <a:pt x="2740" y="941"/>
                </a:lnTo>
                <a:lnTo>
                  <a:pt x="2769" y="870"/>
                </a:lnTo>
                <a:lnTo>
                  <a:pt x="2789" y="831"/>
                </a:lnTo>
                <a:lnTo>
                  <a:pt x="2800" y="813"/>
                </a:lnTo>
                <a:lnTo>
                  <a:pt x="2839" y="767"/>
                </a:lnTo>
                <a:lnTo>
                  <a:pt x="2923" y="689"/>
                </a:lnTo>
                <a:lnTo>
                  <a:pt x="3070" y="579"/>
                </a:lnTo>
                <a:lnTo>
                  <a:pt x="3189" y="510"/>
                </a:lnTo>
                <a:lnTo>
                  <a:pt x="3268" y="474"/>
                </a:lnTo>
                <a:lnTo>
                  <a:pt x="3306" y="463"/>
                </a:lnTo>
                <a:lnTo>
                  <a:pt x="3333" y="454"/>
                </a:lnTo>
                <a:lnTo>
                  <a:pt x="3378" y="428"/>
                </a:lnTo>
                <a:lnTo>
                  <a:pt x="3411" y="404"/>
                </a:lnTo>
                <a:lnTo>
                  <a:pt x="3439" y="388"/>
                </a:lnTo>
                <a:lnTo>
                  <a:pt x="3452" y="385"/>
                </a:lnTo>
                <a:lnTo>
                  <a:pt x="3477" y="386"/>
                </a:lnTo>
                <a:lnTo>
                  <a:pt x="3517" y="396"/>
                </a:lnTo>
                <a:lnTo>
                  <a:pt x="3542" y="412"/>
                </a:lnTo>
                <a:lnTo>
                  <a:pt x="3553" y="434"/>
                </a:lnTo>
                <a:lnTo>
                  <a:pt x="3552" y="455"/>
                </a:lnTo>
                <a:lnTo>
                  <a:pt x="3536" y="477"/>
                </a:lnTo>
                <a:lnTo>
                  <a:pt x="3510" y="493"/>
                </a:lnTo>
                <a:lnTo>
                  <a:pt x="3471" y="501"/>
                </a:lnTo>
                <a:lnTo>
                  <a:pt x="3447" y="501"/>
                </a:lnTo>
                <a:lnTo>
                  <a:pt x="3424" y="494"/>
                </a:lnTo>
                <a:lnTo>
                  <a:pt x="3389" y="473"/>
                </a:lnTo>
                <a:lnTo>
                  <a:pt x="3346" y="471"/>
                </a:lnTo>
                <a:lnTo>
                  <a:pt x="3311" y="480"/>
                </a:lnTo>
                <a:lnTo>
                  <a:pt x="3267" y="494"/>
                </a:lnTo>
                <a:lnTo>
                  <a:pt x="3166" y="539"/>
                </a:lnTo>
                <a:lnTo>
                  <a:pt x="3061" y="604"/>
                </a:lnTo>
                <a:lnTo>
                  <a:pt x="2959" y="686"/>
                </a:lnTo>
                <a:lnTo>
                  <a:pt x="2891" y="761"/>
                </a:lnTo>
                <a:lnTo>
                  <a:pt x="2851" y="814"/>
                </a:lnTo>
                <a:lnTo>
                  <a:pt x="2818" y="872"/>
                </a:lnTo>
                <a:lnTo>
                  <a:pt x="2792" y="934"/>
                </a:lnTo>
                <a:lnTo>
                  <a:pt x="2773" y="999"/>
                </a:lnTo>
                <a:lnTo>
                  <a:pt x="2766" y="1066"/>
                </a:lnTo>
                <a:lnTo>
                  <a:pt x="2767" y="1138"/>
                </a:lnTo>
                <a:lnTo>
                  <a:pt x="2782" y="1212"/>
                </a:lnTo>
                <a:lnTo>
                  <a:pt x="2795" y="1251"/>
                </a:lnTo>
                <a:lnTo>
                  <a:pt x="2809" y="1294"/>
                </a:lnTo>
                <a:lnTo>
                  <a:pt x="2819" y="1377"/>
                </a:lnTo>
                <a:lnTo>
                  <a:pt x="2812" y="1457"/>
                </a:lnTo>
                <a:lnTo>
                  <a:pt x="2790" y="1530"/>
                </a:lnTo>
                <a:lnTo>
                  <a:pt x="2740" y="1637"/>
                </a:lnTo>
                <a:lnTo>
                  <a:pt x="2649" y="1769"/>
                </a:lnTo>
                <a:lnTo>
                  <a:pt x="2559" y="1898"/>
                </a:lnTo>
                <a:lnTo>
                  <a:pt x="2508" y="1996"/>
                </a:lnTo>
                <a:lnTo>
                  <a:pt x="2488" y="2060"/>
                </a:lnTo>
                <a:lnTo>
                  <a:pt x="2482" y="2128"/>
                </a:lnTo>
                <a:lnTo>
                  <a:pt x="2495" y="2197"/>
                </a:lnTo>
                <a:lnTo>
                  <a:pt x="2528" y="2271"/>
                </a:lnTo>
                <a:lnTo>
                  <a:pt x="2586" y="2347"/>
                </a:lnTo>
                <a:lnTo>
                  <a:pt x="2626" y="2387"/>
                </a:lnTo>
                <a:lnTo>
                  <a:pt x="2713" y="2467"/>
                </a:lnTo>
                <a:lnTo>
                  <a:pt x="2894" y="2622"/>
                </a:lnTo>
                <a:lnTo>
                  <a:pt x="3083" y="2769"/>
                </a:lnTo>
                <a:lnTo>
                  <a:pt x="3272" y="2899"/>
                </a:lnTo>
                <a:lnTo>
                  <a:pt x="3455" y="3004"/>
                </a:lnTo>
                <a:lnTo>
                  <a:pt x="3582" y="3063"/>
                </a:lnTo>
                <a:lnTo>
                  <a:pt x="3661" y="3093"/>
                </a:lnTo>
                <a:lnTo>
                  <a:pt x="3734" y="3114"/>
                </a:lnTo>
                <a:lnTo>
                  <a:pt x="3802" y="3122"/>
                </a:lnTo>
                <a:lnTo>
                  <a:pt x="3861" y="3121"/>
                </a:lnTo>
                <a:lnTo>
                  <a:pt x="3913" y="3106"/>
                </a:lnTo>
                <a:lnTo>
                  <a:pt x="3934" y="3095"/>
                </a:lnTo>
                <a:lnTo>
                  <a:pt x="3966" y="3070"/>
                </a:lnTo>
                <a:lnTo>
                  <a:pt x="4024" y="3004"/>
                </a:lnTo>
                <a:lnTo>
                  <a:pt x="4073" y="2919"/>
                </a:lnTo>
                <a:lnTo>
                  <a:pt x="4117" y="2820"/>
                </a:lnTo>
                <a:lnTo>
                  <a:pt x="4173" y="2647"/>
                </a:lnTo>
                <a:lnTo>
                  <a:pt x="4232" y="2385"/>
                </a:lnTo>
                <a:lnTo>
                  <a:pt x="4303" y="1962"/>
                </a:lnTo>
                <a:lnTo>
                  <a:pt x="4369" y="1573"/>
                </a:lnTo>
                <a:lnTo>
                  <a:pt x="4406" y="1412"/>
                </a:lnTo>
                <a:lnTo>
                  <a:pt x="4435" y="1321"/>
                </a:lnTo>
                <a:lnTo>
                  <a:pt x="4451" y="1284"/>
                </a:lnTo>
                <a:lnTo>
                  <a:pt x="4464" y="1255"/>
                </a:lnTo>
                <a:lnTo>
                  <a:pt x="4497" y="1207"/>
                </a:lnTo>
                <a:lnTo>
                  <a:pt x="4539" y="1176"/>
                </a:lnTo>
                <a:lnTo>
                  <a:pt x="4579" y="1160"/>
                </a:lnTo>
                <a:lnTo>
                  <a:pt x="4614" y="1161"/>
                </a:lnTo>
                <a:lnTo>
                  <a:pt x="4635" y="1182"/>
                </a:lnTo>
                <a:lnTo>
                  <a:pt x="4637" y="1220"/>
                </a:lnTo>
                <a:lnTo>
                  <a:pt x="4612" y="1281"/>
                </a:lnTo>
                <a:lnTo>
                  <a:pt x="4586" y="1321"/>
                </a:lnTo>
                <a:lnTo>
                  <a:pt x="4555" y="1376"/>
                </a:lnTo>
                <a:lnTo>
                  <a:pt x="4481" y="1524"/>
                </a:lnTo>
                <a:lnTo>
                  <a:pt x="4404" y="1728"/>
                </a:lnTo>
                <a:lnTo>
                  <a:pt x="4347" y="1925"/>
                </a:lnTo>
                <a:lnTo>
                  <a:pt x="4313" y="2078"/>
                </a:lnTo>
                <a:lnTo>
                  <a:pt x="4297" y="2161"/>
                </a:lnTo>
                <a:lnTo>
                  <a:pt x="4277" y="2279"/>
                </a:lnTo>
                <a:lnTo>
                  <a:pt x="4251" y="2516"/>
                </a:lnTo>
                <a:lnTo>
                  <a:pt x="4242" y="2749"/>
                </a:lnTo>
                <a:lnTo>
                  <a:pt x="4257" y="2975"/>
                </a:lnTo>
                <a:lnTo>
                  <a:pt x="4286" y="3138"/>
                </a:lnTo>
                <a:lnTo>
                  <a:pt x="4313" y="3242"/>
                </a:lnTo>
                <a:lnTo>
                  <a:pt x="4347" y="3341"/>
                </a:lnTo>
                <a:lnTo>
                  <a:pt x="4391" y="3436"/>
                </a:lnTo>
                <a:lnTo>
                  <a:pt x="4441" y="3527"/>
                </a:lnTo>
                <a:lnTo>
                  <a:pt x="4500" y="3611"/>
                </a:lnTo>
                <a:lnTo>
                  <a:pt x="4569" y="3690"/>
                </a:lnTo>
                <a:lnTo>
                  <a:pt x="4647" y="3762"/>
                </a:lnTo>
                <a:lnTo>
                  <a:pt x="4691" y="3794"/>
                </a:lnTo>
                <a:lnTo>
                  <a:pt x="4877" y="3928"/>
                </a:lnTo>
                <a:lnTo>
                  <a:pt x="5306" y="4226"/>
                </a:lnTo>
                <a:lnTo>
                  <a:pt x="5635" y="4471"/>
                </a:lnTo>
                <a:lnTo>
                  <a:pt x="5843" y="4641"/>
                </a:lnTo>
                <a:lnTo>
                  <a:pt x="6030" y="4817"/>
                </a:lnTo>
                <a:lnTo>
                  <a:pt x="6149" y="4951"/>
                </a:lnTo>
                <a:lnTo>
                  <a:pt x="6220" y="5041"/>
                </a:lnTo>
                <a:lnTo>
                  <a:pt x="6250" y="5087"/>
                </a:lnTo>
                <a:lnTo>
                  <a:pt x="6256" y="5097"/>
                </a:lnTo>
                <a:lnTo>
                  <a:pt x="6260" y="5118"/>
                </a:lnTo>
                <a:lnTo>
                  <a:pt x="6254" y="5133"/>
                </a:lnTo>
                <a:lnTo>
                  <a:pt x="6243" y="5146"/>
                </a:lnTo>
                <a:lnTo>
                  <a:pt x="6217" y="5157"/>
                </a:lnTo>
                <a:lnTo>
                  <a:pt x="6188" y="5151"/>
                </a:lnTo>
                <a:lnTo>
                  <a:pt x="6169" y="5138"/>
                </a:lnTo>
                <a:lnTo>
                  <a:pt x="6162" y="5128"/>
                </a:lnTo>
                <a:lnTo>
                  <a:pt x="6133" y="5086"/>
                </a:lnTo>
                <a:lnTo>
                  <a:pt x="6079" y="5027"/>
                </a:lnTo>
                <a:lnTo>
                  <a:pt x="6024" y="4994"/>
                </a:lnTo>
                <a:lnTo>
                  <a:pt x="5969" y="4982"/>
                </a:lnTo>
                <a:lnTo>
                  <a:pt x="5915" y="4989"/>
                </a:lnTo>
                <a:lnTo>
                  <a:pt x="5858" y="5011"/>
                </a:lnTo>
                <a:lnTo>
                  <a:pt x="5771" y="5064"/>
                </a:lnTo>
                <a:lnTo>
                  <a:pt x="5643" y="5154"/>
                </a:lnTo>
                <a:lnTo>
                  <a:pt x="5533" y="5217"/>
                </a:lnTo>
                <a:lnTo>
                  <a:pt x="5454" y="5250"/>
                </a:lnTo>
                <a:lnTo>
                  <a:pt x="5368" y="5275"/>
                </a:lnTo>
                <a:lnTo>
                  <a:pt x="5274" y="5283"/>
                </a:lnTo>
                <a:lnTo>
                  <a:pt x="5172" y="5275"/>
                </a:lnTo>
                <a:lnTo>
                  <a:pt x="5063" y="5243"/>
                </a:lnTo>
                <a:lnTo>
                  <a:pt x="5004" y="5217"/>
                </a:lnTo>
                <a:lnTo>
                  <a:pt x="4969" y="5204"/>
                </a:lnTo>
                <a:lnTo>
                  <a:pt x="4896" y="5155"/>
                </a:lnTo>
                <a:lnTo>
                  <a:pt x="4778" y="5047"/>
                </a:lnTo>
                <a:lnTo>
                  <a:pt x="4650" y="4917"/>
                </a:lnTo>
                <a:lnTo>
                  <a:pt x="4560" y="4835"/>
                </a:lnTo>
                <a:lnTo>
                  <a:pt x="4471" y="4765"/>
                </a:lnTo>
                <a:lnTo>
                  <a:pt x="4381" y="4713"/>
                </a:lnTo>
                <a:lnTo>
                  <a:pt x="4335" y="4700"/>
                </a:lnTo>
                <a:lnTo>
                  <a:pt x="4300" y="4691"/>
                </a:lnTo>
                <a:lnTo>
                  <a:pt x="4238" y="4683"/>
                </a:lnTo>
                <a:lnTo>
                  <a:pt x="4181" y="4683"/>
                </a:lnTo>
                <a:lnTo>
                  <a:pt x="4130" y="4688"/>
                </a:lnTo>
                <a:lnTo>
                  <a:pt x="4063" y="4708"/>
                </a:lnTo>
                <a:lnTo>
                  <a:pt x="3992" y="4753"/>
                </a:lnTo>
                <a:lnTo>
                  <a:pt x="3940" y="4808"/>
                </a:lnTo>
                <a:lnTo>
                  <a:pt x="3903" y="4867"/>
                </a:lnTo>
                <a:lnTo>
                  <a:pt x="3870" y="4948"/>
                </a:lnTo>
                <a:lnTo>
                  <a:pt x="3861" y="4979"/>
                </a:lnTo>
                <a:lnTo>
                  <a:pt x="3857" y="4992"/>
                </a:lnTo>
                <a:lnTo>
                  <a:pt x="3834" y="5027"/>
                </a:lnTo>
                <a:lnTo>
                  <a:pt x="3799" y="5064"/>
                </a:lnTo>
                <a:lnTo>
                  <a:pt x="3756" y="5099"/>
                </a:lnTo>
                <a:lnTo>
                  <a:pt x="3710" y="5125"/>
                </a:lnTo>
                <a:lnTo>
                  <a:pt x="3664" y="5135"/>
                </a:lnTo>
                <a:lnTo>
                  <a:pt x="3634" y="5129"/>
                </a:lnTo>
                <a:lnTo>
                  <a:pt x="3616" y="5118"/>
                </a:lnTo>
                <a:lnTo>
                  <a:pt x="3593" y="5089"/>
                </a:lnTo>
                <a:lnTo>
                  <a:pt x="3585" y="5056"/>
                </a:lnTo>
                <a:lnTo>
                  <a:pt x="3575" y="5021"/>
                </a:lnTo>
                <a:lnTo>
                  <a:pt x="3540" y="4963"/>
                </a:lnTo>
                <a:lnTo>
                  <a:pt x="3491" y="4919"/>
                </a:lnTo>
                <a:lnTo>
                  <a:pt x="3434" y="4887"/>
                </a:lnTo>
                <a:lnTo>
                  <a:pt x="3373" y="4867"/>
                </a:lnTo>
                <a:lnTo>
                  <a:pt x="3317" y="4863"/>
                </a:lnTo>
                <a:lnTo>
                  <a:pt x="3268" y="4870"/>
                </a:lnTo>
                <a:lnTo>
                  <a:pt x="3234" y="4891"/>
                </a:lnTo>
                <a:lnTo>
                  <a:pt x="3225" y="4907"/>
                </a:lnTo>
                <a:lnTo>
                  <a:pt x="3212" y="4953"/>
                </a:lnTo>
                <a:lnTo>
                  <a:pt x="3190" y="5083"/>
                </a:lnTo>
                <a:lnTo>
                  <a:pt x="3163" y="5185"/>
                </a:lnTo>
                <a:lnTo>
                  <a:pt x="3119" y="5291"/>
                </a:lnTo>
                <a:lnTo>
                  <a:pt x="3068" y="5365"/>
                </a:lnTo>
                <a:lnTo>
                  <a:pt x="3025" y="5410"/>
                </a:lnTo>
                <a:lnTo>
                  <a:pt x="2975" y="5450"/>
                </a:lnTo>
                <a:lnTo>
                  <a:pt x="2916" y="5486"/>
                </a:lnTo>
                <a:lnTo>
                  <a:pt x="2845" y="5514"/>
                </a:lnTo>
                <a:lnTo>
                  <a:pt x="2765" y="5533"/>
                </a:lnTo>
                <a:lnTo>
                  <a:pt x="2720" y="5538"/>
                </a:lnTo>
                <a:lnTo>
                  <a:pt x="2631" y="5548"/>
                </a:lnTo>
                <a:lnTo>
                  <a:pt x="2482" y="5577"/>
                </a:lnTo>
                <a:lnTo>
                  <a:pt x="2364" y="5612"/>
                </a:lnTo>
                <a:lnTo>
                  <a:pt x="2274" y="5651"/>
                </a:lnTo>
                <a:lnTo>
                  <a:pt x="2206" y="5691"/>
                </a:lnTo>
                <a:lnTo>
                  <a:pt x="2159" y="5731"/>
                </a:lnTo>
                <a:lnTo>
                  <a:pt x="2113" y="5785"/>
                </a:lnTo>
                <a:lnTo>
                  <a:pt x="2095" y="5811"/>
                </a:lnTo>
                <a:lnTo>
                  <a:pt x="2087" y="5821"/>
                </a:lnTo>
                <a:lnTo>
                  <a:pt x="2069" y="5834"/>
                </a:lnTo>
                <a:lnTo>
                  <a:pt x="2052" y="5838"/>
                </a:lnTo>
                <a:lnTo>
                  <a:pt x="2036" y="5837"/>
                </a:lnTo>
                <a:lnTo>
                  <a:pt x="2023" y="5828"/>
                </a:lnTo>
                <a:lnTo>
                  <a:pt x="2015" y="5815"/>
                </a:lnTo>
                <a:lnTo>
                  <a:pt x="2012" y="5796"/>
                </a:lnTo>
                <a:lnTo>
                  <a:pt x="2018" y="5776"/>
                </a:lnTo>
                <a:lnTo>
                  <a:pt x="2023" y="5765"/>
                </a:lnTo>
                <a:lnTo>
                  <a:pt x="2033" y="5752"/>
                </a:lnTo>
                <a:lnTo>
                  <a:pt x="2078" y="5718"/>
                </a:lnTo>
                <a:lnTo>
                  <a:pt x="2186" y="5661"/>
                </a:lnTo>
                <a:lnTo>
                  <a:pt x="2337" y="5599"/>
                </a:lnTo>
                <a:lnTo>
                  <a:pt x="2448" y="5563"/>
                </a:lnTo>
                <a:lnTo>
                  <a:pt x="2564" y="5534"/>
                </a:lnTo>
                <a:lnTo>
                  <a:pt x="2682" y="5515"/>
                </a:lnTo>
                <a:lnTo>
                  <a:pt x="2739" y="5511"/>
                </a:lnTo>
                <a:lnTo>
                  <a:pt x="2766" y="5510"/>
                </a:lnTo>
                <a:lnTo>
                  <a:pt x="2819" y="5499"/>
                </a:lnTo>
                <a:lnTo>
                  <a:pt x="2895" y="5473"/>
                </a:lnTo>
                <a:lnTo>
                  <a:pt x="2983" y="5417"/>
                </a:lnTo>
                <a:lnTo>
                  <a:pt x="3055" y="5344"/>
                </a:lnTo>
                <a:lnTo>
                  <a:pt x="3110" y="5256"/>
                </a:lnTo>
                <a:lnTo>
                  <a:pt x="3144" y="5159"/>
                </a:lnTo>
                <a:lnTo>
                  <a:pt x="3156" y="5059"/>
                </a:lnTo>
                <a:lnTo>
                  <a:pt x="3149" y="4984"/>
                </a:lnTo>
                <a:lnTo>
                  <a:pt x="3134" y="4935"/>
                </a:lnTo>
                <a:lnTo>
                  <a:pt x="3126" y="4912"/>
                </a:lnTo>
                <a:lnTo>
                  <a:pt x="3117" y="4887"/>
                </a:lnTo>
                <a:lnTo>
                  <a:pt x="3120" y="4831"/>
                </a:lnTo>
                <a:lnTo>
                  <a:pt x="3143" y="4769"/>
                </a:lnTo>
                <a:lnTo>
                  <a:pt x="3182" y="4700"/>
                </a:lnTo>
                <a:lnTo>
                  <a:pt x="3265" y="4587"/>
                </a:lnTo>
                <a:lnTo>
                  <a:pt x="3408" y="4430"/>
                </a:lnTo>
                <a:lnTo>
                  <a:pt x="3639" y="4200"/>
                </a:lnTo>
                <a:lnTo>
                  <a:pt x="3786" y="4041"/>
                </a:lnTo>
                <a:lnTo>
                  <a:pt x="3824" y="3991"/>
                </a:lnTo>
                <a:lnTo>
                  <a:pt x="3845" y="3949"/>
                </a:lnTo>
                <a:lnTo>
                  <a:pt x="3847" y="3919"/>
                </a:lnTo>
                <a:lnTo>
                  <a:pt x="3838" y="3909"/>
                </a:lnTo>
                <a:lnTo>
                  <a:pt x="3816" y="3893"/>
                </a:lnTo>
                <a:lnTo>
                  <a:pt x="3773" y="3880"/>
                </a:lnTo>
                <a:lnTo>
                  <a:pt x="3727" y="3884"/>
                </a:lnTo>
                <a:lnTo>
                  <a:pt x="3681" y="3903"/>
                </a:lnTo>
                <a:lnTo>
                  <a:pt x="3609" y="3948"/>
                </a:lnTo>
                <a:lnTo>
                  <a:pt x="3508" y="4017"/>
                </a:lnTo>
                <a:lnTo>
                  <a:pt x="3454" y="4044"/>
                </a:lnTo>
                <a:lnTo>
                  <a:pt x="3441" y="4050"/>
                </a:lnTo>
                <a:lnTo>
                  <a:pt x="3411" y="4054"/>
                </a:lnTo>
                <a:lnTo>
                  <a:pt x="3360" y="4049"/>
                </a:lnTo>
                <a:lnTo>
                  <a:pt x="3247" y="4011"/>
                </a:lnTo>
                <a:lnTo>
                  <a:pt x="3116" y="3961"/>
                </a:lnTo>
                <a:lnTo>
                  <a:pt x="3025" y="3938"/>
                </a:lnTo>
                <a:lnTo>
                  <a:pt x="2957" y="3932"/>
                </a:lnTo>
                <a:lnTo>
                  <a:pt x="2911" y="3936"/>
                </a:lnTo>
                <a:lnTo>
                  <a:pt x="2865" y="3948"/>
                </a:lnTo>
                <a:lnTo>
                  <a:pt x="2821" y="3968"/>
                </a:lnTo>
                <a:lnTo>
                  <a:pt x="2799" y="3982"/>
                </a:lnTo>
                <a:lnTo>
                  <a:pt x="2603" y="4115"/>
                </a:lnTo>
                <a:lnTo>
                  <a:pt x="2267" y="4334"/>
                </a:lnTo>
                <a:lnTo>
                  <a:pt x="1992" y="4500"/>
                </a:lnTo>
                <a:lnTo>
                  <a:pt x="1770" y="4619"/>
                </a:lnTo>
                <a:lnTo>
                  <a:pt x="1599" y="4695"/>
                </a:lnTo>
                <a:lnTo>
                  <a:pt x="1471" y="4737"/>
                </a:lnTo>
                <a:lnTo>
                  <a:pt x="1400" y="4746"/>
                </a:lnTo>
                <a:lnTo>
                  <a:pt x="1364" y="4743"/>
                </a:lnTo>
                <a:lnTo>
                  <a:pt x="1336" y="4734"/>
                </a:lnTo>
                <a:lnTo>
                  <a:pt x="1314" y="4720"/>
                </a:lnTo>
                <a:lnTo>
                  <a:pt x="1305" y="4710"/>
                </a:lnTo>
                <a:lnTo>
                  <a:pt x="1272" y="4667"/>
                </a:lnTo>
                <a:lnTo>
                  <a:pt x="1200" y="4562"/>
                </a:lnTo>
                <a:lnTo>
                  <a:pt x="1143" y="4491"/>
                </a:lnTo>
                <a:lnTo>
                  <a:pt x="1102" y="4458"/>
                </a:lnTo>
                <a:lnTo>
                  <a:pt x="1062" y="4440"/>
                </a:lnTo>
                <a:lnTo>
                  <a:pt x="1022" y="4446"/>
                </a:lnTo>
                <a:lnTo>
                  <a:pt x="1002" y="4459"/>
                </a:lnTo>
                <a:lnTo>
                  <a:pt x="938" y="4514"/>
                </a:lnTo>
                <a:lnTo>
                  <a:pt x="862" y="4592"/>
                </a:lnTo>
                <a:lnTo>
                  <a:pt x="823" y="4642"/>
                </a:lnTo>
                <a:lnTo>
                  <a:pt x="794" y="4693"/>
                </a:lnTo>
                <a:lnTo>
                  <a:pt x="777" y="4744"/>
                </a:lnTo>
                <a:lnTo>
                  <a:pt x="773" y="4795"/>
                </a:lnTo>
                <a:lnTo>
                  <a:pt x="783" y="4848"/>
                </a:lnTo>
                <a:lnTo>
                  <a:pt x="793" y="4874"/>
                </a:lnTo>
                <a:lnTo>
                  <a:pt x="797" y="4890"/>
                </a:lnTo>
                <a:lnTo>
                  <a:pt x="786" y="4914"/>
                </a:lnTo>
                <a:lnTo>
                  <a:pt x="761" y="4925"/>
                </a:lnTo>
                <a:lnTo>
                  <a:pt x="743" y="4916"/>
                </a:lnTo>
                <a:lnTo>
                  <a:pt x="733" y="4899"/>
                </a:lnTo>
                <a:lnTo>
                  <a:pt x="728" y="4887"/>
                </a:lnTo>
                <a:lnTo>
                  <a:pt x="725" y="4874"/>
                </a:lnTo>
                <a:lnTo>
                  <a:pt x="724" y="4840"/>
                </a:lnTo>
                <a:lnTo>
                  <a:pt x="731" y="4798"/>
                </a:lnTo>
                <a:lnTo>
                  <a:pt x="747" y="4750"/>
                </a:lnTo>
                <a:lnTo>
                  <a:pt x="776" y="4694"/>
                </a:lnTo>
                <a:lnTo>
                  <a:pt x="817" y="4632"/>
                </a:lnTo>
                <a:lnTo>
                  <a:pt x="874" y="4566"/>
                </a:lnTo>
                <a:lnTo>
                  <a:pt x="947" y="4492"/>
                </a:lnTo>
                <a:lnTo>
                  <a:pt x="990" y="4453"/>
                </a:lnTo>
                <a:lnTo>
                  <a:pt x="1015" y="4436"/>
                </a:lnTo>
                <a:lnTo>
                  <a:pt x="1075" y="4412"/>
                </a:lnTo>
                <a:lnTo>
                  <a:pt x="1147" y="4400"/>
                </a:lnTo>
                <a:lnTo>
                  <a:pt x="1230" y="4397"/>
                </a:lnTo>
                <a:lnTo>
                  <a:pt x="1376" y="4402"/>
                </a:lnTo>
                <a:lnTo>
                  <a:pt x="1602" y="4407"/>
                </a:lnTo>
                <a:lnTo>
                  <a:pt x="1790" y="4397"/>
                </a:lnTo>
                <a:lnTo>
                  <a:pt x="1923" y="4377"/>
                </a:lnTo>
                <a:lnTo>
                  <a:pt x="2059" y="4344"/>
                </a:lnTo>
                <a:lnTo>
                  <a:pt x="2200" y="4292"/>
                </a:lnTo>
                <a:lnTo>
                  <a:pt x="2343" y="4220"/>
                </a:lnTo>
                <a:lnTo>
                  <a:pt x="2487" y="4124"/>
                </a:lnTo>
                <a:lnTo>
                  <a:pt x="2632" y="4001"/>
                </a:lnTo>
                <a:lnTo>
                  <a:pt x="2776" y="3847"/>
                </a:lnTo>
                <a:lnTo>
                  <a:pt x="2847" y="3756"/>
                </a:lnTo>
                <a:lnTo>
                  <a:pt x="2859" y="3736"/>
                </a:lnTo>
                <a:lnTo>
                  <a:pt x="2877" y="3688"/>
                </a:lnTo>
                <a:lnTo>
                  <a:pt x="2880" y="3632"/>
                </a:lnTo>
                <a:lnTo>
                  <a:pt x="2868" y="3575"/>
                </a:lnTo>
                <a:lnTo>
                  <a:pt x="2839" y="3521"/>
                </a:lnTo>
                <a:lnTo>
                  <a:pt x="2793" y="3475"/>
                </a:lnTo>
                <a:lnTo>
                  <a:pt x="2726" y="3443"/>
                </a:lnTo>
                <a:lnTo>
                  <a:pt x="2635" y="3432"/>
                </a:lnTo>
                <a:lnTo>
                  <a:pt x="2580" y="3435"/>
                </a:lnTo>
                <a:lnTo>
                  <a:pt x="2521" y="3441"/>
                </a:lnTo>
                <a:lnTo>
                  <a:pt x="2359" y="3442"/>
                </a:lnTo>
                <a:lnTo>
                  <a:pt x="2147" y="3432"/>
                </a:lnTo>
                <a:lnTo>
                  <a:pt x="1900" y="3403"/>
                </a:lnTo>
                <a:lnTo>
                  <a:pt x="1626" y="3353"/>
                </a:lnTo>
                <a:lnTo>
                  <a:pt x="1409" y="3295"/>
                </a:lnTo>
                <a:lnTo>
                  <a:pt x="1262" y="3249"/>
                </a:lnTo>
                <a:lnTo>
                  <a:pt x="1112" y="3193"/>
                </a:lnTo>
                <a:lnTo>
                  <a:pt x="966" y="3129"/>
                </a:lnTo>
                <a:lnTo>
                  <a:pt x="819" y="3054"/>
                </a:lnTo>
                <a:lnTo>
                  <a:pt x="675" y="2971"/>
                </a:lnTo>
                <a:lnTo>
                  <a:pt x="604" y="2923"/>
                </a:lnTo>
                <a:lnTo>
                  <a:pt x="543" y="2880"/>
                </a:lnTo>
                <a:lnTo>
                  <a:pt x="432" y="2791"/>
                </a:lnTo>
                <a:lnTo>
                  <a:pt x="334" y="2696"/>
                </a:lnTo>
                <a:lnTo>
                  <a:pt x="252" y="2599"/>
                </a:lnTo>
                <a:lnTo>
                  <a:pt x="183" y="2500"/>
                </a:lnTo>
                <a:lnTo>
                  <a:pt x="125" y="2396"/>
                </a:lnTo>
                <a:lnTo>
                  <a:pt x="79" y="2292"/>
                </a:lnTo>
                <a:lnTo>
                  <a:pt x="46" y="2186"/>
                </a:lnTo>
                <a:lnTo>
                  <a:pt x="22" y="2079"/>
                </a:lnTo>
                <a:lnTo>
                  <a:pt x="6" y="1970"/>
                </a:lnTo>
                <a:lnTo>
                  <a:pt x="0" y="1862"/>
                </a:lnTo>
                <a:lnTo>
                  <a:pt x="2" y="1752"/>
                </a:lnTo>
                <a:lnTo>
                  <a:pt x="17" y="1589"/>
                </a:lnTo>
                <a:lnTo>
                  <a:pt x="59" y="1375"/>
                </a:lnTo>
                <a:lnTo>
                  <a:pt x="120" y="1167"/>
                </a:lnTo>
                <a:lnTo>
                  <a:pt x="191" y="968"/>
                </a:lnTo>
                <a:lnTo>
                  <a:pt x="311" y="692"/>
                </a:lnTo>
                <a:lnTo>
                  <a:pt x="456" y="386"/>
                </a:lnTo>
                <a:lnTo>
                  <a:pt x="524" y="221"/>
                </a:lnTo>
                <a:lnTo>
                  <a:pt x="540" y="160"/>
                </a:lnTo>
                <a:lnTo>
                  <a:pt x="543" y="128"/>
                </a:lnTo>
                <a:lnTo>
                  <a:pt x="540" y="115"/>
                </a:lnTo>
                <a:lnTo>
                  <a:pt x="537" y="98"/>
                </a:lnTo>
                <a:lnTo>
                  <a:pt x="540" y="71"/>
                </a:lnTo>
                <a:lnTo>
                  <a:pt x="551" y="51"/>
                </a:lnTo>
                <a:lnTo>
                  <a:pt x="569" y="39"/>
                </a:lnTo>
                <a:lnTo>
                  <a:pt x="589" y="35"/>
                </a:lnTo>
                <a:lnTo>
                  <a:pt x="609" y="39"/>
                </a:lnTo>
                <a:lnTo>
                  <a:pt x="626" y="52"/>
                </a:lnTo>
                <a:lnTo>
                  <a:pt x="636" y="75"/>
                </a:lnTo>
                <a:lnTo>
                  <a:pt x="639" y="91"/>
                </a:lnTo>
                <a:lnTo>
                  <a:pt x="638" y="111"/>
                </a:lnTo>
                <a:lnTo>
                  <a:pt x="610" y="180"/>
                </a:lnTo>
                <a:lnTo>
                  <a:pt x="527" y="337"/>
                </a:lnTo>
                <a:lnTo>
                  <a:pt x="364" y="640"/>
                </a:lnTo>
                <a:lnTo>
                  <a:pt x="233" y="918"/>
                </a:lnTo>
                <a:lnTo>
                  <a:pt x="154" y="1121"/>
                </a:lnTo>
                <a:lnTo>
                  <a:pt x="86" y="1333"/>
                </a:lnTo>
                <a:lnTo>
                  <a:pt x="39" y="1552"/>
                </a:lnTo>
                <a:lnTo>
                  <a:pt x="19" y="1717"/>
                </a:lnTo>
                <a:lnTo>
                  <a:pt x="14" y="1828"/>
                </a:lnTo>
                <a:lnTo>
                  <a:pt x="19" y="1939"/>
                </a:lnTo>
                <a:lnTo>
                  <a:pt x="32" y="2050"/>
                </a:lnTo>
                <a:lnTo>
                  <a:pt x="55" y="2158"/>
                </a:lnTo>
                <a:lnTo>
                  <a:pt x="88" y="2266"/>
                </a:lnTo>
                <a:lnTo>
                  <a:pt x="132" y="2372"/>
                </a:lnTo>
                <a:lnTo>
                  <a:pt x="190" y="2474"/>
                </a:lnTo>
                <a:lnTo>
                  <a:pt x="259" y="2575"/>
                </a:lnTo>
                <a:lnTo>
                  <a:pt x="343" y="2671"/>
                </a:lnTo>
                <a:lnTo>
                  <a:pt x="439" y="2765"/>
                </a:lnTo>
                <a:lnTo>
                  <a:pt x="553" y="2854"/>
                </a:lnTo>
                <a:lnTo>
                  <a:pt x="615" y="2896"/>
                </a:lnTo>
                <a:lnTo>
                  <a:pt x="694" y="2946"/>
                </a:lnTo>
                <a:lnTo>
                  <a:pt x="851" y="3037"/>
                </a:lnTo>
                <a:lnTo>
                  <a:pt x="1009" y="3116"/>
                </a:lnTo>
                <a:lnTo>
                  <a:pt x="1169" y="3186"/>
                </a:lnTo>
                <a:lnTo>
                  <a:pt x="1327" y="3245"/>
                </a:lnTo>
                <a:lnTo>
                  <a:pt x="1487" y="3294"/>
                </a:lnTo>
                <a:lnTo>
                  <a:pt x="1643" y="3334"/>
                </a:lnTo>
                <a:lnTo>
                  <a:pt x="1800" y="3366"/>
                </a:lnTo>
                <a:lnTo>
                  <a:pt x="1956" y="3389"/>
                </a:lnTo>
                <a:lnTo>
                  <a:pt x="2108" y="3406"/>
                </a:lnTo>
                <a:lnTo>
                  <a:pt x="2333" y="3418"/>
                </a:lnTo>
                <a:lnTo>
                  <a:pt x="2621" y="3413"/>
                </a:lnTo>
                <a:lnTo>
                  <a:pt x="2891" y="3387"/>
                </a:lnTo>
                <a:lnTo>
                  <a:pt x="3019" y="3369"/>
                </a:lnTo>
                <a:close/>
                <a:moveTo>
                  <a:pt x="2008" y="1611"/>
                </a:moveTo>
                <a:lnTo>
                  <a:pt x="2008" y="1643"/>
                </a:lnTo>
                <a:lnTo>
                  <a:pt x="2005" y="1668"/>
                </a:lnTo>
                <a:lnTo>
                  <a:pt x="2009" y="1683"/>
                </a:lnTo>
                <a:lnTo>
                  <a:pt x="2018" y="1690"/>
                </a:lnTo>
                <a:lnTo>
                  <a:pt x="2028" y="1696"/>
                </a:lnTo>
                <a:lnTo>
                  <a:pt x="2055" y="1689"/>
                </a:lnTo>
                <a:lnTo>
                  <a:pt x="2084" y="1664"/>
                </a:lnTo>
                <a:lnTo>
                  <a:pt x="2105" y="1625"/>
                </a:lnTo>
                <a:lnTo>
                  <a:pt x="2110" y="1602"/>
                </a:lnTo>
                <a:lnTo>
                  <a:pt x="2110" y="1591"/>
                </a:lnTo>
                <a:lnTo>
                  <a:pt x="2103" y="1575"/>
                </a:lnTo>
                <a:lnTo>
                  <a:pt x="2080" y="1563"/>
                </a:lnTo>
                <a:lnTo>
                  <a:pt x="2039" y="1571"/>
                </a:lnTo>
                <a:lnTo>
                  <a:pt x="2016" y="1588"/>
                </a:lnTo>
                <a:lnTo>
                  <a:pt x="2008" y="1602"/>
                </a:lnTo>
                <a:lnTo>
                  <a:pt x="2008" y="16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B43626-08CA-497D-B6D1-E050DDA364C5}"/>
              </a:ext>
            </a:extLst>
          </p:cNvPr>
          <p:cNvSpPr txBox="1"/>
          <p:nvPr/>
        </p:nvSpPr>
        <p:spPr>
          <a:xfrm>
            <a:off x="3515785" y="3061894"/>
            <a:ext cx="538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n-BD" sz="6000" b="1" i="0" u="none" strike="noStrike" kern="1200" normalizeH="0" baseline="0" noProof="0" dirty="0">
                <a:ln w="38100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6000" b="1" kern="0" dirty="0">
                <a:ln w="38100">
                  <a:noFill/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r>
              <a:rPr kumimoji="0" lang="bn-BD" sz="6000" b="1" i="0" u="none" strike="noStrike" kern="1200" normalizeH="0" baseline="0" noProof="0" dirty="0">
                <a:ln w="38100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endParaRPr kumimoji="0" lang="en-US" sz="6000" b="1" i="0" u="none" strike="noStrike" kern="1200" normalizeH="0" baseline="0" noProof="0" dirty="0">
              <a:ln w="38100">
                <a:noFill/>
                <a:prstDash val="solid"/>
              </a:ln>
              <a:solidFill>
                <a:schemeClr val="bg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9FFDC7-708C-4857-BDAA-B438D1A055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2" grpId="0" animBg="1"/>
      <p:bldP spid="54" grpId="0" animBg="1"/>
      <p:bldP spid="59" grpId="0" animBg="1"/>
      <p:bldP spid="62" grpId="0" animBg="1"/>
      <p:bldP spid="63" grpId="0" animBg="1"/>
      <p:bldP spid="66" grpId="0" animBg="1"/>
      <p:bldP spid="71" grpId="0" animBg="1"/>
      <p:bldP spid="73" grpId="0" animBg="1"/>
      <p:bldP spid="75" grpId="0" animBg="1"/>
      <p:bldP spid="77" grpId="0" animBg="1"/>
      <p:bldP spid="80" grpId="0" animBg="1"/>
      <p:bldP spid="81" grpId="0" animBg="1"/>
      <p:bldP spid="85" grpId="0" animBg="1"/>
      <p:bldP spid="87" grpId="0" animBg="1"/>
      <p:bldP spid="89" grpId="0" animBg="1"/>
      <p:bldP spid="94" grpId="0" animBg="1"/>
      <p:bldP spid="96" grpId="0" animBg="1"/>
      <p:bldP spid="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743B69-AD86-4E9A-997F-8FB6E1DA0810}"/>
              </a:ext>
            </a:extLst>
          </p:cNvPr>
          <p:cNvGrpSpPr/>
          <p:nvPr/>
        </p:nvGrpSpPr>
        <p:grpSpPr>
          <a:xfrm>
            <a:off x="1645920" y="576776"/>
            <a:ext cx="3713870" cy="2349303"/>
            <a:chOff x="1941342" y="703385"/>
            <a:chExt cx="3713870" cy="23493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EFB316-E735-48B8-8870-7A90AE1E9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78" b="89805" l="10000" r="91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4" t="21567" r="7960" b="19805"/>
            <a:stretch/>
          </p:blipFill>
          <p:spPr>
            <a:xfrm>
              <a:off x="2097705" y="956604"/>
              <a:ext cx="3305517" cy="175845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844D01D-EA36-4E6F-AAAD-2E42704D939D}"/>
                </a:ext>
              </a:extLst>
            </p:cNvPr>
            <p:cNvSpPr/>
            <p:nvPr/>
          </p:nvSpPr>
          <p:spPr>
            <a:xfrm>
              <a:off x="1941342" y="703385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8F5F7C-D9AE-4FB6-AA8B-963BBCA488A5}"/>
              </a:ext>
            </a:extLst>
          </p:cNvPr>
          <p:cNvGrpSpPr/>
          <p:nvPr/>
        </p:nvGrpSpPr>
        <p:grpSpPr>
          <a:xfrm>
            <a:off x="1645920" y="3650567"/>
            <a:ext cx="3713870" cy="2349303"/>
            <a:chOff x="1598106" y="3650567"/>
            <a:chExt cx="3713870" cy="234930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A5B8C76-E9D8-42BE-B9BA-B8AECB4882DA}"/>
                </a:ext>
              </a:extLst>
            </p:cNvPr>
            <p:cNvSpPr/>
            <p:nvPr/>
          </p:nvSpPr>
          <p:spPr>
            <a:xfrm>
              <a:off x="1598106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4879C4-B885-4480-91A1-19C3E9369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400" r="9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6527" y="4041648"/>
              <a:ext cx="3436784" cy="158367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F57BA5-15E2-4B98-B958-E431A8204AC1}"/>
              </a:ext>
            </a:extLst>
          </p:cNvPr>
          <p:cNvSpPr txBox="1"/>
          <p:nvPr/>
        </p:nvSpPr>
        <p:spPr>
          <a:xfrm>
            <a:off x="6832213" y="1243595"/>
            <a:ext cx="19643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6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চিচিঙ্গা</a:t>
            </a:r>
            <a:endParaRPr lang="en-US" sz="6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6A7B5-8DEC-4DF7-BDBC-22E7BC799A59}"/>
              </a:ext>
            </a:extLst>
          </p:cNvPr>
          <p:cNvSpPr txBox="1"/>
          <p:nvPr/>
        </p:nvSpPr>
        <p:spPr>
          <a:xfrm>
            <a:off x="6832212" y="4471275"/>
            <a:ext cx="217409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kumimoji="0" lang="en-US" sz="6000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kumimoji="0" lang="en-US" sz="6000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000" i="0" u="none" strike="noStrike" kern="1200" cap="none" spc="0" normalizeH="0" noProof="0" dirty="0" err="1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81CC5E-D70E-43FE-BFB2-D3DC664345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78426-A980-4113-B42C-72AE17C198DF}"/>
              </a:ext>
            </a:extLst>
          </p:cNvPr>
          <p:cNvGrpSpPr/>
          <p:nvPr/>
        </p:nvGrpSpPr>
        <p:grpSpPr>
          <a:xfrm>
            <a:off x="1645920" y="576776"/>
            <a:ext cx="3713870" cy="2349303"/>
            <a:chOff x="1645920" y="576776"/>
            <a:chExt cx="3713870" cy="234930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C028CB-355B-4F23-BC51-996EAF64ADFD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ADD36D-4F40-4EEC-83E2-153BE75A1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333" r="99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959" y="744463"/>
              <a:ext cx="2907791" cy="206776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33F694-1D6A-47E8-A8EE-E8A1EC3FB1AB}"/>
              </a:ext>
            </a:extLst>
          </p:cNvPr>
          <p:cNvGrpSpPr/>
          <p:nvPr/>
        </p:nvGrpSpPr>
        <p:grpSpPr>
          <a:xfrm>
            <a:off x="1417061" y="3650567"/>
            <a:ext cx="4076377" cy="2349303"/>
            <a:chOff x="1417061" y="3650567"/>
            <a:chExt cx="4076377" cy="234930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66C33C-E57A-4BF3-91B6-3BC89EAC0638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879BA7-0F88-4111-BE67-1B54CF679F35}"/>
                </a:ext>
              </a:extLst>
            </p:cNvPr>
            <p:cNvGrpSpPr/>
            <p:nvPr/>
          </p:nvGrpSpPr>
          <p:grpSpPr>
            <a:xfrm>
              <a:off x="1417061" y="4198409"/>
              <a:ext cx="4076377" cy="1394755"/>
              <a:chOff x="1417061" y="4198409"/>
              <a:chExt cx="4076377" cy="139475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2A18EAE-B5AC-4A49-9DA0-1F84C8C893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62109" l="53711" r="73047">
                            <a14:foregroundMark x1="60742" y1="55469" x2="60742" y2="57031"/>
                            <a14:foregroundMark x1="58984" y1="54883" x2="56445" y2="55469"/>
                            <a14:foregroundMark x1="62109" y1="55469" x2="62305" y2="57422"/>
                            <a14:backgroundMark x1="60742" y1="22070" x2="57617" y2="31641"/>
                            <a14:backgroundMark x1="66992" y1="13672" x2="64453" y2="16211"/>
                            <a14:backgroundMark x1="62695" y1="23242" x2="58008" y2="341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23" t="6835" r="22839" b="38452"/>
              <a:stretch/>
            </p:blipFill>
            <p:spPr>
              <a:xfrm rot="3997304">
                <a:off x="2824765" y="2790705"/>
                <a:ext cx="1073904" cy="388931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C4A9CF5-E927-46C8-BE0E-7F801FE1D9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62109" l="53711" r="73047">
                            <a14:foregroundMark x1="60742" y1="55469" x2="60742" y2="57031"/>
                            <a14:foregroundMark x1="58984" y1="54883" x2="56445" y2="55469"/>
                            <a14:foregroundMark x1="62109" y1="55469" x2="62305" y2="57422"/>
                            <a14:backgroundMark x1="60742" y1="22070" x2="57617" y2="31641"/>
                            <a14:backgroundMark x1="66992" y1="13672" x2="64453" y2="16211"/>
                            <a14:backgroundMark x1="62695" y1="23242" x2="58008" y2="341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23" t="6835" r="22839" b="38452"/>
              <a:stretch/>
            </p:blipFill>
            <p:spPr>
              <a:xfrm rot="3309759">
                <a:off x="3011830" y="3111556"/>
                <a:ext cx="1073904" cy="3889312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4B1663-72C8-4829-9435-58061179326D}"/>
              </a:ext>
            </a:extLst>
          </p:cNvPr>
          <p:cNvSpPr txBox="1"/>
          <p:nvPr/>
        </p:nvSpPr>
        <p:spPr>
          <a:xfrm>
            <a:off x="7326653" y="1424401"/>
            <a:ext cx="14515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noProof="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694494-D46E-4E9F-84F5-20137C19E63C}"/>
              </a:ext>
            </a:extLst>
          </p:cNvPr>
          <p:cNvSpPr txBox="1"/>
          <p:nvPr/>
        </p:nvSpPr>
        <p:spPr>
          <a:xfrm>
            <a:off x="7326653" y="4735361"/>
            <a:ext cx="16814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6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ধুন্দল</a:t>
            </a:r>
            <a:endParaRPr lang="en-US" sz="6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F2A56D-1009-45C0-B525-3D44B5311125}"/>
              </a:ext>
            </a:extLst>
          </p:cNvPr>
          <p:cNvGrpSpPr/>
          <p:nvPr/>
        </p:nvGrpSpPr>
        <p:grpSpPr>
          <a:xfrm>
            <a:off x="1645920" y="576776"/>
            <a:ext cx="3713870" cy="2349303"/>
            <a:chOff x="1645920" y="576776"/>
            <a:chExt cx="3713870" cy="234930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F3082E4-7F27-40B8-8642-5220C370E047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775159-E06B-4398-9F2A-1A4A9C5B6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6667" l="0" r="99462">
                          <a14:backgroundMark x1="18817" y1="56667" x2="6989" y2="56667"/>
                          <a14:backgroundMark x1="74462" y1="56296" x2="92742" y2="56667"/>
                          <a14:backgroundMark x1="55376" y1="91852" x2="24731" y2="84074"/>
                          <a14:backgroundMark x1="24731" y1="82593" x2="13710" y2="74815"/>
                          <a14:backgroundMark x1="57796" y1="92222" x2="91129" y2="9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875" y="756754"/>
              <a:ext cx="2901814" cy="210615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D452F0-4A80-475F-8C10-B1EB956F09FE}"/>
              </a:ext>
            </a:extLst>
          </p:cNvPr>
          <p:cNvGrpSpPr/>
          <p:nvPr/>
        </p:nvGrpSpPr>
        <p:grpSpPr>
          <a:xfrm>
            <a:off x="1645920" y="3650567"/>
            <a:ext cx="3713870" cy="2349303"/>
            <a:chOff x="1645920" y="3650567"/>
            <a:chExt cx="3713870" cy="234930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94B6D75-9D86-4580-9E57-9E8AD019FD4F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A68C79-E69D-42A2-AB95-56B2F08A8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" t="33616" r="-1299" b="15283"/>
            <a:stretch/>
          </p:blipFill>
          <p:spPr>
            <a:xfrm>
              <a:off x="1765729" y="3943919"/>
              <a:ext cx="3474251" cy="1762597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4FB9C1-EF48-4F1A-8C8C-2E10116BBFA9}"/>
              </a:ext>
            </a:extLst>
          </p:cNvPr>
          <p:cNvSpPr txBox="1"/>
          <p:nvPr/>
        </p:nvSpPr>
        <p:spPr>
          <a:xfrm>
            <a:off x="7079747" y="1397484"/>
            <a:ext cx="18094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kumimoji="0" lang="en-US" sz="6000" i="0" u="none" strike="noStrike" kern="1200" cap="none" spc="0" normalizeH="0" baseline="0" noProof="0" dirty="0">
              <a:ln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CB07E9-7ABC-4E7B-BB1B-72B5571B23F9}"/>
              </a:ext>
            </a:extLst>
          </p:cNvPr>
          <p:cNvSpPr txBox="1"/>
          <p:nvPr/>
        </p:nvSpPr>
        <p:spPr>
          <a:xfrm>
            <a:off x="7079747" y="4317385"/>
            <a:ext cx="167348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ঝিঙ্গা</a:t>
            </a:r>
            <a:endParaRPr kumimoji="0" lang="en-US" sz="6000" i="0" u="none" strike="noStrike" kern="1200" cap="none" spc="0" normalizeH="0" baseline="0" noProof="0" dirty="0">
              <a:ln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A1F57E-F4EB-42F2-ADD7-7BD406ECA745}"/>
              </a:ext>
            </a:extLst>
          </p:cNvPr>
          <p:cNvGrpSpPr/>
          <p:nvPr/>
        </p:nvGrpSpPr>
        <p:grpSpPr>
          <a:xfrm>
            <a:off x="1645920" y="576776"/>
            <a:ext cx="3713870" cy="2438400"/>
            <a:chOff x="1645920" y="576776"/>
            <a:chExt cx="3713870" cy="2438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3D5F4F0-AAD8-4A9E-BC9B-FA2ED4AB2B1E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742613-2708-46BB-821B-C150FC75D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50" b="99250" l="800" r="99400">
                          <a14:foregroundMark x1="71400" y1="13750" x2="56600" y2="11000"/>
                          <a14:foregroundMark x1="51400" y1="15000" x2="29800" y2="24250"/>
                          <a14:foregroundMark x1="86600" y1="46250" x2="92600" y2="4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854" y="576776"/>
              <a:ext cx="3048000" cy="2438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29921C-8318-46F6-BF6F-C00DD7956477}"/>
              </a:ext>
            </a:extLst>
          </p:cNvPr>
          <p:cNvGrpSpPr/>
          <p:nvPr/>
        </p:nvGrpSpPr>
        <p:grpSpPr>
          <a:xfrm>
            <a:off x="1645920" y="3650567"/>
            <a:ext cx="3713870" cy="2349303"/>
            <a:chOff x="1645920" y="3650567"/>
            <a:chExt cx="3713870" cy="234930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97337B-7EA5-451B-A9E0-A7F18609895F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6B3827B-2DF7-4BD0-B10F-BA730D39E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621" b="98851" l="690" r="100000">
                          <a14:foregroundMark x1="35862" y1="16667" x2="8276" y2="90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364" y="3739664"/>
              <a:ext cx="3476132" cy="2085679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55C52DB-2C58-4985-84C2-594B101575A6}"/>
              </a:ext>
            </a:extLst>
          </p:cNvPr>
          <p:cNvSpPr txBox="1"/>
          <p:nvPr/>
        </p:nvSpPr>
        <p:spPr>
          <a:xfrm>
            <a:off x="7052332" y="1243595"/>
            <a:ext cx="18094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noProof="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শশা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916F51-B52A-4323-9C95-3C3B4998EA6C}"/>
              </a:ext>
            </a:extLst>
          </p:cNvPr>
          <p:cNvSpPr txBox="1"/>
          <p:nvPr/>
        </p:nvSpPr>
        <p:spPr>
          <a:xfrm>
            <a:off x="7052331" y="4428560"/>
            <a:ext cx="2859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noProof="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পানি কচু</a:t>
            </a:r>
            <a:endParaRPr kumimoji="0" lang="en-US" sz="6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1DFFD9-16C8-4E4E-83BB-44D993E515C5}"/>
              </a:ext>
            </a:extLst>
          </p:cNvPr>
          <p:cNvGrpSpPr/>
          <p:nvPr/>
        </p:nvGrpSpPr>
        <p:grpSpPr>
          <a:xfrm>
            <a:off x="1645920" y="576776"/>
            <a:ext cx="3713870" cy="2381250"/>
            <a:chOff x="1645920" y="576776"/>
            <a:chExt cx="3713870" cy="238125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C59E853-231D-4ED5-B77A-DD32CCED6F0D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1F5D74-7326-4DA4-82B9-4BA942B4F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9600" l="100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77618" y="440022"/>
              <a:ext cx="2381250" cy="265475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A513D3-F25F-4C4B-B9EC-6F38EC4017D8}"/>
              </a:ext>
            </a:extLst>
          </p:cNvPr>
          <p:cNvGrpSpPr/>
          <p:nvPr/>
        </p:nvGrpSpPr>
        <p:grpSpPr>
          <a:xfrm>
            <a:off x="1645920" y="3561470"/>
            <a:ext cx="3713870" cy="2438400"/>
            <a:chOff x="1645920" y="3561470"/>
            <a:chExt cx="3713870" cy="24384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7E0DB31-C095-4E18-A2B3-5D84AF204844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D8E7BD-814D-4E6F-8521-54E8F8917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91" b="100000" l="4015" r="978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084" y="3561470"/>
              <a:ext cx="3291541" cy="24384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2D1CE4C-9C9A-4FE4-A851-21B4401F1C8C}"/>
              </a:ext>
            </a:extLst>
          </p:cNvPr>
          <p:cNvSpPr txBox="1"/>
          <p:nvPr/>
        </p:nvSpPr>
        <p:spPr>
          <a:xfrm>
            <a:off x="6615840" y="1397484"/>
            <a:ext cx="18094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AF83EF-0346-4A73-97AE-CFDB5F00EAC0}"/>
              </a:ext>
            </a:extLst>
          </p:cNvPr>
          <p:cNvSpPr txBox="1"/>
          <p:nvPr/>
        </p:nvSpPr>
        <p:spPr>
          <a:xfrm>
            <a:off x="6744964" y="4426727"/>
            <a:ext cx="25819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কাঁকরোল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C62FCF-1B69-4461-9217-1D277CEFC4A7}"/>
              </a:ext>
            </a:extLst>
          </p:cNvPr>
          <p:cNvGrpSpPr/>
          <p:nvPr/>
        </p:nvGrpSpPr>
        <p:grpSpPr>
          <a:xfrm>
            <a:off x="1645920" y="576776"/>
            <a:ext cx="3713870" cy="2349303"/>
            <a:chOff x="1645920" y="576776"/>
            <a:chExt cx="3713870" cy="234930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142CBE8-CC15-463E-A60B-71227D0D1E21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64310DC-F8A9-40DD-BDAF-95E5EBC97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084" y="774130"/>
              <a:ext cx="3473803" cy="195459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BAA753-5C63-4E3F-816D-C5B6CC9EFAFF}"/>
              </a:ext>
            </a:extLst>
          </p:cNvPr>
          <p:cNvGrpSpPr/>
          <p:nvPr/>
        </p:nvGrpSpPr>
        <p:grpSpPr>
          <a:xfrm>
            <a:off x="1645920" y="3650567"/>
            <a:ext cx="3713870" cy="2349303"/>
            <a:chOff x="1645920" y="3650567"/>
            <a:chExt cx="3713870" cy="234930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8381D2B-72EE-4703-89C9-50666979598D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4ACCE4C-FECA-44EC-BAFD-713F25A4A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228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7084" y="3650567"/>
              <a:ext cx="3117252" cy="2295737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FF4DB42-096B-4373-8915-788B3422787F}"/>
              </a:ext>
            </a:extLst>
          </p:cNvPr>
          <p:cNvSpPr txBox="1"/>
          <p:nvPr/>
        </p:nvSpPr>
        <p:spPr>
          <a:xfrm>
            <a:off x="6832212" y="1397483"/>
            <a:ext cx="24763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33C281-105F-4640-AFBB-4B42326E4CA5}"/>
              </a:ext>
            </a:extLst>
          </p:cNvPr>
          <p:cNvSpPr txBox="1"/>
          <p:nvPr/>
        </p:nvSpPr>
        <p:spPr>
          <a:xfrm>
            <a:off x="6996804" y="4317386"/>
            <a:ext cx="24763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ডাটাশাক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91E3D2-A9F8-45F3-A252-5589EF0589C8}"/>
              </a:ext>
            </a:extLst>
          </p:cNvPr>
          <p:cNvSpPr txBox="1"/>
          <p:nvPr/>
        </p:nvSpPr>
        <p:spPr>
          <a:xfrm>
            <a:off x="6967901" y="4341858"/>
            <a:ext cx="356304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F65590-18BC-43FD-9D47-7EC838EA4C69}"/>
              </a:ext>
            </a:extLst>
          </p:cNvPr>
          <p:cNvGrpSpPr/>
          <p:nvPr/>
        </p:nvGrpSpPr>
        <p:grpSpPr>
          <a:xfrm>
            <a:off x="1617017" y="302905"/>
            <a:ext cx="3713870" cy="2685497"/>
            <a:chOff x="1645920" y="278433"/>
            <a:chExt cx="3713870" cy="268549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43B310A5-0F8E-4097-AF95-FCCFFCA68AEE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73CD10-F233-4FD7-B84A-E6DAFB178D7F}"/>
                </a:ext>
              </a:extLst>
            </p:cNvPr>
            <p:cNvGrpSpPr/>
            <p:nvPr/>
          </p:nvGrpSpPr>
          <p:grpSpPr>
            <a:xfrm>
              <a:off x="1880975" y="278433"/>
              <a:ext cx="2716932" cy="2685497"/>
              <a:chOff x="1880975" y="278433"/>
              <a:chExt cx="2716932" cy="268549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4E12275-AEC6-4FA6-81DF-99BB71FB1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9938" b="100000" l="3200" r="100000">
                            <a14:backgroundMark x1="69600" y1="98758" x2="48200" y2="952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512" y="278433"/>
                <a:ext cx="2364395" cy="228400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B10B352-F1E2-46D0-980C-B525E7907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9938" b="100000" l="3200" r="100000">
                            <a14:backgroundMark x1="69600" y1="98758" x2="48200" y2="952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5365">
                <a:off x="1880975" y="679925"/>
                <a:ext cx="2364395" cy="2284005"/>
              </a:xfrm>
              <a:prstGeom prst="rect">
                <a:avLst/>
              </a:prstGeom>
            </p:spPr>
          </p:pic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235F819-FCEB-4CF4-9974-F9FF27DCEB39}"/>
              </a:ext>
            </a:extLst>
          </p:cNvPr>
          <p:cNvSpPr txBox="1"/>
          <p:nvPr/>
        </p:nvSpPr>
        <p:spPr>
          <a:xfrm>
            <a:off x="6967901" y="1417475"/>
            <a:ext cx="302724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চাল কুমড়া</a:t>
            </a:r>
            <a:endParaRPr kumimoji="0" lang="en-US" sz="6000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F579151-C972-4FC4-930D-24E4EF507B5B}"/>
              </a:ext>
            </a:extLst>
          </p:cNvPr>
          <p:cNvGrpSpPr/>
          <p:nvPr/>
        </p:nvGrpSpPr>
        <p:grpSpPr>
          <a:xfrm>
            <a:off x="1617017" y="3675039"/>
            <a:ext cx="3713870" cy="2349303"/>
            <a:chOff x="1645920" y="3650567"/>
            <a:chExt cx="3713870" cy="234930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4C69F45-2AB0-41A3-ACC3-DBC66275A411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3EAC4FD-80E9-4109-BBAD-BE3557ED0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9824" b="89673" l="1316" r="100000">
                          <a14:backgroundMark x1="33947" y1="83627" x2="21842" y2="798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27" b="13531"/>
            <a:stretch/>
          </p:blipFill>
          <p:spPr>
            <a:xfrm>
              <a:off x="2085602" y="3792575"/>
              <a:ext cx="2834505" cy="2065284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7EC7E3A7-B465-412B-A2AA-88E880CCA8D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233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9" t="18231" r="-269" b="16086"/>
          <a:stretch/>
        </p:blipFill>
        <p:spPr>
          <a:xfrm>
            <a:off x="3859385" y="2495167"/>
            <a:ext cx="5538195" cy="36404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E5EA33D-4D06-4755-88E0-CC097A8A6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805" l="10000" r="91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4" t="21567" r="7960" b="19805"/>
          <a:stretch/>
        </p:blipFill>
        <p:spPr>
          <a:xfrm rot="16200000">
            <a:off x="3997941" y="2202044"/>
            <a:ext cx="2578323" cy="140831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75AFCCA7-832B-428E-A852-31482D6882AB}"/>
              </a:ext>
            </a:extLst>
          </p:cNvPr>
          <p:cNvGrpSpPr/>
          <p:nvPr/>
        </p:nvGrpSpPr>
        <p:grpSpPr>
          <a:xfrm rot="4888865">
            <a:off x="3192863" y="2968334"/>
            <a:ext cx="3179598" cy="1117030"/>
            <a:chOff x="1417061" y="4198409"/>
            <a:chExt cx="4076377" cy="139475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F882F01-9252-45C1-894B-AD643206E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2109" l="53711" r="73047">
                          <a14:foregroundMark x1="60742" y1="55469" x2="60742" y2="57031"/>
                          <a14:foregroundMark x1="58984" y1="54883" x2="56445" y2="55469"/>
                          <a14:foregroundMark x1="62109" y1="55469" x2="62305" y2="57422"/>
                          <a14:backgroundMark x1="60742" y1="22070" x2="57617" y2="31641"/>
                          <a14:backgroundMark x1="66992" y1="13672" x2="64453" y2="16211"/>
                          <a14:backgroundMark x1="62695" y1="23242" x2="58008" y2="3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3" t="6835" r="22839" b="38452"/>
            <a:stretch/>
          </p:blipFill>
          <p:spPr>
            <a:xfrm rot="3997304">
              <a:off x="2824765" y="2790705"/>
              <a:ext cx="1073904" cy="388931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69F1981-8B3D-4966-94BA-1DC12A1D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2109" l="53711" r="73047">
                          <a14:foregroundMark x1="60742" y1="55469" x2="60742" y2="57031"/>
                          <a14:foregroundMark x1="58984" y1="54883" x2="56445" y2="55469"/>
                          <a14:foregroundMark x1="62109" y1="55469" x2="62305" y2="57422"/>
                          <a14:backgroundMark x1="60742" y1="22070" x2="57617" y2="31641"/>
                          <a14:backgroundMark x1="66992" y1="13672" x2="64453" y2="16211"/>
                          <a14:backgroundMark x1="62695" y1="23242" x2="58008" y2="3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3" t="6835" r="22839" b="38452"/>
            <a:stretch/>
          </p:blipFill>
          <p:spPr>
            <a:xfrm rot="3309759">
              <a:off x="3011830" y="3111556"/>
              <a:ext cx="1073904" cy="3889312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B8A34392-88F4-4DA8-BD0C-D14FF32D2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667" l="0" r="99462">
                        <a14:backgroundMark x1="18817" y1="56667" x2="6989" y2="56667"/>
                        <a14:backgroundMark x1="74462" y1="56296" x2="92742" y2="56667"/>
                        <a14:backgroundMark x1="55376" y1="91852" x2="24731" y2="84074"/>
                        <a14:backgroundMark x1="24731" y1="82593" x2="13710" y2="74815"/>
                        <a14:backgroundMark x1="57796" y1="92222" x2="91129" y2="9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9569">
            <a:off x="6446583" y="2056688"/>
            <a:ext cx="2263432" cy="16867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329DA4F-DFF0-4B3F-9223-05E87D3951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" t="33616" r="-1299" b="15283"/>
          <a:stretch/>
        </p:blipFill>
        <p:spPr>
          <a:xfrm rot="1867465">
            <a:off x="3902701" y="3954113"/>
            <a:ext cx="2782454" cy="137483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FB9844A-7AC8-48BA-B9A6-B0379D147E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21" b="98851" l="690" r="100000">
                        <a14:foregroundMark x1="35862" y1="16667" x2="8276" y2="90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1" y="2700488"/>
            <a:ext cx="2783960" cy="162684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5117F89-0246-494F-86C8-7A57BEE0C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1931" y="3181395"/>
            <a:ext cx="2752447" cy="123527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AA2387A-6170-4780-AC65-042ED78C50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6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3795">
            <a:off x="6298705" y="2541480"/>
            <a:ext cx="1907092" cy="207072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697DE60-7F38-4FCB-8608-D5E8948D3E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91" b="100000" l="4015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76" y="2691800"/>
            <a:ext cx="2636125" cy="190196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B70E2EA-A54F-42DE-9509-F012DAB898C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16" y="3417364"/>
            <a:ext cx="2782095" cy="152459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B288981-F24C-49AC-B275-D0C07333A91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22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051984" y="1762627"/>
            <a:ext cx="2431475" cy="183860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D90CCD1C-E8E5-431E-8568-653CA6C500E2}"/>
              </a:ext>
            </a:extLst>
          </p:cNvPr>
          <p:cNvGrpSpPr/>
          <p:nvPr/>
        </p:nvGrpSpPr>
        <p:grpSpPr>
          <a:xfrm rot="19391345">
            <a:off x="6563127" y="3276701"/>
            <a:ext cx="2175933" cy="2094703"/>
            <a:chOff x="1880975" y="278433"/>
            <a:chExt cx="2716932" cy="2685497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ACAE204-064D-4B27-8F83-246A581E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9938" b="100000" l="3200" r="100000">
                          <a14:backgroundMark x1="69600" y1="98758" x2="48200" y2="952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512" y="278433"/>
              <a:ext cx="2364395" cy="228400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FA88B60-A8D0-42C7-9D7E-335ECBDE5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9938" b="100000" l="3200" r="100000">
                          <a14:backgroundMark x1="69600" y1="98758" x2="48200" y2="952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5365">
              <a:off x="1880975" y="679925"/>
              <a:ext cx="2364395" cy="2284005"/>
            </a:xfrm>
            <a:prstGeom prst="rect">
              <a:avLst/>
            </a:prstGeom>
          </p:spPr>
        </p:pic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6FD86561-30FB-4211-86AA-D715AB95B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50" b="99250" l="800" r="99400">
                        <a14:foregroundMark x1="71400" y1="13750" x2="56600" y2="11000"/>
                        <a14:foregroundMark x1="51400" y1="15000" x2="29800" y2="24250"/>
                        <a14:foregroundMark x1="86600" y1="46250" x2="9260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258">
            <a:off x="5290236" y="3365510"/>
            <a:ext cx="2377458" cy="195286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83486F8-2B76-4F5A-819D-D63B8D142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33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77" y="2587958"/>
            <a:ext cx="2328788" cy="161286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514F458-59DB-44B1-97A3-8FD5A286794F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824" b="89673" l="1316" r="100000">
                        <a14:backgroundMark x1="33947" y1="83627" x2="21842" y2="7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27" b="13531"/>
          <a:stretch/>
        </p:blipFill>
        <p:spPr>
          <a:xfrm>
            <a:off x="6769697" y="3103364"/>
            <a:ext cx="1412717" cy="102933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89FF816D-10E7-48F1-B22D-DD36418FD930}"/>
              </a:ext>
            </a:extLst>
          </p:cNvPr>
          <p:cNvSpPr txBox="1"/>
          <p:nvPr/>
        </p:nvSpPr>
        <p:spPr>
          <a:xfrm>
            <a:off x="1313263" y="659424"/>
            <a:ext cx="1005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 কি বলতে পার,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সবজিগুলো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পাওয়া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149BDC-1DBA-4B71-8392-940F22F6E382}"/>
              </a:ext>
            </a:extLst>
          </p:cNvPr>
          <p:cNvSpPr txBox="1"/>
          <p:nvPr/>
        </p:nvSpPr>
        <p:spPr>
          <a:xfrm>
            <a:off x="3145759" y="735133"/>
            <a:ext cx="639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87F770-5028-4B0A-8AD2-BCBA954AA8A6}"/>
              </a:ext>
            </a:extLst>
          </p:cNvPr>
          <p:cNvSpPr txBox="1"/>
          <p:nvPr/>
        </p:nvSpPr>
        <p:spPr>
          <a:xfrm>
            <a:off x="3379392" y="692836"/>
            <a:ext cx="577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সবজিগুলো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কালীন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16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5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75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25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5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25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75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2" grpId="0"/>
      <p:bldP spid="22" grpId="1"/>
      <p:bldP spid="23" grpId="0"/>
      <p:bldP spid="23" grpId="1"/>
      <p:bldP spid="30" grpId="0"/>
      <p:bldP spid="30" grpId="1"/>
      <p:bldP spid="31" grpId="0"/>
      <p:bldP spid="31" grpId="1"/>
      <p:bldP spid="38" grpId="0"/>
      <p:bldP spid="38" grpId="1"/>
      <p:bldP spid="39" grpId="0"/>
      <p:bldP spid="39" grpId="1"/>
      <p:bldP spid="46" grpId="0"/>
      <p:bldP spid="46" grpId="1"/>
      <p:bldP spid="47" grpId="0"/>
      <p:bldP spid="47" grpId="1"/>
      <p:bldP spid="54" grpId="0"/>
      <p:bldP spid="54" grpId="1"/>
      <p:bldP spid="55" grpId="0"/>
      <p:bldP spid="55" grpId="1"/>
      <p:bldP spid="56" grpId="0"/>
      <p:bldP spid="56" grpId="1"/>
      <p:bldP spid="62" grpId="0"/>
      <p:bldP spid="62" grpId="1"/>
      <p:bldP spid="85" grpId="0"/>
      <p:bldP spid="85" grpId="1"/>
      <p:bldP spid="86" grpId="0"/>
      <p:bldP spid="86" grpId="1"/>
      <p:bldP spid="87" grpId="0"/>
      <p:bldP spid="8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DF57BA5-15E2-4B98-B958-E431A8204AC1}"/>
              </a:ext>
            </a:extLst>
          </p:cNvPr>
          <p:cNvSpPr txBox="1"/>
          <p:nvPr/>
        </p:nvSpPr>
        <p:spPr>
          <a:xfrm>
            <a:off x="6832212" y="1243595"/>
            <a:ext cx="17892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en-US" sz="6000" dirty="0" err="1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6000" dirty="0">
              <a:ln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6A7B5-8DEC-4DF7-BDBC-22E7BC799A59}"/>
              </a:ext>
            </a:extLst>
          </p:cNvPr>
          <p:cNvSpPr txBox="1"/>
          <p:nvPr/>
        </p:nvSpPr>
        <p:spPr>
          <a:xfrm>
            <a:off x="6832212" y="4471275"/>
            <a:ext cx="163291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n-IN" sz="6000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 </a:t>
            </a:r>
            <a:endParaRPr lang="en-US" sz="6000" dirty="0">
              <a:ln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82C30E-C32A-467B-9102-BED8851A0E83}"/>
              </a:ext>
            </a:extLst>
          </p:cNvPr>
          <p:cNvGrpSpPr/>
          <p:nvPr/>
        </p:nvGrpSpPr>
        <p:grpSpPr>
          <a:xfrm>
            <a:off x="1645920" y="576776"/>
            <a:ext cx="3713870" cy="2349303"/>
            <a:chOff x="1645920" y="576776"/>
            <a:chExt cx="3713870" cy="234930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844D01D-EA36-4E6F-AAAD-2E42704D939D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A46B2B-4D1C-4BA0-A244-38882AA56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547388" y="390470"/>
              <a:ext cx="2274536" cy="275613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AA6A97-CDCA-4BAA-A338-1566D1972254}"/>
              </a:ext>
            </a:extLst>
          </p:cNvPr>
          <p:cNvGrpSpPr/>
          <p:nvPr/>
        </p:nvGrpSpPr>
        <p:grpSpPr>
          <a:xfrm>
            <a:off x="1645920" y="3506795"/>
            <a:ext cx="3713870" cy="2722941"/>
            <a:chOff x="1645920" y="3506795"/>
            <a:chExt cx="3713870" cy="27229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A5B8C76-E9D8-42BE-B9BA-B8AECB4882DA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981214-E668-4E55-93D2-E178D9027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8" b="98667" l="889" r="94444">
                          <a14:backgroundMark x1="53111" y1="79556" x2="37556" y2="84000"/>
                          <a14:backgroundMark x1="32667" y1="82667" x2="37556" y2="85778"/>
                          <a14:backgroundMark x1="82889" y1="88444" x2="75333" y2="91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276" y="3506795"/>
              <a:ext cx="2722941" cy="2722941"/>
            </a:xfrm>
            <a:prstGeom prst="rect">
              <a:avLst/>
            </a:prstGeom>
          </p:spPr>
        </p:pic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DFBD561-2F1C-4D8B-BD97-D8EF0593B6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4325A-F845-4EFC-BB81-D5A47F08798F}"/>
              </a:ext>
            </a:extLst>
          </p:cNvPr>
          <p:cNvSpPr txBox="1"/>
          <p:nvPr/>
        </p:nvSpPr>
        <p:spPr>
          <a:xfrm>
            <a:off x="6832211" y="1236802"/>
            <a:ext cx="264429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n-IN" sz="6000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শাক </a:t>
            </a:r>
            <a:endParaRPr lang="en-US" sz="6000" dirty="0">
              <a:ln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CF79C-DF1D-47A4-B3DE-8EE8812AED81}"/>
              </a:ext>
            </a:extLst>
          </p:cNvPr>
          <p:cNvSpPr txBox="1"/>
          <p:nvPr/>
        </p:nvSpPr>
        <p:spPr>
          <a:xfrm>
            <a:off x="6832212" y="4464482"/>
            <a:ext cx="301837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n-IN" sz="6000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 শাক </a:t>
            </a:r>
            <a:endParaRPr lang="en-US" sz="6000" dirty="0">
              <a:ln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417A37-AA6E-4E8A-A1B7-3D399DA7E6CC}"/>
              </a:ext>
            </a:extLst>
          </p:cNvPr>
          <p:cNvGrpSpPr/>
          <p:nvPr/>
        </p:nvGrpSpPr>
        <p:grpSpPr>
          <a:xfrm>
            <a:off x="1645920" y="569983"/>
            <a:ext cx="3713870" cy="2438500"/>
            <a:chOff x="1645920" y="576776"/>
            <a:chExt cx="3713870" cy="24385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67900F3-05BC-497B-848D-81252EF6C08C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78F15BD-D820-4AE8-82A0-C56253B8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451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490" y="632096"/>
              <a:ext cx="2383180" cy="238318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EA7348-6023-4405-8026-80FC83943620}"/>
              </a:ext>
            </a:extLst>
          </p:cNvPr>
          <p:cNvGrpSpPr/>
          <p:nvPr/>
        </p:nvGrpSpPr>
        <p:grpSpPr>
          <a:xfrm>
            <a:off x="1645920" y="3643774"/>
            <a:ext cx="3713870" cy="2349303"/>
            <a:chOff x="1645920" y="3650567"/>
            <a:chExt cx="3713870" cy="234930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9799E7-3384-4902-9E4A-EF49DD8D96DB}"/>
                </a:ext>
              </a:extLst>
            </p:cNvPr>
            <p:cNvSpPr/>
            <p:nvPr/>
          </p:nvSpPr>
          <p:spPr>
            <a:xfrm>
              <a:off x="1645920" y="3650567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83DB1B-831E-4868-9D47-964148159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55172" y1="37237" x2="55172" y2="37237"/>
                          <a14:backgroundMark x1="56650" y1="34234" x2="56650" y2="34234"/>
                          <a14:backgroundMark x1="58128" y1="27027" x2="58128" y2="27027"/>
                          <a14:backgroundMark x1="89163" y1="42042" x2="89163" y2="42042"/>
                          <a14:backgroundMark x1="58621" y1="77477" x2="58621" y2="774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74524" y="3650567"/>
              <a:ext cx="2913112" cy="214935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BBDA259-3008-4D42-AC40-FC6EA8E13BDF}"/>
              </a:ext>
            </a:extLst>
          </p:cNvPr>
          <p:cNvSpPr txBox="1"/>
          <p:nvPr/>
        </p:nvSpPr>
        <p:spPr>
          <a:xfrm>
            <a:off x="6832211" y="1243595"/>
            <a:ext cx="249189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n-IN" sz="6000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 শাক </a:t>
            </a:r>
            <a:endParaRPr lang="en-US" sz="6000" dirty="0">
              <a:ln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33D31D-D7DE-432B-8796-6E4D1DDF61E9}"/>
              </a:ext>
            </a:extLst>
          </p:cNvPr>
          <p:cNvGrpSpPr/>
          <p:nvPr/>
        </p:nvGrpSpPr>
        <p:grpSpPr>
          <a:xfrm>
            <a:off x="1645920" y="576776"/>
            <a:ext cx="3713870" cy="2366359"/>
            <a:chOff x="1645920" y="576776"/>
            <a:chExt cx="3713870" cy="236635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146F1B7-C5D3-4B4E-87A2-3728094F0B6F}"/>
                </a:ext>
              </a:extLst>
            </p:cNvPr>
            <p:cNvSpPr/>
            <p:nvPr/>
          </p:nvSpPr>
          <p:spPr>
            <a:xfrm>
              <a:off x="1645920" y="576776"/>
              <a:ext cx="3713870" cy="234930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80D07D2-B01D-46D2-B4C0-521EC6EF3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backgroundMark x1="72109" y1="11834" x2="38776" y2="2367"/>
                          <a14:backgroundMark x1="15646" y1="15976" x2="15646" y2="15976"/>
                          <a14:backgroundMark x1="25850" y1="17160" x2="25850" y2="8284"/>
                          <a14:backgroundMark x1="62585" y1="56805" x2="61224" y2="78698"/>
                          <a14:backgroundMark x1="41497" y1="68639" x2="41497" y2="81065"/>
                          <a14:backgroundMark x1="44218" y1="65089" x2="44218" y2="65089"/>
                          <a14:backgroundMark x1="56463" y1="48521" x2="56463" y2="48521"/>
                          <a14:backgroundMark x1="49660" y1="44970" x2="49660" y2="44970"/>
                          <a14:backgroundMark x1="38095" y1="12426" x2="38095" y2="12426"/>
                          <a14:backgroundMark x1="25170" y1="75148" x2="25170" y2="75148"/>
                          <a14:backgroundMark x1="38095" y1="68639" x2="38095" y2="68639"/>
                          <a14:backgroundMark x1="85714" y1="28994" x2="87075" y2="25444"/>
                          <a14:backgroundMark x1="95918" y1="32544" x2="95918" y2="32544"/>
                          <a14:backgroundMark x1="91156" y1="55030" x2="91156" y2="55030"/>
                          <a14:backgroundMark x1="85714" y1="70414" x2="85714" y2="70414"/>
                          <a14:backgroundMark x1="82313" y1="76923" x2="82313" y2="76923"/>
                          <a14:backgroundMark x1="74830" y1="85799" x2="74830" y2="85799"/>
                          <a14:backgroundMark x1="68707" y1="88166" x2="68707" y2="88166"/>
                          <a14:backgroundMark x1="78912" y1="81657" x2="78912" y2="81657"/>
                          <a14:backgroundMark x1="49660" y1="47337" x2="49660" y2="47337"/>
                          <a14:backgroundMark x1="54422" y1="51479" x2="54422" y2="51479"/>
                          <a14:backgroundMark x1="35374" y1="55030" x2="35374" y2="55030"/>
                          <a14:backgroundMark x1="7483" y1="53254" x2="7483" y2="53254"/>
                          <a14:backgroundMark x1="7483" y1="47929" x2="7483" y2="47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337836" y="146439"/>
              <a:ext cx="2330037" cy="3263355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A98DD9A-D305-4899-A083-5B4BDA3BDCA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233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9" t="18231" r="-269" b="16086"/>
          <a:stretch/>
        </p:blipFill>
        <p:spPr>
          <a:xfrm>
            <a:off x="3865431" y="3164871"/>
            <a:ext cx="4585233" cy="3248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5E7643-C08D-4734-9484-748E57BB18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00" b="92500" l="5000" r="98125">
                        <a14:backgroundMark x1="78750" y1="79375" x2="46250" y2="90000"/>
                        <a14:backgroundMark x1="8125" y1="63125" x2="8125" y2="6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83" y="2975757"/>
            <a:ext cx="2356017" cy="2473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2CCD4C-01C9-455C-91EF-CF0743BE6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5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4187">
            <a:off x="4102996" y="2170099"/>
            <a:ext cx="2473356" cy="23560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F420E6-720D-4ABE-BB78-A79B9EB855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55172" y1="37237" x2="55172" y2="37237"/>
                        <a14:backgroundMark x1="56650" y1="34234" x2="56650" y2="34234"/>
                        <a14:backgroundMark x1="58128" y1="27027" x2="58128" y2="27027"/>
                        <a14:backgroundMark x1="89163" y1="42042" x2="89163" y2="42042"/>
                        <a14:backgroundMark x1="58621" y1="77477" x2="58621" y2="7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54994">
            <a:off x="5893985" y="3044377"/>
            <a:ext cx="2991052" cy="25738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68F64EE-BF26-4A6C-998F-527D60962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667" l="889" r="94444">
                        <a14:backgroundMark x1="53111" y1="79556" x2="37556" y2="84000"/>
                        <a14:backgroundMark x1="32667" y1="82667" x2="37556" y2="85778"/>
                        <a14:backgroundMark x1="82889" y1="88444" x2="75333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922">
            <a:off x="4241999" y="3313513"/>
            <a:ext cx="1952932" cy="2050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153EFAC-3F27-4201-94F5-3BE18B6BD8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72109" y1="11834" x2="38776" y2="2367"/>
                        <a14:backgroundMark x1="15646" y1="15976" x2="15646" y2="15976"/>
                        <a14:backgroundMark x1="25850" y1="17160" x2="25850" y2="8284"/>
                        <a14:backgroundMark x1="62585" y1="56805" x2="61224" y2="78698"/>
                        <a14:backgroundMark x1="41497" y1="68639" x2="41497" y2="81065"/>
                        <a14:backgroundMark x1="44218" y1="65089" x2="44218" y2="65089"/>
                        <a14:backgroundMark x1="56463" y1="48521" x2="56463" y2="48521"/>
                        <a14:backgroundMark x1="49660" y1="44970" x2="49660" y2="44970"/>
                        <a14:backgroundMark x1="38095" y1="12426" x2="38095" y2="12426"/>
                        <a14:backgroundMark x1="25170" y1="75148" x2="25170" y2="75148"/>
                        <a14:backgroundMark x1="38095" y1="68639" x2="38095" y2="68639"/>
                        <a14:backgroundMark x1="85714" y1="28994" x2="87075" y2="25444"/>
                        <a14:backgroundMark x1="95918" y1="32544" x2="95918" y2="32544"/>
                        <a14:backgroundMark x1="91156" y1="55030" x2="91156" y2="55030"/>
                        <a14:backgroundMark x1="85714" y1="70414" x2="85714" y2="70414"/>
                        <a14:backgroundMark x1="82313" y1="76923" x2="82313" y2="76923"/>
                        <a14:backgroundMark x1="74830" y1="85799" x2="74830" y2="85799"/>
                        <a14:backgroundMark x1="68707" y1="88166" x2="68707" y2="88166"/>
                        <a14:backgroundMark x1="78912" y1="81657" x2="78912" y2="81657"/>
                        <a14:backgroundMark x1="49660" y1="47337" x2="49660" y2="47337"/>
                        <a14:backgroundMark x1="54422" y1="51479" x2="54422" y2="51479"/>
                        <a14:backgroundMark x1="35374" y1="55030" x2="35374" y2="55030"/>
                        <a14:backgroundMark x1="7483" y1="53254" x2="7483" y2="53254"/>
                        <a14:backgroundMark x1="7483" y1="47929" x2="7483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534" y="1086636"/>
            <a:ext cx="2628432" cy="38646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93AB51-0458-4F93-9296-3C882B1D4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465" y="3819207"/>
            <a:ext cx="1953099" cy="191553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CDF64EA-F8B1-4D43-B388-14A66AEA45A9}"/>
              </a:ext>
            </a:extLst>
          </p:cNvPr>
          <p:cNvSpPr txBox="1"/>
          <p:nvPr/>
        </p:nvSpPr>
        <p:spPr>
          <a:xfrm>
            <a:off x="1067265" y="639504"/>
            <a:ext cx="1005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 কি বলতে পার,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সবজিগুলো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পাওয়া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DCE16D-1C84-46FB-AFE9-7B2A19C2234A}"/>
              </a:ext>
            </a:extLst>
          </p:cNvPr>
          <p:cNvSpPr txBox="1"/>
          <p:nvPr/>
        </p:nvSpPr>
        <p:spPr>
          <a:xfrm>
            <a:off x="3106721" y="631262"/>
            <a:ext cx="639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সবসময়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13133B-C223-45BC-92DA-5A3ED7B0FDD4}"/>
              </a:ext>
            </a:extLst>
          </p:cNvPr>
          <p:cNvSpPr txBox="1"/>
          <p:nvPr/>
        </p:nvSpPr>
        <p:spPr>
          <a:xfrm>
            <a:off x="3269718" y="631262"/>
            <a:ext cx="577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সবজিগুলো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187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2" grpId="0"/>
      <p:bldP spid="12" grpId="1"/>
      <p:bldP spid="14" grpId="0"/>
      <p:bldP spid="14" grpId="1"/>
      <p:bldP spid="23" grpId="0"/>
      <p:bldP spid="2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A6116-8011-4F33-A0EB-041BA673509B}"/>
              </a:ext>
            </a:extLst>
          </p:cNvPr>
          <p:cNvSpPr txBox="1"/>
          <p:nvPr/>
        </p:nvSpPr>
        <p:spPr>
          <a:xfrm>
            <a:off x="2121680" y="598163"/>
            <a:ext cx="787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 </a:t>
            </a:r>
            <a:r>
              <a:rPr kumimoji="0" lang="bn-BD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পাঠ্যবইয়ের ৫০ পৃষ্ঠা মনোযোগ দিয়ে পড়।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TG - Science G3 (final from Rajib)22.3.2015.pdf - Foxit Reader">
            <a:extLst>
              <a:ext uri="{FF2B5EF4-FFF2-40B4-BE49-F238E27FC236}">
                <a16:creationId xmlns:a16="http://schemas.microsoft.com/office/drawing/2014/main" id="{6EB43388-BF3F-421D-A30D-C321D2CB8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2" t="32894" r="40000" b="18579"/>
          <a:stretch/>
        </p:blipFill>
        <p:spPr>
          <a:xfrm>
            <a:off x="4146513" y="1337757"/>
            <a:ext cx="3416338" cy="461666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59DA31-6431-4443-B81C-701912CB64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83689"/>
              </p:ext>
            </p:extLst>
          </p:nvPr>
        </p:nvGraphicFramePr>
        <p:xfrm>
          <a:off x="1078174" y="2442949"/>
          <a:ext cx="10126638" cy="320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64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বারোমাসি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08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623284"/>
              </p:ext>
            </p:extLst>
          </p:nvPr>
        </p:nvGraphicFramePr>
        <p:xfrm>
          <a:off x="1078173" y="3275463"/>
          <a:ext cx="10126638" cy="2361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1062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35390" y="484328"/>
            <a:ext cx="7721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 দল নিজেদের মধ্যে আলোচনা করে</a:t>
            </a:r>
            <a:r>
              <a:rPr lang="en-US" sz="4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bn-IN" sz="4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দলনেতার খাতায় লেখ।</a:t>
            </a:r>
            <a:endParaRPr lang="en-US" sz="4800" kern="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E543A0-4B40-45AF-8C48-24CAB9BF3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B84C6EC5-0C0F-46C4-BB6D-D8AF9722E727}"/>
              </a:ext>
            </a:extLst>
          </p:cNvPr>
          <p:cNvSpPr/>
          <p:nvPr/>
        </p:nvSpPr>
        <p:spPr>
          <a:xfrm>
            <a:off x="2686929" y="168810"/>
            <a:ext cx="7047914" cy="128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kern="0" dirty="0" err="1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b="1" kern="0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kern="0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400" b="1" kern="0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kern="0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n w="127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5F3A52-5167-416B-8AAA-75F792041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86348"/>
              </p:ext>
            </p:extLst>
          </p:nvPr>
        </p:nvGraphicFramePr>
        <p:xfrm>
          <a:off x="1032681" y="1551798"/>
          <a:ext cx="10126638" cy="4283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4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বারোমাসি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পটল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করলা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ঢেঁড়স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কাঁকরোল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ঝিঙ্গা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ধুন্দল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শসা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কুমড়া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কচু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ডাঁটা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পুঁইশাক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চিচিঙ্গা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শিম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মুলা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টমেটো,গাজর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লেটুস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ফুলকপি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বাঁধাকপি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পালং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লাউ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বেগুন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কাঁচা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পেঁপে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কচু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662152" y="3090673"/>
            <a:ext cx="3805888" cy="2298745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4400" kern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14087" y="3090673"/>
            <a:ext cx="5739713" cy="27964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কাঁচাকলা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ঝিঙ্গা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4B9083-B45E-4111-A9DF-B4294472E1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7A81DC-9C7E-4715-9862-1B3C302FE594}"/>
              </a:ext>
            </a:extLst>
          </p:cNvPr>
          <p:cNvSpPr txBox="1">
            <a:spLocks/>
          </p:cNvSpPr>
          <p:nvPr/>
        </p:nvSpPr>
        <p:spPr>
          <a:xfrm>
            <a:off x="662152" y="939529"/>
            <a:ext cx="1051560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বামপাশে সাথে ডানপাশের মিল কর।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D6EA624-49E1-4E21-85BB-C5B008DD2791}"/>
              </a:ext>
            </a:extLst>
          </p:cNvPr>
          <p:cNvSpPr txBox="1">
            <a:spLocks/>
          </p:cNvSpPr>
          <p:nvPr/>
        </p:nvSpPr>
        <p:spPr>
          <a:xfrm>
            <a:off x="3293776" y="826797"/>
            <a:ext cx="553538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এবার মিলিয়ে দেখি।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91C343-D632-47CA-8149-DD45BF25CFCE}"/>
              </a:ext>
            </a:extLst>
          </p:cNvPr>
          <p:cNvCxnSpPr>
            <a:cxnSpLocks/>
          </p:cNvCxnSpPr>
          <p:nvPr/>
        </p:nvCxnSpPr>
        <p:spPr>
          <a:xfrm>
            <a:off x="4183155" y="3420177"/>
            <a:ext cx="1599784" cy="76234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DDA325-A23C-4BD3-9A9A-9B0EF2CD02EB}"/>
              </a:ext>
            </a:extLst>
          </p:cNvPr>
          <p:cNvCxnSpPr/>
          <p:nvPr/>
        </p:nvCxnSpPr>
        <p:spPr>
          <a:xfrm flipV="1">
            <a:off x="4269815" y="3532909"/>
            <a:ext cx="1426464" cy="134236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ED121B-5F57-469A-95BF-34E83AAA8C85}"/>
              </a:ext>
            </a:extLst>
          </p:cNvPr>
          <p:cNvCxnSpPr/>
          <p:nvPr/>
        </p:nvCxnSpPr>
        <p:spPr>
          <a:xfrm>
            <a:off x="3858440" y="3971544"/>
            <a:ext cx="1837839" cy="783336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684" y="781016"/>
            <a:ext cx="56703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সঠিক</a:t>
            </a:r>
            <a:r>
              <a:rPr kumimoji="0" lang="bn-BD" sz="40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শব্দ দিয়ে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শূণ্যস্থান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পূরণ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bn-BD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BF850F-1F85-415A-BF7F-C939C14554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2DB5B-1201-4D38-8764-B52022EB3933}"/>
              </a:ext>
            </a:extLst>
          </p:cNvPr>
          <p:cNvSpPr txBox="1"/>
          <p:nvPr/>
        </p:nvSpPr>
        <p:spPr>
          <a:xfrm>
            <a:off x="1044758" y="2634017"/>
            <a:ext cx="10454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kumimoji="0" lang="bn-BD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ভিটামিন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ও…………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বিসুখ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kumimoji="0" lang="bn-BD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সবজিকে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kumimoji="0" lang="bn-BD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2352D-E5A1-4DBF-AD2E-2B3AD85EF3B6}"/>
              </a:ext>
            </a:extLst>
          </p:cNvPr>
          <p:cNvSpPr txBox="1"/>
          <p:nvPr/>
        </p:nvSpPr>
        <p:spPr>
          <a:xfrm>
            <a:off x="6271850" y="2516553"/>
            <a:ext cx="191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খনিজ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লবণ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DE80C-189D-4A17-8C00-5E494C8C7157}"/>
              </a:ext>
            </a:extLst>
          </p:cNvPr>
          <p:cNvSpPr txBox="1"/>
          <p:nvPr/>
        </p:nvSpPr>
        <p:spPr>
          <a:xfrm>
            <a:off x="4311418" y="4661354"/>
            <a:ext cx="120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মৌসুম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FB373-8242-4FEF-8FE5-86DDFA594D7F}"/>
              </a:ext>
            </a:extLst>
          </p:cNvPr>
          <p:cNvSpPr txBox="1"/>
          <p:nvPr/>
        </p:nvSpPr>
        <p:spPr>
          <a:xfrm>
            <a:off x="7962762" y="3563254"/>
            <a:ext cx="84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রক্ষা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BB7C5-5D94-46DF-85F9-5350A2297488}"/>
              </a:ext>
            </a:extLst>
          </p:cNvPr>
          <p:cNvSpPr txBox="1"/>
          <p:nvPr/>
        </p:nvSpPr>
        <p:spPr>
          <a:xfrm>
            <a:off x="1175982" y="3075057"/>
            <a:ext cx="98400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</a:t>
            </a:r>
            <a:r>
              <a:rPr kumimoji="0" lang="en-US" sz="40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মনোযোগ</a:t>
            </a:r>
            <a:r>
              <a:rPr kumimoji="0" lang="en-US" sz="40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US" sz="40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তুলবে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44DF5-FB11-498B-9FE0-A94A0986CC4F}"/>
              </a:ext>
            </a:extLst>
          </p:cNvPr>
          <p:cNvSpPr txBox="1"/>
          <p:nvPr/>
        </p:nvSpPr>
        <p:spPr>
          <a:xfrm>
            <a:off x="1569066" y="3075057"/>
            <a:ext cx="90538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সবজিতে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পুষ্টি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উপাদান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প্রচুর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পরিমাণে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10B46-D553-4FB2-BCD3-B6C15E2F2B5F}"/>
              </a:ext>
            </a:extLst>
          </p:cNvPr>
          <p:cNvSpPr txBox="1"/>
          <p:nvPr/>
        </p:nvSpPr>
        <p:spPr>
          <a:xfrm>
            <a:off x="2752806" y="3075057"/>
            <a:ext cx="66863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গ্রীষ্মকালীন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সবজির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তিনটি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উদাহরণ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F96E7-8B49-406F-A3AC-7EAFCEBC4DA3}"/>
              </a:ext>
            </a:extLst>
          </p:cNvPr>
          <p:cNvSpPr txBox="1"/>
          <p:nvPr/>
        </p:nvSpPr>
        <p:spPr>
          <a:xfrm>
            <a:off x="2721591" y="3075057"/>
            <a:ext cx="6748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শীতকালীন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সবজির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তিনটি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উদাহরণ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AB46E-056A-4979-9973-1BC3F9E6908C}"/>
              </a:ext>
            </a:extLst>
          </p:cNvPr>
          <p:cNvSpPr txBox="1"/>
          <p:nvPr/>
        </p:nvSpPr>
        <p:spPr>
          <a:xfrm>
            <a:off x="1940541" y="3075057"/>
            <a:ext cx="83109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সারাবছর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পাওয়া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এমন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তিনটি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সবজির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8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B4690282-F356-47B3-AA53-0799125D093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20713" y="1346200"/>
            <a:ext cx="38735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Freeform 6">
            <a:extLst>
              <a:ext uri="{FF2B5EF4-FFF2-40B4-BE49-F238E27FC236}">
                <a16:creationId xmlns:a16="http://schemas.microsoft.com/office/drawing/2014/main" id="{567B0AC2-756A-4F77-A235-88D63C14A990}"/>
              </a:ext>
            </a:extLst>
          </p:cNvPr>
          <p:cNvSpPr>
            <a:spLocks/>
          </p:cNvSpPr>
          <p:nvPr/>
        </p:nvSpPr>
        <p:spPr bwMode="auto">
          <a:xfrm>
            <a:off x="4262438" y="4151313"/>
            <a:ext cx="169863" cy="144463"/>
          </a:xfrm>
          <a:custGeom>
            <a:avLst/>
            <a:gdLst>
              <a:gd name="T0" fmla="*/ 213 w 213"/>
              <a:gd name="T1" fmla="*/ 0 h 182"/>
              <a:gd name="T2" fmla="*/ 213 w 213"/>
              <a:gd name="T3" fmla="*/ 69 h 182"/>
              <a:gd name="T4" fmla="*/ 50 w 213"/>
              <a:gd name="T5" fmla="*/ 182 h 182"/>
              <a:gd name="T6" fmla="*/ 0 w 213"/>
              <a:gd name="T7" fmla="*/ 144 h 182"/>
              <a:gd name="T8" fmla="*/ 213 w 213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82">
                <a:moveTo>
                  <a:pt x="213" y="0"/>
                </a:moveTo>
                <a:lnTo>
                  <a:pt x="213" y="69"/>
                </a:lnTo>
                <a:lnTo>
                  <a:pt x="50" y="182"/>
                </a:lnTo>
                <a:lnTo>
                  <a:pt x="0" y="144"/>
                </a:lnTo>
                <a:lnTo>
                  <a:pt x="213" y="0"/>
                </a:lnTo>
                <a:close/>
              </a:path>
            </a:pathLst>
          </a:custGeom>
          <a:solidFill>
            <a:srgbClr val="0F0E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Freeform 7">
            <a:extLst>
              <a:ext uri="{FF2B5EF4-FFF2-40B4-BE49-F238E27FC236}">
                <a16:creationId xmlns:a16="http://schemas.microsoft.com/office/drawing/2014/main" id="{435E9EA5-107D-4F0D-B59E-8C22449ABCB9}"/>
              </a:ext>
            </a:extLst>
          </p:cNvPr>
          <p:cNvSpPr>
            <a:spLocks/>
          </p:cNvSpPr>
          <p:nvPr/>
        </p:nvSpPr>
        <p:spPr bwMode="auto">
          <a:xfrm>
            <a:off x="655638" y="4230688"/>
            <a:ext cx="87313" cy="88900"/>
          </a:xfrm>
          <a:custGeom>
            <a:avLst/>
            <a:gdLst>
              <a:gd name="T0" fmla="*/ 0 w 110"/>
              <a:gd name="T1" fmla="*/ 0 h 112"/>
              <a:gd name="T2" fmla="*/ 0 w 110"/>
              <a:gd name="T3" fmla="*/ 65 h 112"/>
              <a:gd name="T4" fmla="*/ 104 w 110"/>
              <a:gd name="T5" fmla="*/ 112 h 112"/>
              <a:gd name="T6" fmla="*/ 110 w 110"/>
              <a:gd name="T7" fmla="*/ 45 h 112"/>
              <a:gd name="T8" fmla="*/ 0 w 110"/>
              <a:gd name="T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12">
                <a:moveTo>
                  <a:pt x="0" y="0"/>
                </a:moveTo>
                <a:lnTo>
                  <a:pt x="0" y="65"/>
                </a:lnTo>
                <a:lnTo>
                  <a:pt x="104" y="112"/>
                </a:lnTo>
                <a:lnTo>
                  <a:pt x="110" y="45"/>
                </a:lnTo>
                <a:lnTo>
                  <a:pt x="0" y="0"/>
                </a:lnTo>
                <a:close/>
              </a:path>
            </a:pathLst>
          </a:custGeom>
          <a:solidFill>
            <a:srgbClr val="0F0E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Freeform 8">
            <a:extLst>
              <a:ext uri="{FF2B5EF4-FFF2-40B4-BE49-F238E27FC236}">
                <a16:creationId xmlns:a16="http://schemas.microsoft.com/office/drawing/2014/main" id="{231562F6-8B52-44A5-BEB4-19C3488D9495}"/>
              </a:ext>
            </a:extLst>
          </p:cNvPr>
          <p:cNvSpPr>
            <a:spLocks/>
          </p:cNvSpPr>
          <p:nvPr/>
        </p:nvSpPr>
        <p:spPr bwMode="auto">
          <a:xfrm>
            <a:off x="657226" y="3427413"/>
            <a:ext cx="3773488" cy="1708150"/>
          </a:xfrm>
          <a:custGeom>
            <a:avLst/>
            <a:gdLst>
              <a:gd name="T0" fmla="*/ 0 w 4753"/>
              <a:gd name="T1" fmla="*/ 1011 h 2151"/>
              <a:gd name="T2" fmla="*/ 2831 w 4753"/>
              <a:gd name="T3" fmla="*/ 2151 h 2151"/>
              <a:gd name="T4" fmla="*/ 4753 w 4753"/>
              <a:gd name="T5" fmla="*/ 918 h 2151"/>
              <a:gd name="T6" fmla="*/ 1826 w 4753"/>
              <a:gd name="T7" fmla="*/ 0 h 2151"/>
              <a:gd name="T8" fmla="*/ 0 w 4753"/>
              <a:gd name="T9" fmla="*/ 101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3" h="2151">
                <a:moveTo>
                  <a:pt x="0" y="1011"/>
                </a:moveTo>
                <a:lnTo>
                  <a:pt x="2831" y="2151"/>
                </a:lnTo>
                <a:lnTo>
                  <a:pt x="4753" y="918"/>
                </a:lnTo>
                <a:lnTo>
                  <a:pt x="1826" y="0"/>
                </a:lnTo>
                <a:lnTo>
                  <a:pt x="0" y="1011"/>
                </a:lnTo>
                <a:close/>
              </a:path>
            </a:pathLst>
          </a:custGeom>
          <a:solidFill>
            <a:srgbClr val="450E0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Freeform 21">
            <a:extLst>
              <a:ext uri="{FF2B5EF4-FFF2-40B4-BE49-F238E27FC236}">
                <a16:creationId xmlns:a16="http://schemas.microsoft.com/office/drawing/2014/main" id="{BB480AB1-D898-46AE-9755-877A31DF78B9}"/>
              </a:ext>
            </a:extLst>
          </p:cNvPr>
          <p:cNvSpPr>
            <a:spLocks/>
          </p:cNvSpPr>
          <p:nvPr/>
        </p:nvSpPr>
        <p:spPr bwMode="auto">
          <a:xfrm>
            <a:off x="2847976" y="2635251"/>
            <a:ext cx="1290638" cy="2293938"/>
          </a:xfrm>
          <a:custGeom>
            <a:avLst/>
            <a:gdLst>
              <a:gd name="T0" fmla="*/ 5 w 1627"/>
              <a:gd name="T1" fmla="*/ 2890 h 2890"/>
              <a:gd name="T2" fmla="*/ 1627 w 1627"/>
              <a:gd name="T3" fmla="*/ 1882 h 2890"/>
              <a:gd name="T4" fmla="*/ 1627 w 1627"/>
              <a:gd name="T5" fmla="*/ 0 h 2890"/>
              <a:gd name="T6" fmla="*/ 0 w 1627"/>
              <a:gd name="T7" fmla="*/ 808 h 2890"/>
              <a:gd name="T8" fmla="*/ 5 w 1627"/>
              <a:gd name="T9" fmla="*/ 289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" h="2890">
                <a:moveTo>
                  <a:pt x="5" y="2890"/>
                </a:moveTo>
                <a:lnTo>
                  <a:pt x="1627" y="1882"/>
                </a:lnTo>
                <a:lnTo>
                  <a:pt x="1627" y="0"/>
                </a:lnTo>
                <a:lnTo>
                  <a:pt x="0" y="808"/>
                </a:lnTo>
                <a:lnTo>
                  <a:pt x="5" y="2890"/>
                </a:lnTo>
                <a:close/>
              </a:path>
            </a:pathLst>
          </a:custGeom>
          <a:solidFill>
            <a:srgbClr val="F2F1F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Freeform 22">
            <a:extLst>
              <a:ext uri="{FF2B5EF4-FFF2-40B4-BE49-F238E27FC236}">
                <a16:creationId xmlns:a16="http://schemas.microsoft.com/office/drawing/2014/main" id="{2CE4D56E-0B69-4DD6-9FDC-4A4E6C01BD24}"/>
              </a:ext>
            </a:extLst>
          </p:cNvPr>
          <p:cNvSpPr>
            <a:spLocks/>
          </p:cNvSpPr>
          <p:nvPr/>
        </p:nvSpPr>
        <p:spPr bwMode="auto">
          <a:xfrm>
            <a:off x="939801" y="2128838"/>
            <a:ext cx="1914525" cy="2801938"/>
          </a:xfrm>
          <a:custGeom>
            <a:avLst/>
            <a:gdLst>
              <a:gd name="T0" fmla="*/ 0 w 2412"/>
              <a:gd name="T1" fmla="*/ 2620 h 3529"/>
              <a:gd name="T2" fmla="*/ 2402 w 2412"/>
              <a:gd name="T3" fmla="*/ 3529 h 3529"/>
              <a:gd name="T4" fmla="*/ 2412 w 2412"/>
              <a:gd name="T5" fmla="*/ 1609 h 3529"/>
              <a:gd name="T6" fmla="*/ 866 w 2412"/>
              <a:gd name="T7" fmla="*/ 0 h 3529"/>
              <a:gd name="T8" fmla="*/ 0 w 2412"/>
              <a:gd name="T9" fmla="*/ 792 h 3529"/>
              <a:gd name="T10" fmla="*/ 0 w 2412"/>
              <a:gd name="T11" fmla="*/ 2620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12" h="3529">
                <a:moveTo>
                  <a:pt x="0" y="2620"/>
                </a:moveTo>
                <a:lnTo>
                  <a:pt x="2402" y="3529"/>
                </a:lnTo>
                <a:lnTo>
                  <a:pt x="2412" y="1609"/>
                </a:lnTo>
                <a:lnTo>
                  <a:pt x="866" y="0"/>
                </a:lnTo>
                <a:lnTo>
                  <a:pt x="0" y="792"/>
                </a:lnTo>
                <a:lnTo>
                  <a:pt x="0" y="2620"/>
                </a:lnTo>
                <a:close/>
              </a:path>
            </a:pathLst>
          </a:custGeom>
          <a:solidFill>
            <a:srgbClr val="F2F1F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23">
            <a:extLst>
              <a:ext uri="{FF2B5EF4-FFF2-40B4-BE49-F238E27FC236}">
                <a16:creationId xmlns:a16="http://schemas.microsoft.com/office/drawing/2014/main" id="{0C4199A9-D7C3-48A7-82CF-66377C37EBD2}"/>
              </a:ext>
            </a:extLst>
          </p:cNvPr>
          <p:cNvSpPr>
            <a:spLocks/>
          </p:cNvSpPr>
          <p:nvPr/>
        </p:nvSpPr>
        <p:spPr bwMode="auto">
          <a:xfrm>
            <a:off x="2120901" y="3455988"/>
            <a:ext cx="420688" cy="869950"/>
          </a:xfrm>
          <a:custGeom>
            <a:avLst/>
            <a:gdLst>
              <a:gd name="T0" fmla="*/ 2 w 529"/>
              <a:gd name="T1" fmla="*/ 0 h 1097"/>
              <a:gd name="T2" fmla="*/ 0 w 529"/>
              <a:gd name="T3" fmla="*/ 912 h 1097"/>
              <a:gd name="T4" fmla="*/ 520 w 529"/>
              <a:gd name="T5" fmla="*/ 1097 h 1097"/>
              <a:gd name="T6" fmla="*/ 529 w 529"/>
              <a:gd name="T7" fmla="*/ 146 h 1097"/>
              <a:gd name="T8" fmla="*/ 2 w 529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9" h="1097">
                <a:moveTo>
                  <a:pt x="2" y="0"/>
                </a:moveTo>
                <a:lnTo>
                  <a:pt x="0" y="912"/>
                </a:lnTo>
                <a:lnTo>
                  <a:pt x="520" y="1097"/>
                </a:lnTo>
                <a:lnTo>
                  <a:pt x="529" y="146"/>
                </a:lnTo>
                <a:lnTo>
                  <a:pt x="2" y="0"/>
                </a:lnTo>
                <a:close/>
              </a:path>
            </a:pathLst>
          </a:custGeom>
          <a:solidFill>
            <a:srgbClr val="BBBBBB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 24">
            <a:extLst>
              <a:ext uri="{FF2B5EF4-FFF2-40B4-BE49-F238E27FC236}">
                <a16:creationId xmlns:a16="http://schemas.microsoft.com/office/drawing/2014/main" id="{727C5C66-7721-4F18-83D8-CB639F6745CA}"/>
              </a:ext>
            </a:extLst>
          </p:cNvPr>
          <p:cNvSpPr>
            <a:spLocks/>
          </p:cNvSpPr>
          <p:nvPr/>
        </p:nvSpPr>
        <p:spPr bwMode="auto">
          <a:xfrm>
            <a:off x="744538" y="2133601"/>
            <a:ext cx="863600" cy="744538"/>
          </a:xfrm>
          <a:custGeom>
            <a:avLst/>
            <a:gdLst>
              <a:gd name="T0" fmla="*/ 0 w 1087"/>
              <a:gd name="T1" fmla="*/ 940 h 940"/>
              <a:gd name="T2" fmla="*/ 280 w 1087"/>
              <a:gd name="T3" fmla="*/ 758 h 940"/>
              <a:gd name="T4" fmla="*/ 1087 w 1087"/>
              <a:gd name="T5" fmla="*/ 29 h 940"/>
              <a:gd name="T6" fmla="*/ 1066 w 1087"/>
              <a:gd name="T7" fmla="*/ 0 h 940"/>
              <a:gd name="T8" fmla="*/ 0 w 1087"/>
              <a:gd name="T9" fmla="*/ 94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940">
                <a:moveTo>
                  <a:pt x="0" y="940"/>
                </a:moveTo>
                <a:lnTo>
                  <a:pt x="280" y="758"/>
                </a:lnTo>
                <a:lnTo>
                  <a:pt x="1087" y="29"/>
                </a:lnTo>
                <a:lnTo>
                  <a:pt x="1066" y="0"/>
                </a:lnTo>
                <a:lnTo>
                  <a:pt x="0" y="940"/>
                </a:lnTo>
                <a:close/>
              </a:path>
            </a:pathLst>
          </a:custGeom>
          <a:solidFill>
            <a:srgbClr val="891818"/>
          </a:solidFill>
          <a:ln w="7938">
            <a:solidFill>
              <a:srgbClr val="15151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Freeform 25">
            <a:extLst>
              <a:ext uri="{FF2B5EF4-FFF2-40B4-BE49-F238E27FC236}">
                <a16:creationId xmlns:a16="http://schemas.microsoft.com/office/drawing/2014/main" id="{4332124A-73AB-4B6C-AB66-73E047448869}"/>
              </a:ext>
            </a:extLst>
          </p:cNvPr>
          <p:cNvSpPr>
            <a:spLocks/>
          </p:cNvSpPr>
          <p:nvPr/>
        </p:nvSpPr>
        <p:spPr bwMode="auto">
          <a:xfrm>
            <a:off x="1644651" y="1444626"/>
            <a:ext cx="2755900" cy="2062163"/>
          </a:xfrm>
          <a:custGeom>
            <a:avLst/>
            <a:gdLst>
              <a:gd name="T0" fmla="*/ 1291 w 3474"/>
              <a:gd name="T1" fmla="*/ 2598 h 2598"/>
              <a:gd name="T2" fmla="*/ 3399 w 3474"/>
              <a:gd name="T3" fmla="*/ 1507 h 2598"/>
              <a:gd name="T4" fmla="*/ 3474 w 3474"/>
              <a:gd name="T5" fmla="*/ 1427 h 2598"/>
              <a:gd name="T6" fmla="*/ 3344 w 3474"/>
              <a:gd name="T7" fmla="*/ 1348 h 2598"/>
              <a:gd name="T8" fmla="*/ 3377 w 3474"/>
              <a:gd name="T9" fmla="*/ 1317 h 2598"/>
              <a:gd name="T10" fmla="*/ 3255 w 3474"/>
              <a:gd name="T11" fmla="*/ 1233 h 2598"/>
              <a:gd name="T12" fmla="*/ 3284 w 3474"/>
              <a:gd name="T13" fmla="*/ 1199 h 2598"/>
              <a:gd name="T14" fmla="*/ 3150 w 3474"/>
              <a:gd name="T15" fmla="*/ 1120 h 2598"/>
              <a:gd name="T16" fmla="*/ 3188 w 3474"/>
              <a:gd name="T17" fmla="*/ 1094 h 2598"/>
              <a:gd name="T18" fmla="*/ 3054 w 3474"/>
              <a:gd name="T19" fmla="*/ 1010 h 2598"/>
              <a:gd name="T20" fmla="*/ 3095 w 3474"/>
              <a:gd name="T21" fmla="*/ 981 h 2598"/>
              <a:gd name="T22" fmla="*/ 2966 w 3474"/>
              <a:gd name="T23" fmla="*/ 896 h 2598"/>
              <a:gd name="T24" fmla="*/ 3004 w 3474"/>
              <a:gd name="T25" fmla="*/ 872 h 2598"/>
              <a:gd name="T26" fmla="*/ 2869 w 3474"/>
              <a:gd name="T27" fmla="*/ 783 h 2598"/>
              <a:gd name="T28" fmla="*/ 2911 w 3474"/>
              <a:gd name="T29" fmla="*/ 745 h 2598"/>
              <a:gd name="T30" fmla="*/ 2776 w 3474"/>
              <a:gd name="T31" fmla="*/ 668 h 2598"/>
              <a:gd name="T32" fmla="*/ 2815 w 3474"/>
              <a:gd name="T33" fmla="*/ 639 h 2598"/>
              <a:gd name="T34" fmla="*/ 2680 w 3474"/>
              <a:gd name="T35" fmla="*/ 555 h 2598"/>
              <a:gd name="T36" fmla="*/ 2714 w 3474"/>
              <a:gd name="T37" fmla="*/ 517 h 2598"/>
              <a:gd name="T38" fmla="*/ 2575 w 3474"/>
              <a:gd name="T39" fmla="*/ 445 h 2598"/>
              <a:gd name="T40" fmla="*/ 2613 w 3474"/>
              <a:gd name="T41" fmla="*/ 416 h 2598"/>
              <a:gd name="T42" fmla="*/ 2487 w 3474"/>
              <a:gd name="T43" fmla="*/ 344 h 2598"/>
              <a:gd name="T44" fmla="*/ 2516 w 3474"/>
              <a:gd name="T45" fmla="*/ 310 h 2598"/>
              <a:gd name="T46" fmla="*/ 2386 w 3474"/>
              <a:gd name="T47" fmla="*/ 223 h 2598"/>
              <a:gd name="T48" fmla="*/ 2419 w 3474"/>
              <a:gd name="T49" fmla="*/ 202 h 2598"/>
              <a:gd name="T50" fmla="*/ 2285 w 3474"/>
              <a:gd name="T51" fmla="*/ 109 h 2598"/>
              <a:gd name="T52" fmla="*/ 2323 w 3474"/>
              <a:gd name="T53" fmla="*/ 87 h 2598"/>
              <a:gd name="T54" fmla="*/ 2192 w 3474"/>
              <a:gd name="T55" fmla="*/ 0 h 2598"/>
              <a:gd name="T56" fmla="*/ 0 w 3474"/>
              <a:gd name="T57" fmla="*/ 808 h 2598"/>
              <a:gd name="T58" fmla="*/ 1291 w 3474"/>
              <a:gd name="T59" fmla="*/ 2598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74" h="2598">
                <a:moveTo>
                  <a:pt x="1291" y="2598"/>
                </a:moveTo>
                <a:lnTo>
                  <a:pt x="3399" y="1507"/>
                </a:lnTo>
                <a:lnTo>
                  <a:pt x="3474" y="1427"/>
                </a:lnTo>
                <a:lnTo>
                  <a:pt x="3344" y="1348"/>
                </a:lnTo>
                <a:lnTo>
                  <a:pt x="3377" y="1317"/>
                </a:lnTo>
                <a:lnTo>
                  <a:pt x="3255" y="1233"/>
                </a:lnTo>
                <a:lnTo>
                  <a:pt x="3284" y="1199"/>
                </a:lnTo>
                <a:lnTo>
                  <a:pt x="3150" y="1120"/>
                </a:lnTo>
                <a:lnTo>
                  <a:pt x="3188" y="1094"/>
                </a:lnTo>
                <a:lnTo>
                  <a:pt x="3054" y="1010"/>
                </a:lnTo>
                <a:lnTo>
                  <a:pt x="3095" y="981"/>
                </a:lnTo>
                <a:lnTo>
                  <a:pt x="2966" y="896"/>
                </a:lnTo>
                <a:lnTo>
                  <a:pt x="3004" y="872"/>
                </a:lnTo>
                <a:lnTo>
                  <a:pt x="2869" y="783"/>
                </a:lnTo>
                <a:lnTo>
                  <a:pt x="2911" y="745"/>
                </a:lnTo>
                <a:lnTo>
                  <a:pt x="2776" y="668"/>
                </a:lnTo>
                <a:lnTo>
                  <a:pt x="2815" y="639"/>
                </a:lnTo>
                <a:lnTo>
                  <a:pt x="2680" y="555"/>
                </a:lnTo>
                <a:lnTo>
                  <a:pt x="2714" y="517"/>
                </a:lnTo>
                <a:lnTo>
                  <a:pt x="2575" y="445"/>
                </a:lnTo>
                <a:lnTo>
                  <a:pt x="2613" y="416"/>
                </a:lnTo>
                <a:lnTo>
                  <a:pt x="2487" y="344"/>
                </a:lnTo>
                <a:lnTo>
                  <a:pt x="2516" y="310"/>
                </a:lnTo>
                <a:lnTo>
                  <a:pt x="2386" y="223"/>
                </a:lnTo>
                <a:lnTo>
                  <a:pt x="2419" y="202"/>
                </a:lnTo>
                <a:lnTo>
                  <a:pt x="2285" y="109"/>
                </a:lnTo>
                <a:lnTo>
                  <a:pt x="2323" y="87"/>
                </a:lnTo>
                <a:lnTo>
                  <a:pt x="2192" y="0"/>
                </a:lnTo>
                <a:lnTo>
                  <a:pt x="0" y="808"/>
                </a:lnTo>
                <a:lnTo>
                  <a:pt x="1291" y="2598"/>
                </a:lnTo>
                <a:close/>
              </a:path>
            </a:pathLst>
          </a:custGeom>
          <a:solidFill>
            <a:srgbClr val="891818"/>
          </a:solidFill>
          <a:ln w="7938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Line 28">
            <a:extLst>
              <a:ext uri="{FF2B5EF4-FFF2-40B4-BE49-F238E27FC236}">
                <a16:creationId xmlns:a16="http://schemas.microsoft.com/office/drawing/2014/main" id="{87E463C6-2D31-45F8-83CC-3CBE65D5C6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3613" y="2068513"/>
            <a:ext cx="1693863" cy="77311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Line 29">
            <a:extLst>
              <a:ext uri="{FF2B5EF4-FFF2-40B4-BE49-F238E27FC236}">
                <a16:creationId xmlns:a16="http://schemas.microsoft.com/office/drawing/2014/main" id="{2FE1CCD9-5258-484E-86F5-65D7F7198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9476" y="1971676"/>
            <a:ext cx="1701800" cy="76041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Line 30">
            <a:extLst>
              <a:ext uri="{FF2B5EF4-FFF2-40B4-BE49-F238E27FC236}">
                <a16:creationId xmlns:a16="http://schemas.microsoft.com/office/drawing/2014/main" id="{5DF76407-27E3-49BE-A88D-04737AD98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1401" y="2162176"/>
            <a:ext cx="1690688" cy="79057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Line 31">
            <a:extLst>
              <a:ext uri="{FF2B5EF4-FFF2-40B4-BE49-F238E27FC236}">
                <a16:creationId xmlns:a16="http://schemas.microsoft.com/office/drawing/2014/main" id="{52DDB158-2696-4B7D-9129-29683C1C5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3751" y="1881188"/>
            <a:ext cx="1714500" cy="74612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Line 32">
            <a:extLst>
              <a:ext uri="{FF2B5EF4-FFF2-40B4-BE49-F238E27FC236}">
                <a16:creationId xmlns:a16="http://schemas.microsoft.com/office/drawing/2014/main" id="{24D949A1-6046-4649-83DE-7978A5EE06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0776" y="2249488"/>
            <a:ext cx="1687513" cy="80327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Line 35">
            <a:extLst>
              <a:ext uri="{FF2B5EF4-FFF2-40B4-BE49-F238E27FC236}">
                <a16:creationId xmlns:a16="http://schemas.microsoft.com/office/drawing/2014/main" id="{D6EC30F9-0548-47D5-8A99-6CD5653874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6" y="2430463"/>
            <a:ext cx="1687513" cy="83026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Line 38">
            <a:extLst>
              <a:ext uri="{FF2B5EF4-FFF2-40B4-BE49-F238E27FC236}">
                <a16:creationId xmlns:a16="http://schemas.microsoft.com/office/drawing/2014/main" id="{DCDD6226-9814-4CD4-B758-FFF9D70A7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4663" y="1535113"/>
            <a:ext cx="1712913" cy="660400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Line 40">
            <a:extLst>
              <a:ext uri="{FF2B5EF4-FFF2-40B4-BE49-F238E27FC236}">
                <a16:creationId xmlns:a16="http://schemas.microsoft.com/office/drawing/2014/main" id="{94DFCC9C-AF31-415E-91F2-00C5FFB49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1126" y="2584451"/>
            <a:ext cx="1743075" cy="898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Line 41">
            <a:extLst>
              <a:ext uri="{FF2B5EF4-FFF2-40B4-BE49-F238E27FC236}">
                <a16:creationId xmlns:a16="http://schemas.microsoft.com/office/drawing/2014/main" id="{30A95215-EBBC-4E53-A438-AF36BA866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1126" y="2584451"/>
            <a:ext cx="1743075" cy="898525"/>
          </a:xfrm>
          <a:prstGeom prst="line">
            <a:avLst/>
          </a:prstGeom>
          <a:noFill/>
          <a:ln w="7938">
            <a:solidFill>
              <a:srgbClr val="0B0B0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Freeform 42">
            <a:extLst>
              <a:ext uri="{FF2B5EF4-FFF2-40B4-BE49-F238E27FC236}">
                <a16:creationId xmlns:a16="http://schemas.microsoft.com/office/drawing/2014/main" id="{43D514E4-1C90-4DFF-9FC7-3E0BD8B50BF3}"/>
              </a:ext>
            </a:extLst>
          </p:cNvPr>
          <p:cNvSpPr>
            <a:spLocks/>
          </p:cNvSpPr>
          <p:nvPr/>
        </p:nvSpPr>
        <p:spPr bwMode="auto">
          <a:xfrm>
            <a:off x="3314701" y="3216276"/>
            <a:ext cx="403225" cy="1025525"/>
          </a:xfrm>
          <a:custGeom>
            <a:avLst/>
            <a:gdLst>
              <a:gd name="T0" fmla="*/ 0 w 508"/>
              <a:gd name="T1" fmla="*/ 262 h 1293"/>
              <a:gd name="T2" fmla="*/ 8 w 508"/>
              <a:gd name="T3" fmla="*/ 1293 h 1293"/>
              <a:gd name="T4" fmla="*/ 504 w 508"/>
              <a:gd name="T5" fmla="*/ 997 h 1293"/>
              <a:gd name="T6" fmla="*/ 508 w 508"/>
              <a:gd name="T7" fmla="*/ 0 h 1293"/>
              <a:gd name="T8" fmla="*/ 0 w 508"/>
              <a:gd name="T9" fmla="*/ 26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1293">
                <a:moveTo>
                  <a:pt x="0" y="262"/>
                </a:moveTo>
                <a:lnTo>
                  <a:pt x="8" y="1293"/>
                </a:lnTo>
                <a:lnTo>
                  <a:pt x="504" y="997"/>
                </a:lnTo>
                <a:lnTo>
                  <a:pt x="508" y="0"/>
                </a:lnTo>
                <a:lnTo>
                  <a:pt x="0" y="262"/>
                </a:lnTo>
                <a:close/>
              </a:path>
            </a:pathLst>
          </a:custGeom>
          <a:solidFill>
            <a:srgbClr val="D8D8D8"/>
          </a:solidFill>
          <a:ln w="635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Freeform 43">
            <a:extLst>
              <a:ext uri="{FF2B5EF4-FFF2-40B4-BE49-F238E27FC236}">
                <a16:creationId xmlns:a16="http://schemas.microsoft.com/office/drawing/2014/main" id="{61B6F053-2C27-4422-BBEB-A00BF31757A8}"/>
              </a:ext>
            </a:extLst>
          </p:cNvPr>
          <p:cNvSpPr>
            <a:spLocks/>
          </p:cNvSpPr>
          <p:nvPr/>
        </p:nvSpPr>
        <p:spPr bwMode="auto">
          <a:xfrm>
            <a:off x="3322638" y="3241676"/>
            <a:ext cx="392113" cy="942975"/>
          </a:xfrm>
          <a:custGeom>
            <a:avLst/>
            <a:gdLst>
              <a:gd name="T0" fmla="*/ 434 w 495"/>
              <a:gd name="T1" fmla="*/ 0 h 1187"/>
              <a:gd name="T2" fmla="*/ 432 w 495"/>
              <a:gd name="T3" fmla="*/ 878 h 1187"/>
              <a:gd name="T4" fmla="*/ 495 w 495"/>
              <a:gd name="T5" fmla="*/ 901 h 1187"/>
              <a:gd name="T6" fmla="*/ 0 w 495"/>
              <a:gd name="T7" fmla="*/ 1187 h 1187"/>
              <a:gd name="T8" fmla="*/ 0 w 495"/>
              <a:gd name="T9" fmla="*/ 1100 h 1187"/>
              <a:gd name="T10" fmla="*/ 435 w 495"/>
              <a:gd name="T11" fmla="*/ 869 h 1187"/>
              <a:gd name="T12" fmla="*/ 432 w 495"/>
              <a:gd name="T13" fmla="*/ 869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5" h="1187">
                <a:moveTo>
                  <a:pt x="434" y="0"/>
                </a:moveTo>
                <a:lnTo>
                  <a:pt x="432" y="878"/>
                </a:lnTo>
                <a:lnTo>
                  <a:pt x="495" y="901"/>
                </a:lnTo>
                <a:lnTo>
                  <a:pt x="0" y="1187"/>
                </a:lnTo>
                <a:lnTo>
                  <a:pt x="0" y="1100"/>
                </a:lnTo>
                <a:lnTo>
                  <a:pt x="435" y="869"/>
                </a:lnTo>
                <a:lnTo>
                  <a:pt x="432" y="8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Freeform 44">
            <a:extLst>
              <a:ext uri="{FF2B5EF4-FFF2-40B4-BE49-F238E27FC236}">
                <a16:creationId xmlns:a16="http://schemas.microsoft.com/office/drawing/2014/main" id="{7B9F4566-4610-4373-BC3D-354834CACEA1}"/>
              </a:ext>
            </a:extLst>
          </p:cNvPr>
          <p:cNvSpPr>
            <a:spLocks/>
          </p:cNvSpPr>
          <p:nvPr/>
        </p:nvSpPr>
        <p:spPr bwMode="auto">
          <a:xfrm>
            <a:off x="3322638" y="3241676"/>
            <a:ext cx="392113" cy="942975"/>
          </a:xfrm>
          <a:custGeom>
            <a:avLst/>
            <a:gdLst>
              <a:gd name="T0" fmla="*/ 434 w 495"/>
              <a:gd name="T1" fmla="*/ 0 h 1187"/>
              <a:gd name="T2" fmla="*/ 432 w 495"/>
              <a:gd name="T3" fmla="*/ 878 h 1187"/>
              <a:gd name="T4" fmla="*/ 495 w 495"/>
              <a:gd name="T5" fmla="*/ 901 h 1187"/>
              <a:gd name="T6" fmla="*/ 0 w 495"/>
              <a:gd name="T7" fmla="*/ 1187 h 1187"/>
              <a:gd name="T8" fmla="*/ 0 w 495"/>
              <a:gd name="T9" fmla="*/ 1100 h 1187"/>
              <a:gd name="T10" fmla="*/ 435 w 495"/>
              <a:gd name="T11" fmla="*/ 869 h 1187"/>
              <a:gd name="T12" fmla="*/ 432 w 495"/>
              <a:gd name="T13" fmla="*/ 869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5" h="1187">
                <a:moveTo>
                  <a:pt x="434" y="0"/>
                </a:moveTo>
                <a:lnTo>
                  <a:pt x="432" y="878"/>
                </a:lnTo>
                <a:lnTo>
                  <a:pt x="495" y="901"/>
                </a:lnTo>
                <a:lnTo>
                  <a:pt x="0" y="1187"/>
                </a:lnTo>
                <a:lnTo>
                  <a:pt x="0" y="1100"/>
                </a:lnTo>
                <a:lnTo>
                  <a:pt x="435" y="869"/>
                </a:lnTo>
                <a:lnTo>
                  <a:pt x="432" y="869"/>
                </a:lnTo>
              </a:path>
            </a:pathLst>
          </a:custGeom>
          <a:noFill/>
          <a:ln w="4763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Freeform 45">
            <a:extLst>
              <a:ext uri="{FF2B5EF4-FFF2-40B4-BE49-F238E27FC236}">
                <a16:creationId xmlns:a16="http://schemas.microsoft.com/office/drawing/2014/main" id="{AA0A0063-3EBD-453B-BCDA-ABC2B7C1091B}"/>
              </a:ext>
            </a:extLst>
          </p:cNvPr>
          <p:cNvSpPr>
            <a:spLocks/>
          </p:cNvSpPr>
          <p:nvPr/>
        </p:nvSpPr>
        <p:spPr bwMode="auto">
          <a:xfrm>
            <a:off x="3317876" y="3246438"/>
            <a:ext cx="349250" cy="866775"/>
          </a:xfrm>
          <a:custGeom>
            <a:avLst/>
            <a:gdLst>
              <a:gd name="T0" fmla="*/ 0 w 441"/>
              <a:gd name="T1" fmla="*/ 225 h 1091"/>
              <a:gd name="T2" fmla="*/ 441 w 441"/>
              <a:gd name="T3" fmla="*/ 0 h 1091"/>
              <a:gd name="T4" fmla="*/ 435 w 441"/>
              <a:gd name="T5" fmla="*/ 865 h 1091"/>
              <a:gd name="T6" fmla="*/ 9 w 441"/>
              <a:gd name="T7" fmla="*/ 1091 h 1091"/>
              <a:gd name="T8" fmla="*/ 0 w 441"/>
              <a:gd name="T9" fmla="*/ 22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1091">
                <a:moveTo>
                  <a:pt x="0" y="225"/>
                </a:moveTo>
                <a:lnTo>
                  <a:pt x="441" y="0"/>
                </a:lnTo>
                <a:lnTo>
                  <a:pt x="435" y="865"/>
                </a:lnTo>
                <a:lnTo>
                  <a:pt x="9" y="1091"/>
                </a:lnTo>
                <a:lnTo>
                  <a:pt x="0" y="225"/>
                </a:lnTo>
                <a:close/>
              </a:path>
            </a:pathLst>
          </a:custGeom>
          <a:solidFill>
            <a:srgbClr val="5A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Freeform 46">
            <a:extLst>
              <a:ext uri="{FF2B5EF4-FFF2-40B4-BE49-F238E27FC236}">
                <a16:creationId xmlns:a16="http://schemas.microsoft.com/office/drawing/2014/main" id="{403253DF-7A16-49BA-B6FF-7489C1F92E31}"/>
              </a:ext>
            </a:extLst>
          </p:cNvPr>
          <p:cNvSpPr>
            <a:spLocks/>
          </p:cNvSpPr>
          <p:nvPr/>
        </p:nvSpPr>
        <p:spPr bwMode="auto">
          <a:xfrm>
            <a:off x="2174876" y="3470276"/>
            <a:ext cx="358775" cy="795338"/>
          </a:xfrm>
          <a:custGeom>
            <a:avLst/>
            <a:gdLst>
              <a:gd name="T0" fmla="*/ 12 w 453"/>
              <a:gd name="T1" fmla="*/ 0 h 1002"/>
              <a:gd name="T2" fmla="*/ 0 w 453"/>
              <a:gd name="T3" fmla="*/ 855 h 1002"/>
              <a:gd name="T4" fmla="*/ 453 w 453"/>
              <a:gd name="T5" fmla="*/ 1002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3" h="1002">
                <a:moveTo>
                  <a:pt x="12" y="0"/>
                </a:moveTo>
                <a:lnTo>
                  <a:pt x="0" y="855"/>
                </a:lnTo>
                <a:lnTo>
                  <a:pt x="453" y="10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Freeform 47">
            <a:extLst>
              <a:ext uri="{FF2B5EF4-FFF2-40B4-BE49-F238E27FC236}">
                <a16:creationId xmlns:a16="http://schemas.microsoft.com/office/drawing/2014/main" id="{7CF415CD-4B12-49FF-ACDA-EA91E617268D}"/>
              </a:ext>
            </a:extLst>
          </p:cNvPr>
          <p:cNvSpPr>
            <a:spLocks/>
          </p:cNvSpPr>
          <p:nvPr/>
        </p:nvSpPr>
        <p:spPr bwMode="auto">
          <a:xfrm>
            <a:off x="2174876" y="3470276"/>
            <a:ext cx="358775" cy="795338"/>
          </a:xfrm>
          <a:custGeom>
            <a:avLst/>
            <a:gdLst>
              <a:gd name="T0" fmla="*/ 12 w 453"/>
              <a:gd name="T1" fmla="*/ 0 h 1002"/>
              <a:gd name="T2" fmla="*/ 0 w 453"/>
              <a:gd name="T3" fmla="*/ 855 h 1002"/>
              <a:gd name="T4" fmla="*/ 453 w 453"/>
              <a:gd name="T5" fmla="*/ 1002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3" h="1002">
                <a:moveTo>
                  <a:pt x="12" y="0"/>
                </a:moveTo>
                <a:lnTo>
                  <a:pt x="0" y="855"/>
                </a:lnTo>
                <a:lnTo>
                  <a:pt x="453" y="1002"/>
                </a:lnTo>
              </a:path>
            </a:pathLst>
          </a:cu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Line 48">
            <a:extLst>
              <a:ext uri="{FF2B5EF4-FFF2-40B4-BE49-F238E27FC236}">
                <a16:creationId xmlns:a16="http://schemas.microsoft.com/office/drawing/2014/main" id="{083A8507-EED7-48EF-8566-0A5B67D51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5663" y="4148138"/>
            <a:ext cx="49213" cy="269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Line 49">
            <a:extLst>
              <a:ext uri="{FF2B5EF4-FFF2-40B4-BE49-F238E27FC236}">
                <a16:creationId xmlns:a16="http://schemas.microsoft.com/office/drawing/2014/main" id="{B7C82E1A-8752-4AD9-92E2-400C8457E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5663" y="4148138"/>
            <a:ext cx="49213" cy="26988"/>
          </a:xfrm>
          <a:prstGeom prst="line">
            <a:avLst/>
          </a:pr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Freeform 50">
            <a:extLst>
              <a:ext uri="{FF2B5EF4-FFF2-40B4-BE49-F238E27FC236}">
                <a16:creationId xmlns:a16="http://schemas.microsoft.com/office/drawing/2014/main" id="{21ABA26C-91B0-458F-B63E-018FC2959781}"/>
              </a:ext>
            </a:extLst>
          </p:cNvPr>
          <p:cNvSpPr>
            <a:spLocks/>
          </p:cNvSpPr>
          <p:nvPr/>
        </p:nvSpPr>
        <p:spPr bwMode="auto">
          <a:xfrm>
            <a:off x="1290638" y="3213101"/>
            <a:ext cx="439738" cy="1290638"/>
          </a:xfrm>
          <a:custGeom>
            <a:avLst/>
            <a:gdLst>
              <a:gd name="T0" fmla="*/ 555 w 555"/>
              <a:gd name="T1" fmla="*/ 1627 h 1627"/>
              <a:gd name="T2" fmla="*/ 546 w 555"/>
              <a:gd name="T3" fmla="*/ 161 h 1627"/>
              <a:gd name="T4" fmla="*/ 4 w 555"/>
              <a:gd name="T5" fmla="*/ 0 h 1627"/>
              <a:gd name="T6" fmla="*/ 0 w 555"/>
              <a:gd name="T7" fmla="*/ 1415 h 1627"/>
              <a:gd name="T8" fmla="*/ 555 w 555"/>
              <a:gd name="T9" fmla="*/ 1627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1627">
                <a:moveTo>
                  <a:pt x="555" y="1627"/>
                </a:moveTo>
                <a:lnTo>
                  <a:pt x="546" y="161"/>
                </a:lnTo>
                <a:lnTo>
                  <a:pt x="4" y="0"/>
                </a:lnTo>
                <a:lnTo>
                  <a:pt x="0" y="1415"/>
                </a:lnTo>
                <a:lnTo>
                  <a:pt x="555" y="1627"/>
                </a:lnTo>
                <a:close/>
              </a:path>
            </a:pathLst>
          </a:custGeom>
          <a:solidFill>
            <a:srgbClr val="CACACA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Freeform 51">
            <a:extLst>
              <a:ext uri="{FF2B5EF4-FFF2-40B4-BE49-F238E27FC236}">
                <a16:creationId xmlns:a16="http://schemas.microsoft.com/office/drawing/2014/main" id="{984CBC81-9FC7-4ADF-8471-52CF1E27D085}"/>
              </a:ext>
            </a:extLst>
          </p:cNvPr>
          <p:cNvSpPr>
            <a:spLocks/>
          </p:cNvSpPr>
          <p:nvPr/>
        </p:nvSpPr>
        <p:spPr bwMode="auto">
          <a:xfrm>
            <a:off x="1158876" y="4206876"/>
            <a:ext cx="571500" cy="398463"/>
          </a:xfrm>
          <a:custGeom>
            <a:avLst/>
            <a:gdLst>
              <a:gd name="T0" fmla="*/ 232 w 722"/>
              <a:gd name="T1" fmla="*/ 0 h 502"/>
              <a:gd name="T2" fmla="*/ 722 w 722"/>
              <a:gd name="T3" fmla="*/ 185 h 502"/>
              <a:gd name="T4" fmla="*/ 722 w 722"/>
              <a:gd name="T5" fmla="*/ 394 h 502"/>
              <a:gd name="T6" fmla="*/ 574 w 722"/>
              <a:gd name="T7" fmla="*/ 502 h 502"/>
              <a:gd name="T8" fmla="*/ 0 w 722"/>
              <a:gd name="T9" fmla="*/ 280 h 502"/>
              <a:gd name="T10" fmla="*/ 0 w 722"/>
              <a:gd name="T11" fmla="*/ 201 h 502"/>
              <a:gd name="T12" fmla="*/ 72 w 722"/>
              <a:gd name="T13" fmla="*/ 166 h 502"/>
              <a:gd name="T14" fmla="*/ 72 w 722"/>
              <a:gd name="T15" fmla="*/ 77 h 502"/>
              <a:gd name="T16" fmla="*/ 232 w 722"/>
              <a:gd name="T1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502">
                <a:moveTo>
                  <a:pt x="232" y="0"/>
                </a:moveTo>
                <a:lnTo>
                  <a:pt x="722" y="185"/>
                </a:lnTo>
                <a:lnTo>
                  <a:pt x="722" y="394"/>
                </a:lnTo>
                <a:lnTo>
                  <a:pt x="574" y="502"/>
                </a:lnTo>
                <a:lnTo>
                  <a:pt x="0" y="280"/>
                </a:lnTo>
                <a:lnTo>
                  <a:pt x="0" y="201"/>
                </a:lnTo>
                <a:lnTo>
                  <a:pt x="72" y="166"/>
                </a:lnTo>
                <a:lnTo>
                  <a:pt x="72" y="77"/>
                </a:lnTo>
                <a:lnTo>
                  <a:pt x="23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Line 52">
            <a:extLst>
              <a:ext uri="{FF2B5EF4-FFF2-40B4-BE49-F238E27FC236}">
                <a16:creationId xmlns:a16="http://schemas.microsoft.com/office/drawing/2014/main" id="{1ED3A608-CA4F-4F26-B9BE-A826CA7CD3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4540251"/>
            <a:ext cx="3175" cy="68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Line 53">
            <a:extLst>
              <a:ext uri="{FF2B5EF4-FFF2-40B4-BE49-F238E27FC236}">
                <a16:creationId xmlns:a16="http://schemas.microsoft.com/office/drawing/2014/main" id="{D2B7DB5D-502C-4B73-9C7B-4E73EE99D1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4540251"/>
            <a:ext cx="3175" cy="68263"/>
          </a:xfrm>
          <a:prstGeom prst="line">
            <a:avLst/>
          </a:pr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Freeform 54">
            <a:extLst>
              <a:ext uri="{FF2B5EF4-FFF2-40B4-BE49-F238E27FC236}">
                <a16:creationId xmlns:a16="http://schemas.microsoft.com/office/drawing/2014/main" id="{509D7649-5CC4-431E-A4E5-DEC36E1F7281}"/>
              </a:ext>
            </a:extLst>
          </p:cNvPr>
          <p:cNvSpPr>
            <a:spLocks/>
          </p:cNvSpPr>
          <p:nvPr/>
        </p:nvSpPr>
        <p:spPr bwMode="auto">
          <a:xfrm>
            <a:off x="1212851" y="4267201"/>
            <a:ext cx="457200" cy="236538"/>
          </a:xfrm>
          <a:custGeom>
            <a:avLst/>
            <a:gdLst>
              <a:gd name="T0" fmla="*/ 0 w 575"/>
              <a:gd name="T1" fmla="*/ 0 h 297"/>
              <a:gd name="T2" fmla="*/ 575 w 575"/>
              <a:gd name="T3" fmla="*/ 208 h 297"/>
              <a:gd name="T4" fmla="*/ 575 w 575"/>
              <a:gd name="T5" fmla="*/ 297 h 297"/>
              <a:gd name="T6" fmla="*/ 0 w 575"/>
              <a:gd name="T7" fmla="*/ 93 h 297"/>
              <a:gd name="T8" fmla="*/ 0 w 575"/>
              <a:gd name="T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297">
                <a:moveTo>
                  <a:pt x="0" y="0"/>
                </a:moveTo>
                <a:lnTo>
                  <a:pt x="575" y="208"/>
                </a:lnTo>
                <a:lnTo>
                  <a:pt x="575" y="297"/>
                </a:lnTo>
                <a:lnTo>
                  <a:pt x="0" y="93"/>
                </a:lnTo>
                <a:lnTo>
                  <a:pt x="0" y="0"/>
                </a:lnTo>
                <a:close/>
              </a:path>
            </a:pathLst>
          </a:custGeom>
          <a:solidFill>
            <a:srgbClr val="DDDCDC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Line 55">
            <a:extLst>
              <a:ext uri="{FF2B5EF4-FFF2-40B4-BE49-F238E27FC236}">
                <a16:creationId xmlns:a16="http://schemas.microsoft.com/office/drawing/2014/main" id="{B031DFE8-DAAF-4D2A-B9B8-742A008C03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1" y="4400551"/>
            <a:ext cx="65088" cy="31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Line 56">
            <a:extLst>
              <a:ext uri="{FF2B5EF4-FFF2-40B4-BE49-F238E27FC236}">
                <a16:creationId xmlns:a16="http://schemas.microsoft.com/office/drawing/2014/main" id="{BD15111C-D39C-48B3-A8CD-AF7FB88D38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1" y="4400551"/>
            <a:ext cx="65088" cy="31750"/>
          </a:xfrm>
          <a:prstGeom prst="line">
            <a:avLst/>
          </a:pr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Freeform 57">
            <a:extLst>
              <a:ext uri="{FF2B5EF4-FFF2-40B4-BE49-F238E27FC236}">
                <a16:creationId xmlns:a16="http://schemas.microsoft.com/office/drawing/2014/main" id="{085552C5-5C6A-46A0-BA32-865123EC6260}"/>
              </a:ext>
            </a:extLst>
          </p:cNvPr>
          <p:cNvSpPr>
            <a:spLocks/>
          </p:cNvSpPr>
          <p:nvPr/>
        </p:nvSpPr>
        <p:spPr bwMode="auto">
          <a:xfrm>
            <a:off x="1160463" y="4332288"/>
            <a:ext cx="509588" cy="203200"/>
          </a:xfrm>
          <a:custGeom>
            <a:avLst/>
            <a:gdLst>
              <a:gd name="T0" fmla="*/ 0 w 641"/>
              <a:gd name="T1" fmla="*/ 38 h 255"/>
              <a:gd name="T2" fmla="*/ 571 w 641"/>
              <a:gd name="T3" fmla="*/ 255 h 255"/>
              <a:gd name="T4" fmla="*/ 641 w 641"/>
              <a:gd name="T5" fmla="*/ 216 h 255"/>
              <a:gd name="T6" fmla="*/ 69 w 641"/>
              <a:gd name="T7" fmla="*/ 0 h 255"/>
              <a:gd name="T8" fmla="*/ 0 w 641"/>
              <a:gd name="T9" fmla="*/ 3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255">
                <a:moveTo>
                  <a:pt x="0" y="38"/>
                </a:moveTo>
                <a:lnTo>
                  <a:pt x="571" y="255"/>
                </a:lnTo>
                <a:lnTo>
                  <a:pt x="641" y="216"/>
                </a:lnTo>
                <a:lnTo>
                  <a:pt x="69" y="0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Freeform 58">
            <a:extLst>
              <a:ext uri="{FF2B5EF4-FFF2-40B4-BE49-F238E27FC236}">
                <a16:creationId xmlns:a16="http://schemas.microsoft.com/office/drawing/2014/main" id="{4C640347-9548-4B3B-B105-5F962E60F910}"/>
              </a:ext>
            </a:extLst>
          </p:cNvPr>
          <p:cNvSpPr>
            <a:spLocks/>
          </p:cNvSpPr>
          <p:nvPr/>
        </p:nvSpPr>
        <p:spPr bwMode="auto">
          <a:xfrm>
            <a:off x="1344613" y="3232151"/>
            <a:ext cx="385763" cy="1122363"/>
          </a:xfrm>
          <a:custGeom>
            <a:avLst/>
            <a:gdLst>
              <a:gd name="T0" fmla="*/ 3 w 487"/>
              <a:gd name="T1" fmla="*/ 1224 h 1415"/>
              <a:gd name="T2" fmla="*/ 0 w 487"/>
              <a:gd name="T3" fmla="*/ 0 h 1415"/>
              <a:gd name="T4" fmla="*/ 472 w 487"/>
              <a:gd name="T5" fmla="*/ 139 h 1415"/>
              <a:gd name="T6" fmla="*/ 487 w 487"/>
              <a:gd name="T7" fmla="*/ 1415 h 1415"/>
              <a:gd name="T8" fmla="*/ 3 w 487"/>
              <a:gd name="T9" fmla="*/ 1224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1415">
                <a:moveTo>
                  <a:pt x="3" y="1224"/>
                </a:moveTo>
                <a:lnTo>
                  <a:pt x="0" y="0"/>
                </a:lnTo>
                <a:lnTo>
                  <a:pt x="472" y="139"/>
                </a:lnTo>
                <a:lnTo>
                  <a:pt x="487" y="1415"/>
                </a:lnTo>
                <a:lnTo>
                  <a:pt x="3" y="1224"/>
                </a:lnTo>
                <a:close/>
              </a:path>
            </a:pathLst>
          </a:custGeom>
          <a:solidFill>
            <a:srgbClr val="CA731B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Line 59">
            <a:extLst>
              <a:ext uri="{FF2B5EF4-FFF2-40B4-BE49-F238E27FC236}">
                <a16:creationId xmlns:a16="http://schemas.microsoft.com/office/drawing/2014/main" id="{C8B5F903-8A5F-43CF-B87F-604FF57AAF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2926" y="1627188"/>
            <a:ext cx="1724025" cy="673100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Freeform 64">
            <a:extLst>
              <a:ext uri="{FF2B5EF4-FFF2-40B4-BE49-F238E27FC236}">
                <a16:creationId xmlns:a16="http://schemas.microsoft.com/office/drawing/2014/main" id="{5178598D-5D6A-4AFC-B840-9586304560DE}"/>
              </a:ext>
            </a:extLst>
          </p:cNvPr>
          <p:cNvSpPr>
            <a:spLocks/>
          </p:cNvSpPr>
          <p:nvPr/>
        </p:nvSpPr>
        <p:spPr bwMode="auto">
          <a:xfrm>
            <a:off x="1574801" y="1395413"/>
            <a:ext cx="1811338" cy="696913"/>
          </a:xfrm>
          <a:custGeom>
            <a:avLst/>
            <a:gdLst>
              <a:gd name="T0" fmla="*/ 72 w 2282"/>
              <a:gd name="T1" fmla="*/ 880 h 880"/>
              <a:gd name="T2" fmla="*/ 2282 w 2282"/>
              <a:gd name="T3" fmla="*/ 57 h 880"/>
              <a:gd name="T4" fmla="*/ 2253 w 2282"/>
              <a:gd name="T5" fmla="*/ 32 h 880"/>
              <a:gd name="T6" fmla="*/ 2217 w 2282"/>
              <a:gd name="T7" fmla="*/ 6 h 880"/>
              <a:gd name="T8" fmla="*/ 2194 w 2282"/>
              <a:gd name="T9" fmla="*/ 3 h 880"/>
              <a:gd name="T10" fmla="*/ 2180 w 2282"/>
              <a:gd name="T11" fmla="*/ 0 h 880"/>
              <a:gd name="T12" fmla="*/ 0 w 2282"/>
              <a:gd name="T13" fmla="*/ 799 h 880"/>
              <a:gd name="T14" fmla="*/ 6 w 2282"/>
              <a:gd name="T15" fmla="*/ 799 h 880"/>
              <a:gd name="T16" fmla="*/ 38 w 2282"/>
              <a:gd name="T17" fmla="*/ 805 h 880"/>
              <a:gd name="T18" fmla="*/ 50 w 2282"/>
              <a:gd name="T19" fmla="*/ 817 h 880"/>
              <a:gd name="T20" fmla="*/ 67 w 2282"/>
              <a:gd name="T21" fmla="*/ 857 h 880"/>
              <a:gd name="T22" fmla="*/ 72 w 2282"/>
              <a:gd name="T23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2" h="880">
                <a:moveTo>
                  <a:pt x="72" y="880"/>
                </a:moveTo>
                <a:lnTo>
                  <a:pt x="2282" y="57"/>
                </a:lnTo>
                <a:lnTo>
                  <a:pt x="2253" y="32"/>
                </a:lnTo>
                <a:lnTo>
                  <a:pt x="2217" y="6"/>
                </a:lnTo>
                <a:lnTo>
                  <a:pt x="2194" y="3"/>
                </a:lnTo>
                <a:lnTo>
                  <a:pt x="2180" y="0"/>
                </a:lnTo>
                <a:lnTo>
                  <a:pt x="0" y="799"/>
                </a:lnTo>
                <a:lnTo>
                  <a:pt x="6" y="799"/>
                </a:lnTo>
                <a:lnTo>
                  <a:pt x="38" y="805"/>
                </a:lnTo>
                <a:lnTo>
                  <a:pt x="50" y="817"/>
                </a:lnTo>
                <a:lnTo>
                  <a:pt x="67" y="857"/>
                </a:lnTo>
                <a:lnTo>
                  <a:pt x="72" y="880"/>
                </a:lnTo>
                <a:close/>
              </a:path>
            </a:pathLst>
          </a:custGeom>
          <a:solidFill>
            <a:srgbClr val="CA8564"/>
          </a:solidFill>
          <a:ln w="6350">
            <a:solidFill>
              <a:srgbClr val="500A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Line 65">
            <a:extLst>
              <a:ext uri="{FF2B5EF4-FFF2-40B4-BE49-F238E27FC236}">
                <a16:creationId xmlns:a16="http://schemas.microsoft.com/office/drawing/2014/main" id="{37226297-D5EE-4F9E-BFA6-2E35FF26A0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0238" y="1717676"/>
            <a:ext cx="1720850" cy="692150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Freeform 66">
            <a:extLst>
              <a:ext uri="{FF2B5EF4-FFF2-40B4-BE49-F238E27FC236}">
                <a16:creationId xmlns:a16="http://schemas.microsoft.com/office/drawing/2014/main" id="{58E137FF-C22A-4CE5-93E8-EDAE6B9B1E59}"/>
              </a:ext>
            </a:extLst>
          </p:cNvPr>
          <p:cNvSpPr>
            <a:spLocks/>
          </p:cNvSpPr>
          <p:nvPr/>
        </p:nvSpPr>
        <p:spPr bwMode="auto">
          <a:xfrm>
            <a:off x="704851" y="2035176"/>
            <a:ext cx="1992313" cy="1468438"/>
          </a:xfrm>
          <a:custGeom>
            <a:avLst/>
            <a:gdLst>
              <a:gd name="T0" fmla="*/ 46 w 2511"/>
              <a:gd name="T1" fmla="*/ 1062 h 1850"/>
              <a:gd name="T2" fmla="*/ 1121 w 2511"/>
              <a:gd name="T3" fmla="*/ 118 h 1850"/>
              <a:gd name="T4" fmla="*/ 2465 w 2511"/>
              <a:gd name="T5" fmla="*/ 1850 h 1850"/>
              <a:gd name="T6" fmla="*/ 2511 w 2511"/>
              <a:gd name="T7" fmla="*/ 1799 h 1850"/>
              <a:gd name="T8" fmla="*/ 1143 w 2511"/>
              <a:gd name="T9" fmla="*/ 0 h 1850"/>
              <a:gd name="T10" fmla="*/ 0 w 2511"/>
              <a:gd name="T11" fmla="*/ 1007 h 1850"/>
              <a:gd name="T12" fmla="*/ 46 w 2511"/>
              <a:gd name="T13" fmla="*/ 1062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1" h="1850">
                <a:moveTo>
                  <a:pt x="46" y="1062"/>
                </a:moveTo>
                <a:lnTo>
                  <a:pt x="1121" y="118"/>
                </a:lnTo>
                <a:lnTo>
                  <a:pt x="2465" y="1850"/>
                </a:lnTo>
                <a:lnTo>
                  <a:pt x="2511" y="1799"/>
                </a:lnTo>
                <a:lnTo>
                  <a:pt x="1143" y="0"/>
                </a:lnTo>
                <a:lnTo>
                  <a:pt x="0" y="1007"/>
                </a:lnTo>
                <a:lnTo>
                  <a:pt x="46" y="1062"/>
                </a:lnTo>
                <a:close/>
              </a:path>
            </a:pathLst>
          </a:custGeom>
          <a:solidFill>
            <a:srgbClr val="891818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Line 69">
            <a:extLst>
              <a:ext uri="{FF2B5EF4-FFF2-40B4-BE49-F238E27FC236}">
                <a16:creationId xmlns:a16="http://schemas.microsoft.com/office/drawing/2014/main" id="{313A856C-CF7D-4387-AE07-C8B0F3EC94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1" y="1801813"/>
            <a:ext cx="1709738" cy="72231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Line 70">
            <a:extLst>
              <a:ext uri="{FF2B5EF4-FFF2-40B4-BE49-F238E27FC236}">
                <a16:creationId xmlns:a16="http://schemas.microsoft.com/office/drawing/2014/main" id="{7EDEA133-0089-4AB8-A9D2-D55C043EA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1163" y="1441451"/>
            <a:ext cx="1606550" cy="593725"/>
          </a:xfrm>
          <a:prstGeom prst="line">
            <a:avLst/>
          </a:prstGeom>
          <a:noFill/>
          <a:ln w="15875">
            <a:solidFill>
              <a:srgbClr val="BB2C0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Freeform 72">
            <a:extLst>
              <a:ext uri="{FF2B5EF4-FFF2-40B4-BE49-F238E27FC236}">
                <a16:creationId xmlns:a16="http://schemas.microsoft.com/office/drawing/2014/main" id="{DDAC6757-6FEA-4BE3-990E-A34010EBA3AF}"/>
              </a:ext>
            </a:extLst>
          </p:cNvPr>
          <p:cNvSpPr>
            <a:spLocks/>
          </p:cNvSpPr>
          <p:nvPr/>
        </p:nvSpPr>
        <p:spPr bwMode="auto">
          <a:xfrm>
            <a:off x="704851" y="2035176"/>
            <a:ext cx="1992313" cy="1468438"/>
          </a:xfrm>
          <a:custGeom>
            <a:avLst/>
            <a:gdLst>
              <a:gd name="T0" fmla="*/ 46 w 2511"/>
              <a:gd name="T1" fmla="*/ 1062 h 1850"/>
              <a:gd name="T2" fmla="*/ 1121 w 2511"/>
              <a:gd name="T3" fmla="*/ 118 h 1850"/>
              <a:gd name="T4" fmla="*/ 2465 w 2511"/>
              <a:gd name="T5" fmla="*/ 1850 h 1850"/>
              <a:gd name="T6" fmla="*/ 2511 w 2511"/>
              <a:gd name="T7" fmla="*/ 1799 h 1850"/>
              <a:gd name="T8" fmla="*/ 1143 w 2511"/>
              <a:gd name="T9" fmla="*/ 0 h 1850"/>
              <a:gd name="T10" fmla="*/ 0 w 2511"/>
              <a:gd name="T11" fmla="*/ 1007 h 1850"/>
              <a:gd name="T12" fmla="*/ 46 w 2511"/>
              <a:gd name="T13" fmla="*/ 1062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1" h="1850">
                <a:moveTo>
                  <a:pt x="46" y="1062"/>
                </a:moveTo>
                <a:lnTo>
                  <a:pt x="1121" y="118"/>
                </a:lnTo>
                <a:lnTo>
                  <a:pt x="2465" y="1850"/>
                </a:lnTo>
                <a:lnTo>
                  <a:pt x="2511" y="1799"/>
                </a:lnTo>
                <a:lnTo>
                  <a:pt x="1143" y="0"/>
                </a:lnTo>
                <a:lnTo>
                  <a:pt x="0" y="1007"/>
                </a:lnTo>
                <a:lnTo>
                  <a:pt x="46" y="1062"/>
                </a:lnTo>
                <a:close/>
              </a:path>
            </a:pathLst>
          </a:custGeom>
          <a:solidFill>
            <a:srgbClr val="CA8564"/>
          </a:solidFill>
          <a:ln w="7938">
            <a:solidFill>
              <a:srgbClr val="0B0B0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Freeform 73">
            <a:extLst>
              <a:ext uri="{FF2B5EF4-FFF2-40B4-BE49-F238E27FC236}">
                <a16:creationId xmlns:a16="http://schemas.microsoft.com/office/drawing/2014/main" id="{09AE0665-1843-44AD-BC38-27A13064CF95}"/>
              </a:ext>
            </a:extLst>
          </p:cNvPr>
          <p:cNvSpPr>
            <a:spLocks/>
          </p:cNvSpPr>
          <p:nvPr/>
        </p:nvSpPr>
        <p:spPr bwMode="auto">
          <a:xfrm>
            <a:off x="1368426" y="3698876"/>
            <a:ext cx="34925" cy="130175"/>
          </a:xfrm>
          <a:custGeom>
            <a:avLst/>
            <a:gdLst>
              <a:gd name="T0" fmla="*/ 15 w 42"/>
              <a:gd name="T1" fmla="*/ 1 h 162"/>
              <a:gd name="T2" fmla="*/ 27 w 42"/>
              <a:gd name="T3" fmla="*/ 6 h 162"/>
              <a:gd name="T4" fmla="*/ 33 w 42"/>
              <a:gd name="T5" fmla="*/ 9 h 162"/>
              <a:gd name="T6" fmla="*/ 41 w 42"/>
              <a:gd name="T7" fmla="*/ 21 h 162"/>
              <a:gd name="T8" fmla="*/ 42 w 42"/>
              <a:gd name="T9" fmla="*/ 29 h 162"/>
              <a:gd name="T10" fmla="*/ 42 w 42"/>
              <a:gd name="T11" fmla="*/ 151 h 162"/>
              <a:gd name="T12" fmla="*/ 41 w 42"/>
              <a:gd name="T13" fmla="*/ 157 h 162"/>
              <a:gd name="T14" fmla="*/ 33 w 42"/>
              <a:gd name="T15" fmla="*/ 162 h 162"/>
              <a:gd name="T16" fmla="*/ 27 w 42"/>
              <a:gd name="T17" fmla="*/ 160 h 162"/>
              <a:gd name="T18" fmla="*/ 15 w 42"/>
              <a:gd name="T19" fmla="*/ 156 h 162"/>
              <a:gd name="T20" fmla="*/ 9 w 42"/>
              <a:gd name="T21" fmla="*/ 153 h 162"/>
              <a:gd name="T22" fmla="*/ 1 w 42"/>
              <a:gd name="T23" fmla="*/ 141 h 162"/>
              <a:gd name="T24" fmla="*/ 0 w 42"/>
              <a:gd name="T25" fmla="*/ 133 h 162"/>
              <a:gd name="T26" fmla="*/ 0 w 42"/>
              <a:gd name="T27" fmla="*/ 12 h 162"/>
              <a:gd name="T28" fmla="*/ 1 w 42"/>
              <a:gd name="T29" fmla="*/ 6 h 162"/>
              <a:gd name="T30" fmla="*/ 9 w 42"/>
              <a:gd name="T31" fmla="*/ 0 h 162"/>
              <a:gd name="T32" fmla="*/ 15 w 42"/>
              <a:gd name="T33" fmla="*/ 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162">
                <a:moveTo>
                  <a:pt x="15" y="1"/>
                </a:moveTo>
                <a:lnTo>
                  <a:pt x="27" y="6"/>
                </a:lnTo>
                <a:lnTo>
                  <a:pt x="33" y="9"/>
                </a:lnTo>
                <a:lnTo>
                  <a:pt x="41" y="21"/>
                </a:lnTo>
                <a:lnTo>
                  <a:pt x="42" y="29"/>
                </a:lnTo>
                <a:lnTo>
                  <a:pt x="42" y="151"/>
                </a:lnTo>
                <a:lnTo>
                  <a:pt x="41" y="157"/>
                </a:lnTo>
                <a:lnTo>
                  <a:pt x="33" y="162"/>
                </a:lnTo>
                <a:lnTo>
                  <a:pt x="27" y="160"/>
                </a:lnTo>
                <a:lnTo>
                  <a:pt x="15" y="156"/>
                </a:lnTo>
                <a:lnTo>
                  <a:pt x="9" y="153"/>
                </a:lnTo>
                <a:lnTo>
                  <a:pt x="1" y="141"/>
                </a:lnTo>
                <a:lnTo>
                  <a:pt x="0" y="133"/>
                </a:lnTo>
                <a:lnTo>
                  <a:pt x="0" y="12"/>
                </a:lnTo>
                <a:lnTo>
                  <a:pt x="1" y="6"/>
                </a:lnTo>
                <a:lnTo>
                  <a:pt x="9" y="0"/>
                </a:lnTo>
                <a:lnTo>
                  <a:pt x="15" y="1"/>
                </a:lnTo>
                <a:close/>
              </a:path>
            </a:pathLst>
          </a:custGeom>
          <a:solidFill>
            <a:srgbClr val="AAAE80"/>
          </a:solidFill>
          <a:ln w="6350">
            <a:solidFill>
              <a:srgbClr val="241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Freeform 74">
            <a:extLst>
              <a:ext uri="{FF2B5EF4-FFF2-40B4-BE49-F238E27FC236}">
                <a16:creationId xmlns:a16="http://schemas.microsoft.com/office/drawing/2014/main" id="{2424D957-4F31-43BE-B4AD-4C294014B480}"/>
              </a:ext>
            </a:extLst>
          </p:cNvPr>
          <p:cNvSpPr>
            <a:spLocks/>
          </p:cNvSpPr>
          <p:nvPr/>
        </p:nvSpPr>
        <p:spPr bwMode="auto">
          <a:xfrm>
            <a:off x="1355726" y="3744913"/>
            <a:ext cx="103188" cy="39688"/>
          </a:xfrm>
          <a:custGeom>
            <a:avLst/>
            <a:gdLst>
              <a:gd name="T0" fmla="*/ 127 w 130"/>
              <a:gd name="T1" fmla="*/ 47 h 49"/>
              <a:gd name="T2" fmla="*/ 117 w 130"/>
              <a:gd name="T3" fmla="*/ 49 h 49"/>
              <a:gd name="T4" fmla="*/ 105 w 130"/>
              <a:gd name="T5" fmla="*/ 46 h 49"/>
              <a:gd name="T6" fmla="*/ 8 w 130"/>
              <a:gd name="T7" fmla="*/ 9 h 49"/>
              <a:gd name="T8" fmla="*/ 3 w 130"/>
              <a:gd name="T9" fmla="*/ 8 h 49"/>
              <a:gd name="T10" fmla="*/ 0 w 130"/>
              <a:gd name="T11" fmla="*/ 3 h 49"/>
              <a:gd name="T12" fmla="*/ 3 w 130"/>
              <a:gd name="T13" fmla="*/ 2 h 49"/>
              <a:gd name="T14" fmla="*/ 12 w 130"/>
              <a:gd name="T15" fmla="*/ 0 h 49"/>
              <a:gd name="T16" fmla="*/ 24 w 130"/>
              <a:gd name="T17" fmla="*/ 3 h 49"/>
              <a:gd name="T18" fmla="*/ 122 w 130"/>
              <a:gd name="T19" fmla="*/ 40 h 49"/>
              <a:gd name="T20" fmla="*/ 127 w 130"/>
              <a:gd name="T21" fmla="*/ 41 h 49"/>
              <a:gd name="T22" fmla="*/ 130 w 130"/>
              <a:gd name="T23" fmla="*/ 46 h 49"/>
              <a:gd name="T24" fmla="*/ 127 w 130"/>
              <a:gd name="T25" fmla="*/ 4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49">
                <a:moveTo>
                  <a:pt x="127" y="47"/>
                </a:moveTo>
                <a:lnTo>
                  <a:pt x="117" y="49"/>
                </a:lnTo>
                <a:lnTo>
                  <a:pt x="105" y="46"/>
                </a:lnTo>
                <a:lnTo>
                  <a:pt x="8" y="9"/>
                </a:lnTo>
                <a:lnTo>
                  <a:pt x="3" y="8"/>
                </a:lnTo>
                <a:lnTo>
                  <a:pt x="0" y="3"/>
                </a:lnTo>
                <a:lnTo>
                  <a:pt x="3" y="2"/>
                </a:lnTo>
                <a:lnTo>
                  <a:pt x="12" y="0"/>
                </a:lnTo>
                <a:lnTo>
                  <a:pt x="24" y="3"/>
                </a:lnTo>
                <a:lnTo>
                  <a:pt x="122" y="40"/>
                </a:lnTo>
                <a:lnTo>
                  <a:pt x="127" y="41"/>
                </a:lnTo>
                <a:lnTo>
                  <a:pt x="130" y="46"/>
                </a:lnTo>
                <a:lnTo>
                  <a:pt x="127" y="47"/>
                </a:lnTo>
                <a:close/>
              </a:path>
            </a:pathLst>
          </a:custGeom>
          <a:solidFill>
            <a:srgbClr val="AAAE80"/>
          </a:solidFill>
          <a:ln w="3175">
            <a:solidFill>
              <a:srgbClr val="241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Freeform 75">
            <a:extLst>
              <a:ext uri="{FF2B5EF4-FFF2-40B4-BE49-F238E27FC236}">
                <a16:creationId xmlns:a16="http://schemas.microsoft.com/office/drawing/2014/main" id="{D82AEBFF-74FB-46CE-AA38-79B6A8789923}"/>
              </a:ext>
            </a:extLst>
          </p:cNvPr>
          <p:cNvSpPr>
            <a:spLocks/>
          </p:cNvSpPr>
          <p:nvPr/>
        </p:nvSpPr>
        <p:spPr bwMode="auto">
          <a:xfrm>
            <a:off x="1158876" y="4365626"/>
            <a:ext cx="449263" cy="234950"/>
          </a:xfrm>
          <a:custGeom>
            <a:avLst/>
            <a:gdLst>
              <a:gd name="T0" fmla="*/ 0 w 564"/>
              <a:gd name="T1" fmla="*/ 0 h 295"/>
              <a:gd name="T2" fmla="*/ 564 w 564"/>
              <a:gd name="T3" fmla="*/ 212 h 295"/>
              <a:gd name="T4" fmla="*/ 563 w 564"/>
              <a:gd name="T5" fmla="*/ 295 h 295"/>
              <a:gd name="T6" fmla="*/ 0 w 564"/>
              <a:gd name="T7" fmla="*/ 75 h 295"/>
              <a:gd name="T8" fmla="*/ 0 w 564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295">
                <a:moveTo>
                  <a:pt x="0" y="0"/>
                </a:moveTo>
                <a:lnTo>
                  <a:pt x="564" y="212"/>
                </a:lnTo>
                <a:lnTo>
                  <a:pt x="563" y="295"/>
                </a:ln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rgbClr val="DD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Freeform 76">
            <a:extLst>
              <a:ext uri="{FF2B5EF4-FFF2-40B4-BE49-F238E27FC236}">
                <a16:creationId xmlns:a16="http://schemas.microsoft.com/office/drawing/2014/main" id="{E00C117C-3222-43D6-9980-872209FCFCF4}"/>
              </a:ext>
            </a:extLst>
          </p:cNvPr>
          <p:cNvSpPr>
            <a:spLocks/>
          </p:cNvSpPr>
          <p:nvPr/>
        </p:nvSpPr>
        <p:spPr bwMode="auto">
          <a:xfrm>
            <a:off x="939801" y="2160588"/>
            <a:ext cx="765175" cy="788988"/>
          </a:xfrm>
          <a:custGeom>
            <a:avLst/>
            <a:gdLst>
              <a:gd name="T0" fmla="*/ 0 w 966"/>
              <a:gd name="T1" fmla="*/ 753 h 996"/>
              <a:gd name="T2" fmla="*/ 848 w 966"/>
              <a:gd name="T3" fmla="*/ 0 h 996"/>
              <a:gd name="T4" fmla="*/ 966 w 966"/>
              <a:gd name="T5" fmla="*/ 145 h 996"/>
              <a:gd name="T6" fmla="*/ 3 w 966"/>
              <a:gd name="T7" fmla="*/ 996 h 996"/>
              <a:gd name="T8" fmla="*/ 0 w 966"/>
              <a:gd name="T9" fmla="*/ 75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96">
                <a:moveTo>
                  <a:pt x="0" y="753"/>
                </a:moveTo>
                <a:lnTo>
                  <a:pt x="848" y="0"/>
                </a:lnTo>
                <a:lnTo>
                  <a:pt x="966" y="145"/>
                </a:lnTo>
                <a:lnTo>
                  <a:pt x="3" y="996"/>
                </a:lnTo>
                <a:lnTo>
                  <a:pt x="0" y="753"/>
                </a:lnTo>
                <a:close/>
              </a:path>
            </a:pathLst>
          </a:custGeom>
          <a:solidFill>
            <a:srgbClr val="7D7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Freeform 77">
            <a:extLst>
              <a:ext uri="{FF2B5EF4-FFF2-40B4-BE49-F238E27FC236}">
                <a16:creationId xmlns:a16="http://schemas.microsoft.com/office/drawing/2014/main" id="{A24C4AE4-D8E3-4BB8-BC2B-C2332BCC1CC6}"/>
              </a:ext>
            </a:extLst>
          </p:cNvPr>
          <p:cNvSpPr>
            <a:spLocks/>
          </p:cNvSpPr>
          <p:nvPr/>
        </p:nvSpPr>
        <p:spPr bwMode="auto">
          <a:xfrm>
            <a:off x="2178051" y="3476626"/>
            <a:ext cx="358775" cy="782638"/>
          </a:xfrm>
          <a:custGeom>
            <a:avLst/>
            <a:gdLst>
              <a:gd name="T0" fmla="*/ 10 w 453"/>
              <a:gd name="T1" fmla="*/ 0 h 985"/>
              <a:gd name="T2" fmla="*/ 453 w 453"/>
              <a:gd name="T3" fmla="*/ 124 h 985"/>
              <a:gd name="T4" fmla="*/ 442 w 453"/>
              <a:gd name="T5" fmla="*/ 985 h 985"/>
              <a:gd name="T6" fmla="*/ 0 w 453"/>
              <a:gd name="T7" fmla="*/ 846 h 985"/>
              <a:gd name="T8" fmla="*/ 10 w 453"/>
              <a:gd name="T9" fmla="*/ 0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985">
                <a:moveTo>
                  <a:pt x="10" y="0"/>
                </a:moveTo>
                <a:lnTo>
                  <a:pt x="453" y="124"/>
                </a:lnTo>
                <a:lnTo>
                  <a:pt x="442" y="985"/>
                </a:lnTo>
                <a:lnTo>
                  <a:pt x="0" y="846"/>
                </a:lnTo>
                <a:lnTo>
                  <a:pt x="10" y="0"/>
                </a:lnTo>
                <a:close/>
              </a:path>
            </a:pathLst>
          </a:custGeom>
          <a:solidFill>
            <a:srgbClr val="5A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Freeform 78">
            <a:extLst>
              <a:ext uri="{FF2B5EF4-FFF2-40B4-BE49-F238E27FC236}">
                <a16:creationId xmlns:a16="http://schemas.microsoft.com/office/drawing/2014/main" id="{CEACEAD7-B413-4BBD-8370-16BA7119EBD6}"/>
              </a:ext>
            </a:extLst>
          </p:cNvPr>
          <p:cNvSpPr>
            <a:spLocks/>
          </p:cNvSpPr>
          <p:nvPr/>
        </p:nvSpPr>
        <p:spPr bwMode="auto">
          <a:xfrm>
            <a:off x="2125663" y="4152901"/>
            <a:ext cx="406400" cy="169863"/>
          </a:xfrm>
          <a:custGeom>
            <a:avLst/>
            <a:gdLst>
              <a:gd name="T0" fmla="*/ 60 w 513"/>
              <a:gd name="T1" fmla="*/ 0 h 215"/>
              <a:gd name="T2" fmla="*/ 513 w 513"/>
              <a:gd name="T3" fmla="*/ 146 h 215"/>
              <a:gd name="T4" fmla="*/ 511 w 513"/>
              <a:gd name="T5" fmla="*/ 215 h 215"/>
              <a:gd name="T6" fmla="*/ 0 w 513"/>
              <a:gd name="T7" fmla="*/ 31 h 215"/>
              <a:gd name="T8" fmla="*/ 60 w 513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15">
                <a:moveTo>
                  <a:pt x="60" y="0"/>
                </a:moveTo>
                <a:lnTo>
                  <a:pt x="513" y="146"/>
                </a:lnTo>
                <a:lnTo>
                  <a:pt x="511" y="215"/>
                </a:lnTo>
                <a:lnTo>
                  <a:pt x="0" y="31"/>
                </a:lnTo>
                <a:lnTo>
                  <a:pt x="60" y="0"/>
                </a:lnTo>
                <a:close/>
              </a:path>
            </a:pathLst>
          </a:custGeom>
          <a:solidFill>
            <a:srgbClr val="C17F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Freeform 94">
            <a:extLst>
              <a:ext uri="{FF2B5EF4-FFF2-40B4-BE49-F238E27FC236}">
                <a16:creationId xmlns:a16="http://schemas.microsoft.com/office/drawing/2014/main" id="{BF054967-7E73-4E99-9B4A-2440184B3441}"/>
              </a:ext>
            </a:extLst>
          </p:cNvPr>
          <p:cNvSpPr>
            <a:spLocks/>
          </p:cNvSpPr>
          <p:nvPr/>
        </p:nvSpPr>
        <p:spPr bwMode="auto">
          <a:xfrm>
            <a:off x="1574801" y="1395413"/>
            <a:ext cx="1811338" cy="696913"/>
          </a:xfrm>
          <a:custGeom>
            <a:avLst/>
            <a:gdLst>
              <a:gd name="T0" fmla="*/ 72 w 2282"/>
              <a:gd name="T1" fmla="*/ 880 h 880"/>
              <a:gd name="T2" fmla="*/ 2282 w 2282"/>
              <a:gd name="T3" fmla="*/ 57 h 880"/>
              <a:gd name="T4" fmla="*/ 2253 w 2282"/>
              <a:gd name="T5" fmla="*/ 32 h 880"/>
              <a:gd name="T6" fmla="*/ 2217 w 2282"/>
              <a:gd name="T7" fmla="*/ 6 h 880"/>
              <a:gd name="T8" fmla="*/ 2194 w 2282"/>
              <a:gd name="T9" fmla="*/ 3 h 880"/>
              <a:gd name="T10" fmla="*/ 2180 w 2282"/>
              <a:gd name="T11" fmla="*/ 0 h 880"/>
              <a:gd name="T12" fmla="*/ 310 w 2282"/>
              <a:gd name="T13" fmla="*/ 686 h 880"/>
              <a:gd name="T14" fmla="*/ 0 w 2282"/>
              <a:gd name="T15" fmla="*/ 799 h 880"/>
              <a:gd name="T16" fmla="*/ 6 w 2282"/>
              <a:gd name="T17" fmla="*/ 799 h 880"/>
              <a:gd name="T18" fmla="*/ 38 w 2282"/>
              <a:gd name="T19" fmla="*/ 805 h 880"/>
              <a:gd name="T20" fmla="*/ 52 w 2282"/>
              <a:gd name="T21" fmla="*/ 817 h 880"/>
              <a:gd name="T22" fmla="*/ 67 w 2282"/>
              <a:gd name="T23" fmla="*/ 857 h 880"/>
              <a:gd name="T24" fmla="*/ 72 w 2282"/>
              <a:gd name="T25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82" h="880">
                <a:moveTo>
                  <a:pt x="72" y="880"/>
                </a:moveTo>
                <a:lnTo>
                  <a:pt x="2282" y="57"/>
                </a:lnTo>
                <a:lnTo>
                  <a:pt x="2253" y="32"/>
                </a:lnTo>
                <a:lnTo>
                  <a:pt x="2217" y="6"/>
                </a:lnTo>
                <a:lnTo>
                  <a:pt x="2194" y="3"/>
                </a:lnTo>
                <a:lnTo>
                  <a:pt x="2180" y="0"/>
                </a:lnTo>
                <a:lnTo>
                  <a:pt x="310" y="686"/>
                </a:lnTo>
                <a:lnTo>
                  <a:pt x="0" y="799"/>
                </a:lnTo>
                <a:lnTo>
                  <a:pt x="6" y="799"/>
                </a:lnTo>
                <a:lnTo>
                  <a:pt x="38" y="805"/>
                </a:lnTo>
                <a:lnTo>
                  <a:pt x="52" y="817"/>
                </a:lnTo>
                <a:lnTo>
                  <a:pt x="67" y="857"/>
                </a:lnTo>
                <a:lnTo>
                  <a:pt x="72" y="880"/>
                </a:lnTo>
                <a:close/>
              </a:path>
            </a:pathLst>
          </a:custGeom>
          <a:solidFill>
            <a:srgbClr val="8D3216"/>
          </a:solidFill>
          <a:ln w="7938">
            <a:solidFill>
              <a:srgbClr val="02020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Freeform 96">
            <a:extLst>
              <a:ext uri="{FF2B5EF4-FFF2-40B4-BE49-F238E27FC236}">
                <a16:creationId xmlns:a16="http://schemas.microsoft.com/office/drawing/2014/main" id="{B04BB9B9-83D4-480D-B649-5089ABA6BE23}"/>
              </a:ext>
            </a:extLst>
          </p:cNvPr>
          <p:cNvSpPr>
            <a:spLocks/>
          </p:cNvSpPr>
          <p:nvPr/>
        </p:nvSpPr>
        <p:spPr bwMode="auto">
          <a:xfrm>
            <a:off x="2854326" y="2759076"/>
            <a:ext cx="1279525" cy="889000"/>
          </a:xfrm>
          <a:custGeom>
            <a:avLst/>
            <a:gdLst>
              <a:gd name="T0" fmla="*/ 0 w 1612"/>
              <a:gd name="T1" fmla="*/ 817 h 1120"/>
              <a:gd name="T2" fmla="*/ 1612 w 1612"/>
              <a:gd name="T3" fmla="*/ 0 h 1120"/>
              <a:gd name="T4" fmla="*/ 1612 w 1612"/>
              <a:gd name="T5" fmla="*/ 303 h 1120"/>
              <a:gd name="T6" fmla="*/ 16 w 1612"/>
              <a:gd name="T7" fmla="*/ 1120 h 1120"/>
              <a:gd name="T8" fmla="*/ 0 w 1612"/>
              <a:gd name="T9" fmla="*/ 817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2" h="1120">
                <a:moveTo>
                  <a:pt x="0" y="817"/>
                </a:moveTo>
                <a:lnTo>
                  <a:pt x="1612" y="0"/>
                </a:lnTo>
                <a:lnTo>
                  <a:pt x="1612" y="303"/>
                </a:lnTo>
                <a:lnTo>
                  <a:pt x="16" y="1120"/>
                </a:lnTo>
                <a:lnTo>
                  <a:pt x="0" y="81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Freeform 97">
            <a:extLst>
              <a:ext uri="{FF2B5EF4-FFF2-40B4-BE49-F238E27FC236}">
                <a16:creationId xmlns:a16="http://schemas.microsoft.com/office/drawing/2014/main" id="{F1AB8B9A-4810-41C5-B227-460480B40D92}"/>
              </a:ext>
            </a:extLst>
          </p:cNvPr>
          <p:cNvSpPr>
            <a:spLocks/>
          </p:cNvSpPr>
          <p:nvPr/>
        </p:nvSpPr>
        <p:spPr bwMode="auto">
          <a:xfrm>
            <a:off x="2852738" y="3787776"/>
            <a:ext cx="1287463" cy="1130300"/>
          </a:xfrm>
          <a:custGeom>
            <a:avLst/>
            <a:gdLst>
              <a:gd name="T0" fmla="*/ 0 w 1622"/>
              <a:gd name="T1" fmla="*/ 959 h 1422"/>
              <a:gd name="T2" fmla="*/ 1622 w 1622"/>
              <a:gd name="T3" fmla="*/ 0 h 1422"/>
              <a:gd name="T4" fmla="*/ 1614 w 1622"/>
              <a:gd name="T5" fmla="*/ 481 h 1422"/>
              <a:gd name="T6" fmla="*/ 2 w 1622"/>
              <a:gd name="T7" fmla="*/ 1422 h 1422"/>
              <a:gd name="T8" fmla="*/ 0 w 1622"/>
              <a:gd name="T9" fmla="*/ 959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2" h="1422">
                <a:moveTo>
                  <a:pt x="0" y="959"/>
                </a:moveTo>
                <a:lnTo>
                  <a:pt x="1622" y="0"/>
                </a:lnTo>
                <a:lnTo>
                  <a:pt x="1614" y="481"/>
                </a:lnTo>
                <a:lnTo>
                  <a:pt x="2" y="1422"/>
                </a:lnTo>
                <a:lnTo>
                  <a:pt x="0" y="95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Line 98">
            <a:extLst>
              <a:ext uri="{FF2B5EF4-FFF2-40B4-BE49-F238E27FC236}">
                <a16:creationId xmlns:a16="http://schemas.microsoft.com/office/drawing/2014/main" id="{66CFE164-19BF-47D5-A92D-740EB836B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0626" y="2335213"/>
            <a:ext cx="1693863" cy="81756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Line 99">
            <a:extLst>
              <a:ext uri="{FF2B5EF4-FFF2-40B4-BE49-F238E27FC236}">
                <a16:creationId xmlns:a16="http://schemas.microsoft.com/office/drawing/2014/main" id="{40689306-B9DF-46A5-95FB-1DAC45638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0963" y="2524126"/>
            <a:ext cx="1687513" cy="82867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Line 302">
            <a:extLst>
              <a:ext uri="{FF2B5EF4-FFF2-40B4-BE49-F238E27FC236}">
                <a16:creationId xmlns:a16="http://schemas.microsoft.com/office/drawing/2014/main" id="{3DF313EB-FDEB-4537-8F65-2ED35F95A0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1" y="1468438"/>
            <a:ext cx="1519238" cy="557213"/>
          </a:xfrm>
          <a:prstGeom prst="line">
            <a:avLst/>
          </a:prstGeom>
          <a:noFill/>
          <a:ln w="15875">
            <a:solidFill>
              <a:srgbClr val="3D0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Line 303">
            <a:extLst>
              <a:ext uri="{FF2B5EF4-FFF2-40B4-BE49-F238E27FC236}">
                <a16:creationId xmlns:a16="http://schemas.microsoft.com/office/drawing/2014/main" id="{1DDCD8FB-2714-4C84-82A9-2DC9E6FF01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3538" y="5140325"/>
            <a:ext cx="1588" cy="58738"/>
          </a:xfrm>
          <a:prstGeom prst="line">
            <a:avLst/>
          </a:prstGeom>
          <a:noFill/>
          <a:ln w="6350">
            <a:solidFill>
              <a:srgbClr val="4747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Freeform 304">
            <a:extLst>
              <a:ext uri="{FF2B5EF4-FFF2-40B4-BE49-F238E27FC236}">
                <a16:creationId xmlns:a16="http://schemas.microsoft.com/office/drawing/2014/main" id="{56AD0FB8-2026-4080-9E7A-2244B97F7D72}"/>
              </a:ext>
            </a:extLst>
          </p:cNvPr>
          <p:cNvSpPr>
            <a:spLocks/>
          </p:cNvSpPr>
          <p:nvPr/>
        </p:nvSpPr>
        <p:spPr bwMode="auto">
          <a:xfrm>
            <a:off x="2346326" y="3524250"/>
            <a:ext cx="1588" cy="677863"/>
          </a:xfrm>
          <a:custGeom>
            <a:avLst/>
            <a:gdLst>
              <a:gd name="T0" fmla="*/ 3 w 3"/>
              <a:gd name="T1" fmla="*/ 0 h 853"/>
              <a:gd name="T2" fmla="*/ 0 w 3"/>
              <a:gd name="T3" fmla="*/ 846 h 853"/>
              <a:gd name="T4" fmla="*/ 0 w 3"/>
              <a:gd name="T5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853">
                <a:moveTo>
                  <a:pt x="3" y="0"/>
                </a:moveTo>
                <a:lnTo>
                  <a:pt x="0" y="846"/>
                </a:lnTo>
                <a:lnTo>
                  <a:pt x="0" y="853"/>
                </a:lnTo>
              </a:path>
            </a:pathLst>
          </a:cu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Line 305">
            <a:extLst>
              <a:ext uri="{FF2B5EF4-FFF2-40B4-BE49-F238E27FC236}">
                <a16:creationId xmlns:a16="http://schemas.microsoft.com/office/drawing/2014/main" id="{9D25124C-4998-42E8-9F47-A381D49C8B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9638" y="3817938"/>
            <a:ext cx="349250" cy="93663"/>
          </a:xfrm>
          <a:prstGeom prst="line">
            <a:avLst/>
          </a:pr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306">
            <a:extLst>
              <a:ext uri="{FF2B5EF4-FFF2-40B4-BE49-F238E27FC236}">
                <a16:creationId xmlns:a16="http://schemas.microsoft.com/office/drawing/2014/main" id="{00E70A30-CCE9-4C25-9718-F7A5316DE8DF}"/>
              </a:ext>
            </a:extLst>
          </p:cNvPr>
          <p:cNvSpPr>
            <a:spLocks/>
          </p:cNvSpPr>
          <p:nvPr/>
        </p:nvSpPr>
        <p:spPr bwMode="auto">
          <a:xfrm>
            <a:off x="3490913" y="3336925"/>
            <a:ext cx="0" cy="687388"/>
          </a:xfrm>
          <a:custGeom>
            <a:avLst/>
            <a:gdLst>
              <a:gd name="T0" fmla="*/ 2 w 2"/>
              <a:gd name="T1" fmla="*/ 0 h 868"/>
              <a:gd name="T2" fmla="*/ 0 w 2"/>
              <a:gd name="T3" fmla="*/ 848 h 868"/>
              <a:gd name="T4" fmla="*/ 0 w 2"/>
              <a:gd name="T5" fmla="*/ 86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868">
                <a:moveTo>
                  <a:pt x="2" y="0"/>
                </a:moveTo>
                <a:lnTo>
                  <a:pt x="0" y="848"/>
                </a:lnTo>
                <a:lnTo>
                  <a:pt x="0" y="868"/>
                </a:lnTo>
              </a:path>
            </a:pathLst>
          </a:cu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Line 307">
            <a:extLst>
              <a:ext uri="{FF2B5EF4-FFF2-40B4-BE49-F238E27FC236}">
                <a16:creationId xmlns:a16="http://schemas.microsoft.com/office/drawing/2014/main" id="{8280949A-47A5-4BF6-B0F9-4BAF95B7D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5813" y="3611563"/>
            <a:ext cx="333375" cy="169863"/>
          </a:xfrm>
          <a:prstGeom prst="line">
            <a:avLst/>
          </a:pr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16EB37-C814-4D41-B3D8-22F81328B29C}"/>
              </a:ext>
            </a:extLst>
          </p:cNvPr>
          <p:cNvSpPr/>
          <p:nvPr/>
        </p:nvSpPr>
        <p:spPr>
          <a:xfrm>
            <a:off x="5599114" y="2300288"/>
            <a:ext cx="3563796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বাড়ির</a:t>
            </a:r>
            <a:r>
              <a:rPr kumimoji="0" lang="bn-BD" sz="6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কাজ</a:t>
            </a:r>
            <a:endParaRPr kumimoji="0" lang="en-US" sz="6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3FFA2D-636E-42D4-91B8-955FC2626CC3}"/>
              </a:ext>
            </a:extLst>
          </p:cNvPr>
          <p:cNvSpPr/>
          <p:nvPr/>
        </p:nvSpPr>
        <p:spPr>
          <a:xfrm>
            <a:off x="4800600" y="3922252"/>
            <a:ext cx="6770687" cy="747046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bn-BD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তোমার প্রিয়</a:t>
            </a:r>
            <a:r>
              <a:rPr kumimoji="0" lang="bn-BD" sz="4000" b="0" i="0" u="none" strike="noStrike" kern="1200" cap="none" spc="0" normalizeH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সবজির</a:t>
            </a:r>
            <a:r>
              <a:rPr kumimoji="0" lang="en-US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r>
              <a:rPr kumimoji="0" lang="bn-BD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(কমপক্ষে</a:t>
            </a:r>
            <a:r>
              <a:rPr kumimoji="0" lang="bn-BD" sz="4000" b="0" i="0" u="none" strike="noStrike" kern="1200" cap="none" spc="0" normalizeH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bn-BD" sz="40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kumimoji="0" lang="bn-BD" sz="4000" b="0" i="0" u="none" strike="noStrike" kern="1200" cap="none" spc="0" normalizeH="0" baseline="0" noProof="0" dirty="0">
                <a:ln w="11430"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endParaRPr kumimoji="0" lang="en-US" sz="4000" b="0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1011FB4-245F-4027-B790-9C06351284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E8EEF2-E19E-4C28-815A-7709243F98D9}"/>
              </a:ext>
            </a:extLst>
          </p:cNvPr>
          <p:cNvSpPr txBox="1"/>
          <p:nvPr/>
        </p:nvSpPr>
        <p:spPr>
          <a:xfrm>
            <a:off x="4002147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ধ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D96901-BA28-4C35-ABB7-C796B3280908}"/>
              </a:ext>
            </a:extLst>
          </p:cNvPr>
          <p:cNvSpPr txBox="1"/>
          <p:nvPr/>
        </p:nvSpPr>
        <p:spPr>
          <a:xfrm>
            <a:off x="4704513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ন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্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য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4A74C8-7D5F-4C01-8515-FA4410DD2FE9}"/>
              </a:ext>
            </a:extLst>
          </p:cNvPr>
          <p:cNvSpPr txBox="1"/>
          <p:nvPr/>
        </p:nvSpPr>
        <p:spPr>
          <a:xfrm>
            <a:off x="6997139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দ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0F50CE8-0661-4D65-9D28-26B5E929A432}"/>
              </a:ext>
            </a:extLst>
          </p:cNvPr>
          <p:cNvSpPr txBox="1"/>
          <p:nvPr/>
        </p:nvSpPr>
        <p:spPr>
          <a:xfrm>
            <a:off x="5804443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EF41554-27DA-471E-ACD6-0AEFD2CF8468}"/>
              </a:ext>
            </a:extLst>
          </p:cNvPr>
          <p:cNvSpPr txBox="1"/>
          <p:nvPr/>
        </p:nvSpPr>
        <p:spPr>
          <a:xfrm>
            <a:off x="3942870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স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D4B891F-383D-4F87-9249-7F536F1CA1D7}"/>
              </a:ext>
            </a:extLst>
          </p:cNvPr>
          <p:cNvSpPr txBox="1"/>
          <p:nvPr/>
        </p:nvSpPr>
        <p:spPr>
          <a:xfrm>
            <a:off x="4989788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44C23D-2710-45CD-8D7E-1F6F226E59D8}"/>
              </a:ext>
            </a:extLst>
          </p:cNvPr>
          <p:cNvSpPr txBox="1"/>
          <p:nvPr/>
        </p:nvSpPr>
        <p:spPr>
          <a:xfrm>
            <a:off x="6964360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ক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ে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7CB532-3406-46BF-825A-ED2615C86B7B}"/>
              </a:ext>
            </a:extLst>
          </p:cNvPr>
          <p:cNvSpPr txBox="1"/>
          <p:nvPr/>
        </p:nvSpPr>
        <p:spPr>
          <a:xfrm>
            <a:off x="6195734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ই </a:t>
            </a:r>
          </a:p>
        </p:txBody>
      </p:sp>
    </p:spTree>
    <p:extLst>
      <p:ext uri="{BB962C8B-B14F-4D97-AF65-F5344CB8AC3E}">
        <p14:creationId xmlns:p14="http://schemas.microsoft.com/office/powerpoint/2010/main" val="10585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"/>
                            </p:stCondLst>
                            <p:childTnLst>
                              <p:par>
                                <p:cTn id="17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"/>
                            </p:stCondLst>
                            <p:childTnLst>
                              <p:par>
                                <p:cTn id="19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"/>
                            </p:stCondLst>
                            <p:childTnLst>
                              <p:par>
                                <p:cTn id="2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"/>
                            </p:stCondLst>
                            <p:childTnLst>
                              <p:par>
                                <p:cTn id="2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"/>
                            </p:stCondLst>
                            <p:childTnLst>
                              <p:par>
                                <p:cTn id="2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"/>
                            </p:stCondLst>
                            <p:childTnLst>
                              <p:par>
                                <p:cTn id="2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"/>
                            </p:stCondLst>
                            <p:childTnLst>
                              <p:par>
                                <p:cTn id="2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"/>
                            </p:stCondLst>
                            <p:childTnLst>
                              <p:par>
                                <p:cTn id="2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"/>
                            </p:stCondLst>
                            <p:childTnLst>
                              <p:par>
                                <p:cTn id="2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"/>
                            </p:stCondLst>
                            <p:childTnLst>
                              <p:par>
                                <p:cTn id="2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"/>
                            </p:stCondLst>
                            <p:childTnLst>
                              <p:par>
                                <p:cTn id="3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"/>
                            </p:stCondLst>
                            <p:childTnLst>
                              <p:par>
                                <p:cTn id="3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"/>
                            </p:stCondLst>
                            <p:childTnLst>
                              <p:par>
                                <p:cTn id="3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"/>
                            </p:stCondLst>
                            <p:childTnLst>
                              <p:par>
                                <p:cTn id="3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"/>
                            </p:stCondLst>
                            <p:childTnLst>
                              <p:par>
                                <p:cTn id="3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"/>
                            </p:stCondLst>
                            <p:childTnLst>
                              <p:par>
                                <p:cTn id="3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"/>
                            </p:stCondLst>
                            <p:childTnLst>
                              <p:par>
                                <p:cTn id="3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  <p:cond delay="14750"/>
                              <p:cond delay="14250"/>
                              <p:cond delay="9750"/>
                            </p:stCondLst>
                            <p:childTnLst>
                              <p:par>
                                <p:cTn id="3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00"/>
                            </p:stCondLst>
                            <p:childTnLst>
                              <p:par>
                                <p:cTn id="50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50"/>
                            </p:stCondLst>
                            <p:childTnLst>
                              <p:par>
                                <p:cTn id="5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2500"/>
                            </p:stCondLst>
                            <p:childTnLst>
                              <p:par>
                                <p:cTn id="5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4.44444E-6 L 4.16667E-7 0.1926 " pathEditMode="relative" rAng="0" ptsTypes="AA">
                                      <p:cBhvr>
                                        <p:cTn id="5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3500"/>
                            </p:stCondLst>
                            <p:childTnLst>
                              <p:par>
                                <p:cTn id="540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4001"/>
                            </p:stCondLst>
                            <p:childTnLst>
                              <p:par>
                                <p:cTn id="5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125E-6 -4.44444E-6 L 3.125E-6 0.1926 " pathEditMode="relative" rAng="0" ptsTypes="AA">
                                      <p:cBhvr>
                                        <p:cTn id="5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5001"/>
                            </p:stCondLst>
                            <p:childTnLst>
                              <p:par>
                                <p:cTn id="55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4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0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4.79167E-6 0.1926 " pathEditMode="relative" rAng="0" ptsTypes="AA">
                                      <p:cBhvr>
                                        <p:cTn id="5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002"/>
                            </p:stCondLst>
                            <p:childTnLst>
                              <p:par>
                                <p:cTn id="57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7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6503"/>
                            </p:stCondLst>
                            <p:childTnLst>
                              <p:par>
                                <p:cTn id="5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7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4.44444E-6 L 3.95833E-6 0.1926 " pathEditMode="relative" rAng="0" ptsTypes="AA">
                                      <p:cBhvr>
                                        <p:cTn id="5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7503"/>
                            </p:stCondLst>
                            <p:childTnLst>
                              <p:par>
                                <p:cTn id="590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7" grpId="0" animBg="1"/>
      <p:bldP spid="147" grpId="1" animBg="1"/>
      <p:bldP spid="149" grpId="0"/>
      <p:bldP spid="149" grpId="1"/>
      <p:bldP spid="150" grpId="0" animBg="1"/>
      <p:bldP spid="150" grpId="1" animBg="1"/>
      <p:bldP spid="151" grpId="0" animBg="1"/>
      <p:bldP spid="151" grpId="1" animBg="1"/>
      <p:bldP spid="152" grpId="0"/>
      <p:bldP spid="152" grpId="1"/>
      <p:bldP spid="153" grpId="0" animBg="1"/>
      <p:bldP spid="153" grpId="1" animBg="1"/>
      <p:bldP spid="154" grpId="0" animBg="1"/>
      <p:bldP spid="154" grpId="1" animBg="1"/>
      <p:bldP spid="155" grpId="0"/>
      <p:bldP spid="155" grpId="1"/>
      <p:bldP spid="156" grpId="0" animBg="1"/>
      <p:bldP spid="156" grpId="1" animBg="1"/>
      <p:bldP spid="157" grpId="0"/>
      <p:bldP spid="157" grpId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/>
      <p:bldP spid="161" grpId="1"/>
      <p:bldP spid="162" grpId="0" animBg="1"/>
      <p:bldP spid="162" grpId="1" animBg="1"/>
      <p:bldP spid="163" grpId="0" animBg="1"/>
      <p:bldP spid="163" grpId="1" animBg="1"/>
      <p:bldP spid="164" grpId="0"/>
      <p:bldP spid="164" grpId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8" grpId="0" animBg="1"/>
      <p:bldP spid="178" grpId="1" animBg="1"/>
      <p:bldP spid="179" grpId="0" animBg="1"/>
      <p:bldP spid="179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203" grpId="0" animBg="1"/>
      <p:bldP spid="203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63" grpId="0"/>
      <p:bldP spid="63" grpId="1"/>
      <p:bldP spid="64" grpId="0"/>
      <p:bldP spid="64" grpId="1"/>
      <p:bldP spid="66" grpId="0"/>
      <p:bldP spid="67" grpId="0"/>
      <p:bldP spid="68" grpId="0"/>
      <p:bldP spid="69" grpId="0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7CAB97-F527-4323-8185-D0E09C6B4F90}"/>
              </a:ext>
            </a:extLst>
          </p:cNvPr>
          <p:cNvGrpSpPr/>
          <p:nvPr/>
        </p:nvGrpSpPr>
        <p:grpSpPr>
          <a:xfrm>
            <a:off x="653329" y="586498"/>
            <a:ext cx="10885341" cy="5685004"/>
            <a:chOff x="411309" y="367214"/>
            <a:chExt cx="11475162" cy="60988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5145BD-C60C-4A5A-BDD6-31575707979B}"/>
                </a:ext>
              </a:extLst>
            </p:cNvPr>
            <p:cNvSpPr/>
            <p:nvPr/>
          </p:nvSpPr>
          <p:spPr>
            <a:xfrm>
              <a:off x="2153926" y="367214"/>
              <a:ext cx="9732545" cy="1445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191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রাজেশ মজুমদার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                             সহকারী শিক্ষক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5177D0C-78E5-4C22-A6CF-02D772773E6F}"/>
                </a:ext>
              </a:extLst>
            </p:cNvPr>
            <p:cNvSpPr/>
            <p:nvPr/>
          </p:nvSpPr>
          <p:spPr>
            <a:xfrm>
              <a:off x="411309" y="367214"/>
              <a:ext cx="2995323" cy="2547101"/>
            </a:xfrm>
            <a:custGeom>
              <a:avLst/>
              <a:gdLst>
                <a:gd name="connsiteX0" fmla="*/ 0 w 3080084"/>
                <a:gd name="connsiteY0" fmla="*/ 48126 h 2502568"/>
                <a:gd name="connsiteX1" fmla="*/ 32084 w 3080084"/>
                <a:gd name="connsiteY1" fmla="*/ 2502568 h 2502568"/>
                <a:gd name="connsiteX2" fmla="*/ 1860884 w 3080084"/>
                <a:gd name="connsiteY2" fmla="*/ 2486526 h 2502568"/>
                <a:gd name="connsiteX3" fmla="*/ 3080084 w 3080084"/>
                <a:gd name="connsiteY3" fmla="*/ 0 h 2502568"/>
                <a:gd name="connsiteX4" fmla="*/ 0 w 3080084"/>
                <a:gd name="connsiteY4" fmla="*/ 48126 h 2502568"/>
                <a:gd name="connsiteX0" fmla="*/ 0 w 3080084"/>
                <a:gd name="connsiteY0" fmla="*/ 0 h 2534653"/>
                <a:gd name="connsiteX1" fmla="*/ 32084 w 3080084"/>
                <a:gd name="connsiteY1" fmla="*/ 2534653 h 2534653"/>
                <a:gd name="connsiteX2" fmla="*/ 1860884 w 3080084"/>
                <a:gd name="connsiteY2" fmla="*/ 2518611 h 2534653"/>
                <a:gd name="connsiteX3" fmla="*/ 3080084 w 3080084"/>
                <a:gd name="connsiteY3" fmla="*/ 32085 h 2534653"/>
                <a:gd name="connsiteX4" fmla="*/ 0 w 3080084"/>
                <a:gd name="connsiteY4" fmla="*/ 0 h 2534653"/>
                <a:gd name="connsiteX0" fmla="*/ 0 w 3128210"/>
                <a:gd name="connsiteY0" fmla="*/ 0 h 2534653"/>
                <a:gd name="connsiteX1" fmla="*/ 32084 w 3128210"/>
                <a:gd name="connsiteY1" fmla="*/ 2534653 h 2534653"/>
                <a:gd name="connsiteX2" fmla="*/ 1860884 w 3128210"/>
                <a:gd name="connsiteY2" fmla="*/ 2518611 h 2534653"/>
                <a:gd name="connsiteX3" fmla="*/ 3128210 w 3128210"/>
                <a:gd name="connsiteY3" fmla="*/ 16043 h 2534653"/>
                <a:gd name="connsiteX4" fmla="*/ 0 w 3128210"/>
                <a:gd name="connsiteY4" fmla="*/ 0 h 25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210" h="2534653">
                  <a:moveTo>
                    <a:pt x="0" y="0"/>
                  </a:moveTo>
                  <a:lnTo>
                    <a:pt x="32084" y="2534653"/>
                  </a:lnTo>
                  <a:lnTo>
                    <a:pt x="1860884" y="2518611"/>
                  </a:lnTo>
                  <a:lnTo>
                    <a:pt x="3128210" y="1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73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শিক্ষক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পরিচিতি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13898E-E976-46D2-A392-D91E73F3A421}"/>
                </a:ext>
              </a:extLst>
            </p:cNvPr>
            <p:cNvSpPr/>
            <p:nvPr/>
          </p:nvSpPr>
          <p:spPr>
            <a:xfrm>
              <a:off x="6289836" y="4384591"/>
              <a:ext cx="5537133" cy="2081463"/>
            </a:xfrm>
            <a:custGeom>
              <a:avLst/>
              <a:gdLst>
                <a:gd name="connsiteX0" fmla="*/ 6144126 w 6144126"/>
                <a:gd name="connsiteY0" fmla="*/ 0 h 2614863"/>
                <a:gd name="connsiteX1" fmla="*/ 6144126 w 6144126"/>
                <a:gd name="connsiteY1" fmla="*/ 0 h 2614863"/>
                <a:gd name="connsiteX2" fmla="*/ 1989221 w 6144126"/>
                <a:gd name="connsiteY2" fmla="*/ 32084 h 2614863"/>
                <a:gd name="connsiteX3" fmla="*/ 0 w 6144126"/>
                <a:gd name="connsiteY3" fmla="*/ 2582779 h 2614863"/>
                <a:gd name="connsiteX4" fmla="*/ 6112042 w 6144126"/>
                <a:gd name="connsiteY4" fmla="*/ 2614863 h 2614863"/>
                <a:gd name="connsiteX5" fmla="*/ 6144126 w 6144126"/>
                <a:gd name="connsiteY5" fmla="*/ 0 h 261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4126" h="2614863">
                  <a:moveTo>
                    <a:pt x="6144126" y="0"/>
                  </a:moveTo>
                  <a:lnTo>
                    <a:pt x="6144126" y="0"/>
                  </a:lnTo>
                  <a:lnTo>
                    <a:pt x="1989221" y="32084"/>
                  </a:lnTo>
                  <a:lnTo>
                    <a:pt x="0" y="2582779"/>
                  </a:lnTo>
                  <a:lnTo>
                    <a:pt x="6112042" y="2614863"/>
                  </a:lnTo>
                  <a:lnTo>
                    <a:pt x="614412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1270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 w="6477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এনায়েতনগর সপ্রাবি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দাগনভূঞা, ফেনী।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E8D741-0D1D-4810-9684-4EED516FD6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0B188-F591-49E7-AA21-771A9F46CE8F}"/>
              </a:ext>
            </a:extLst>
          </p:cNvPr>
          <p:cNvGrpSpPr/>
          <p:nvPr/>
        </p:nvGrpSpPr>
        <p:grpSpPr>
          <a:xfrm>
            <a:off x="2569029" y="2310064"/>
            <a:ext cx="3526971" cy="3423080"/>
            <a:chOff x="5971674" y="689813"/>
            <a:chExt cx="4676277" cy="46762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F46F38-ECB0-4AE6-9FBF-846BDCFE1401}"/>
                </a:ext>
              </a:extLst>
            </p:cNvPr>
            <p:cNvSpPr/>
            <p:nvPr/>
          </p:nvSpPr>
          <p:spPr>
            <a:xfrm rot="2700000">
              <a:off x="8029074" y="689813"/>
              <a:ext cx="561477" cy="561477"/>
            </a:xfrm>
            <a:custGeom>
              <a:avLst/>
              <a:gdLst>
                <a:gd name="connsiteX0" fmla="*/ 0 w 561477"/>
                <a:gd name="connsiteY0" fmla="*/ 0 h 561477"/>
                <a:gd name="connsiteX1" fmla="*/ 561477 w 561477"/>
                <a:gd name="connsiteY1" fmla="*/ 0 h 561477"/>
                <a:gd name="connsiteX2" fmla="*/ 0 w 561477"/>
                <a:gd name="connsiteY2" fmla="*/ 561477 h 561477"/>
                <a:gd name="connsiteX3" fmla="*/ 0 w 561477"/>
                <a:gd name="connsiteY3" fmla="*/ 0 h 56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7" h="561477">
                  <a:moveTo>
                    <a:pt x="0" y="0"/>
                  </a:moveTo>
                  <a:lnTo>
                    <a:pt x="561477" y="0"/>
                  </a:lnTo>
                  <a:lnTo>
                    <a:pt x="0" y="56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7DD3CB-8840-48AD-BDAD-2A542846AEC8}"/>
                </a:ext>
              </a:extLst>
            </p:cNvPr>
            <p:cNvSpPr/>
            <p:nvPr/>
          </p:nvSpPr>
          <p:spPr>
            <a:xfrm rot="2700000">
              <a:off x="6252413" y="970551"/>
              <a:ext cx="4114800" cy="4114800"/>
            </a:xfrm>
            <a:custGeom>
              <a:avLst/>
              <a:gdLst>
                <a:gd name="connsiteX0" fmla="*/ 2909603 w 4114800"/>
                <a:gd name="connsiteY0" fmla="*/ 4114800 h 4114800"/>
                <a:gd name="connsiteX1" fmla="*/ 3231463 w 4114800"/>
                <a:gd name="connsiteY1" fmla="*/ 3792940 h 4114800"/>
                <a:gd name="connsiteX2" fmla="*/ 3792940 w 4114800"/>
                <a:gd name="connsiteY2" fmla="*/ 3792940 h 4114800"/>
                <a:gd name="connsiteX3" fmla="*/ 3792940 w 4114800"/>
                <a:gd name="connsiteY3" fmla="*/ 3231463 h 4114800"/>
                <a:gd name="connsiteX4" fmla="*/ 4114800 w 4114800"/>
                <a:gd name="connsiteY4" fmla="*/ 2909603 h 4114800"/>
                <a:gd name="connsiteX5" fmla="*/ 4114800 w 4114800"/>
                <a:gd name="connsiteY5" fmla="*/ 4114800 h 4114800"/>
                <a:gd name="connsiteX6" fmla="*/ 3792939 w 4114800"/>
                <a:gd name="connsiteY6" fmla="*/ 883337 h 4114800"/>
                <a:gd name="connsiteX7" fmla="*/ 4114798 w 4114800"/>
                <a:gd name="connsiteY7" fmla="*/ 1205197 h 4114800"/>
                <a:gd name="connsiteX8" fmla="*/ 4114798 w 4114800"/>
                <a:gd name="connsiteY8" fmla="*/ 2909603 h 4114800"/>
                <a:gd name="connsiteX9" fmla="*/ 3792939 w 4114800"/>
                <a:gd name="connsiteY9" fmla="*/ 3231462 h 4114800"/>
                <a:gd name="connsiteX10" fmla="*/ 2909603 w 4114800"/>
                <a:gd name="connsiteY10" fmla="*/ 0 h 4114800"/>
                <a:gd name="connsiteX11" fmla="*/ 4114799 w 4114800"/>
                <a:gd name="connsiteY11" fmla="*/ 1 h 4114800"/>
                <a:gd name="connsiteX12" fmla="*/ 4114800 w 4114800"/>
                <a:gd name="connsiteY12" fmla="*/ 1205197 h 4114800"/>
                <a:gd name="connsiteX13" fmla="*/ 3792940 w 4114800"/>
                <a:gd name="connsiteY13" fmla="*/ 883337 h 4114800"/>
                <a:gd name="connsiteX14" fmla="*/ 3792940 w 4114800"/>
                <a:gd name="connsiteY14" fmla="*/ 321860 h 4114800"/>
                <a:gd name="connsiteX15" fmla="*/ 3231463 w 4114800"/>
                <a:gd name="connsiteY15" fmla="*/ 321860 h 4114800"/>
                <a:gd name="connsiteX16" fmla="*/ 0 w 4114800"/>
                <a:gd name="connsiteY16" fmla="*/ 2909603 h 4114800"/>
                <a:gd name="connsiteX17" fmla="*/ 321860 w 4114800"/>
                <a:gd name="connsiteY17" fmla="*/ 3231463 h 4114800"/>
                <a:gd name="connsiteX18" fmla="*/ 321860 w 4114800"/>
                <a:gd name="connsiteY18" fmla="*/ 3792940 h 4114800"/>
                <a:gd name="connsiteX19" fmla="*/ 883336 w 4114800"/>
                <a:gd name="connsiteY19" fmla="*/ 3792940 h 4114800"/>
                <a:gd name="connsiteX20" fmla="*/ 883335 w 4114800"/>
                <a:gd name="connsiteY20" fmla="*/ 3792940 h 4114800"/>
                <a:gd name="connsiteX21" fmla="*/ 3231461 w 4114800"/>
                <a:gd name="connsiteY21" fmla="*/ 3792940 h 4114800"/>
                <a:gd name="connsiteX22" fmla="*/ 2909601 w 4114800"/>
                <a:gd name="connsiteY22" fmla="*/ 4114800 h 4114800"/>
                <a:gd name="connsiteX23" fmla="*/ 1205196 w 4114800"/>
                <a:gd name="connsiteY23" fmla="*/ 4114800 h 4114800"/>
                <a:gd name="connsiteX24" fmla="*/ 1205197 w 4114800"/>
                <a:gd name="connsiteY24" fmla="*/ 4114800 h 4114800"/>
                <a:gd name="connsiteX25" fmla="*/ 0 w 4114800"/>
                <a:gd name="connsiteY25" fmla="*/ 4114800 h 4114800"/>
                <a:gd name="connsiteX26" fmla="*/ 0 w 4114800"/>
                <a:gd name="connsiteY26" fmla="*/ 0 h 4114800"/>
                <a:gd name="connsiteX27" fmla="*/ 1205197 w 4114800"/>
                <a:gd name="connsiteY27" fmla="*/ 0 h 4114800"/>
                <a:gd name="connsiteX28" fmla="*/ 1205196 w 4114800"/>
                <a:gd name="connsiteY28" fmla="*/ 1 h 4114800"/>
                <a:gd name="connsiteX29" fmla="*/ 2909602 w 4114800"/>
                <a:gd name="connsiteY29" fmla="*/ 0 h 4114800"/>
                <a:gd name="connsiteX30" fmla="*/ 3231462 w 4114800"/>
                <a:gd name="connsiteY30" fmla="*/ 321860 h 4114800"/>
                <a:gd name="connsiteX31" fmla="*/ 883337 w 4114800"/>
                <a:gd name="connsiteY31" fmla="*/ 321860 h 4114800"/>
                <a:gd name="connsiteX32" fmla="*/ 883337 w 4114800"/>
                <a:gd name="connsiteY32" fmla="*/ 321861 h 4114800"/>
                <a:gd name="connsiteX33" fmla="*/ 321860 w 4114800"/>
                <a:gd name="connsiteY33" fmla="*/ 321860 h 4114800"/>
                <a:gd name="connsiteX34" fmla="*/ 321860 w 4114800"/>
                <a:gd name="connsiteY34" fmla="*/ 883337 h 4114800"/>
                <a:gd name="connsiteX35" fmla="*/ 0 w 4114800"/>
                <a:gd name="connsiteY35" fmla="*/ 1205197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14800" h="4114800">
                  <a:moveTo>
                    <a:pt x="2909603" y="4114800"/>
                  </a:moveTo>
                  <a:lnTo>
                    <a:pt x="3231463" y="3792940"/>
                  </a:lnTo>
                  <a:lnTo>
                    <a:pt x="3792940" y="3792940"/>
                  </a:lnTo>
                  <a:lnTo>
                    <a:pt x="3792940" y="3231463"/>
                  </a:lnTo>
                  <a:lnTo>
                    <a:pt x="4114800" y="2909603"/>
                  </a:lnTo>
                  <a:lnTo>
                    <a:pt x="4114800" y="4114800"/>
                  </a:lnTo>
                  <a:close/>
                  <a:moveTo>
                    <a:pt x="3792939" y="883337"/>
                  </a:moveTo>
                  <a:lnTo>
                    <a:pt x="4114798" y="1205197"/>
                  </a:lnTo>
                  <a:lnTo>
                    <a:pt x="4114798" y="2909603"/>
                  </a:lnTo>
                  <a:lnTo>
                    <a:pt x="3792939" y="3231462"/>
                  </a:lnTo>
                  <a:close/>
                  <a:moveTo>
                    <a:pt x="2909603" y="0"/>
                  </a:moveTo>
                  <a:lnTo>
                    <a:pt x="4114799" y="1"/>
                  </a:lnTo>
                  <a:lnTo>
                    <a:pt x="4114800" y="1205197"/>
                  </a:lnTo>
                  <a:lnTo>
                    <a:pt x="3792940" y="883337"/>
                  </a:lnTo>
                  <a:lnTo>
                    <a:pt x="3792940" y="321860"/>
                  </a:lnTo>
                  <a:lnTo>
                    <a:pt x="3231463" y="321860"/>
                  </a:lnTo>
                  <a:close/>
                  <a:moveTo>
                    <a:pt x="0" y="2909603"/>
                  </a:moveTo>
                  <a:lnTo>
                    <a:pt x="321860" y="3231463"/>
                  </a:lnTo>
                  <a:lnTo>
                    <a:pt x="321860" y="3792940"/>
                  </a:lnTo>
                  <a:lnTo>
                    <a:pt x="883336" y="3792940"/>
                  </a:lnTo>
                  <a:lnTo>
                    <a:pt x="883335" y="3792940"/>
                  </a:lnTo>
                  <a:lnTo>
                    <a:pt x="3231461" y="3792940"/>
                  </a:lnTo>
                  <a:lnTo>
                    <a:pt x="2909601" y="4114800"/>
                  </a:lnTo>
                  <a:lnTo>
                    <a:pt x="1205196" y="4114800"/>
                  </a:lnTo>
                  <a:lnTo>
                    <a:pt x="1205197" y="4114800"/>
                  </a:lnTo>
                  <a:lnTo>
                    <a:pt x="0" y="4114800"/>
                  </a:lnTo>
                  <a:close/>
                  <a:moveTo>
                    <a:pt x="0" y="0"/>
                  </a:moveTo>
                  <a:lnTo>
                    <a:pt x="1205197" y="0"/>
                  </a:lnTo>
                  <a:lnTo>
                    <a:pt x="1205196" y="1"/>
                  </a:lnTo>
                  <a:lnTo>
                    <a:pt x="2909602" y="0"/>
                  </a:lnTo>
                  <a:lnTo>
                    <a:pt x="3231462" y="321860"/>
                  </a:lnTo>
                  <a:lnTo>
                    <a:pt x="883337" y="321860"/>
                  </a:lnTo>
                  <a:lnTo>
                    <a:pt x="883337" y="321861"/>
                  </a:lnTo>
                  <a:lnTo>
                    <a:pt x="321860" y="321860"/>
                  </a:lnTo>
                  <a:lnTo>
                    <a:pt x="321860" y="883337"/>
                  </a:lnTo>
                  <a:lnTo>
                    <a:pt x="0" y="120519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998EBCF-9524-4288-AAF3-801594E510B1}"/>
                </a:ext>
              </a:extLst>
            </p:cNvPr>
            <p:cNvSpPr/>
            <p:nvPr/>
          </p:nvSpPr>
          <p:spPr>
            <a:xfrm rot="2700000">
              <a:off x="5971674" y="2747213"/>
              <a:ext cx="561477" cy="561477"/>
            </a:xfrm>
            <a:custGeom>
              <a:avLst/>
              <a:gdLst>
                <a:gd name="connsiteX0" fmla="*/ 0 w 561477"/>
                <a:gd name="connsiteY0" fmla="*/ 0 h 561477"/>
                <a:gd name="connsiteX1" fmla="*/ 561477 w 561477"/>
                <a:gd name="connsiteY1" fmla="*/ 561477 h 561477"/>
                <a:gd name="connsiteX2" fmla="*/ 0 w 561477"/>
                <a:gd name="connsiteY2" fmla="*/ 561477 h 561477"/>
                <a:gd name="connsiteX3" fmla="*/ 0 w 561477"/>
                <a:gd name="connsiteY3" fmla="*/ 0 h 56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7" h="561477">
                  <a:moveTo>
                    <a:pt x="0" y="0"/>
                  </a:moveTo>
                  <a:lnTo>
                    <a:pt x="561477" y="561477"/>
                  </a:lnTo>
                  <a:lnTo>
                    <a:pt x="0" y="56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A68A40-3EC4-44C7-9892-0D994436D75C}"/>
                </a:ext>
              </a:extLst>
            </p:cNvPr>
            <p:cNvSpPr/>
            <p:nvPr/>
          </p:nvSpPr>
          <p:spPr>
            <a:xfrm rot="2700000">
              <a:off x="10086474" y="2747213"/>
              <a:ext cx="561477" cy="561477"/>
            </a:xfrm>
            <a:custGeom>
              <a:avLst/>
              <a:gdLst>
                <a:gd name="connsiteX0" fmla="*/ 0 w 561477"/>
                <a:gd name="connsiteY0" fmla="*/ 0 h 561477"/>
                <a:gd name="connsiteX1" fmla="*/ 561477 w 561477"/>
                <a:gd name="connsiteY1" fmla="*/ 0 h 561477"/>
                <a:gd name="connsiteX2" fmla="*/ 561477 w 561477"/>
                <a:gd name="connsiteY2" fmla="*/ 561477 h 561477"/>
                <a:gd name="connsiteX3" fmla="*/ 0 w 561477"/>
                <a:gd name="connsiteY3" fmla="*/ 0 h 56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7" h="561477">
                  <a:moveTo>
                    <a:pt x="0" y="0"/>
                  </a:moveTo>
                  <a:lnTo>
                    <a:pt x="561477" y="0"/>
                  </a:lnTo>
                  <a:lnTo>
                    <a:pt x="561477" y="56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EF11A88-6EBB-4A55-9DE6-D259128E6ED6}"/>
                </a:ext>
              </a:extLst>
            </p:cNvPr>
            <p:cNvSpPr/>
            <p:nvPr/>
          </p:nvSpPr>
          <p:spPr>
            <a:xfrm rot="2700000">
              <a:off x="8029074" y="4804613"/>
              <a:ext cx="561477" cy="561477"/>
            </a:xfrm>
            <a:custGeom>
              <a:avLst/>
              <a:gdLst>
                <a:gd name="connsiteX0" fmla="*/ 0 w 561477"/>
                <a:gd name="connsiteY0" fmla="*/ 561477 h 561477"/>
                <a:gd name="connsiteX1" fmla="*/ 561477 w 561477"/>
                <a:gd name="connsiteY1" fmla="*/ 0 h 561477"/>
                <a:gd name="connsiteX2" fmla="*/ 561477 w 561477"/>
                <a:gd name="connsiteY2" fmla="*/ 561477 h 561477"/>
                <a:gd name="connsiteX3" fmla="*/ 0 w 561477"/>
                <a:gd name="connsiteY3" fmla="*/ 561477 h 56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7" h="561477">
                  <a:moveTo>
                    <a:pt x="0" y="561477"/>
                  </a:moveTo>
                  <a:lnTo>
                    <a:pt x="561477" y="0"/>
                  </a:lnTo>
                  <a:lnTo>
                    <a:pt x="561477" y="561477"/>
                  </a:lnTo>
                  <a:lnTo>
                    <a:pt x="0" y="56147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DCF61D-5870-4A4D-924D-E453361B7570}"/>
                </a:ext>
              </a:extLst>
            </p:cNvPr>
            <p:cNvSpPr/>
            <p:nvPr/>
          </p:nvSpPr>
          <p:spPr>
            <a:xfrm>
              <a:off x="6252410" y="970550"/>
              <a:ext cx="4114803" cy="4114801"/>
            </a:xfrm>
            <a:custGeom>
              <a:avLst/>
              <a:gdLst>
                <a:gd name="connsiteX0" fmla="*/ 0 w 4114803"/>
                <a:gd name="connsiteY0" fmla="*/ 2909604 h 4114801"/>
                <a:gd name="connsiteX1" fmla="*/ 1205198 w 4114803"/>
                <a:gd name="connsiteY1" fmla="*/ 4114801 h 4114801"/>
                <a:gd name="connsiteX2" fmla="*/ 1 w 4114803"/>
                <a:gd name="connsiteY2" fmla="*/ 4114801 h 4114801"/>
                <a:gd name="connsiteX3" fmla="*/ 4114803 w 4114803"/>
                <a:gd name="connsiteY3" fmla="*/ 2909603 h 4114801"/>
                <a:gd name="connsiteX4" fmla="*/ 4114802 w 4114803"/>
                <a:gd name="connsiteY4" fmla="*/ 4114801 h 4114801"/>
                <a:gd name="connsiteX5" fmla="*/ 2909605 w 4114803"/>
                <a:gd name="connsiteY5" fmla="*/ 4114801 h 4114801"/>
                <a:gd name="connsiteX6" fmla="*/ 2909604 w 4114803"/>
                <a:gd name="connsiteY6" fmla="*/ 0 h 4114801"/>
                <a:gd name="connsiteX7" fmla="*/ 4114801 w 4114803"/>
                <a:gd name="connsiteY7" fmla="*/ 0 h 4114801"/>
                <a:gd name="connsiteX8" fmla="*/ 4114801 w 4114803"/>
                <a:gd name="connsiteY8" fmla="*/ 1205197 h 4114801"/>
                <a:gd name="connsiteX9" fmla="*/ 2 w 4114803"/>
                <a:gd name="connsiteY9" fmla="*/ 0 h 4114801"/>
                <a:gd name="connsiteX10" fmla="*/ 1205200 w 4114803"/>
                <a:gd name="connsiteY10" fmla="*/ 0 h 4114801"/>
                <a:gd name="connsiteX11" fmla="*/ 1205199 w 4114803"/>
                <a:gd name="connsiteY11" fmla="*/ 0 h 4114801"/>
                <a:gd name="connsiteX12" fmla="*/ 1660377 w 4114803"/>
                <a:gd name="connsiteY12" fmla="*/ 1 h 4114801"/>
                <a:gd name="connsiteX13" fmla="*/ 1660378 w 4114803"/>
                <a:gd name="connsiteY13" fmla="*/ 0 h 4114801"/>
                <a:gd name="connsiteX14" fmla="*/ 2454425 w 4114803"/>
                <a:gd name="connsiteY14" fmla="*/ 0 h 4114801"/>
                <a:gd name="connsiteX15" fmla="*/ 4114801 w 4114803"/>
                <a:gd name="connsiteY15" fmla="*/ 1660376 h 4114801"/>
                <a:gd name="connsiteX16" fmla="*/ 4114801 w 4114803"/>
                <a:gd name="connsiteY16" fmla="*/ 2454424 h 4114801"/>
                <a:gd name="connsiteX17" fmla="*/ 2454425 w 4114803"/>
                <a:gd name="connsiteY17" fmla="*/ 4114800 h 4114801"/>
                <a:gd name="connsiteX18" fmla="*/ 1660377 w 4114803"/>
                <a:gd name="connsiteY18" fmla="*/ 4114800 h 4114801"/>
                <a:gd name="connsiteX19" fmla="*/ 1 w 4114803"/>
                <a:gd name="connsiteY19" fmla="*/ 2454424 h 4114801"/>
                <a:gd name="connsiteX20" fmla="*/ 2 w 4114803"/>
                <a:gd name="connsiteY20" fmla="*/ 1660376 h 4114801"/>
                <a:gd name="connsiteX21" fmla="*/ 1 w 4114803"/>
                <a:gd name="connsiteY21" fmla="*/ 1660377 h 4114801"/>
                <a:gd name="connsiteX22" fmla="*/ 1 w 4114803"/>
                <a:gd name="connsiteY22" fmla="*/ 1205198 h 4114801"/>
                <a:gd name="connsiteX23" fmla="*/ 2 w 4114803"/>
                <a:gd name="connsiteY23" fmla="*/ 1205196 h 411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14803" h="4114801">
                  <a:moveTo>
                    <a:pt x="0" y="2909604"/>
                  </a:moveTo>
                  <a:lnTo>
                    <a:pt x="1205198" y="4114801"/>
                  </a:lnTo>
                  <a:lnTo>
                    <a:pt x="1" y="4114801"/>
                  </a:lnTo>
                  <a:close/>
                  <a:moveTo>
                    <a:pt x="4114803" y="2909603"/>
                  </a:moveTo>
                  <a:lnTo>
                    <a:pt x="4114802" y="4114801"/>
                  </a:lnTo>
                  <a:lnTo>
                    <a:pt x="2909605" y="4114801"/>
                  </a:lnTo>
                  <a:close/>
                  <a:moveTo>
                    <a:pt x="2909604" y="0"/>
                  </a:moveTo>
                  <a:lnTo>
                    <a:pt x="4114801" y="0"/>
                  </a:lnTo>
                  <a:lnTo>
                    <a:pt x="4114801" y="1205197"/>
                  </a:lnTo>
                  <a:close/>
                  <a:moveTo>
                    <a:pt x="2" y="0"/>
                  </a:moveTo>
                  <a:lnTo>
                    <a:pt x="1205200" y="0"/>
                  </a:lnTo>
                  <a:lnTo>
                    <a:pt x="1205199" y="0"/>
                  </a:lnTo>
                  <a:lnTo>
                    <a:pt x="1660377" y="1"/>
                  </a:lnTo>
                  <a:lnTo>
                    <a:pt x="1660378" y="0"/>
                  </a:lnTo>
                  <a:lnTo>
                    <a:pt x="2454425" y="0"/>
                  </a:lnTo>
                  <a:lnTo>
                    <a:pt x="4114801" y="1660376"/>
                  </a:lnTo>
                  <a:lnTo>
                    <a:pt x="4114801" y="2454424"/>
                  </a:lnTo>
                  <a:lnTo>
                    <a:pt x="2454425" y="4114800"/>
                  </a:lnTo>
                  <a:lnTo>
                    <a:pt x="1660377" y="4114800"/>
                  </a:lnTo>
                  <a:lnTo>
                    <a:pt x="1" y="2454424"/>
                  </a:lnTo>
                  <a:lnTo>
                    <a:pt x="2" y="1660376"/>
                  </a:lnTo>
                  <a:lnTo>
                    <a:pt x="1" y="1660377"/>
                  </a:lnTo>
                  <a:lnTo>
                    <a:pt x="1" y="1205198"/>
                  </a:lnTo>
                  <a:lnTo>
                    <a:pt x="2" y="1205196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3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1391" y="896183"/>
            <a:ext cx="50458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জেনেছি...</a:t>
            </a:r>
          </a:p>
          <a:p>
            <a:pPr lvl="0">
              <a:defRPr/>
            </a:pPr>
            <a:r>
              <a:rPr lang="bn-BD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কলমি শাক।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6" y="5285262"/>
            <a:ext cx="106084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AD8CA02-BFD2-4279-B9F8-104F4A989283}"/>
              </a:ext>
            </a:extLst>
          </p:cNvPr>
          <p:cNvSpPr/>
          <p:nvPr/>
        </p:nvSpPr>
        <p:spPr>
          <a:xfrm>
            <a:off x="4330699" y="2286000"/>
            <a:ext cx="2442389" cy="1657349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1454929285.pdf - Foxit Reader">
            <a:extLst>
              <a:ext uri="{FF2B5EF4-FFF2-40B4-BE49-F238E27FC236}">
                <a16:creationId xmlns:a16="http://schemas.microsoft.com/office/drawing/2014/main" id="{B8FFF983-B3C5-4EE9-B1B3-509E3E7C5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61" y="734538"/>
            <a:ext cx="3275785" cy="42238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753228D-937F-4127-B9A2-38A2A5EE5E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AF42F1-EBBA-45E7-871B-155F4EAB10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13E93-79BF-4947-BB29-8249EED99237}"/>
              </a:ext>
            </a:extLst>
          </p:cNvPr>
          <p:cNvSpPr txBox="1"/>
          <p:nvPr/>
        </p:nvSpPr>
        <p:spPr>
          <a:xfrm>
            <a:off x="1346061" y="2967335"/>
            <a:ext cx="949987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এখন</a:t>
            </a:r>
            <a:r>
              <a:rPr kumimoji="0" lang="bn-BD" sz="54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আমরা একটা ভিডিও উপভোগ করব... </a:t>
            </a:r>
            <a:endParaRPr kumimoji="0" lang="en-US" sz="54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3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AF42F1-EBBA-45E7-871B-155F4EAB10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71089-0991-4213-9922-80DB576DA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628" y="1284890"/>
            <a:ext cx="7614745" cy="4288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550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539B6-738C-40E6-A389-3B49B0D7E4A9}"/>
              </a:ext>
            </a:extLst>
          </p:cNvPr>
          <p:cNvSpPr txBox="1"/>
          <p:nvPr/>
        </p:nvSpPr>
        <p:spPr>
          <a:xfrm>
            <a:off x="2283713" y="3013502"/>
            <a:ext cx="82174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গত</a:t>
            </a:r>
            <a:r>
              <a:rPr kumimoji="0" lang="bn-BD" sz="48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 আমরা ফল সম্পর্কে জেনেছিলাম। 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542933-DABD-4930-9FF5-3454E260B4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9016-2ACA-47B9-AFDC-E10F0A4F368D}"/>
              </a:ext>
            </a:extLst>
          </p:cNvPr>
          <p:cNvSpPr txBox="1"/>
          <p:nvPr/>
        </p:nvSpPr>
        <p:spPr>
          <a:xfrm>
            <a:off x="2086765" y="3013502"/>
            <a:ext cx="83317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ফলে কোন কোন পুষ্টি</a:t>
            </a:r>
            <a:r>
              <a:rPr kumimoji="0" lang="bn-BD" sz="48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প্রচুর </a:t>
            </a:r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kumimoji="0" lang="bn-BD" sz="48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থাকে? 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4541D-E1A7-4ACB-A7FB-4FF6B84824E1}"/>
              </a:ext>
            </a:extLst>
          </p:cNvPr>
          <p:cNvSpPr txBox="1"/>
          <p:nvPr/>
        </p:nvSpPr>
        <p:spPr>
          <a:xfrm>
            <a:off x="2815949" y="3013502"/>
            <a:ext cx="65601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তিনটি গ্রীষ্মকালীন ফলের নাম বল। 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FBC29-165A-41A6-93C1-0F76D5E165B8}"/>
              </a:ext>
            </a:extLst>
          </p:cNvPr>
          <p:cNvSpPr txBox="1"/>
          <p:nvPr/>
        </p:nvSpPr>
        <p:spPr>
          <a:xfrm>
            <a:off x="3111072" y="3013502"/>
            <a:ext cx="67315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তিনটি শীতকালীন ফলের নাম বল।  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F60FF-D8A8-4D70-9779-97F37F3B2494}"/>
              </a:ext>
            </a:extLst>
          </p:cNvPr>
          <p:cNvSpPr txBox="1"/>
          <p:nvPr/>
        </p:nvSpPr>
        <p:spPr>
          <a:xfrm>
            <a:off x="2775719" y="3013502"/>
            <a:ext cx="700836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নিয়মিত ফল খাওয়া কেন প্রয়োজন?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C2F5-D230-4F08-8381-796B301B9F5C}"/>
              </a:ext>
            </a:extLst>
          </p:cNvPr>
          <p:cNvSpPr txBox="1"/>
          <p:nvPr/>
        </p:nvSpPr>
        <p:spPr>
          <a:xfrm>
            <a:off x="1153691" y="3013502"/>
            <a:ext cx="98846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সারা বছর পাওয়া যায় এমন তিনটি ফলের নাম বল।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539B6-738C-40E6-A389-3B49B0D7E4A9}"/>
              </a:ext>
            </a:extLst>
          </p:cNvPr>
          <p:cNvSpPr txBox="1"/>
          <p:nvPr/>
        </p:nvSpPr>
        <p:spPr>
          <a:xfrm>
            <a:off x="3623687" y="599507"/>
            <a:ext cx="49446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দেখ। 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4044384D-3B2B-4724-9481-97ADD00482E2}"/>
              </a:ext>
            </a:extLst>
          </p:cNvPr>
          <p:cNvSpPr/>
          <p:nvPr/>
        </p:nvSpPr>
        <p:spPr>
          <a:xfrm>
            <a:off x="7169836" y="1620665"/>
            <a:ext cx="3263704" cy="31370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97C99018-1A01-46F6-A750-B88BD97F8C0C}"/>
              </a:ext>
            </a:extLst>
          </p:cNvPr>
          <p:cNvSpPr/>
          <p:nvPr/>
        </p:nvSpPr>
        <p:spPr>
          <a:xfrm>
            <a:off x="1758462" y="1620665"/>
            <a:ext cx="3263704" cy="31370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CF1077-2C5C-416D-B6C4-B2B4C15037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F308A-97D7-4037-B86C-D33870D23A8B}"/>
              </a:ext>
            </a:extLst>
          </p:cNvPr>
          <p:cNvSpPr txBox="1"/>
          <p:nvPr/>
        </p:nvSpPr>
        <p:spPr>
          <a:xfrm>
            <a:off x="2770514" y="4852614"/>
            <a:ext cx="12395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kumimoji="0" lang="en-US" sz="44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CDD4A-7684-4C8F-AD69-7CBBA3F4D727}"/>
              </a:ext>
            </a:extLst>
          </p:cNvPr>
          <p:cNvSpPr txBox="1"/>
          <p:nvPr/>
        </p:nvSpPr>
        <p:spPr>
          <a:xfrm>
            <a:off x="8083847" y="4950837"/>
            <a:ext cx="125428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kumimoji="0" lang="en-US" sz="44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ADC5E-92AC-46C3-9869-D96139251431}"/>
              </a:ext>
            </a:extLst>
          </p:cNvPr>
          <p:cNvSpPr txBox="1"/>
          <p:nvPr/>
        </p:nvSpPr>
        <p:spPr>
          <a:xfrm>
            <a:off x="3865920" y="599507"/>
            <a:ext cx="44601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এইগুলো কোন ধরণের ফল?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19ABE-1EF0-466F-9A5C-C9079752454A}"/>
              </a:ext>
            </a:extLst>
          </p:cNvPr>
          <p:cNvSpPr txBox="1"/>
          <p:nvPr/>
        </p:nvSpPr>
        <p:spPr>
          <a:xfrm>
            <a:off x="4175417" y="599507"/>
            <a:ext cx="38411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এইগুলো বারমাসি ফল।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7" grpId="0" animBg="1"/>
      <p:bldP spid="10" grpId="0"/>
      <p:bldP spid="11" grpId="0"/>
      <p:bldP spid="8" grpId="0"/>
      <p:bldP spid="8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44384D-3B2B-4724-9481-97ADD00482E2}"/>
              </a:ext>
            </a:extLst>
          </p:cNvPr>
          <p:cNvSpPr/>
          <p:nvPr/>
        </p:nvSpPr>
        <p:spPr>
          <a:xfrm>
            <a:off x="7169836" y="1731500"/>
            <a:ext cx="3263704" cy="3137096"/>
          </a:xfrm>
          <a:prstGeom prst="roundRect">
            <a:avLst/>
          </a:prstGeom>
          <a:blipFill dpi="0" rotWithShape="1">
            <a:blip r:embed="rId2"/>
            <a:srcRect/>
            <a:stretch>
              <a:fillRect l="-3000" r="-1000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97C99018-1A01-46F6-A750-B88BD97F8C0C}"/>
              </a:ext>
            </a:extLst>
          </p:cNvPr>
          <p:cNvSpPr/>
          <p:nvPr/>
        </p:nvSpPr>
        <p:spPr>
          <a:xfrm>
            <a:off x="1910862" y="1731500"/>
            <a:ext cx="3263704" cy="3137096"/>
          </a:xfrm>
          <a:prstGeom prst="roundRect">
            <a:avLst/>
          </a:prstGeom>
          <a:blipFill dpi="0" rotWithShape="1">
            <a:blip r:embed="rId3"/>
            <a:srcRect/>
            <a:stretch>
              <a:fillRect l="-1000" t="-11000" r="-1000" b="-4000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539B6-738C-40E6-A389-3B49B0D7E4A9}"/>
              </a:ext>
            </a:extLst>
          </p:cNvPr>
          <p:cNvSpPr txBox="1"/>
          <p:nvPr/>
        </p:nvSpPr>
        <p:spPr>
          <a:xfrm>
            <a:off x="7563686" y="5029761"/>
            <a:ext cx="247600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করা কলা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539B6-738C-40E6-A389-3B49B0D7E4A9}"/>
              </a:ext>
            </a:extLst>
          </p:cNvPr>
          <p:cNvSpPr txBox="1"/>
          <p:nvPr/>
        </p:nvSpPr>
        <p:spPr>
          <a:xfrm>
            <a:off x="2173542" y="5029761"/>
            <a:ext cx="27383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করা পেঁপে 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539B6-738C-40E6-A389-3B49B0D7E4A9}"/>
              </a:ext>
            </a:extLst>
          </p:cNvPr>
          <p:cNvSpPr txBox="1"/>
          <p:nvPr/>
        </p:nvSpPr>
        <p:spPr>
          <a:xfrm>
            <a:off x="3679392" y="649811"/>
            <a:ext cx="51648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দেখ। 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721170-34B5-48CD-A7EB-18D7F1A7BF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35692-F3D5-435E-9CA5-F57B4871F203}"/>
              </a:ext>
            </a:extLst>
          </p:cNvPr>
          <p:cNvSpPr txBox="1"/>
          <p:nvPr/>
        </p:nvSpPr>
        <p:spPr>
          <a:xfrm>
            <a:off x="1567993" y="589089"/>
            <a:ext cx="905601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করা কলা এবং পেঁপে কে কী বলে, </a:t>
            </a: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ফল নাকি সবজি?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/>
      <p:bldP spid="8" grpId="0"/>
      <p:bldP spid="10" grpId="0"/>
      <p:bldP spid="10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539B6-738C-40E6-A389-3B49B0D7E4A9}"/>
              </a:ext>
            </a:extLst>
          </p:cNvPr>
          <p:cNvSpPr txBox="1"/>
          <p:nvPr/>
        </p:nvSpPr>
        <p:spPr>
          <a:xfrm>
            <a:off x="4124070" y="3013502"/>
            <a:ext cx="39438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bn-BD" sz="48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সবজি খাই।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92BD5A-5213-4608-9A15-DEA89957BF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5031 w 12192000"/>
              <a:gd name="connsiteY0" fmla="*/ 286234 h 6858000"/>
              <a:gd name="connsiteX1" fmla="*/ 365031 w 12192000"/>
              <a:gd name="connsiteY1" fmla="*/ 6504154 h 6858000"/>
              <a:gd name="connsiteX2" fmla="*/ 11886471 w 12192000"/>
              <a:gd name="connsiteY2" fmla="*/ 6504154 h 6858000"/>
              <a:gd name="connsiteX3" fmla="*/ 11886471 w 12192000"/>
              <a:gd name="connsiteY3" fmla="*/ 2862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5031" y="286234"/>
                </a:moveTo>
                <a:lnTo>
                  <a:pt x="365031" y="6504154"/>
                </a:lnTo>
                <a:lnTo>
                  <a:pt x="11886471" y="6504154"/>
                </a:lnTo>
                <a:lnTo>
                  <a:pt x="11886471" y="2862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E997E-0391-4D15-963A-3B7770D2F708}"/>
              </a:ext>
            </a:extLst>
          </p:cNvPr>
          <p:cNvSpPr txBox="1"/>
          <p:nvPr/>
        </p:nvSpPr>
        <p:spPr>
          <a:xfrm>
            <a:off x="2791310" y="3013502"/>
            <a:ext cx="66093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 খাওয়া</a:t>
            </a:r>
            <a:r>
              <a:rPr kumimoji="0" lang="bn-BD" sz="48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স্বাস্থ্যের জন্য ভাল।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AEF28-8EB5-4931-A897-E63ED8608A62}"/>
              </a:ext>
            </a:extLst>
          </p:cNvPr>
          <p:cNvSpPr txBox="1"/>
          <p:nvPr/>
        </p:nvSpPr>
        <p:spPr>
          <a:xfrm>
            <a:off x="2353160" y="3013502"/>
            <a:ext cx="7485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সবজি খাওয়া কেন স্বাস্থ্যের জন্য ভাল?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3C1EB-6DAA-4B75-8BBB-A70189C67C67}"/>
              </a:ext>
            </a:extLst>
          </p:cNvPr>
          <p:cNvSpPr txBox="1"/>
          <p:nvPr/>
        </p:nvSpPr>
        <p:spPr>
          <a:xfrm>
            <a:off x="1772135" y="3013502"/>
            <a:ext cx="86477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কোন ঋতুতে কোন কোন সবজি পাওয়া যায়?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41CDF-852C-4CC0-99ED-80412B77E6A8}"/>
              </a:ext>
            </a:extLst>
          </p:cNvPr>
          <p:cNvSpPr txBox="1"/>
          <p:nvPr/>
        </p:nvSpPr>
        <p:spPr>
          <a:xfrm>
            <a:off x="2943710" y="3165902"/>
            <a:ext cx="66093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এইগুলোই আজকের পাঠের প্রশ্ন। 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7EE938-C6FC-4A8A-84A8-6D870FA0E046}"/>
              </a:ext>
            </a:extLst>
          </p:cNvPr>
          <p:cNvSpPr txBox="1"/>
          <p:nvPr/>
        </p:nvSpPr>
        <p:spPr>
          <a:xfrm>
            <a:off x="953373" y="3013502"/>
            <a:ext cx="1028525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 বিভিন্ন কাজের মাধ্যমে প্রশ্নগুলো সমাধান করব। 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FC0EC-99DE-474F-BF98-B94E541B2CA9}"/>
              </a:ext>
            </a:extLst>
          </p:cNvPr>
          <p:cNvSpPr txBox="1"/>
          <p:nvPr/>
        </p:nvSpPr>
        <p:spPr>
          <a:xfrm>
            <a:off x="610329" y="568539"/>
            <a:ext cx="4835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আজ</a:t>
            </a:r>
            <a:r>
              <a:rPr lang="en-US" sz="9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আমরা</a:t>
            </a:r>
            <a:r>
              <a:rPr lang="bn-BD" sz="9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solidFill>
                <a:sysClr val="windowText" lastClr="0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586B7E-CA1F-4145-9112-46485C034D4C}"/>
              </a:ext>
            </a:extLst>
          </p:cNvPr>
          <p:cNvSpPr txBox="1"/>
          <p:nvPr/>
        </p:nvSpPr>
        <p:spPr>
          <a:xfrm>
            <a:off x="3238500" y="1353369"/>
            <a:ext cx="6019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BAN" panose="02000000000000000000" pitchFamily="2" charset="0"/>
                <a:cs typeface="NikoshLightBAN" panose="02000000000000000000" pitchFamily="2" charset="0"/>
              </a:rPr>
              <a:t>সবজি </a:t>
            </a:r>
            <a:endParaRPr lang="en-US" sz="239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0B8F7-6263-4E43-8122-FF797177B0FB}"/>
              </a:ext>
            </a:extLst>
          </p:cNvPr>
          <p:cNvSpPr txBox="1"/>
          <p:nvPr/>
        </p:nvSpPr>
        <p:spPr>
          <a:xfrm>
            <a:off x="5593645" y="4621107"/>
            <a:ext cx="5760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</a:t>
            </a:r>
            <a:r>
              <a:rPr lang="bn-BD" sz="9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</a:t>
            </a:r>
            <a:r>
              <a:rPr lang="en-US" sz="9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্</a:t>
            </a:r>
            <a:r>
              <a:rPr lang="bn-BD" sz="9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</a:t>
            </a:r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র্কে</a:t>
            </a:r>
            <a:r>
              <a:rPr lang="en-US" sz="9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জানব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25F2-B94C-4AD7-8181-7CA2F92899EE}"/>
              </a:ext>
            </a:extLst>
          </p:cNvPr>
          <p:cNvSpPr txBox="1"/>
          <p:nvPr/>
        </p:nvSpPr>
        <p:spPr>
          <a:xfrm>
            <a:off x="944114" y="1869743"/>
            <a:ext cx="10303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৮.৩.১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মৌসুমি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পাওয়া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৮৩.২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পুষ্টি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অনুযায়ী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মৌসুমি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শ্রেণীকরণ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৮.৩.৪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পাওয়া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এমন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৮.৩.৫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মৌসুমি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খাদ্যমান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সম্পর্কে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9711E-9A43-41E9-B680-0729DE2114B8}"/>
              </a:ext>
            </a:extLst>
          </p:cNvPr>
          <p:cNvSpPr txBox="1"/>
          <p:nvPr/>
        </p:nvSpPr>
        <p:spPr>
          <a:xfrm>
            <a:off x="1011007" y="724046"/>
            <a:ext cx="178934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2F697-077F-4CB0-B67C-4EFD3BFE99B2}"/>
              </a:ext>
            </a:extLst>
          </p:cNvPr>
          <p:cNvSpPr txBox="1"/>
          <p:nvPr/>
        </p:nvSpPr>
        <p:spPr>
          <a:xfrm>
            <a:off x="819490" y="3013502"/>
            <a:ext cx="105530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সবজিতে প্রচুর পরিমান ভিটামিন ও খলিজ</a:t>
            </a:r>
            <a:r>
              <a:rPr kumimoji="0" lang="bn-BD" sz="48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লবন রয়েছে।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585690-D9A7-4808-BB98-FFB0716B5E50}"/>
              </a:ext>
            </a:extLst>
          </p:cNvPr>
          <p:cNvSpPr txBox="1"/>
          <p:nvPr/>
        </p:nvSpPr>
        <p:spPr>
          <a:xfrm>
            <a:off x="2914604" y="3013502"/>
            <a:ext cx="63627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 খাওয়া</a:t>
            </a:r>
            <a:r>
              <a:rPr kumimoji="0" lang="bn-BD" sz="48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স্বাস্থ্যের জন্য ভাল।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796AD-9A52-446E-8EDB-1E908640F647}"/>
              </a:ext>
            </a:extLst>
          </p:cNvPr>
          <p:cNvSpPr txBox="1"/>
          <p:nvPr/>
        </p:nvSpPr>
        <p:spPr>
          <a:xfrm>
            <a:off x="638853" y="3013502"/>
            <a:ext cx="109142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নিয়মিত সবজি খেলে অসুখ বিসুখ থেকে রক্ষা পাওয়া যায়।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F213C3-7F67-45FC-AB80-1B26102B83B4}"/>
              </a:ext>
            </a:extLst>
          </p:cNvPr>
          <p:cNvSpPr txBox="1"/>
          <p:nvPr/>
        </p:nvSpPr>
        <p:spPr>
          <a:xfrm>
            <a:off x="1108979" y="3013502"/>
            <a:ext cx="102643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সবজিকে মৌসুম অনুযায়ী ভাগ করা যায়।</a:t>
            </a:r>
            <a:endParaRPr kumimoji="0" lang="en-US" sz="4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311C61-0244-4341-9EAB-77ED6EF9B1FC}"/>
              </a:ext>
            </a:extLst>
          </p:cNvPr>
          <p:cNvSpPr/>
          <p:nvPr/>
        </p:nvSpPr>
        <p:spPr>
          <a:xfrm>
            <a:off x="6096000" y="2501936"/>
            <a:ext cx="2850358" cy="14676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18109"/>
                </a:lnTo>
                <a:lnTo>
                  <a:pt x="2850358" y="1218109"/>
                </a:lnTo>
                <a:lnTo>
                  <a:pt x="2850358" y="1467619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9F389A9-2091-4B89-AF14-C5DC7CE736AD}"/>
              </a:ext>
            </a:extLst>
          </p:cNvPr>
          <p:cNvSpPr/>
          <p:nvPr/>
        </p:nvSpPr>
        <p:spPr>
          <a:xfrm>
            <a:off x="6025329" y="2127935"/>
            <a:ext cx="70670" cy="1841620"/>
          </a:xfrm>
          <a:custGeom>
            <a:avLst/>
            <a:gdLst>
              <a:gd name="connsiteX0" fmla="*/ 14456 w 14456"/>
              <a:gd name="connsiteY0" fmla="*/ 0 h 850310"/>
              <a:gd name="connsiteX1" fmla="*/ 14456 w 14456"/>
              <a:gd name="connsiteY1" fmla="*/ 850310 h 850310"/>
              <a:gd name="connsiteX2" fmla="*/ 0 w 14456"/>
              <a:gd name="connsiteY2" fmla="*/ 850310 h 85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56" h="850310">
                <a:moveTo>
                  <a:pt x="14456" y="0"/>
                </a:moveTo>
                <a:lnTo>
                  <a:pt x="14456" y="850310"/>
                </a:lnTo>
                <a:lnTo>
                  <a:pt x="0" y="85031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73BDD4-5761-4811-B9CE-FDC7AFF5418C}"/>
              </a:ext>
            </a:extLst>
          </p:cNvPr>
          <p:cNvSpPr/>
          <p:nvPr/>
        </p:nvSpPr>
        <p:spPr>
          <a:xfrm>
            <a:off x="3195739" y="2501936"/>
            <a:ext cx="2900260" cy="14676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00260" y="0"/>
                </a:moveTo>
                <a:lnTo>
                  <a:pt x="2900260" y="1218109"/>
                </a:lnTo>
                <a:lnTo>
                  <a:pt x="0" y="1218109"/>
                </a:lnTo>
                <a:lnTo>
                  <a:pt x="0" y="1467619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4EA02EC-2E3D-4413-A37E-71BA7C79ACB0}"/>
              </a:ext>
            </a:extLst>
          </p:cNvPr>
          <p:cNvSpPr/>
          <p:nvPr/>
        </p:nvSpPr>
        <p:spPr>
          <a:xfrm>
            <a:off x="4143902" y="1313792"/>
            <a:ext cx="3904195" cy="1188144"/>
          </a:xfrm>
          <a:custGeom>
            <a:avLst/>
            <a:gdLst>
              <a:gd name="connsiteX0" fmla="*/ 0 w 3904195"/>
              <a:gd name="connsiteY0" fmla="*/ 0 h 1188144"/>
              <a:gd name="connsiteX1" fmla="*/ 3904195 w 3904195"/>
              <a:gd name="connsiteY1" fmla="*/ 0 h 1188144"/>
              <a:gd name="connsiteX2" fmla="*/ 3904195 w 3904195"/>
              <a:gd name="connsiteY2" fmla="*/ 1188144 h 1188144"/>
              <a:gd name="connsiteX3" fmla="*/ 0 w 3904195"/>
              <a:gd name="connsiteY3" fmla="*/ 1188144 h 1188144"/>
              <a:gd name="connsiteX4" fmla="*/ 0 w 3904195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195" h="1188144">
                <a:moveTo>
                  <a:pt x="0" y="0"/>
                </a:moveTo>
                <a:lnTo>
                  <a:pt x="3904195" y="0"/>
                </a:lnTo>
                <a:lnTo>
                  <a:pt x="3904195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000" b="1" kern="1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 অনুযায়ী সবজি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FCF69E-1F53-46F6-8247-221D80F4BF29}"/>
              </a:ext>
            </a:extLst>
          </p:cNvPr>
          <p:cNvSpPr/>
          <p:nvPr/>
        </p:nvSpPr>
        <p:spPr>
          <a:xfrm>
            <a:off x="2007594" y="3969556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সবজি</a:t>
            </a:r>
            <a:endPara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9B1C8AA-BD17-48CC-8558-4EC42B07CAFA}"/>
              </a:ext>
            </a:extLst>
          </p:cNvPr>
          <p:cNvSpPr/>
          <p:nvPr/>
        </p:nvSpPr>
        <p:spPr>
          <a:xfrm>
            <a:off x="4882904" y="3969556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bn-BD" sz="4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কালীন সবজি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B29F7EC-9B28-4E2D-890E-C10E45AB1174}"/>
              </a:ext>
            </a:extLst>
          </p:cNvPr>
          <p:cNvSpPr/>
          <p:nvPr/>
        </p:nvSpPr>
        <p:spPr>
          <a:xfrm>
            <a:off x="7758214" y="3969556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000" kern="120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সবজি</a:t>
            </a:r>
            <a:endParaRPr lang="en-US" sz="4000" kern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8919E8-4E3E-4244-8E9A-9306550AA2F9}"/>
              </a:ext>
            </a:extLst>
          </p:cNvPr>
          <p:cNvSpPr txBox="1"/>
          <p:nvPr/>
        </p:nvSpPr>
        <p:spPr>
          <a:xfrm>
            <a:off x="3375085" y="3075057"/>
            <a:ext cx="51795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গুলো মনোযোগ দিয়ে দেখ</a:t>
            </a:r>
            <a:r>
              <a:rPr kumimoji="0" lang="bn-BD" sz="4000" b="1" i="0" u="none" strike="noStrike" kern="1200" cap="none" spc="0" normalizeH="0" noProof="0" dirty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612</Words>
  <Application>Microsoft Office PowerPoint</Application>
  <PresentationFormat>Widescreen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AnandapatraEMJ</vt:lpstr>
      <vt:lpstr>Arial</vt:lpstr>
      <vt:lpstr>Calibri</vt:lpstr>
      <vt:lpstr>Calibri Light</vt:lpstr>
      <vt:lpstr>Kalpurush</vt:lpstr>
      <vt:lpstr>NikoshBAN</vt:lpstr>
      <vt:lpstr>NikoshLightBAN</vt:lpstr>
      <vt:lpstr>Wingdings</vt:lpstr>
      <vt:lpstr>1_Office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93</cp:revision>
  <dcterms:created xsi:type="dcterms:W3CDTF">2019-09-23T07:24:15Z</dcterms:created>
  <dcterms:modified xsi:type="dcterms:W3CDTF">2019-11-13T18:10:40Z</dcterms:modified>
</cp:coreProperties>
</file>