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9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66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30423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2379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171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815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59649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88191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8846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72170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11602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5961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7566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8/29/2019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6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AA87A947-6234-4947-9823-E5E2E4E8EB51}"/>
              </a:ext>
            </a:extLst>
          </p:cNvPr>
          <p:cNvSpPr>
            <a:spLocks noEditPoints="1"/>
          </p:cNvSpPr>
          <p:nvPr/>
        </p:nvSpPr>
        <p:spPr bwMode="auto">
          <a:xfrm>
            <a:off x="2252870" y="2346022"/>
            <a:ext cx="4138575" cy="2862082"/>
          </a:xfrm>
          <a:custGeom>
            <a:avLst/>
            <a:gdLst>
              <a:gd name="T0" fmla="*/ 5002 w 5008"/>
              <a:gd name="T1" fmla="*/ 1694 h 4390"/>
              <a:gd name="T2" fmla="*/ 5008 w 5008"/>
              <a:gd name="T3" fmla="*/ 1697 h 4390"/>
              <a:gd name="T4" fmla="*/ 5008 w 5008"/>
              <a:gd name="T5" fmla="*/ 1706 h 4390"/>
              <a:gd name="T6" fmla="*/ 5002 w 5008"/>
              <a:gd name="T7" fmla="*/ 1712 h 4390"/>
              <a:gd name="T8" fmla="*/ 4995 w 5008"/>
              <a:gd name="T9" fmla="*/ 1713 h 4390"/>
              <a:gd name="T10" fmla="*/ 4989 w 5008"/>
              <a:gd name="T11" fmla="*/ 1710 h 4390"/>
              <a:gd name="T12" fmla="*/ 4989 w 5008"/>
              <a:gd name="T13" fmla="*/ 1701 h 4390"/>
              <a:gd name="T14" fmla="*/ 4995 w 5008"/>
              <a:gd name="T15" fmla="*/ 1696 h 4390"/>
              <a:gd name="T16" fmla="*/ 4438 w 5008"/>
              <a:gd name="T17" fmla="*/ 1269 h 4390"/>
              <a:gd name="T18" fmla="*/ 4442 w 5008"/>
              <a:gd name="T19" fmla="*/ 1271 h 4390"/>
              <a:gd name="T20" fmla="*/ 4445 w 5008"/>
              <a:gd name="T21" fmla="*/ 1275 h 4390"/>
              <a:gd name="T22" fmla="*/ 4444 w 5008"/>
              <a:gd name="T23" fmla="*/ 1279 h 4390"/>
              <a:gd name="T24" fmla="*/ 4440 w 5008"/>
              <a:gd name="T25" fmla="*/ 1281 h 4390"/>
              <a:gd name="T26" fmla="*/ 4434 w 5008"/>
              <a:gd name="T27" fmla="*/ 1281 h 4390"/>
              <a:gd name="T28" fmla="*/ 4432 w 5008"/>
              <a:gd name="T29" fmla="*/ 1276 h 4390"/>
              <a:gd name="T30" fmla="*/ 4434 w 5008"/>
              <a:gd name="T31" fmla="*/ 1272 h 4390"/>
              <a:gd name="T32" fmla="*/ 4438 w 5008"/>
              <a:gd name="T33" fmla="*/ 1269 h 4390"/>
              <a:gd name="T34" fmla="*/ 4483 w 5008"/>
              <a:gd name="T35" fmla="*/ 1333 h 4390"/>
              <a:gd name="T36" fmla="*/ 4473 w 5008"/>
              <a:gd name="T37" fmla="*/ 1320 h 4390"/>
              <a:gd name="T38" fmla="*/ 4490 w 5008"/>
              <a:gd name="T39" fmla="*/ 1314 h 4390"/>
              <a:gd name="T40" fmla="*/ 4491 w 5008"/>
              <a:gd name="T41" fmla="*/ 1328 h 4390"/>
              <a:gd name="T42" fmla="*/ 4637 w 5008"/>
              <a:gd name="T43" fmla="*/ 1903 h 4390"/>
              <a:gd name="T44" fmla="*/ 4614 w 5008"/>
              <a:gd name="T45" fmla="*/ 1899 h 4390"/>
              <a:gd name="T46" fmla="*/ 4632 w 5008"/>
              <a:gd name="T47" fmla="*/ 1889 h 4390"/>
              <a:gd name="T48" fmla="*/ 3724 w 5008"/>
              <a:gd name="T49" fmla="*/ 2289 h 4390"/>
              <a:gd name="T50" fmla="*/ 3713 w 5008"/>
              <a:gd name="T51" fmla="*/ 2284 h 4390"/>
              <a:gd name="T52" fmla="*/ 3723 w 5008"/>
              <a:gd name="T53" fmla="*/ 2268 h 4390"/>
              <a:gd name="T54" fmla="*/ 3734 w 5008"/>
              <a:gd name="T55" fmla="*/ 2272 h 4390"/>
              <a:gd name="T56" fmla="*/ 3724 w 5008"/>
              <a:gd name="T57" fmla="*/ 2289 h 4390"/>
              <a:gd name="T58" fmla="*/ 3585 w 5008"/>
              <a:gd name="T59" fmla="*/ 2370 h 4390"/>
              <a:gd name="T60" fmla="*/ 3596 w 5008"/>
              <a:gd name="T61" fmla="*/ 2357 h 4390"/>
              <a:gd name="T62" fmla="*/ 3601 w 5008"/>
              <a:gd name="T63" fmla="*/ 2376 h 4390"/>
              <a:gd name="T64" fmla="*/ 2464 w 5008"/>
              <a:gd name="T65" fmla="*/ 545 h 4390"/>
              <a:gd name="T66" fmla="*/ 2454 w 5008"/>
              <a:gd name="T67" fmla="*/ 553 h 4390"/>
              <a:gd name="T68" fmla="*/ 2465 w 5008"/>
              <a:gd name="T69" fmla="*/ 530 h 4390"/>
              <a:gd name="T70" fmla="*/ 2461 w 5008"/>
              <a:gd name="T71" fmla="*/ 534 h 4390"/>
              <a:gd name="T72" fmla="*/ 2464 w 5008"/>
              <a:gd name="T73" fmla="*/ 537 h 4390"/>
              <a:gd name="T74" fmla="*/ 2468 w 5008"/>
              <a:gd name="T75" fmla="*/ 533 h 4390"/>
              <a:gd name="T76" fmla="*/ 2465 w 5008"/>
              <a:gd name="T77" fmla="*/ 530 h 4390"/>
              <a:gd name="T78" fmla="*/ 2239 w 5008"/>
              <a:gd name="T79" fmla="*/ 511 h 4390"/>
              <a:gd name="T80" fmla="*/ 2242 w 5008"/>
              <a:gd name="T81" fmla="*/ 509 h 4390"/>
              <a:gd name="T82" fmla="*/ 2239 w 5008"/>
              <a:gd name="T83" fmla="*/ 517 h 4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008" h="4390">
                <a:moveTo>
                  <a:pt x="4998" y="1694"/>
                </a:moveTo>
                <a:lnTo>
                  <a:pt x="5002" y="1694"/>
                </a:lnTo>
                <a:lnTo>
                  <a:pt x="5005" y="1696"/>
                </a:lnTo>
                <a:lnTo>
                  <a:pt x="5008" y="1697"/>
                </a:lnTo>
                <a:lnTo>
                  <a:pt x="5008" y="1701"/>
                </a:lnTo>
                <a:lnTo>
                  <a:pt x="5008" y="1706"/>
                </a:lnTo>
                <a:lnTo>
                  <a:pt x="5005" y="1709"/>
                </a:lnTo>
                <a:lnTo>
                  <a:pt x="5002" y="1712"/>
                </a:lnTo>
                <a:lnTo>
                  <a:pt x="4998" y="1713"/>
                </a:lnTo>
                <a:lnTo>
                  <a:pt x="4995" y="1713"/>
                </a:lnTo>
                <a:lnTo>
                  <a:pt x="4991" y="1712"/>
                </a:lnTo>
                <a:lnTo>
                  <a:pt x="4989" y="1710"/>
                </a:lnTo>
                <a:lnTo>
                  <a:pt x="4988" y="1706"/>
                </a:lnTo>
                <a:lnTo>
                  <a:pt x="4989" y="1701"/>
                </a:lnTo>
                <a:lnTo>
                  <a:pt x="4991" y="1699"/>
                </a:lnTo>
                <a:lnTo>
                  <a:pt x="4995" y="1696"/>
                </a:lnTo>
                <a:lnTo>
                  <a:pt x="4998" y="1694"/>
                </a:lnTo>
                <a:close/>
                <a:moveTo>
                  <a:pt x="4438" y="1269"/>
                </a:moveTo>
                <a:lnTo>
                  <a:pt x="4441" y="1269"/>
                </a:lnTo>
                <a:lnTo>
                  <a:pt x="4442" y="1271"/>
                </a:lnTo>
                <a:lnTo>
                  <a:pt x="4445" y="1272"/>
                </a:lnTo>
                <a:lnTo>
                  <a:pt x="4445" y="1275"/>
                </a:lnTo>
                <a:lnTo>
                  <a:pt x="4445" y="1276"/>
                </a:lnTo>
                <a:lnTo>
                  <a:pt x="4444" y="1279"/>
                </a:lnTo>
                <a:lnTo>
                  <a:pt x="4442" y="1281"/>
                </a:lnTo>
                <a:lnTo>
                  <a:pt x="4440" y="1281"/>
                </a:lnTo>
                <a:lnTo>
                  <a:pt x="4437" y="1282"/>
                </a:lnTo>
                <a:lnTo>
                  <a:pt x="4434" y="1281"/>
                </a:lnTo>
                <a:lnTo>
                  <a:pt x="4432" y="1279"/>
                </a:lnTo>
                <a:lnTo>
                  <a:pt x="4432" y="1276"/>
                </a:lnTo>
                <a:lnTo>
                  <a:pt x="4432" y="1274"/>
                </a:lnTo>
                <a:lnTo>
                  <a:pt x="4434" y="1272"/>
                </a:lnTo>
                <a:lnTo>
                  <a:pt x="4435" y="1269"/>
                </a:lnTo>
                <a:lnTo>
                  <a:pt x="4438" y="1269"/>
                </a:lnTo>
                <a:close/>
                <a:moveTo>
                  <a:pt x="4491" y="1328"/>
                </a:moveTo>
                <a:lnTo>
                  <a:pt x="4483" y="1333"/>
                </a:lnTo>
                <a:lnTo>
                  <a:pt x="4473" y="1328"/>
                </a:lnTo>
                <a:lnTo>
                  <a:pt x="4473" y="1320"/>
                </a:lnTo>
                <a:lnTo>
                  <a:pt x="4481" y="1312"/>
                </a:lnTo>
                <a:lnTo>
                  <a:pt x="4490" y="1314"/>
                </a:lnTo>
                <a:lnTo>
                  <a:pt x="4496" y="1321"/>
                </a:lnTo>
                <a:lnTo>
                  <a:pt x="4491" y="1328"/>
                </a:lnTo>
                <a:close/>
                <a:moveTo>
                  <a:pt x="4640" y="1889"/>
                </a:moveTo>
                <a:lnTo>
                  <a:pt x="4637" y="1903"/>
                </a:lnTo>
                <a:lnTo>
                  <a:pt x="4627" y="1915"/>
                </a:lnTo>
                <a:lnTo>
                  <a:pt x="4614" y="1899"/>
                </a:lnTo>
                <a:lnTo>
                  <a:pt x="4619" y="1893"/>
                </a:lnTo>
                <a:lnTo>
                  <a:pt x="4632" y="1889"/>
                </a:lnTo>
                <a:lnTo>
                  <a:pt x="4640" y="1889"/>
                </a:lnTo>
                <a:close/>
                <a:moveTo>
                  <a:pt x="3724" y="2289"/>
                </a:moveTo>
                <a:lnTo>
                  <a:pt x="3719" y="2289"/>
                </a:lnTo>
                <a:lnTo>
                  <a:pt x="3713" y="2284"/>
                </a:lnTo>
                <a:lnTo>
                  <a:pt x="3714" y="2271"/>
                </a:lnTo>
                <a:lnTo>
                  <a:pt x="3723" y="2268"/>
                </a:lnTo>
                <a:lnTo>
                  <a:pt x="3729" y="2268"/>
                </a:lnTo>
                <a:lnTo>
                  <a:pt x="3734" y="2272"/>
                </a:lnTo>
                <a:lnTo>
                  <a:pt x="3734" y="2285"/>
                </a:lnTo>
                <a:lnTo>
                  <a:pt x="3724" y="2289"/>
                </a:lnTo>
                <a:close/>
                <a:moveTo>
                  <a:pt x="3592" y="2379"/>
                </a:moveTo>
                <a:lnTo>
                  <a:pt x="3585" y="2370"/>
                </a:lnTo>
                <a:lnTo>
                  <a:pt x="3589" y="2357"/>
                </a:lnTo>
                <a:lnTo>
                  <a:pt x="3596" y="2357"/>
                </a:lnTo>
                <a:lnTo>
                  <a:pt x="3605" y="2361"/>
                </a:lnTo>
                <a:lnTo>
                  <a:pt x="3601" y="2376"/>
                </a:lnTo>
                <a:lnTo>
                  <a:pt x="3592" y="2379"/>
                </a:lnTo>
                <a:close/>
                <a:moveTo>
                  <a:pt x="2464" y="545"/>
                </a:moveTo>
                <a:lnTo>
                  <a:pt x="2452" y="550"/>
                </a:lnTo>
                <a:lnTo>
                  <a:pt x="2454" y="553"/>
                </a:lnTo>
                <a:lnTo>
                  <a:pt x="2464" y="545"/>
                </a:lnTo>
                <a:close/>
                <a:moveTo>
                  <a:pt x="2465" y="530"/>
                </a:moveTo>
                <a:lnTo>
                  <a:pt x="2462" y="533"/>
                </a:lnTo>
                <a:lnTo>
                  <a:pt x="2461" y="534"/>
                </a:lnTo>
                <a:lnTo>
                  <a:pt x="2461" y="537"/>
                </a:lnTo>
                <a:lnTo>
                  <a:pt x="2464" y="537"/>
                </a:lnTo>
                <a:lnTo>
                  <a:pt x="2467" y="536"/>
                </a:lnTo>
                <a:lnTo>
                  <a:pt x="2468" y="533"/>
                </a:lnTo>
                <a:lnTo>
                  <a:pt x="2467" y="530"/>
                </a:lnTo>
                <a:lnTo>
                  <a:pt x="2465" y="530"/>
                </a:lnTo>
                <a:close/>
                <a:moveTo>
                  <a:pt x="2239" y="509"/>
                </a:moveTo>
                <a:lnTo>
                  <a:pt x="2239" y="511"/>
                </a:lnTo>
                <a:lnTo>
                  <a:pt x="2239" y="516"/>
                </a:lnTo>
                <a:lnTo>
                  <a:pt x="2242" y="509"/>
                </a:lnTo>
                <a:lnTo>
                  <a:pt x="2239" y="509"/>
                </a:lnTo>
                <a:close/>
                <a:moveTo>
                  <a:pt x="2239" y="517"/>
                </a:moveTo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C80D2428-9087-4D22-A64C-B52578CA98FA}"/>
              </a:ext>
            </a:extLst>
          </p:cNvPr>
          <p:cNvSpPr>
            <a:spLocks noEditPoints="1"/>
          </p:cNvSpPr>
          <p:nvPr/>
        </p:nvSpPr>
        <p:spPr bwMode="auto">
          <a:xfrm rot="3875867">
            <a:off x="3206378" y="2148633"/>
            <a:ext cx="2879596" cy="2331787"/>
          </a:xfrm>
          <a:custGeom>
            <a:avLst/>
            <a:gdLst>
              <a:gd name="T0" fmla="*/ 2629 w 3883"/>
              <a:gd name="T1" fmla="*/ 3848 h 5260"/>
              <a:gd name="T2" fmla="*/ 2255 w 3883"/>
              <a:gd name="T3" fmla="*/ 2065 h 5260"/>
              <a:gd name="T4" fmla="*/ 2891 w 3883"/>
              <a:gd name="T5" fmla="*/ 2703 h 5260"/>
              <a:gd name="T6" fmla="*/ 2998 w 3883"/>
              <a:gd name="T7" fmla="*/ 2615 h 5260"/>
              <a:gd name="T8" fmla="*/ 2530 w 3883"/>
              <a:gd name="T9" fmla="*/ 2883 h 5260"/>
              <a:gd name="T10" fmla="*/ 2386 w 3883"/>
              <a:gd name="T11" fmla="*/ 2877 h 5260"/>
              <a:gd name="T12" fmla="*/ 2602 w 3883"/>
              <a:gd name="T13" fmla="*/ 5152 h 5260"/>
              <a:gd name="T14" fmla="*/ 419 w 3883"/>
              <a:gd name="T15" fmla="*/ 4059 h 5260"/>
              <a:gd name="T16" fmla="*/ 265 w 3883"/>
              <a:gd name="T17" fmla="*/ 3341 h 5260"/>
              <a:gd name="T18" fmla="*/ 2766 w 3883"/>
              <a:gd name="T19" fmla="*/ 3933 h 5260"/>
              <a:gd name="T20" fmla="*/ 2382 w 3883"/>
              <a:gd name="T21" fmla="*/ 2010 h 5260"/>
              <a:gd name="T22" fmla="*/ 2733 w 3883"/>
              <a:gd name="T23" fmla="*/ 4102 h 5260"/>
              <a:gd name="T24" fmla="*/ 358 w 3883"/>
              <a:gd name="T25" fmla="*/ 3155 h 5260"/>
              <a:gd name="T26" fmla="*/ 3143 w 3883"/>
              <a:gd name="T27" fmla="*/ 379 h 5260"/>
              <a:gd name="T28" fmla="*/ 3072 w 3883"/>
              <a:gd name="T29" fmla="*/ 449 h 5260"/>
              <a:gd name="T30" fmla="*/ 3330 w 3883"/>
              <a:gd name="T31" fmla="*/ 605 h 5260"/>
              <a:gd name="T32" fmla="*/ 2904 w 3883"/>
              <a:gd name="T33" fmla="*/ 828 h 5260"/>
              <a:gd name="T34" fmla="*/ 2861 w 3883"/>
              <a:gd name="T35" fmla="*/ 1482 h 5260"/>
              <a:gd name="T36" fmla="*/ 3583 w 3883"/>
              <a:gd name="T37" fmla="*/ 1190 h 5260"/>
              <a:gd name="T38" fmla="*/ 2572 w 3883"/>
              <a:gd name="T39" fmla="*/ 1448 h 5260"/>
              <a:gd name="T40" fmla="*/ 3306 w 3883"/>
              <a:gd name="T41" fmla="*/ 308 h 5260"/>
              <a:gd name="T42" fmla="*/ 806 w 3883"/>
              <a:gd name="T43" fmla="*/ 1158 h 5260"/>
              <a:gd name="T44" fmla="*/ 741 w 3883"/>
              <a:gd name="T45" fmla="*/ 265 h 5260"/>
              <a:gd name="T46" fmla="*/ 1436 w 3883"/>
              <a:gd name="T47" fmla="*/ 445 h 5260"/>
              <a:gd name="T48" fmla="*/ 309 w 3883"/>
              <a:gd name="T49" fmla="*/ 1931 h 5260"/>
              <a:gd name="T50" fmla="*/ 248 w 3883"/>
              <a:gd name="T51" fmla="*/ 2468 h 5260"/>
              <a:gd name="T52" fmla="*/ 2667 w 3883"/>
              <a:gd name="T53" fmla="*/ 53 h 5260"/>
              <a:gd name="T54" fmla="*/ 1885 w 3883"/>
              <a:gd name="T55" fmla="*/ 1954 h 5260"/>
              <a:gd name="T56" fmla="*/ 1977 w 3883"/>
              <a:gd name="T57" fmla="*/ 2333 h 5260"/>
              <a:gd name="T58" fmla="*/ 2638 w 3883"/>
              <a:gd name="T59" fmla="*/ 4265 h 5260"/>
              <a:gd name="T60" fmla="*/ 3108 w 3883"/>
              <a:gd name="T61" fmla="*/ 4524 h 5260"/>
              <a:gd name="T62" fmla="*/ 3457 w 3883"/>
              <a:gd name="T63" fmla="*/ 4873 h 5260"/>
              <a:gd name="T64" fmla="*/ 2344 w 3883"/>
              <a:gd name="T65" fmla="*/ 4684 h 5260"/>
              <a:gd name="T66" fmla="*/ 2419 w 3883"/>
              <a:gd name="T67" fmla="*/ 5178 h 5260"/>
              <a:gd name="T68" fmla="*/ 2085 w 3883"/>
              <a:gd name="T69" fmla="*/ 5063 h 5260"/>
              <a:gd name="T70" fmla="*/ 517 w 3883"/>
              <a:gd name="T71" fmla="*/ 4550 h 5260"/>
              <a:gd name="T72" fmla="*/ 1812 w 3883"/>
              <a:gd name="T73" fmla="*/ 4762 h 5260"/>
              <a:gd name="T74" fmla="*/ 882 w 3883"/>
              <a:gd name="T75" fmla="*/ 4368 h 5260"/>
              <a:gd name="T76" fmla="*/ 348 w 3883"/>
              <a:gd name="T77" fmla="*/ 3570 h 5260"/>
              <a:gd name="T78" fmla="*/ 827 w 3883"/>
              <a:gd name="T79" fmla="*/ 3942 h 5260"/>
              <a:gd name="T80" fmla="*/ 1694 w 3883"/>
              <a:gd name="T81" fmla="*/ 4472 h 5260"/>
              <a:gd name="T82" fmla="*/ 907 w 3883"/>
              <a:gd name="T83" fmla="*/ 3704 h 5260"/>
              <a:gd name="T84" fmla="*/ 512 w 3883"/>
              <a:gd name="T85" fmla="*/ 2245 h 5260"/>
              <a:gd name="T86" fmla="*/ 579 w 3883"/>
              <a:gd name="T87" fmla="*/ 2124 h 5260"/>
              <a:gd name="T88" fmla="*/ 894 w 3883"/>
              <a:gd name="T89" fmla="*/ 1520 h 5260"/>
              <a:gd name="T90" fmla="*/ 1406 w 3883"/>
              <a:gd name="T91" fmla="*/ 596 h 5260"/>
              <a:gd name="T92" fmla="*/ 1344 w 3883"/>
              <a:gd name="T93" fmla="*/ 1011 h 5260"/>
              <a:gd name="T94" fmla="*/ 1592 w 3883"/>
              <a:gd name="T95" fmla="*/ 1582 h 5260"/>
              <a:gd name="T96" fmla="*/ 1986 w 3883"/>
              <a:gd name="T97" fmla="*/ 745 h 5260"/>
              <a:gd name="T98" fmla="*/ 2501 w 3883"/>
              <a:gd name="T99" fmla="*/ 637 h 5260"/>
              <a:gd name="T100" fmla="*/ 2313 w 3883"/>
              <a:gd name="T101" fmla="*/ 4633 h 5260"/>
              <a:gd name="T102" fmla="*/ 940 w 3883"/>
              <a:gd name="T103" fmla="*/ 2866 h 5260"/>
              <a:gd name="T104" fmla="*/ 656 w 3883"/>
              <a:gd name="T105" fmla="*/ 3018 h 5260"/>
              <a:gd name="T106" fmla="*/ 918 w 3883"/>
              <a:gd name="T107" fmla="*/ 2848 h 5260"/>
              <a:gd name="T108" fmla="*/ 1494 w 3883"/>
              <a:gd name="T109" fmla="*/ 461 h 5260"/>
              <a:gd name="T110" fmla="*/ 1612 w 3883"/>
              <a:gd name="T111" fmla="*/ 268 h 5260"/>
              <a:gd name="T112" fmla="*/ 807 w 3883"/>
              <a:gd name="T113" fmla="*/ 369 h 5260"/>
              <a:gd name="T114" fmla="*/ 1448 w 3883"/>
              <a:gd name="T115" fmla="*/ 364 h 5260"/>
              <a:gd name="T116" fmla="*/ 1678 w 3883"/>
              <a:gd name="T117" fmla="*/ 879 h 5260"/>
              <a:gd name="T118" fmla="*/ 2134 w 3883"/>
              <a:gd name="T119" fmla="*/ 451 h 5260"/>
              <a:gd name="T120" fmla="*/ 0 w 3883"/>
              <a:gd name="T121" fmla="*/ 3162 h 5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83" h="5260">
                <a:moveTo>
                  <a:pt x="2619" y="3041"/>
                </a:moveTo>
                <a:lnTo>
                  <a:pt x="2623" y="3037"/>
                </a:lnTo>
                <a:lnTo>
                  <a:pt x="2635" y="3041"/>
                </a:lnTo>
                <a:lnTo>
                  <a:pt x="2633" y="3047"/>
                </a:lnTo>
                <a:lnTo>
                  <a:pt x="2626" y="3053"/>
                </a:lnTo>
                <a:lnTo>
                  <a:pt x="2618" y="3049"/>
                </a:lnTo>
                <a:lnTo>
                  <a:pt x="2619" y="3041"/>
                </a:lnTo>
                <a:close/>
                <a:moveTo>
                  <a:pt x="2629" y="3848"/>
                </a:moveTo>
                <a:lnTo>
                  <a:pt x="2626" y="3835"/>
                </a:lnTo>
                <a:lnTo>
                  <a:pt x="2610" y="3825"/>
                </a:lnTo>
                <a:lnTo>
                  <a:pt x="2593" y="3834"/>
                </a:lnTo>
                <a:lnTo>
                  <a:pt x="2585" y="3854"/>
                </a:lnTo>
                <a:lnTo>
                  <a:pt x="2589" y="3868"/>
                </a:lnTo>
                <a:lnTo>
                  <a:pt x="2595" y="3881"/>
                </a:lnTo>
                <a:lnTo>
                  <a:pt x="2609" y="3890"/>
                </a:lnTo>
                <a:lnTo>
                  <a:pt x="2623" y="3884"/>
                </a:lnTo>
                <a:lnTo>
                  <a:pt x="2631" y="3864"/>
                </a:lnTo>
                <a:lnTo>
                  <a:pt x="2629" y="3848"/>
                </a:lnTo>
                <a:close/>
                <a:moveTo>
                  <a:pt x="2528" y="3230"/>
                </a:moveTo>
                <a:lnTo>
                  <a:pt x="2541" y="3227"/>
                </a:lnTo>
                <a:lnTo>
                  <a:pt x="2557" y="3219"/>
                </a:lnTo>
                <a:lnTo>
                  <a:pt x="2567" y="3203"/>
                </a:lnTo>
                <a:lnTo>
                  <a:pt x="2556" y="3180"/>
                </a:lnTo>
                <a:lnTo>
                  <a:pt x="2528" y="3171"/>
                </a:lnTo>
                <a:lnTo>
                  <a:pt x="2514" y="3177"/>
                </a:lnTo>
                <a:lnTo>
                  <a:pt x="2500" y="3185"/>
                </a:lnTo>
                <a:lnTo>
                  <a:pt x="2481" y="3206"/>
                </a:lnTo>
                <a:lnTo>
                  <a:pt x="2481" y="3224"/>
                </a:lnTo>
                <a:lnTo>
                  <a:pt x="2504" y="3232"/>
                </a:lnTo>
                <a:lnTo>
                  <a:pt x="2528" y="3230"/>
                </a:lnTo>
                <a:close/>
                <a:moveTo>
                  <a:pt x="2213" y="2129"/>
                </a:moveTo>
                <a:lnTo>
                  <a:pt x="2226" y="2125"/>
                </a:lnTo>
                <a:lnTo>
                  <a:pt x="2245" y="2112"/>
                </a:lnTo>
                <a:lnTo>
                  <a:pt x="2255" y="2096"/>
                </a:lnTo>
                <a:lnTo>
                  <a:pt x="2258" y="2080"/>
                </a:lnTo>
                <a:lnTo>
                  <a:pt x="2255" y="2065"/>
                </a:lnTo>
                <a:lnTo>
                  <a:pt x="2244" y="2053"/>
                </a:lnTo>
                <a:lnTo>
                  <a:pt x="2228" y="2047"/>
                </a:lnTo>
                <a:lnTo>
                  <a:pt x="2208" y="2049"/>
                </a:lnTo>
                <a:lnTo>
                  <a:pt x="2195" y="2054"/>
                </a:lnTo>
                <a:lnTo>
                  <a:pt x="2172" y="2067"/>
                </a:lnTo>
                <a:lnTo>
                  <a:pt x="2150" y="2098"/>
                </a:lnTo>
                <a:lnTo>
                  <a:pt x="2153" y="2118"/>
                </a:lnTo>
                <a:lnTo>
                  <a:pt x="2163" y="2128"/>
                </a:lnTo>
                <a:lnTo>
                  <a:pt x="2187" y="2134"/>
                </a:lnTo>
                <a:lnTo>
                  <a:pt x="2213" y="2129"/>
                </a:lnTo>
                <a:close/>
                <a:moveTo>
                  <a:pt x="2822" y="2860"/>
                </a:moveTo>
                <a:lnTo>
                  <a:pt x="2844" y="2853"/>
                </a:lnTo>
                <a:lnTo>
                  <a:pt x="2862" y="2828"/>
                </a:lnTo>
                <a:lnTo>
                  <a:pt x="2867" y="2799"/>
                </a:lnTo>
                <a:lnTo>
                  <a:pt x="2872" y="2766"/>
                </a:lnTo>
                <a:lnTo>
                  <a:pt x="2881" y="2752"/>
                </a:lnTo>
                <a:lnTo>
                  <a:pt x="2890" y="2734"/>
                </a:lnTo>
                <a:lnTo>
                  <a:pt x="2891" y="2703"/>
                </a:lnTo>
                <a:lnTo>
                  <a:pt x="2881" y="2688"/>
                </a:lnTo>
                <a:lnTo>
                  <a:pt x="2868" y="2684"/>
                </a:lnTo>
                <a:lnTo>
                  <a:pt x="2844" y="2693"/>
                </a:lnTo>
                <a:lnTo>
                  <a:pt x="2821" y="2713"/>
                </a:lnTo>
                <a:lnTo>
                  <a:pt x="2799" y="2739"/>
                </a:lnTo>
                <a:lnTo>
                  <a:pt x="2776" y="2794"/>
                </a:lnTo>
                <a:lnTo>
                  <a:pt x="2775" y="2828"/>
                </a:lnTo>
                <a:lnTo>
                  <a:pt x="2782" y="2847"/>
                </a:lnTo>
                <a:lnTo>
                  <a:pt x="2793" y="2858"/>
                </a:lnTo>
                <a:lnTo>
                  <a:pt x="2812" y="2861"/>
                </a:lnTo>
                <a:lnTo>
                  <a:pt x="2822" y="2860"/>
                </a:lnTo>
                <a:close/>
                <a:moveTo>
                  <a:pt x="3021" y="2575"/>
                </a:moveTo>
                <a:lnTo>
                  <a:pt x="3011" y="2567"/>
                </a:lnTo>
                <a:lnTo>
                  <a:pt x="2995" y="2569"/>
                </a:lnTo>
                <a:lnTo>
                  <a:pt x="2985" y="2580"/>
                </a:lnTo>
                <a:lnTo>
                  <a:pt x="2985" y="2598"/>
                </a:lnTo>
                <a:lnTo>
                  <a:pt x="2990" y="2608"/>
                </a:lnTo>
                <a:lnTo>
                  <a:pt x="2998" y="2615"/>
                </a:lnTo>
                <a:lnTo>
                  <a:pt x="3013" y="2613"/>
                </a:lnTo>
                <a:lnTo>
                  <a:pt x="3026" y="2602"/>
                </a:lnTo>
                <a:lnTo>
                  <a:pt x="3028" y="2585"/>
                </a:lnTo>
                <a:lnTo>
                  <a:pt x="3021" y="2575"/>
                </a:lnTo>
                <a:close/>
                <a:moveTo>
                  <a:pt x="2770" y="2647"/>
                </a:moveTo>
                <a:lnTo>
                  <a:pt x="2762" y="2635"/>
                </a:lnTo>
                <a:lnTo>
                  <a:pt x="2734" y="2621"/>
                </a:lnTo>
                <a:lnTo>
                  <a:pt x="2698" y="2616"/>
                </a:lnTo>
                <a:lnTo>
                  <a:pt x="2658" y="2621"/>
                </a:lnTo>
                <a:lnTo>
                  <a:pt x="2618" y="2635"/>
                </a:lnTo>
                <a:lnTo>
                  <a:pt x="2577" y="2658"/>
                </a:lnTo>
                <a:lnTo>
                  <a:pt x="2544" y="2690"/>
                </a:lnTo>
                <a:lnTo>
                  <a:pt x="2520" y="2729"/>
                </a:lnTo>
                <a:lnTo>
                  <a:pt x="2513" y="2753"/>
                </a:lnTo>
                <a:lnTo>
                  <a:pt x="2508" y="2772"/>
                </a:lnTo>
                <a:lnTo>
                  <a:pt x="2503" y="2809"/>
                </a:lnTo>
                <a:lnTo>
                  <a:pt x="2508" y="2845"/>
                </a:lnTo>
                <a:lnTo>
                  <a:pt x="2530" y="2883"/>
                </a:lnTo>
                <a:lnTo>
                  <a:pt x="2551" y="2903"/>
                </a:lnTo>
                <a:lnTo>
                  <a:pt x="2563" y="2912"/>
                </a:lnTo>
                <a:lnTo>
                  <a:pt x="2585" y="2923"/>
                </a:lnTo>
                <a:lnTo>
                  <a:pt x="2606" y="2925"/>
                </a:lnTo>
                <a:lnTo>
                  <a:pt x="2626" y="2919"/>
                </a:lnTo>
                <a:lnTo>
                  <a:pt x="2655" y="2897"/>
                </a:lnTo>
                <a:lnTo>
                  <a:pt x="2684" y="2843"/>
                </a:lnTo>
                <a:lnTo>
                  <a:pt x="2694" y="2805"/>
                </a:lnTo>
                <a:lnTo>
                  <a:pt x="2700" y="2786"/>
                </a:lnTo>
                <a:lnTo>
                  <a:pt x="2714" y="2758"/>
                </a:lnTo>
                <a:lnTo>
                  <a:pt x="2740" y="2726"/>
                </a:lnTo>
                <a:lnTo>
                  <a:pt x="2773" y="2698"/>
                </a:lnTo>
                <a:lnTo>
                  <a:pt x="2782" y="2677"/>
                </a:lnTo>
                <a:lnTo>
                  <a:pt x="2777" y="2658"/>
                </a:lnTo>
                <a:lnTo>
                  <a:pt x="2770" y="2647"/>
                </a:lnTo>
                <a:close/>
                <a:moveTo>
                  <a:pt x="2408" y="2880"/>
                </a:moveTo>
                <a:lnTo>
                  <a:pt x="2400" y="2873"/>
                </a:lnTo>
                <a:lnTo>
                  <a:pt x="2386" y="2877"/>
                </a:lnTo>
                <a:lnTo>
                  <a:pt x="2386" y="2887"/>
                </a:lnTo>
                <a:lnTo>
                  <a:pt x="2387" y="2893"/>
                </a:lnTo>
                <a:lnTo>
                  <a:pt x="2395" y="2894"/>
                </a:lnTo>
                <a:lnTo>
                  <a:pt x="2403" y="2892"/>
                </a:lnTo>
                <a:lnTo>
                  <a:pt x="2409" y="2884"/>
                </a:lnTo>
                <a:lnTo>
                  <a:pt x="2408" y="2880"/>
                </a:lnTo>
                <a:close/>
                <a:moveTo>
                  <a:pt x="2590" y="5061"/>
                </a:moveTo>
                <a:lnTo>
                  <a:pt x="2576" y="5054"/>
                </a:lnTo>
                <a:lnTo>
                  <a:pt x="2549" y="5051"/>
                </a:lnTo>
                <a:lnTo>
                  <a:pt x="2527" y="5060"/>
                </a:lnTo>
                <a:lnTo>
                  <a:pt x="2514" y="5081"/>
                </a:lnTo>
                <a:lnTo>
                  <a:pt x="2510" y="5096"/>
                </a:lnTo>
                <a:lnTo>
                  <a:pt x="2508" y="5110"/>
                </a:lnTo>
                <a:lnTo>
                  <a:pt x="2518" y="5132"/>
                </a:lnTo>
                <a:lnTo>
                  <a:pt x="2540" y="5146"/>
                </a:lnTo>
                <a:lnTo>
                  <a:pt x="2570" y="5154"/>
                </a:lnTo>
                <a:lnTo>
                  <a:pt x="2586" y="5155"/>
                </a:lnTo>
                <a:lnTo>
                  <a:pt x="2602" y="5152"/>
                </a:lnTo>
                <a:lnTo>
                  <a:pt x="2619" y="5130"/>
                </a:lnTo>
                <a:lnTo>
                  <a:pt x="2621" y="5100"/>
                </a:lnTo>
                <a:lnTo>
                  <a:pt x="2605" y="5070"/>
                </a:lnTo>
                <a:lnTo>
                  <a:pt x="2590" y="5061"/>
                </a:lnTo>
                <a:close/>
                <a:moveTo>
                  <a:pt x="419" y="4387"/>
                </a:moveTo>
                <a:lnTo>
                  <a:pt x="432" y="4390"/>
                </a:lnTo>
                <a:lnTo>
                  <a:pt x="452" y="4386"/>
                </a:lnTo>
                <a:lnTo>
                  <a:pt x="461" y="4373"/>
                </a:lnTo>
                <a:lnTo>
                  <a:pt x="455" y="4355"/>
                </a:lnTo>
                <a:lnTo>
                  <a:pt x="443" y="4347"/>
                </a:lnTo>
                <a:lnTo>
                  <a:pt x="430" y="4339"/>
                </a:lnTo>
                <a:lnTo>
                  <a:pt x="410" y="4345"/>
                </a:lnTo>
                <a:lnTo>
                  <a:pt x="400" y="4363"/>
                </a:lnTo>
                <a:lnTo>
                  <a:pt x="406" y="4381"/>
                </a:lnTo>
                <a:lnTo>
                  <a:pt x="419" y="4387"/>
                </a:lnTo>
                <a:close/>
                <a:moveTo>
                  <a:pt x="462" y="4064"/>
                </a:moveTo>
                <a:lnTo>
                  <a:pt x="448" y="4060"/>
                </a:lnTo>
                <a:lnTo>
                  <a:pt x="419" y="4059"/>
                </a:lnTo>
                <a:lnTo>
                  <a:pt x="394" y="4069"/>
                </a:lnTo>
                <a:lnTo>
                  <a:pt x="377" y="4084"/>
                </a:lnTo>
                <a:lnTo>
                  <a:pt x="367" y="4105"/>
                </a:lnTo>
                <a:lnTo>
                  <a:pt x="367" y="4125"/>
                </a:lnTo>
                <a:lnTo>
                  <a:pt x="376" y="4144"/>
                </a:lnTo>
                <a:lnTo>
                  <a:pt x="397" y="4158"/>
                </a:lnTo>
                <a:lnTo>
                  <a:pt x="413" y="4161"/>
                </a:lnTo>
                <a:lnTo>
                  <a:pt x="430" y="4164"/>
                </a:lnTo>
                <a:lnTo>
                  <a:pt x="459" y="4162"/>
                </a:lnTo>
                <a:lnTo>
                  <a:pt x="482" y="4154"/>
                </a:lnTo>
                <a:lnTo>
                  <a:pt x="499" y="4141"/>
                </a:lnTo>
                <a:lnTo>
                  <a:pt x="508" y="4123"/>
                </a:lnTo>
                <a:lnTo>
                  <a:pt x="508" y="4106"/>
                </a:lnTo>
                <a:lnTo>
                  <a:pt x="498" y="4087"/>
                </a:lnTo>
                <a:lnTo>
                  <a:pt x="478" y="4072"/>
                </a:lnTo>
                <a:lnTo>
                  <a:pt x="462" y="4064"/>
                </a:lnTo>
                <a:close/>
                <a:moveTo>
                  <a:pt x="286" y="3344"/>
                </a:moveTo>
                <a:lnTo>
                  <a:pt x="265" y="3341"/>
                </a:lnTo>
                <a:lnTo>
                  <a:pt x="229" y="3347"/>
                </a:lnTo>
                <a:lnTo>
                  <a:pt x="199" y="3367"/>
                </a:lnTo>
                <a:lnTo>
                  <a:pt x="181" y="3399"/>
                </a:lnTo>
                <a:lnTo>
                  <a:pt x="178" y="3419"/>
                </a:lnTo>
                <a:lnTo>
                  <a:pt x="178" y="3439"/>
                </a:lnTo>
                <a:lnTo>
                  <a:pt x="189" y="3471"/>
                </a:lnTo>
                <a:lnTo>
                  <a:pt x="216" y="3489"/>
                </a:lnTo>
                <a:lnTo>
                  <a:pt x="263" y="3489"/>
                </a:lnTo>
                <a:lnTo>
                  <a:pt x="298" y="3478"/>
                </a:lnTo>
                <a:lnTo>
                  <a:pt x="314" y="3472"/>
                </a:lnTo>
                <a:lnTo>
                  <a:pt x="337" y="3455"/>
                </a:lnTo>
                <a:lnTo>
                  <a:pt x="348" y="3435"/>
                </a:lnTo>
                <a:lnTo>
                  <a:pt x="350" y="3415"/>
                </a:lnTo>
                <a:lnTo>
                  <a:pt x="340" y="3383"/>
                </a:lnTo>
                <a:lnTo>
                  <a:pt x="307" y="3351"/>
                </a:lnTo>
                <a:lnTo>
                  <a:pt x="286" y="3344"/>
                </a:lnTo>
                <a:close/>
                <a:moveTo>
                  <a:pt x="2756" y="3939"/>
                </a:moveTo>
                <a:lnTo>
                  <a:pt x="2766" y="3933"/>
                </a:lnTo>
                <a:lnTo>
                  <a:pt x="2775" y="3920"/>
                </a:lnTo>
                <a:lnTo>
                  <a:pt x="2770" y="3906"/>
                </a:lnTo>
                <a:lnTo>
                  <a:pt x="2759" y="3894"/>
                </a:lnTo>
                <a:lnTo>
                  <a:pt x="2752" y="3893"/>
                </a:lnTo>
                <a:lnTo>
                  <a:pt x="2737" y="3891"/>
                </a:lnTo>
                <a:lnTo>
                  <a:pt x="2717" y="3904"/>
                </a:lnTo>
                <a:lnTo>
                  <a:pt x="2714" y="3917"/>
                </a:lnTo>
                <a:lnTo>
                  <a:pt x="2716" y="3932"/>
                </a:lnTo>
                <a:lnTo>
                  <a:pt x="2727" y="3942"/>
                </a:lnTo>
                <a:lnTo>
                  <a:pt x="2744" y="3942"/>
                </a:lnTo>
                <a:lnTo>
                  <a:pt x="2756" y="3939"/>
                </a:lnTo>
                <a:close/>
                <a:moveTo>
                  <a:pt x="2422" y="2029"/>
                </a:moveTo>
                <a:lnTo>
                  <a:pt x="2436" y="2020"/>
                </a:lnTo>
                <a:lnTo>
                  <a:pt x="2442" y="2001"/>
                </a:lnTo>
                <a:lnTo>
                  <a:pt x="2431" y="1990"/>
                </a:lnTo>
                <a:lnTo>
                  <a:pt x="2408" y="1991"/>
                </a:lnTo>
                <a:lnTo>
                  <a:pt x="2393" y="2000"/>
                </a:lnTo>
                <a:lnTo>
                  <a:pt x="2382" y="2010"/>
                </a:lnTo>
                <a:lnTo>
                  <a:pt x="2374" y="2027"/>
                </a:lnTo>
                <a:lnTo>
                  <a:pt x="2385" y="2037"/>
                </a:lnTo>
                <a:lnTo>
                  <a:pt x="2408" y="2034"/>
                </a:lnTo>
                <a:lnTo>
                  <a:pt x="2422" y="2029"/>
                </a:lnTo>
                <a:close/>
                <a:moveTo>
                  <a:pt x="2733" y="4102"/>
                </a:moveTo>
                <a:lnTo>
                  <a:pt x="2730" y="4090"/>
                </a:lnTo>
                <a:lnTo>
                  <a:pt x="2720" y="4073"/>
                </a:lnTo>
                <a:lnTo>
                  <a:pt x="2704" y="4064"/>
                </a:lnTo>
                <a:lnTo>
                  <a:pt x="2687" y="4061"/>
                </a:lnTo>
                <a:lnTo>
                  <a:pt x="2661" y="4070"/>
                </a:lnTo>
                <a:lnTo>
                  <a:pt x="2645" y="4090"/>
                </a:lnTo>
                <a:lnTo>
                  <a:pt x="2644" y="4110"/>
                </a:lnTo>
                <a:lnTo>
                  <a:pt x="2648" y="4122"/>
                </a:lnTo>
                <a:lnTo>
                  <a:pt x="2658" y="4142"/>
                </a:lnTo>
                <a:lnTo>
                  <a:pt x="2687" y="4162"/>
                </a:lnTo>
                <a:lnTo>
                  <a:pt x="2716" y="4155"/>
                </a:lnTo>
                <a:lnTo>
                  <a:pt x="2733" y="4126"/>
                </a:lnTo>
                <a:lnTo>
                  <a:pt x="2733" y="4102"/>
                </a:lnTo>
                <a:close/>
                <a:moveTo>
                  <a:pt x="3177" y="4125"/>
                </a:moveTo>
                <a:lnTo>
                  <a:pt x="3193" y="4128"/>
                </a:lnTo>
                <a:lnTo>
                  <a:pt x="3216" y="4123"/>
                </a:lnTo>
                <a:lnTo>
                  <a:pt x="3226" y="4108"/>
                </a:lnTo>
                <a:lnTo>
                  <a:pt x="3219" y="4087"/>
                </a:lnTo>
                <a:lnTo>
                  <a:pt x="3206" y="4077"/>
                </a:lnTo>
                <a:lnTo>
                  <a:pt x="3192" y="4070"/>
                </a:lnTo>
                <a:lnTo>
                  <a:pt x="3167" y="4076"/>
                </a:lnTo>
                <a:lnTo>
                  <a:pt x="3156" y="4096"/>
                </a:lnTo>
                <a:lnTo>
                  <a:pt x="3163" y="4118"/>
                </a:lnTo>
                <a:lnTo>
                  <a:pt x="3177" y="4125"/>
                </a:lnTo>
                <a:close/>
                <a:moveTo>
                  <a:pt x="344" y="3210"/>
                </a:moveTo>
                <a:lnTo>
                  <a:pt x="360" y="3214"/>
                </a:lnTo>
                <a:lnTo>
                  <a:pt x="383" y="3209"/>
                </a:lnTo>
                <a:lnTo>
                  <a:pt x="393" y="3194"/>
                </a:lnTo>
                <a:lnTo>
                  <a:pt x="386" y="3174"/>
                </a:lnTo>
                <a:lnTo>
                  <a:pt x="373" y="3162"/>
                </a:lnTo>
                <a:lnTo>
                  <a:pt x="358" y="3155"/>
                </a:lnTo>
                <a:lnTo>
                  <a:pt x="334" y="3162"/>
                </a:lnTo>
                <a:lnTo>
                  <a:pt x="322" y="3183"/>
                </a:lnTo>
                <a:lnTo>
                  <a:pt x="330" y="3204"/>
                </a:lnTo>
                <a:lnTo>
                  <a:pt x="344" y="3210"/>
                </a:lnTo>
                <a:close/>
                <a:moveTo>
                  <a:pt x="3186" y="390"/>
                </a:moveTo>
                <a:lnTo>
                  <a:pt x="3203" y="385"/>
                </a:lnTo>
                <a:lnTo>
                  <a:pt x="3231" y="367"/>
                </a:lnTo>
                <a:lnTo>
                  <a:pt x="3249" y="346"/>
                </a:lnTo>
                <a:lnTo>
                  <a:pt x="3257" y="323"/>
                </a:lnTo>
                <a:lnTo>
                  <a:pt x="3254" y="311"/>
                </a:lnTo>
                <a:lnTo>
                  <a:pt x="3249" y="300"/>
                </a:lnTo>
                <a:lnTo>
                  <a:pt x="3232" y="282"/>
                </a:lnTo>
                <a:lnTo>
                  <a:pt x="3208" y="277"/>
                </a:lnTo>
                <a:lnTo>
                  <a:pt x="3175" y="287"/>
                </a:lnTo>
                <a:lnTo>
                  <a:pt x="3156" y="300"/>
                </a:lnTo>
                <a:lnTo>
                  <a:pt x="3140" y="315"/>
                </a:lnTo>
                <a:lnTo>
                  <a:pt x="3130" y="350"/>
                </a:lnTo>
                <a:lnTo>
                  <a:pt x="3143" y="379"/>
                </a:lnTo>
                <a:lnTo>
                  <a:pt x="3170" y="392"/>
                </a:lnTo>
                <a:lnTo>
                  <a:pt x="3186" y="390"/>
                </a:lnTo>
                <a:close/>
                <a:moveTo>
                  <a:pt x="3389" y="523"/>
                </a:moveTo>
                <a:lnTo>
                  <a:pt x="3402" y="496"/>
                </a:lnTo>
                <a:lnTo>
                  <a:pt x="3408" y="447"/>
                </a:lnTo>
                <a:lnTo>
                  <a:pt x="3393" y="409"/>
                </a:lnTo>
                <a:lnTo>
                  <a:pt x="3362" y="383"/>
                </a:lnTo>
                <a:lnTo>
                  <a:pt x="3320" y="370"/>
                </a:lnTo>
                <a:lnTo>
                  <a:pt x="3272" y="375"/>
                </a:lnTo>
                <a:lnTo>
                  <a:pt x="3222" y="398"/>
                </a:lnTo>
                <a:lnTo>
                  <a:pt x="3176" y="441"/>
                </a:lnTo>
                <a:lnTo>
                  <a:pt x="3156" y="473"/>
                </a:lnTo>
                <a:lnTo>
                  <a:pt x="3159" y="457"/>
                </a:lnTo>
                <a:lnTo>
                  <a:pt x="3149" y="428"/>
                </a:lnTo>
                <a:lnTo>
                  <a:pt x="3133" y="415"/>
                </a:lnTo>
                <a:lnTo>
                  <a:pt x="3118" y="413"/>
                </a:lnTo>
                <a:lnTo>
                  <a:pt x="3093" y="426"/>
                </a:lnTo>
                <a:lnTo>
                  <a:pt x="3072" y="449"/>
                </a:lnTo>
                <a:lnTo>
                  <a:pt x="3064" y="462"/>
                </a:lnTo>
                <a:lnTo>
                  <a:pt x="3055" y="486"/>
                </a:lnTo>
                <a:lnTo>
                  <a:pt x="3055" y="503"/>
                </a:lnTo>
                <a:lnTo>
                  <a:pt x="3062" y="517"/>
                </a:lnTo>
                <a:lnTo>
                  <a:pt x="3082" y="529"/>
                </a:lnTo>
                <a:lnTo>
                  <a:pt x="3114" y="526"/>
                </a:lnTo>
                <a:lnTo>
                  <a:pt x="3129" y="514"/>
                </a:lnTo>
                <a:lnTo>
                  <a:pt x="3087" y="576"/>
                </a:lnTo>
                <a:lnTo>
                  <a:pt x="3031" y="689"/>
                </a:lnTo>
                <a:lnTo>
                  <a:pt x="3025" y="738"/>
                </a:lnTo>
                <a:lnTo>
                  <a:pt x="3034" y="762"/>
                </a:lnTo>
                <a:lnTo>
                  <a:pt x="3044" y="771"/>
                </a:lnTo>
                <a:lnTo>
                  <a:pt x="3055" y="778"/>
                </a:lnTo>
                <a:lnTo>
                  <a:pt x="3090" y="778"/>
                </a:lnTo>
                <a:lnTo>
                  <a:pt x="3131" y="764"/>
                </a:lnTo>
                <a:lnTo>
                  <a:pt x="3180" y="736"/>
                </a:lnTo>
                <a:lnTo>
                  <a:pt x="3258" y="679"/>
                </a:lnTo>
                <a:lnTo>
                  <a:pt x="3330" y="605"/>
                </a:lnTo>
                <a:lnTo>
                  <a:pt x="3372" y="550"/>
                </a:lnTo>
                <a:lnTo>
                  <a:pt x="3389" y="523"/>
                </a:lnTo>
                <a:close/>
                <a:moveTo>
                  <a:pt x="2905" y="707"/>
                </a:moveTo>
                <a:lnTo>
                  <a:pt x="2905" y="715"/>
                </a:lnTo>
                <a:lnTo>
                  <a:pt x="2914" y="717"/>
                </a:lnTo>
                <a:lnTo>
                  <a:pt x="2920" y="713"/>
                </a:lnTo>
                <a:lnTo>
                  <a:pt x="2923" y="706"/>
                </a:lnTo>
                <a:lnTo>
                  <a:pt x="2911" y="702"/>
                </a:lnTo>
                <a:lnTo>
                  <a:pt x="2905" y="707"/>
                </a:lnTo>
                <a:close/>
                <a:moveTo>
                  <a:pt x="2927" y="834"/>
                </a:moveTo>
                <a:lnTo>
                  <a:pt x="2939" y="830"/>
                </a:lnTo>
                <a:lnTo>
                  <a:pt x="2949" y="820"/>
                </a:lnTo>
                <a:lnTo>
                  <a:pt x="2944" y="810"/>
                </a:lnTo>
                <a:lnTo>
                  <a:pt x="2933" y="804"/>
                </a:lnTo>
                <a:lnTo>
                  <a:pt x="2926" y="805"/>
                </a:lnTo>
                <a:lnTo>
                  <a:pt x="2917" y="808"/>
                </a:lnTo>
                <a:lnTo>
                  <a:pt x="2907" y="818"/>
                </a:lnTo>
                <a:lnTo>
                  <a:pt x="2904" y="828"/>
                </a:lnTo>
                <a:lnTo>
                  <a:pt x="2916" y="834"/>
                </a:lnTo>
                <a:lnTo>
                  <a:pt x="2927" y="834"/>
                </a:lnTo>
                <a:close/>
                <a:moveTo>
                  <a:pt x="2327" y="1879"/>
                </a:moveTo>
                <a:lnTo>
                  <a:pt x="2317" y="1860"/>
                </a:lnTo>
                <a:lnTo>
                  <a:pt x="2308" y="1823"/>
                </a:lnTo>
                <a:lnTo>
                  <a:pt x="2321" y="1784"/>
                </a:lnTo>
                <a:lnTo>
                  <a:pt x="2337" y="1756"/>
                </a:lnTo>
                <a:lnTo>
                  <a:pt x="2362" y="1720"/>
                </a:lnTo>
                <a:lnTo>
                  <a:pt x="2416" y="1658"/>
                </a:lnTo>
                <a:lnTo>
                  <a:pt x="2472" y="1605"/>
                </a:lnTo>
                <a:lnTo>
                  <a:pt x="2533" y="1562"/>
                </a:lnTo>
                <a:lnTo>
                  <a:pt x="2625" y="1511"/>
                </a:lnTo>
                <a:lnTo>
                  <a:pt x="2741" y="1471"/>
                </a:lnTo>
                <a:lnTo>
                  <a:pt x="2795" y="1461"/>
                </a:lnTo>
                <a:lnTo>
                  <a:pt x="2818" y="1457"/>
                </a:lnTo>
                <a:lnTo>
                  <a:pt x="2846" y="1458"/>
                </a:lnTo>
                <a:lnTo>
                  <a:pt x="2859" y="1468"/>
                </a:lnTo>
                <a:lnTo>
                  <a:pt x="2861" y="1482"/>
                </a:lnTo>
                <a:lnTo>
                  <a:pt x="2855" y="1508"/>
                </a:lnTo>
                <a:lnTo>
                  <a:pt x="2855" y="1530"/>
                </a:lnTo>
                <a:lnTo>
                  <a:pt x="2867" y="1537"/>
                </a:lnTo>
                <a:lnTo>
                  <a:pt x="2880" y="1537"/>
                </a:lnTo>
                <a:lnTo>
                  <a:pt x="2895" y="1534"/>
                </a:lnTo>
                <a:lnTo>
                  <a:pt x="2937" y="1517"/>
                </a:lnTo>
                <a:lnTo>
                  <a:pt x="3013" y="1472"/>
                </a:lnTo>
                <a:lnTo>
                  <a:pt x="3139" y="1393"/>
                </a:lnTo>
                <a:lnTo>
                  <a:pt x="3236" y="1341"/>
                </a:lnTo>
                <a:lnTo>
                  <a:pt x="3300" y="1315"/>
                </a:lnTo>
                <a:lnTo>
                  <a:pt x="3330" y="1308"/>
                </a:lnTo>
                <a:lnTo>
                  <a:pt x="3382" y="1295"/>
                </a:lnTo>
                <a:lnTo>
                  <a:pt x="3438" y="1264"/>
                </a:lnTo>
                <a:lnTo>
                  <a:pt x="3470" y="1232"/>
                </a:lnTo>
                <a:lnTo>
                  <a:pt x="3510" y="1207"/>
                </a:lnTo>
                <a:lnTo>
                  <a:pt x="3547" y="1202"/>
                </a:lnTo>
                <a:lnTo>
                  <a:pt x="3566" y="1199"/>
                </a:lnTo>
                <a:lnTo>
                  <a:pt x="3583" y="1190"/>
                </a:lnTo>
                <a:lnTo>
                  <a:pt x="3582" y="1177"/>
                </a:lnTo>
                <a:lnTo>
                  <a:pt x="3565" y="1163"/>
                </a:lnTo>
                <a:lnTo>
                  <a:pt x="3517" y="1142"/>
                </a:lnTo>
                <a:lnTo>
                  <a:pt x="3451" y="1132"/>
                </a:lnTo>
                <a:lnTo>
                  <a:pt x="3405" y="1132"/>
                </a:lnTo>
                <a:lnTo>
                  <a:pt x="3382" y="1137"/>
                </a:lnTo>
                <a:lnTo>
                  <a:pt x="3362" y="1141"/>
                </a:lnTo>
                <a:lnTo>
                  <a:pt x="3330" y="1141"/>
                </a:lnTo>
                <a:lnTo>
                  <a:pt x="3298" y="1131"/>
                </a:lnTo>
                <a:lnTo>
                  <a:pt x="3274" y="1105"/>
                </a:lnTo>
                <a:lnTo>
                  <a:pt x="3249" y="1093"/>
                </a:lnTo>
                <a:lnTo>
                  <a:pt x="3225" y="1093"/>
                </a:lnTo>
                <a:lnTo>
                  <a:pt x="3208" y="1098"/>
                </a:lnTo>
                <a:lnTo>
                  <a:pt x="3136" y="1119"/>
                </a:lnTo>
                <a:lnTo>
                  <a:pt x="2988" y="1180"/>
                </a:lnTo>
                <a:lnTo>
                  <a:pt x="2841" y="1258"/>
                </a:lnTo>
                <a:lnTo>
                  <a:pt x="2700" y="1349"/>
                </a:lnTo>
                <a:lnTo>
                  <a:pt x="2572" y="1448"/>
                </a:lnTo>
                <a:lnTo>
                  <a:pt x="2459" y="1553"/>
                </a:lnTo>
                <a:lnTo>
                  <a:pt x="2369" y="1655"/>
                </a:lnTo>
                <a:lnTo>
                  <a:pt x="2305" y="1753"/>
                </a:lnTo>
                <a:lnTo>
                  <a:pt x="2287" y="1799"/>
                </a:lnTo>
                <a:lnTo>
                  <a:pt x="2278" y="1827"/>
                </a:lnTo>
                <a:lnTo>
                  <a:pt x="2274" y="1874"/>
                </a:lnTo>
                <a:lnTo>
                  <a:pt x="2278" y="1893"/>
                </a:lnTo>
                <a:lnTo>
                  <a:pt x="2284" y="1906"/>
                </a:lnTo>
                <a:lnTo>
                  <a:pt x="2301" y="1915"/>
                </a:lnTo>
                <a:lnTo>
                  <a:pt x="2318" y="1906"/>
                </a:lnTo>
                <a:lnTo>
                  <a:pt x="2327" y="1889"/>
                </a:lnTo>
                <a:lnTo>
                  <a:pt x="2327" y="1879"/>
                </a:lnTo>
                <a:close/>
                <a:moveTo>
                  <a:pt x="3307" y="331"/>
                </a:moveTo>
                <a:lnTo>
                  <a:pt x="3317" y="328"/>
                </a:lnTo>
                <a:lnTo>
                  <a:pt x="3324" y="320"/>
                </a:lnTo>
                <a:lnTo>
                  <a:pt x="3321" y="311"/>
                </a:lnTo>
                <a:lnTo>
                  <a:pt x="3311" y="307"/>
                </a:lnTo>
                <a:lnTo>
                  <a:pt x="3306" y="308"/>
                </a:lnTo>
                <a:lnTo>
                  <a:pt x="3295" y="315"/>
                </a:lnTo>
                <a:lnTo>
                  <a:pt x="3290" y="328"/>
                </a:lnTo>
                <a:lnTo>
                  <a:pt x="3297" y="333"/>
                </a:lnTo>
                <a:lnTo>
                  <a:pt x="3307" y="331"/>
                </a:lnTo>
                <a:close/>
                <a:moveTo>
                  <a:pt x="2459" y="4986"/>
                </a:moveTo>
                <a:lnTo>
                  <a:pt x="2471" y="4983"/>
                </a:lnTo>
                <a:lnTo>
                  <a:pt x="2481" y="4972"/>
                </a:lnTo>
                <a:lnTo>
                  <a:pt x="2478" y="4962"/>
                </a:lnTo>
                <a:lnTo>
                  <a:pt x="2465" y="4956"/>
                </a:lnTo>
                <a:lnTo>
                  <a:pt x="2458" y="4958"/>
                </a:lnTo>
                <a:lnTo>
                  <a:pt x="2449" y="4960"/>
                </a:lnTo>
                <a:lnTo>
                  <a:pt x="2439" y="4971"/>
                </a:lnTo>
                <a:lnTo>
                  <a:pt x="2438" y="4982"/>
                </a:lnTo>
                <a:lnTo>
                  <a:pt x="2448" y="4988"/>
                </a:lnTo>
                <a:lnTo>
                  <a:pt x="2459" y="4986"/>
                </a:lnTo>
                <a:close/>
                <a:moveTo>
                  <a:pt x="813" y="1137"/>
                </a:moveTo>
                <a:lnTo>
                  <a:pt x="807" y="1144"/>
                </a:lnTo>
                <a:lnTo>
                  <a:pt x="806" y="1158"/>
                </a:lnTo>
                <a:lnTo>
                  <a:pt x="815" y="1164"/>
                </a:lnTo>
                <a:lnTo>
                  <a:pt x="825" y="1168"/>
                </a:lnTo>
                <a:lnTo>
                  <a:pt x="840" y="1161"/>
                </a:lnTo>
                <a:lnTo>
                  <a:pt x="840" y="1150"/>
                </a:lnTo>
                <a:lnTo>
                  <a:pt x="838" y="1140"/>
                </a:lnTo>
                <a:lnTo>
                  <a:pt x="822" y="1131"/>
                </a:lnTo>
                <a:lnTo>
                  <a:pt x="813" y="1137"/>
                </a:lnTo>
                <a:close/>
                <a:moveTo>
                  <a:pt x="741" y="265"/>
                </a:moveTo>
                <a:lnTo>
                  <a:pt x="730" y="268"/>
                </a:lnTo>
                <a:lnTo>
                  <a:pt x="715" y="277"/>
                </a:lnTo>
                <a:lnTo>
                  <a:pt x="714" y="290"/>
                </a:lnTo>
                <a:lnTo>
                  <a:pt x="728" y="300"/>
                </a:lnTo>
                <a:lnTo>
                  <a:pt x="743" y="301"/>
                </a:lnTo>
                <a:lnTo>
                  <a:pt x="757" y="301"/>
                </a:lnTo>
                <a:lnTo>
                  <a:pt x="770" y="291"/>
                </a:lnTo>
                <a:lnTo>
                  <a:pt x="767" y="277"/>
                </a:lnTo>
                <a:lnTo>
                  <a:pt x="753" y="267"/>
                </a:lnTo>
                <a:lnTo>
                  <a:pt x="741" y="265"/>
                </a:lnTo>
                <a:close/>
                <a:moveTo>
                  <a:pt x="1725" y="360"/>
                </a:moveTo>
                <a:lnTo>
                  <a:pt x="1713" y="372"/>
                </a:lnTo>
                <a:lnTo>
                  <a:pt x="1698" y="392"/>
                </a:lnTo>
                <a:lnTo>
                  <a:pt x="1697" y="413"/>
                </a:lnTo>
                <a:lnTo>
                  <a:pt x="1705" y="431"/>
                </a:lnTo>
                <a:lnTo>
                  <a:pt x="1730" y="451"/>
                </a:lnTo>
                <a:lnTo>
                  <a:pt x="1761" y="457"/>
                </a:lnTo>
                <a:lnTo>
                  <a:pt x="1780" y="452"/>
                </a:lnTo>
                <a:lnTo>
                  <a:pt x="1789" y="445"/>
                </a:lnTo>
                <a:lnTo>
                  <a:pt x="1800" y="428"/>
                </a:lnTo>
                <a:lnTo>
                  <a:pt x="1807" y="386"/>
                </a:lnTo>
                <a:lnTo>
                  <a:pt x="1797" y="359"/>
                </a:lnTo>
                <a:lnTo>
                  <a:pt x="1783" y="347"/>
                </a:lnTo>
                <a:lnTo>
                  <a:pt x="1764" y="344"/>
                </a:lnTo>
                <a:lnTo>
                  <a:pt x="1740" y="352"/>
                </a:lnTo>
                <a:lnTo>
                  <a:pt x="1725" y="360"/>
                </a:lnTo>
                <a:close/>
                <a:moveTo>
                  <a:pt x="1438" y="438"/>
                </a:moveTo>
                <a:lnTo>
                  <a:pt x="1436" y="445"/>
                </a:lnTo>
                <a:lnTo>
                  <a:pt x="1445" y="449"/>
                </a:lnTo>
                <a:lnTo>
                  <a:pt x="1452" y="444"/>
                </a:lnTo>
                <a:lnTo>
                  <a:pt x="1453" y="438"/>
                </a:lnTo>
                <a:lnTo>
                  <a:pt x="1442" y="434"/>
                </a:lnTo>
                <a:lnTo>
                  <a:pt x="1438" y="438"/>
                </a:lnTo>
                <a:close/>
                <a:moveTo>
                  <a:pt x="269" y="1834"/>
                </a:moveTo>
                <a:lnTo>
                  <a:pt x="252" y="1831"/>
                </a:lnTo>
                <a:lnTo>
                  <a:pt x="219" y="1837"/>
                </a:lnTo>
                <a:lnTo>
                  <a:pt x="193" y="1854"/>
                </a:lnTo>
                <a:lnTo>
                  <a:pt x="177" y="1883"/>
                </a:lnTo>
                <a:lnTo>
                  <a:pt x="176" y="1900"/>
                </a:lnTo>
                <a:lnTo>
                  <a:pt x="174" y="1918"/>
                </a:lnTo>
                <a:lnTo>
                  <a:pt x="178" y="1948"/>
                </a:lnTo>
                <a:lnTo>
                  <a:pt x="197" y="1965"/>
                </a:lnTo>
                <a:lnTo>
                  <a:pt x="237" y="1965"/>
                </a:lnTo>
                <a:lnTo>
                  <a:pt x="271" y="1954"/>
                </a:lnTo>
                <a:lnTo>
                  <a:pt x="286" y="1948"/>
                </a:lnTo>
                <a:lnTo>
                  <a:pt x="309" y="1931"/>
                </a:lnTo>
                <a:lnTo>
                  <a:pt x="322" y="1913"/>
                </a:lnTo>
                <a:lnTo>
                  <a:pt x="325" y="1895"/>
                </a:lnTo>
                <a:lnTo>
                  <a:pt x="317" y="1869"/>
                </a:lnTo>
                <a:lnTo>
                  <a:pt x="288" y="1841"/>
                </a:lnTo>
                <a:lnTo>
                  <a:pt x="269" y="1834"/>
                </a:lnTo>
                <a:close/>
                <a:moveTo>
                  <a:pt x="271" y="2137"/>
                </a:moveTo>
                <a:lnTo>
                  <a:pt x="271" y="2144"/>
                </a:lnTo>
                <a:lnTo>
                  <a:pt x="279" y="2148"/>
                </a:lnTo>
                <a:lnTo>
                  <a:pt x="285" y="2142"/>
                </a:lnTo>
                <a:lnTo>
                  <a:pt x="288" y="2137"/>
                </a:lnTo>
                <a:lnTo>
                  <a:pt x="275" y="2132"/>
                </a:lnTo>
                <a:lnTo>
                  <a:pt x="271" y="2137"/>
                </a:lnTo>
                <a:close/>
                <a:moveTo>
                  <a:pt x="197" y="2467"/>
                </a:moveTo>
                <a:lnTo>
                  <a:pt x="199" y="2481"/>
                </a:lnTo>
                <a:lnTo>
                  <a:pt x="209" y="2497"/>
                </a:lnTo>
                <a:lnTo>
                  <a:pt x="225" y="2497"/>
                </a:lnTo>
                <a:lnTo>
                  <a:pt x="242" y="2482"/>
                </a:lnTo>
                <a:lnTo>
                  <a:pt x="248" y="2468"/>
                </a:lnTo>
                <a:lnTo>
                  <a:pt x="252" y="2454"/>
                </a:lnTo>
                <a:lnTo>
                  <a:pt x="239" y="2438"/>
                </a:lnTo>
                <a:lnTo>
                  <a:pt x="216" y="2436"/>
                </a:lnTo>
                <a:lnTo>
                  <a:pt x="199" y="2451"/>
                </a:lnTo>
                <a:lnTo>
                  <a:pt x="197" y="2467"/>
                </a:lnTo>
                <a:close/>
                <a:moveTo>
                  <a:pt x="393" y="1824"/>
                </a:moveTo>
                <a:lnTo>
                  <a:pt x="397" y="1833"/>
                </a:lnTo>
                <a:lnTo>
                  <a:pt x="412" y="1838"/>
                </a:lnTo>
                <a:lnTo>
                  <a:pt x="423" y="1834"/>
                </a:lnTo>
                <a:lnTo>
                  <a:pt x="427" y="1821"/>
                </a:lnTo>
                <a:lnTo>
                  <a:pt x="423" y="1812"/>
                </a:lnTo>
                <a:lnTo>
                  <a:pt x="419" y="1804"/>
                </a:lnTo>
                <a:lnTo>
                  <a:pt x="404" y="1798"/>
                </a:lnTo>
                <a:lnTo>
                  <a:pt x="393" y="1804"/>
                </a:lnTo>
                <a:lnTo>
                  <a:pt x="389" y="1817"/>
                </a:lnTo>
                <a:lnTo>
                  <a:pt x="393" y="1824"/>
                </a:lnTo>
                <a:close/>
                <a:moveTo>
                  <a:pt x="2661" y="27"/>
                </a:moveTo>
                <a:lnTo>
                  <a:pt x="2667" y="53"/>
                </a:lnTo>
                <a:lnTo>
                  <a:pt x="2678" y="200"/>
                </a:lnTo>
                <a:lnTo>
                  <a:pt x="2671" y="366"/>
                </a:lnTo>
                <a:lnTo>
                  <a:pt x="2652" y="488"/>
                </a:lnTo>
                <a:lnTo>
                  <a:pt x="2621" y="617"/>
                </a:lnTo>
                <a:lnTo>
                  <a:pt x="2572" y="746"/>
                </a:lnTo>
                <a:lnTo>
                  <a:pt x="2539" y="810"/>
                </a:lnTo>
                <a:lnTo>
                  <a:pt x="2503" y="870"/>
                </a:lnTo>
                <a:lnTo>
                  <a:pt x="2428" y="985"/>
                </a:lnTo>
                <a:lnTo>
                  <a:pt x="2313" y="1141"/>
                </a:lnTo>
                <a:lnTo>
                  <a:pt x="2180" y="1318"/>
                </a:lnTo>
                <a:lnTo>
                  <a:pt x="2115" y="1429"/>
                </a:lnTo>
                <a:lnTo>
                  <a:pt x="2094" y="1495"/>
                </a:lnTo>
                <a:lnTo>
                  <a:pt x="2092" y="1526"/>
                </a:lnTo>
                <a:lnTo>
                  <a:pt x="2092" y="1555"/>
                </a:lnTo>
                <a:lnTo>
                  <a:pt x="2082" y="1612"/>
                </a:lnTo>
                <a:lnTo>
                  <a:pt x="2049" y="1696"/>
                </a:lnTo>
                <a:lnTo>
                  <a:pt x="1950" y="1854"/>
                </a:lnTo>
                <a:lnTo>
                  <a:pt x="1885" y="1954"/>
                </a:lnTo>
                <a:lnTo>
                  <a:pt x="1872" y="1977"/>
                </a:lnTo>
                <a:lnTo>
                  <a:pt x="1859" y="2020"/>
                </a:lnTo>
                <a:lnTo>
                  <a:pt x="1858" y="2056"/>
                </a:lnTo>
                <a:lnTo>
                  <a:pt x="1866" y="2085"/>
                </a:lnTo>
                <a:lnTo>
                  <a:pt x="1882" y="2108"/>
                </a:lnTo>
                <a:lnTo>
                  <a:pt x="1902" y="2122"/>
                </a:lnTo>
                <a:lnTo>
                  <a:pt x="1927" y="2129"/>
                </a:lnTo>
                <a:lnTo>
                  <a:pt x="1951" y="2129"/>
                </a:lnTo>
                <a:lnTo>
                  <a:pt x="1964" y="2127"/>
                </a:lnTo>
                <a:lnTo>
                  <a:pt x="1976" y="2124"/>
                </a:lnTo>
                <a:lnTo>
                  <a:pt x="1996" y="2127"/>
                </a:lnTo>
                <a:lnTo>
                  <a:pt x="2012" y="2138"/>
                </a:lnTo>
                <a:lnTo>
                  <a:pt x="2023" y="2160"/>
                </a:lnTo>
                <a:lnTo>
                  <a:pt x="2029" y="2187"/>
                </a:lnTo>
                <a:lnTo>
                  <a:pt x="2026" y="2222"/>
                </a:lnTo>
                <a:lnTo>
                  <a:pt x="2015" y="2262"/>
                </a:lnTo>
                <a:lnTo>
                  <a:pt x="1992" y="2308"/>
                </a:lnTo>
                <a:lnTo>
                  <a:pt x="1977" y="2333"/>
                </a:lnTo>
                <a:lnTo>
                  <a:pt x="1936" y="2390"/>
                </a:lnTo>
                <a:lnTo>
                  <a:pt x="1854" y="2534"/>
                </a:lnTo>
                <a:lnTo>
                  <a:pt x="1803" y="2655"/>
                </a:lnTo>
                <a:lnTo>
                  <a:pt x="1777" y="2759"/>
                </a:lnTo>
                <a:lnTo>
                  <a:pt x="1766" y="2834"/>
                </a:lnTo>
                <a:lnTo>
                  <a:pt x="1761" y="2913"/>
                </a:lnTo>
                <a:lnTo>
                  <a:pt x="1766" y="2997"/>
                </a:lnTo>
                <a:lnTo>
                  <a:pt x="1779" y="3083"/>
                </a:lnTo>
                <a:lnTo>
                  <a:pt x="1805" y="3172"/>
                </a:lnTo>
                <a:lnTo>
                  <a:pt x="1842" y="3266"/>
                </a:lnTo>
                <a:lnTo>
                  <a:pt x="1892" y="3361"/>
                </a:lnTo>
                <a:lnTo>
                  <a:pt x="1924" y="3410"/>
                </a:lnTo>
                <a:lnTo>
                  <a:pt x="2032" y="3570"/>
                </a:lnTo>
                <a:lnTo>
                  <a:pt x="2216" y="3824"/>
                </a:lnTo>
                <a:lnTo>
                  <a:pt x="2366" y="4010"/>
                </a:lnTo>
                <a:lnTo>
                  <a:pt x="2484" y="4138"/>
                </a:lnTo>
                <a:lnTo>
                  <a:pt x="2573" y="4220"/>
                </a:lnTo>
                <a:lnTo>
                  <a:pt x="2638" y="4265"/>
                </a:lnTo>
                <a:lnTo>
                  <a:pt x="2681" y="4283"/>
                </a:lnTo>
                <a:lnTo>
                  <a:pt x="2707" y="4285"/>
                </a:lnTo>
                <a:lnTo>
                  <a:pt x="2713" y="4283"/>
                </a:lnTo>
                <a:lnTo>
                  <a:pt x="2721" y="4279"/>
                </a:lnTo>
                <a:lnTo>
                  <a:pt x="2730" y="4263"/>
                </a:lnTo>
                <a:lnTo>
                  <a:pt x="2734" y="4244"/>
                </a:lnTo>
                <a:lnTo>
                  <a:pt x="2744" y="4229"/>
                </a:lnTo>
                <a:lnTo>
                  <a:pt x="2754" y="4226"/>
                </a:lnTo>
                <a:lnTo>
                  <a:pt x="2760" y="4226"/>
                </a:lnTo>
                <a:lnTo>
                  <a:pt x="2769" y="4231"/>
                </a:lnTo>
                <a:lnTo>
                  <a:pt x="2776" y="4249"/>
                </a:lnTo>
                <a:lnTo>
                  <a:pt x="2782" y="4286"/>
                </a:lnTo>
                <a:lnTo>
                  <a:pt x="2793" y="4328"/>
                </a:lnTo>
                <a:lnTo>
                  <a:pt x="2808" y="4348"/>
                </a:lnTo>
                <a:lnTo>
                  <a:pt x="2823" y="4365"/>
                </a:lnTo>
                <a:lnTo>
                  <a:pt x="2868" y="4401"/>
                </a:lnTo>
                <a:lnTo>
                  <a:pt x="2957" y="4456"/>
                </a:lnTo>
                <a:lnTo>
                  <a:pt x="3108" y="4524"/>
                </a:lnTo>
                <a:lnTo>
                  <a:pt x="3281" y="4586"/>
                </a:lnTo>
                <a:lnTo>
                  <a:pt x="3543" y="4665"/>
                </a:lnTo>
                <a:lnTo>
                  <a:pt x="3806" y="4733"/>
                </a:lnTo>
                <a:lnTo>
                  <a:pt x="3851" y="4741"/>
                </a:lnTo>
                <a:lnTo>
                  <a:pt x="3870" y="4747"/>
                </a:lnTo>
                <a:lnTo>
                  <a:pt x="3883" y="4765"/>
                </a:lnTo>
                <a:lnTo>
                  <a:pt x="3880" y="4776"/>
                </a:lnTo>
                <a:lnTo>
                  <a:pt x="3867" y="4785"/>
                </a:lnTo>
                <a:lnTo>
                  <a:pt x="3838" y="4788"/>
                </a:lnTo>
                <a:lnTo>
                  <a:pt x="3793" y="4783"/>
                </a:lnTo>
                <a:lnTo>
                  <a:pt x="3731" y="4767"/>
                </a:lnTo>
                <a:lnTo>
                  <a:pt x="3691" y="4753"/>
                </a:lnTo>
                <a:lnTo>
                  <a:pt x="3652" y="4741"/>
                </a:lnTo>
                <a:lnTo>
                  <a:pt x="3593" y="4739"/>
                </a:lnTo>
                <a:lnTo>
                  <a:pt x="3553" y="4757"/>
                </a:lnTo>
                <a:lnTo>
                  <a:pt x="3521" y="4790"/>
                </a:lnTo>
                <a:lnTo>
                  <a:pt x="3493" y="4831"/>
                </a:lnTo>
                <a:lnTo>
                  <a:pt x="3457" y="4873"/>
                </a:lnTo>
                <a:lnTo>
                  <a:pt x="3406" y="4907"/>
                </a:lnTo>
                <a:lnTo>
                  <a:pt x="3334" y="4932"/>
                </a:lnTo>
                <a:lnTo>
                  <a:pt x="3285" y="4936"/>
                </a:lnTo>
                <a:lnTo>
                  <a:pt x="3234" y="4937"/>
                </a:lnTo>
                <a:lnTo>
                  <a:pt x="3123" y="4930"/>
                </a:lnTo>
                <a:lnTo>
                  <a:pt x="3006" y="4913"/>
                </a:lnTo>
                <a:lnTo>
                  <a:pt x="2890" y="4887"/>
                </a:lnTo>
                <a:lnTo>
                  <a:pt x="2777" y="4852"/>
                </a:lnTo>
                <a:lnTo>
                  <a:pt x="2675" y="4812"/>
                </a:lnTo>
                <a:lnTo>
                  <a:pt x="2586" y="4766"/>
                </a:lnTo>
                <a:lnTo>
                  <a:pt x="2517" y="4716"/>
                </a:lnTo>
                <a:lnTo>
                  <a:pt x="2492" y="4688"/>
                </a:lnTo>
                <a:lnTo>
                  <a:pt x="2469" y="4664"/>
                </a:lnTo>
                <a:lnTo>
                  <a:pt x="2429" y="4635"/>
                </a:lnTo>
                <a:lnTo>
                  <a:pt x="2393" y="4628"/>
                </a:lnTo>
                <a:lnTo>
                  <a:pt x="2366" y="4635"/>
                </a:lnTo>
                <a:lnTo>
                  <a:pt x="2349" y="4656"/>
                </a:lnTo>
                <a:lnTo>
                  <a:pt x="2344" y="4684"/>
                </a:lnTo>
                <a:lnTo>
                  <a:pt x="2351" y="4716"/>
                </a:lnTo>
                <a:lnTo>
                  <a:pt x="2376" y="4746"/>
                </a:lnTo>
                <a:lnTo>
                  <a:pt x="2396" y="4760"/>
                </a:lnTo>
                <a:lnTo>
                  <a:pt x="2416" y="4773"/>
                </a:lnTo>
                <a:lnTo>
                  <a:pt x="2444" y="4798"/>
                </a:lnTo>
                <a:lnTo>
                  <a:pt x="2459" y="4822"/>
                </a:lnTo>
                <a:lnTo>
                  <a:pt x="2462" y="4845"/>
                </a:lnTo>
                <a:lnTo>
                  <a:pt x="2452" y="4867"/>
                </a:lnTo>
                <a:lnTo>
                  <a:pt x="2429" y="4887"/>
                </a:lnTo>
                <a:lnTo>
                  <a:pt x="2373" y="4911"/>
                </a:lnTo>
                <a:lnTo>
                  <a:pt x="2318" y="4923"/>
                </a:lnTo>
                <a:lnTo>
                  <a:pt x="2291" y="4930"/>
                </a:lnTo>
                <a:lnTo>
                  <a:pt x="2259" y="4952"/>
                </a:lnTo>
                <a:lnTo>
                  <a:pt x="2252" y="4982"/>
                </a:lnTo>
                <a:lnTo>
                  <a:pt x="2262" y="5018"/>
                </a:lnTo>
                <a:lnTo>
                  <a:pt x="2303" y="5077"/>
                </a:lnTo>
                <a:lnTo>
                  <a:pt x="2382" y="5151"/>
                </a:lnTo>
                <a:lnTo>
                  <a:pt x="2419" y="5178"/>
                </a:lnTo>
                <a:lnTo>
                  <a:pt x="2433" y="5188"/>
                </a:lnTo>
                <a:lnTo>
                  <a:pt x="2449" y="5210"/>
                </a:lnTo>
                <a:lnTo>
                  <a:pt x="2451" y="5230"/>
                </a:lnTo>
                <a:lnTo>
                  <a:pt x="2441" y="5246"/>
                </a:lnTo>
                <a:lnTo>
                  <a:pt x="2423" y="5257"/>
                </a:lnTo>
                <a:lnTo>
                  <a:pt x="2402" y="5260"/>
                </a:lnTo>
                <a:lnTo>
                  <a:pt x="2380" y="5254"/>
                </a:lnTo>
                <a:lnTo>
                  <a:pt x="2360" y="5239"/>
                </a:lnTo>
                <a:lnTo>
                  <a:pt x="2353" y="5226"/>
                </a:lnTo>
                <a:lnTo>
                  <a:pt x="2337" y="5195"/>
                </a:lnTo>
                <a:lnTo>
                  <a:pt x="2281" y="5122"/>
                </a:lnTo>
                <a:lnTo>
                  <a:pt x="2229" y="5073"/>
                </a:lnTo>
                <a:lnTo>
                  <a:pt x="2195" y="5050"/>
                </a:lnTo>
                <a:lnTo>
                  <a:pt x="2163" y="5038"/>
                </a:lnTo>
                <a:lnTo>
                  <a:pt x="2134" y="5041"/>
                </a:lnTo>
                <a:lnTo>
                  <a:pt x="2123" y="5051"/>
                </a:lnTo>
                <a:lnTo>
                  <a:pt x="2113" y="5061"/>
                </a:lnTo>
                <a:lnTo>
                  <a:pt x="2085" y="5063"/>
                </a:lnTo>
                <a:lnTo>
                  <a:pt x="2031" y="5038"/>
                </a:lnTo>
                <a:lnTo>
                  <a:pt x="1923" y="4973"/>
                </a:lnTo>
                <a:lnTo>
                  <a:pt x="1805" y="4920"/>
                </a:lnTo>
                <a:lnTo>
                  <a:pt x="1708" y="4890"/>
                </a:lnTo>
                <a:lnTo>
                  <a:pt x="1652" y="4880"/>
                </a:lnTo>
                <a:lnTo>
                  <a:pt x="1426" y="4839"/>
                </a:lnTo>
                <a:lnTo>
                  <a:pt x="1133" y="4779"/>
                </a:lnTo>
                <a:lnTo>
                  <a:pt x="980" y="4740"/>
                </a:lnTo>
                <a:lnTo>
                  <a:pt x="924" y="4723"/>
                </a:lnTo>
                <a:lnTo>
                  <a:pt x="872" y="4708"/>
                </a:lnTo>
                <a:lnTo>
                  <a:pt x="774" y="4700"/>
                </a:lnTo>
                <a:lnTo>
                  <a:pt x="684" y="4691"/>
                </a:lnTo>
                <a:lnTo>
                  <a:pt x="623" y="4672"/>
                </a:lnTo>
                <a:lnTo>
                  <a:pt x="586" y="4649"/>
                </a:lnTo>
                <a:lnTo>
                  <a:pt x="568" y="4633"/>
                </a:lnTo>
                <a:lnTo>
                  <a:pt x="553" y="4615"/>
                </a:lnTo>
                <a:lnTo>
                  <a:pt x="530" y="4580"/>
                </a:lnTo>
                <a:lnTo>
                  <a:pt x="517" y="4550"/>
                </a:lnTo>
                <a:lnTo>
                  <a:pt x="514" y="4522"/>
                </a:lnTo>
                <a:lnTo>
                  <a:pt x="518" y="4504"/>
                </a:lnTo>
                <a:lnTo>
                  <a:pt x="532" y="4494"/>
                </a:lnTo>
                <a:lnTo>
                  <a:pt x="553" y="4494"/>
                </a:lnTo>
                <a:lnTo>
                  <a:pt x="580" y="4508"/>
                </a:lnTo>
                <a:lnTo>
                  <a:pt x="596" y="4521"/>
                </a:lnTo>
                <a:lnTo>
                  <a:pt x="613" y="4537"/>
                </a:lnTo>
                <a:lnTo>
                  <a:pt x="665" y="4571"/>
                </a:lnTo>
                <a:lnTo>
                  <a:pt x="773" y="4628"/>
                </a:lnTo>
                <a:lnTo>
                  <a:pt x="973" y="4705"/>
                </a:lnTo>
                <a:lnTo>
                  <a:pt x="1156" y="4757"/>
                </a:lnTo>
                <a:lnTo>
                  <a:pt x="1289" y="4786"/>
                </a:lnTo>
                <a:lnTo>
                  <a:pt x="1360" y="4799"/>
                </a:lnTo>
                <a:lnTo>
                  <a:pt x="1430" y="4809"/>
                </a:lnTo>
                <a:lnTo>
                  <a:pt x="1557" y="4815"/>
                </a:lnTo>
                <a:lnTo>
                  <a:pt x="1664" y="4808"/>
                </a:lnTo>
                <a:lnTo>
                  <a:pt x="1750" y="4789"/>
                </a:lnTo>
                <a:lnTo>
                  <a:pt x="1812" y="4762"/>
                </a:lnTo>
                <a:lnTo>
                  <a:pt x="1839" y="4737"/>
                </a:lnTo>
                <a:lnTo>
                  <a:pt x="1849" y="4720"/>
                </a:lnTo>
                <a:lnTo>
                  <a:pt x="1852" y="4701"/>
                </a:lnTo>
                <a:lnTo>
                  <a:pt x="1846" y="4682"/>
                </a:lnTo>
                <a:lnTo>
                  <a:pt x="1823" y="4655"/>
                </a:lnTo>
                <a:lnTo>
                  <a:pt x="1795" y="4636"/>
                </a:lnTo>
                <a:lnTo>
                  <a:pt x="1721" y="4597"/>
                </a:lnTo>
                <a:lnTo>
                  <a:pt x="1511" y="4499"/>
                </a:lnTo>
                <a:lnTo>
                  <a:pt x="1338" y="4432"/>
                </a:lnTo>
                <a:lnTo>
                  <a:pt x="1232" y="4399"/>
                </a:lnTo>
                <a:lnTo>
                  <a:pt x="1143" y="4378"/>
                </a:lnTo>
                <a:lnTo>
                  <a:pt x="1091" y="4377"/>
                </a:lnTo>
                <a:lnTo>
                  <a:pt x="1065" y="4383"/>
                </a:lnTo>
                <a:lnTo>
                  <a:pt x="1056" y="4388"/>
                </a:lnTo>
                <a:lnTo>
                  <a:pt x="1039" y="4399"/>
                </a:lnTo>
                <a:lnTo>
                  <a:pt x="994" y="4404"/>
                </a:lnTo>
                <a:lnTo>
                  <a:pt x="941" y="4394"/>
                </a:lnTo>
                <a:lnTo>
                  <a:pt x="882" y="4368"/>
                </a:lnTo>
                <a:lnTo>
                  <a:pt x="783" y="4309"/>
                </a:lnTo>
                <a:lnTo>
                  <a:pt x="643" y="4194"/>
                </a:lnTo>
                <a:lnTo>
                  <a:pt x="577" y="4125"/>
                </a:lnTo>
                <a:lnTo>
                  <a:pt x="545" y="4092"/>
                </a:lnTo>
                <a:lnTo>
                  <a:pt x="502" y="4035"/>
                </a:lnTo>
                <a:lnTo>
                  <a:pt x="479" y="3989"/>
                </a:lnTo>
                <a:lnTo>
                  <a:pt x="469" y="3952"/>
                </a:lnTo>
                <a:lnTo>
                  <a:pt x="473" y="3909"/>
                </a:lnTo>
                <a:lnTo>
                  <a:pt x="494" y="3860"/>
                </a:lnTo>
                <a:lnTo>
                  <a:pt x="498" y="3835"/>
                </a:lnTo>
                <a:lnTo>
                  <a:pt x="498" y="3821"/>
                </a:lnTo>
                <a:lnTo>
                  <a:pt x="488" y="3793"/>
                </a:lnTo>
                <a:lnTo>
                  <a:pt x="458" y="3747"/>
                </a:lnTo>
                <a:lnTo>
                  <a:pt x="404" y="3687"/>
                </a:lnTo>
                <a:lnTo>
                  <a:pt x="358" y="3629"/>
                </a:lnTo>
                <a:lnTo>
                  <a:pt x="348" y="3603"/>
                </a:lnTo>
                <a:lnTo>
                  <a:pt x="345" y="3590"/>
                </a:lnTo>
                <a:lnTo>
                  <a:pt x="348" y="3570"/>
                </a:lnTo>
                <a:lnTo>
                  <a:pt x="364" y="3550"/>
                </a:lnTo>
                <a:lnTo>
                  <a:pt x="396" y="3541"/>
                </a:lnTo>
                <a:lnTo>
                  <a:pt x="414" y="3549"/>
                </a:lnTo>
                <a:lnTo>
                  <a:pt x="419" y="3561"/>
                </a:lnTo>
                <a:lnTo>
                  <a:pt x="417" y="3570"/>
                </a:lnTo>
                <a:lnTo>
                  <a:pt x="414" y="3589"/>
                </a:lnTo>
                <a:lnTo>
                  <a:pt x="419" y="3639"/>
                </a:lnTo>
                <a:lnTo>
                  <a:pt x="440" y="3683"/>
                </a:lnTo>
                <a:lnTo>
                  <a:pt x="466" y="3711"/>
                </a:lnTo>
                <a:lnTo>
                  <a:pt x="504" y="3739"/>
                </a:lnTo>
                <a:lnTo>
                  <a:pt x="556" y="3765"/>
                </a:lnTo>
                <a:lnTo>
                  <a:pt x="589" y="3776"/>
                </a:lnTo>
                <a:lnTo>
                  <a:pt x="653" y="3799"/>
                </a:lnTo>
                <a:lnTo>
                  <a:pt x="748" y="3845"/>
                </a:lnTo>
                <a:lnTo>
                  <a:pt x="807" y="3887"/>
                </a:lnTo>
                <a:lnTo>
                  <a:pt x="833" y="3922"/>
                </a:lnTo>
                <a:lnTo>
                  <a:pt x="832" y="3933"/>
                </a:lnTo>
                <a:lnTo>
                  <a:pt x="827" y="3942"/>
                </a:lnTo>
                <a:lnTo>
                  <a:pt x="797" y="3949"/>
                </a:lnTo>
                <a:lnTo>
                  <a:pt x="773" y="3956"/>
                </a:lnTo>
                <a:lnTo>
                  <a:pt x="760" y="3965"/>
                </a:lnTo>
                <a:lnTo>
                  <a:pt x="756" y="3979"/>
                </a:lnTo>
                <a:lnTo>
                  <a:pt x="760" y="4002"/>
                </a:lnTo>
                <a:lnTo>
                  <a:pt x="767" y="4017"/>
                </a:lnTo>
                <a:lnTo>
                  <a:pt x="779" y="4034"/>
                </a:lnTo>
                <a:lnTo>
                  <a:pt x="817" y="4079"/>
                </a:lnTo>
                <a:lnTo>
                  <a:pt x="878" y="4132"/>
                </a:lnTo>
                <a:lnTo>
                  <a:pt x="957" y="4191"/>
                </a:lnTo>
                <a:lnTo>
                  <a:pt x="1055" y="4254"/>
                </a:lnTo>
                <a:lnTo>
                  <a:pt x="1170" y="4318"/>
                </a:lnTo>
                <a:lnTo>
                  <a:pt x="1301" y="4380"/>
                </a:lnTo>
                <a:lnTo>
                  <a:pt x="1448" y="4436"/>
                </a:lnTo>
                <a:lnTo>
                  <a:pt x="1527" y="4462"/>
                </a:lnTo>
                <a:lnTo>
                  <a:pt x="1577" y="4475"/>
                </a:lnTo>
                <a:lnTo>
                  <a:pt x="1656" y="4481"/>
                </a:lnTo>
                <a:lnTo>
                  <a:pt x="1694" y="4472"/>
                </a:lnTo>
                <a:lnTo>
                  <a:pt x="1705" y="4462"/>
                </a:lnTo>
                <a:lnTo>
                  <a:pt x="1705" y="4449"/>
                </a:lnTo>
                <a:lnTo>
                  <a:pt x="1691" y="4435"/>
                </a:lnTo>
                <a:lnTo>
                  <a:pt x="1678" y="4427"/>
                </a:lnTo>
                <a:lnTo>
                  <a:pt x="1563" y="4367"/>
                </a:lnTo>
                <a:lnTo>
                  <a:pt x="1284" y="4218"/>
                </a:lnTo>
                <a:lnTo>
                  <a:pt x="1120" y="4120"/>
                </a:lnTo>
                <a:lnTo>
                  <a:pt x="1065" y="4077"/>
                </a:lnTo>
                <a:lnTo>
                  <a:pt x="1043" y="4059"/>
                </a:lnTo>
                <a:lnTo>
                  <a:pt x="1017" y="4021"/>
                </a:lnTo>
                <a:lnTo>
                  <a:pt x="1009" y="3988"/>
                </a:lnTo>
                <a:lnTo>
                  <a:pt x="1009" y="3958"/>
                </a:lnTo>
                <a:lnTo>
                  <a:pt x="1020" y="3914"/>
                </a:lnTo>
                <a:lnTo>
                  <a:pt x="1029" y="3877"/>
                </a:lnTo>
                <a:lnTo>
                  <a:pt x="1023" y="3853"/>
                </a:lnTo>
                <a:lnTo>
                  <a:pt x="1016" y="3840"/>
                </a:lnTo>
                <a:lnTo>
                  <a:pt x="992" y="3811"/>
                </a:lnTo>
                <a:lnTo>
                  <a:pt x="907" y="3704"/>
                </a:lnTo>
                <a:lnTo>
                  <a:pt x="827" y="3586"/>
                </a:lnTo>
                <a:lnTo>
                  <a:pt x="774" y="3492"/>
                </a:lnTo>
                <a:lnTo>
                  <a:pt x="722" y="3386"/>
                </a:lnTo>
                <a:lnTo>
                  <a:pt x="678" y="3268"/>
                </a:lnTo>
                <a:lnTo>
                  <a:pt x="658" y="3204"/>
                </a:lnTo>
                <a:lnTo>
                  <a:pt x="642" y="3141"/>
                </a:lnTo>
                <a:lnTo>
                  <a:pt x="625" y="3028"/>
                </a:lnTo>
                <a:lnTo>
                  <a:pt x="623" y="2930"/>
                </a:lnTo>
                <a:lnTo>
                  <a:pt x="633" y="2841"/>
                </a:lnTo>
                <a:lnTo>
                  <a:pt x="662" y="2723"/>
                </a:lnTo>
                <a:lnTo>
                  <a:pt x="707" y="2579"/>
                </a:lnTo>
                <a:lnTo>
                  <a:pt x="721" y="2505"/>
                </a:lnTo>
                <a:lnTo>
                  <a:pt x="724" y="2469"/>
                </a:lnTo>
                <a:lnTo>
                  <a:pt x="718" y="2410"/>
                </a:lnTo>
                <a:lnTo>
                  <a:pt x="698" y="2364"/>
                </a:lnTo>
                <a:lnTo>
                  <a:pt x="666" y="2330"/>
                </a:lnTo>
                <a:lnTo>
                  <a:pt x="606" y="2288"/>
                </a:lnTo>
                <a:lnTo>
                  <a:pt x="512" y="2245"/>
                </a:lnTo>
                <a:lnTo>
                  <a:pt x="469" y="2219"/>
                </a:lnTo>
                <a:lnTo>
                  <a:pt x="450" y="2204"/>
                </a:lnTo>
                <a:lnTo>
                  <a:pt x="426" y="2178"/>
                </a:lnTo>
                <a:lnTo>
                  <a:pt x="414" y="2154"/>
                </a:lnTo>
                <a:lnTo>
                  <a:pt x="414" y="2129"/>
                </a:lnTo>
                <a:lnTo>
                  <a:pt x="422" y="2095"/>
                </a:lnTo>
                <a:lnTo>
                  <a:pt x="430" y="2062"/>
                </a:lnTo>
                <a:lnTo>
                  <a:pt x="429" y="2039"/>
                </a:lnTo>
                <a:lnTo>
                  <a:pt x="425" y="2027"/>
                </a:lnTo>
                <a:lnTo>
                  <a:pt x="416" y="2005"/>
                </a:lnTo>
                <a:lnTo>
                  <a:pt x="417" y="1969"/>
                </a:lnTo>
                <a:lnTo>
                  <a:pt x="430" y="1956"/>
                </a:lnTo>
                <a:lnTo>
                  <a:pt x="443" y="1955"/>
                </a:lnTo>
                <a:lnTo>
                  <a:pt x="471" y="1965"/>
                </a:lnTo>
                <a:lnTo>
                  <a:pt x="494" y="1987"/>
                </a:lnTo>
                <a:lnTo>
                  <a:pt x="514" y="2014"/>
                </a:lnTo>
                <a:lnTo>
                  <a:pt x="547" y="2079"/>
                </a:lnTo>
                <a:lnTo>
                  <a:pt x="579" y="2124"/>
                </a:lnTo>
                <a:lnTo>
                  <a:pt x="606" y="2147"/>
                </a:lnTo>
                <a:lnTo>
                  <a:pt x="645" y="2161"/>
                </a:lnTo>
                <a:lnTo>
                  <a:pt x="695" y="2163"/>
                </a:lnTo>
                <a:lnTo>
                  <a:pt x="727" y="2158"/>
                </a:lnTo>
                <a:lnTo>
                  <a:pt x="743" y="2154"/>
                </a:lnTo>
                <a:lnTo>
                  <a:pt x="771" y="2139"/>
                </a:lnTo>
                <a:lnTo>
                  <a:pt x="809" y="2105"/>
                </a:lnTo>
                <a:lnTo>
                  <a:pt x="846" y="2040"/>
                </a:lnTo>
                <a:lnTo>
                  <a:pt x="872" y="1958"/>
                </a:lnTo>
                <a:lnTo>
                  <a:pt x="886" y="1870"/>
                </a:lnTo>
                <a:lnTo>
                  <a:pt x="891" y="1782"/>
                </a:lnTo>
                <a:lnTo>
                  <a:pt x="889" y="1700"/>
                </a:lnTo>
                <a:lnTo>
                  <a:pt x="881" y="1635"/>
                </a:lnTo>
                <a:lnTo>
                  <a:pt x="875" y="1611"/>
                </a:lnTo>
                <a:lnTo>
                  <a:pt x="869" y="1591"/>
                </a:lnTo>
                <a:lnTo>
                  <a:pt x="868" y="1560"/>
                </a:lnTo>
                <a:lnTo>
                  <a:pt x="875" y="1537"/>
                </a:lnTo>
                <a:lnTo>
                  <a:pt x="894" y="1520"/>
                </a:lnTo>
                <a:lnTo>
                  <a:pt x="934" y="1494"/>
                </a:lnTo>
                <a:lnTo>
                  <a:pt x="1016" y="1441"/>
                </a:lnTo>
                <a:lnTo>
                  <a:pt x="1066" y="1395"/>
                </a:lnTo>
                <a:lnTo>
                  <a:pt x="1089" y="1367"/>
                </a:lnTo>
                <a:lnTo>
                  <a:pt x="1124" y="1310"/>
                </a:lnTo>
                <a:lnTo>
                  <a:pt x="1154" y="1216"/>
                </a:lnTo>
                <a:lnTo>
                  <a:pt x="1174" y="1092"/>
                </a:lnTo>
                <a:lnTo>
                  <a:pt x="1200" y="1019"/>
                </a:lnTo>
                <a:lnTo>
                  <a:pt x="1229" y="981"/>
                </a:lnTo>
                <a:lnTo>
                  <a:pt x="1251" y="968"/>
                </a:lnTo>
                <a:lnTo>
                  <a:pt x="1262" y="961"/>
                </a:lnTo>
                <a:lnTo>
                  <a:pt x="1287" y="938"/>
                </a:lnTo>
                <a:lnTo>
                  <a:pt x="1321" y="889"/>
                </a:lnTo>
                <a:lnTo>
                  <a:pt x="1360" y="804"/>
                </a:lnTo>
                <a:lnTo>
                  <a:pt x="1386" y="707"/>
                </a:lnTo>
                <a:lnTo>
                  <a:pt x="1392" y="658"/>
                </a:lnTo>
                <a:lnTo>
                  <a:pt x="1394" y="634"/>
                </a:lnTo>
                <a:lnTo>
                  <a:pt x="1406" y="596"/>
                </a:lnTo>
                <a:lnTo>
                  <a:pt x="1422" y="569"/>
                </a:lnTo>
                <a:lnTo>
                  <a:pt x="1441" y="552"/>
                </a:lnTo>
                <a:lnTo>
                  <a:pt x="1459" y="543"/>
                </a:lnTo>
                <a:lnTo>
                  <a:pt x="1476" y="543"/>
                </a:lnTo>
                <a:lnTo>
                  <a:pt x="1491" y="550"/>
                </a:lnTo>
                <a:lnTo>
                  <a:pt x="1501" y="565"/>
                </a:lnTo>
                <a:lnTo>
                  <a:pt x="1504" y="573"/>
                </a:lnTo>
                <a:lnTo>
                  <a:pt x="1504" y="591"/>
                </a:lnTo>
                <a:lnTo>
                  <a:pt x="1489" y="615"/>
                </a:lnTo>
                <a:lnTo>
                  <a:pt x="1469" y="632"/>
                </a:lnTo>
                <a:lnTo>
                  <a:pt x="1459" y="658"/>
                </a:lnTo>
                <a:lnTo>
                  <a:pt x="1462" y="677"/>
                </a:lnTo>
                <a:lnTo>
                  <a:pt x="1466" y="696"/>
                </a:lnTo>
                <a:lnTo>
                  <a:pt x="1459" y="726"/>
                </a:lnTo>
                <a:lnTo>
                  <a:pt x="1432" y="778"/>
                </a:lnTo>
                <a:lnTo>
                  <a:pt x="1387" y="880"/>
                </a:lnTo>
                <a:lnTo>
                  <a:pt x="1358" y="965"/>
                </a:lnTo>
                <a:lnTo>
                  <a:pt x="1344" y="1011"/>
                </a:lnTo>
                <a:lnTo>
                  <a:pt x="1331" y="1091"/>
                </a:lnTo>
                <a:lnTo>
                  <a:pt x="1330" y="1157"/>
                </a:lnTo>
                <a:lnTo>
                  <a:pt x="1340" y="1210"/>
                </a:lnTo>
                <a:lnTo>
                  <a:pt x="1358" y="1252"/>
                </a:lnTo>
                <a:lnTo>
                  <a:pt x="1383" y="1281"/>
                </a:lnTo>
                <a:lnTo>
                  <a:pt x="1409" y="1301"/>
                </a:lnTo>
                <a:lnTo>
                  <a:pt x="1433" y="1310"/>
                </a:lnTo>
                <a:lnTo>
                  <a:pt x="1445" y="1311"/>
                </a:lnTo>
                <a:lnTo>
                  <a:pt x="1455" y="1312"/>
                </a:lnTo>
                <a:lnTo>
                  <a:pt x="1469" y="1327"/>
                </a:lnTo>
                <a:lnTo>
                  <a:pt x="1479" y="1367"/>
                </a:lnTo>
                <a:lnTo>
                  <a:pt x="1482" y="1449"/>
                </a:lnTo>
                <a:lnTo>
                  <a:pt x="1492" y="1540"/>
                </a:lnTo>
                <a:lnTo>
                  <a:pt x="1505" y="1580"/>
                </a:lnTo>
                <a:lnTo>
                  <a:pt x="1514" y="1598"/>
                </a:lnTo>
                <a:lnTo>
                  <a:pt x="1537" y="1612"/>
                </a:lnTo>
                <a:lnTo>
                  <a:pt x="1563" y="1606"/>
                </a:lnTo>
                <a:lnTo>
                  <a:pt x="1592" y="1582"/>
                </a:lnTo>
                <a:lnTo>
                  <a:pt x="1620" y="1542"/>
                </a:lnTo>
                <a:lnTo>
                  <a:pt x="1648" y="1487"/>
                </a:lnTo>
                <a:lnTo>
                  <a:pt x="1671" y="1422"/>
                </a:lnTo>
                <a:lnTo>
                  <a:pt x="1688" y="1349"/>
                </a:lnTo>
                <a:lnTo>
                  <a:pt x="1694" y="1310"/>
                </a:lnTo>
                <a:lnTo>
                  <a:pt x="1704" y="1238"/>
                </a:lnTo>
                <a:lnTo>
                  <a:pt x="1734" y="1147"/>
                </a:lnTo>
                <a:lnTo>
                  <a:pt x="1770" y="1096"/>
                </a:lnTo>
                <a:lnTo>
                  <a:pt x="1807" y="1057"/>
                </a:lnTo>
                <a:lnTo>
                  <a:pt x="1826" y="1032"/>
                </a:lnTo>
                <a:lnTo>
                  <a:pt x="1841" y="1001"/>
                </a:lnTo>
                <a:lnTo>
                  <a:pt x="1858" y="925"/>
                </a:lnTo>
                <a:lnTo>
                  <a:pt x="1875" y="843"/>
                </a:lnTo>
                <a:lnTo>
                  <a:pt x="1900" y="791"/>
                </a:lnTo>
                <a:lnTo>
                  <a:pt x="1927" y="764"/>
                </a:lnTo>
                <a:lnTo>
                  <a:pt x="1944" y="753"/>
                </a:lnTo>
                <a:lnTo>
                  <a:pt x="1960" y="745"/>
                </a:lnTo>
                <a:lnTo>
                  <a:pt x="1986" y="745"/>
                </a:lnTo>
                <a:lnTo>
                  <a:pt x="2012" y="766"/>
                </a:lnTo>
                <a:lnTo>
                  <a:pt x="2039" y="801"/>
                </a:lnTo>
                <a:lnTo>
                  <a:pt x="2064" y="821"/>
                </a:lnTo>
                <a:lnTo>
                  <a:pt x="2100" y="834"/>
                </a:lnTo>
                <a:lnTo>
                  <a:pt x="2150" y="833"/>
                </a:lnTo>
                <a:lnTo>
                  <a:pt x="2185" y="826"/>
                </a:lnTo>
                <a:lnTo>
                  <a:pt x="2219" y="815"/>
                </a:lnTo>
                <a:lnTo>
                  <a:pt x="2275" y="788"/>
                </a:lnTo>
                <a:lnTo>
                  <a:pt x="2320" y="755"/>
                </a:lnTo>
                <a:lnTo>
                  <a:pt x="2353" y="719"/>
                </a:lnTo>
                <a:lnTo>
                  <a:pt x="2390" y="666"/>
                </a:lnTo>
                <a:lnTo>
                  <a:pt x="2422" y="614"/>
                </a:lnTo>
                <a:lnTo>
                  <a:pt x="2436" y="604"/>
                </a:lnTo>
                <a:lnTo>
                  <a:pt x="2451" y="599"/>
                </a:lnTo>
                <a:lnTo>
                  <a:pt x="2467" y="601"/>
                </a:lnTo>
                <a:lnTo>
                  <a:pt x="2482" y="619"/>
                </a:lnTo>
                <a:lnTo>
                  <a:pt x="2497" y="634"/>
                </a:lnTo>
                <a:lnTo>
                  <a:pt x="2501" y="637"/>
                </a:lnTo>
                <a:lnTo>
                  <a:pt x="2514" y="635"/>
                </a:lnTo>
                <a:lnTo>
                  <a:pt x="2540" y="617"/>
                </a:lnTo>
                <a:lnTo>
                  <a:pt x="2579" y="556"/>
                </a:lnTo>
                <a:lnTo>
                  <a:pt x="2610" y="452"/>
                </a:lnTo>
                <a:lnTo>
                  <a:pt x="2619" y="382"/>
                </a:lnTo>
                <a:lnTo>
                  <a:pt x="2625" y="311"/>
                </a:lnTo>
                <a:lnTo>
                  <a:pt x="2621" y="200"/>
                </a:lnTo>
                <a:lnTo>
                  <a:pt x="2599" y="88"/>
                </a:lnTo>
                <a:lnTo>
                  <a:pt x="2587" y="40"/>
                </a:lnTo>
                <a:lnTo>
                  <a:pt x="2587" y="22"/>
                </a:lnTo>
                <a:lnTo>
                  <a:pt x="2603" y="0"/>
                </a:lnTo>
                <a:lnTo>
                  <a:pt x="2629" y="0"/>
                </a:lnTo>
                <a:lnTo>
                  <a:pt x="2654" y="14"/>
                </a:lnTo>
                <a:lnTo>
                  <a:pt x="2661" y="27"/>
                </a:lnTo>
                <a:close/>
                <a:moveTo>
                  <a:pt x="2196" y="4548"/>
                </a:moveTo>
                <a:lnTo>
                  <a:pt x="2229" y="4589"/>
                </a:lnTo>
                <a:lnTo>
                  <a:pt x="2278" y="4629"/>
                </a:lnTo>
                <a:lnTo>
                  <a:pt x="2313" y="4633"/>
                </a:lnTo>
                <a:lnTo>
                  <a:pt x="2333" y="4625"/>
                </a:lnTo>
                <a:lnTo>
                  <a:pt x="2343" y="4619"/>
                </a:lnTo>
                <a:lnTo>
                  <a:pt x="2354" y="4603"/>
                </a:lnTo>
                <a:lnTo>
                  <a:pt x="2360" y="4583"/>
                </a:lnTo>
                <a:lnTo>
                  <a:pt x="2357" y="4561"/>
                </a:lnTo>
                <a:lnTo>
                  <a:pt x="2340" y="4527"/>
                </a:lnTo>
                <a:lnTo>
                  <a:pt x="2294" y="4486"/>
                </a:lnTo>
                <a:lnTo>
                  <a:pt x="2261" y="4472"/>
                </a:lnTo>
                <a:lnTo>
                  <a:pt x="2228" y="4463"/>
                </a:lnTo>
                <a:lnTo>
                  <a:pt x="2195" y="4465"/>
                </a:lnTo>
                <a:lnTo>
                  <a:pt x="2180" y="4472"/>
                </a:lnTo>
                <a:lnTo>
                  <a:pt x="2170" y="4491"/>
                </a:lnTo>
                <a:lnTo>
                  <a:pt x="2180" y="4528"/>
                </a:lnTo>
                <a:lnTo>
                  <a:pt x="2196" y="4548"/>
                </a:lnTo>
                <a:close/>
                <a:moveTo>
                  <a:pt x="981" y="2817"/>
                </a:moveTo>
                <a:lnTo>
                  <a:pt x="969" y="2817"/>
                </a:lnTo>
                <a:lnTo>
                  <a:pt x="950" y="2834"/>
                </a:lnTo>
                <a:lnTo>
                  <a:pt x="940" y="2866"/>
                </a:lnTo>
                <a:lnTo>
                  <a:pt x="937" y="2907"/>
                </a:lnTo>
                <a:lnTo>
                  <a:pt x="943" y="2951"/>
                </a:lnTo>
                <a:lnTo>
                  <a:pt x="954" y="2992"/>
                </a:lnTo>
                <a:lnTo>
                  <a:pt x="973" y="3023"/>
                </a:lnTo>
                <a:lnTo>
                  <a:pt x="999" y="3038"/>
                </a:lnTo>
                <a:lnTo>
                  <a:pt x="1015" y="3038"/>
                </a:lnTo>
                <a:lnTo>
                  <a:pt x="1029" y="3034"/>
                </a:lnTo>
                <a:lnTo>
                  <a:pt x="1051" y="3014"/>
                </a:lnTo>
                <a:lnTo>
                  <a:pt x="1059" y="2982"/>
                </a:lnTo>
                <a:lnTo>
                  <a:pt x="1059" y="2945"/>
                </a:lnTo>
                <a:lnTo>
                  <a:pt x="1052" y="2906"/>
                </a:lnTo>
                <a:lnTo>
                  <a:pt x="1038" y="2870"/>
                </a:lnTo>
                <a:lnTo>
                  <a:pt x="1017" y="2840"/>
                </a:lnTo>
                <a:lnTo>
                  <a:pt x="994" y="2820"/>
                </a:lnTo>
                <a:lnTo>
                  <a:pt x="981" y="2817"/>
                </a:lnTo>
                <a:close/>
                <a:moveTo>
                  <a:pt x="652" y="2903"/>
                </a:moveTo>
                <a:lnTo>
                  <a:pt x="650" y="2941"/>
                </a:lnTo>
                <a:lnTo>
                  <a:pt x="656" y="3018"/>
                </a:lnTo>
                <a:lnTo>
                  <a:pt x="669" y="3098"/>
                </a:lnTo>
                <a:lnTo>
                  <a:pt x="689" y="3172"/>
                </a:lnTo>
                <a:lnTo>
                  <a:pt x="714" y="3237"/>
                </a:lnTo>
                <a:lnTo>
                  <a:pt x="741" y="3291"/>
                </a:lnTo>
                <a:lnTo>
                  <a:pt x="774" y="3324"/>
                </a:lnTo>
                <a:lnTo>
                  <a:pt x="799" y="3334"/>
                </a:lnTo>
                <a:lnTo>
                  <a:pt x="817" y="3334"/>
                </a:lnTo>
                <a:lnTo>
                  <a:pt x="826" y="3330"/>
                </a:lnTo>
                <a:lnTo>
                  <a:pt x="859" y="3314"/>
                </a:lnTo>
                <a:lnTo>
                  <a:pt x="904" y="3278"/>
                </a:lnTo>
                <a:lnTo>
                  <a:pt x="930" y="3232"/>
                </a:lnTo>
                <a:lnTo>
                  <a:pt x="941" y="3168"/>
                </a:lnTo>
                <a:lnTo>
                  <a:pt x="944" y="3126"/>
                </a:lnTo>
                <a:lnTo>
                  <a:pt x="944" y="3092"/>
                </a:lnTo>
                <a:lnTo>
                  <a:pt x="934" y="3023"/>
                </a:lnTo>
                <a:lnTo>
                  <a:pt x="921" y="2955"/>
                </a:lnTo>
                <a:lnTo>
                  <a:pt x="914" y="2884"/>
                </a:lnTo>
                <a:lnTo>
                  <a:pt x="918" y="2848"/>
                </a:lnTo>
                <a:lnTo>
                  <a:pt x="922" y="2812"/>
                </a:lnTo>
                <a:lnTo>
                  <a:pt x="925" y="2729"/>
                </a:lnTo>
                <a:lnTo>
                  <a:pt x="917" y="2670"/>
                </a:lnTo>
                <a:lnTo>
                  <a:pt x="907" y="2637"/>
                </a:lnTo>
                <a:lnTo>
                  <a:pt x="891" y="2611"/>
                </a:lnTo>
                <a:lnTo>
                  <a:pt x="869" y="2598"/>
                </a:lnTo>
                <a:lnTo>
                  <a:pt x="855" y="2596"/>
                </a:lnTo>
                <a:lnTo>
                  <a:pt x="839" y="2596"/>
                </a:lnTo>
                <a:lnTo>
                  <a:pt x="807" y="2608"/>
                </a:lnTo>
                <a:lnTo>
                  <a:pt x="774" y="2628"/>
                </a:lnTo>
                <a:lnTo>
                  <a:pt x="741" y="2658"/>
                </a:lnTo>
                <a:lnTo>
                  <a:pt x="711" y="2697"/>
                </a:lnTo>
                <a:lnTo>
                  <a:pt x="685" y="2745"/>
                </a:lnTo>
                <a:lnTo>
                  <a:pt x="666" y="2802"/>
                </a:lnTo>
                <a:lnTo>
                  <a:pt x="653" y="2867"/>
                </a:lnTo>
                <a:lnTo>
                  <a:pt x="652" y="2903"/>
                </a:lnTo>
                <a:close/>
                <a:moveTo>
                  <a:pt x="1505" y="454"/>
                </a:moveTo>
                <a:lnTo>
                  <a:pt x="1494" y="461"/>
                </a:lnTo>
                <a:lnTo>
                  <a:pt x="1488" y="474"/>
                </a:lnTo>
                <a:lnTo>
                  <a:pt x="1497" y="477"/>
                </a:lnTo>
                <a:lnTo>
                  <a:pt x="1507" y="475"/>
                </a:lnTo>
                <a:lnTo>
                  <a:pt x="1517" y="473"/>
                </a:lnTo>
                <a:lnTo>
                  <a:pt x="1524" y="464"/>
                </a:lnTo>
                <a:lnTo>
                  <a:pt x="1520" y="455"/>
                </a:lnTo>
                <a:lnTo>
                  <a:pt x="1511" y="452"/>
                </a:lnTo>
                <a:lnTo>
                  <a:pt x="1505" y="454"/>
                </a:lnTo>
                <a:close/>
                <a:moveTo>
                  <a:pt x="1626" y="261"/>
                </a:moveTo>
                <a:lnTo>
                  <a:pt x="1638" y="252"/>
                </a:lnTo>
                <a:lnTo>
                  <a:pt x="1641" y="230"/>
                </a:lnTo>
                <a:lnTo>
                  <a:pt x="1626" y="216"/>
                </a:lnTo>
                <a:lnTo>
                  <a:pt x="1603" y="218"/>
                </a:lnTo>
                <a:lnTo>
                  <a:pt x="1592" y="229"/>
                </a:lnTo>
                <a:lnTo>
                  <a:pt x="1582" y="242"/>
                </a:lnTo>
                <a:lnTo>
                  <a:pt x="1579" y="262"/>
                </a:lnTo>
                <a:lnTo>
                  <a:pt x="1589" y="271"/>
                </a:lnTo>
                <a:lnTo>
                  <a:pt x="1612" y="268"/>
                </a:lnTo>
                <a:lnTo>
                  <a:pt x="1626" y="261"/>
                </a:lnTo>
                <a:close/>
                <a:moveTo>
                  <a:pt x="724" y="344"/>
                </a:moveTo>
                <a:lnTo>
                  <a:pt x="689" y="353"/>
                </a:lnTo>
                <a:lnTo>
                  <a:pt x="635" y="385"/>
                </a:lnTo>
                <a:lnTo>
                  <a:pt x="612" y="416"/>
                </a:lnTo>
                <a:lnTo>
                  <a:pt x="604" y="438"/>
                </a:lnTo>
                <a:lnTo>
                  <a:pt x="606" y="460"/>
                </a:lnTo>
                <a:lnTo>
                  <a:pt x="616" y="481"/>
                </a:lnTo>
                <a:lnTo>
                  <a:pt x="625" y="490"/>
                </a:lnTo>
                <a:lnTo>
                  <a:pt x="645" y="507"/>
                </a:lnTo>
                <a:lnTo>
                  <a:pt x="688" y="526"/>
                </a:lnTo>
                <a:lnTo>
                  <a:pt x="733" y="524"/>
                </a:lnTo>
                <a:lnTo>
                  <a:pt x="774" y="498"/>
                </a:lnTo>
                <a:lnTo>
                  <a:pt x="793" y="475"/>
                </a:lnTo>
                <a:lnTo>
                  <a:pt x="809" y="449"/>
                </a:lnTo>
                <a:lnTo>
                  <a:pt x="817" y="411"/>
                </a:lnTo>
                <a:lnTo>
                  <a:pt x="816" y="389"/>
                </a:lnTo>
                <a:lnTo>
                  <a:pt x="807" y="369"/>
                </a:lnTo>
                <a:lnTo>
                  <a:pt x="793" y="354"/>
                </a:lnTo>
                <a:lnTo>
                  <a:pt x="770" y="346"/>
                </a:lnTo>
                <a:lnTo>
                  <a:pt x="741" y="343"/>
                </a:lnTo>
                <a:lnTo>
                  <a:pt x="724" y="344"/>
                </a:lnTo>
                <a:close/>
                <a:moveTo>
                  <a:pt x="1383" y="104"/>
                </a:moveTo>
                <a:lnTo>
                  <a:pt x="1374" y="107"/>
                </a:lnTo>
                <a:lnTo>
                  <a:pt x="1364" y="117"/>
                </a:lnTo>
                <a:lnTo>
                  <a:pt x="1361" y="128"/>
                </a:lnTo>
                <a:lnTo>
                  <a:pt x="1373" y="134"/>
                </a:lnTo>
                <a:lnTo>
                  <a:pt x="1384" y="133"/>
                </a:lnTo>
                <a:lnTo>
                  <a:pt x="1396" y="130"/>
                </a:lnTo>
                <a:lnTo>
                  <a:pt x="1406" y="118"/>
                </a:lnTo>
                <a:lnTo>
                  <a:pt x="1402" y="108"/>
                </a:lnTo>
                <a:lnTo>
                  <a:pt x="1390" y="102"/>
                </a:lnTo>
                <a:lnTo>
                  <a:pt x="1383" y="104"/>
                </a:lnTo>
                <a:close/>
                <a:moveTo>
                  <a:pt x="1426" y="364"/>
                </a:moveTo>
                <a:lnTo>
                  <a:pt x="1436" y="370"/>
                </a:lnTo>
                <a:lnTo>
                  <a:pt x="1448" y="364"/>
                </a:lnTo>
                <a:lnTo>
                  <a:pt x="1451" y="354"/>
                </a:lnTo>
                <a:lnTo>
                  <a:pt x="1448" y="349"/>
                </a:lnTo>
                <a:lnTo>
                  <a:pt x="1445" y="344"/>
                </a:lnTo>
                <a:lnTo>
                  <a:pt x="1433" y="343"/>
                </a:lnTo>
                <a:lnTo>
                  <a:pt x="1425" y="350"/>
                </a:lnTo>
                <a:lnTo>
                  <a:pt x="1422" y="360"/>
                </a:lnTo>
                <a:lnTo>
                  <a:pt x="1426" y="364"/>
                </a:lnTo>
                <a:close/>
                <a:moveTo>
                  <a:pt x="2599" y="4976"/>
                </a:moveTo>
                <a:lnTo>
                  <a:pt x="2610" y="4982"/>
                </a:lnTo>
                <a:lnTo>
                  <a:pt x="2625" y="4979"/>
                </a:lnTo>
                <a:lnTo>
                  <a:pt x="2625" y="4971"/>
                </a:lnTo>
                <a:lnTo>
                  <a:pt x="2621" y="4963"/>
                </a:lnTo>
                <a:lnTo>
                  <a:pt x="2615" y="4956"/>
                </a:lnTo>
                <a:lnTo>
                  <a:pt x="2603" y="4955"/>
                </a:lnTo>
                <a:lnTo>
                  <a:pt x="2596" y="4962"/>
                </a:lnTo>
                <a:lnTo>
                  <a:pt x="2596" y="4972"/>
                </a:lnTo>
                <a:lnTo>
                  <a:pt x="2599" y="4976"/>
                </a:lnTo>
                <a:close/>
                <a:moveTo>
                  <a:pt x="1678" y="879"/>
                </a:moveTo>
                <a:lnTo>
                  <a:pt x="1672" y="885"/>
                </a:lnTo>
                <a:lnTo>
                  <a:pt x="1669" y="896"/>
                </a:lnTo>
                <a:lnTo>
                  <a:pt x="1681" y="905"/>
                </a:lnTo>
                <a:lnTo>
                  <a:pt x="1694" y="903"/>
                </a:lnTo>
                <a:lnTo>
                  <a:pt x="1701" y="899"/>
                </a:lnTo>
                <a:lnTo>
                  <a:pt x="1704" y="887"/>
                </a:lnTo>
                <a:lnTo>
                  <a:pt x="1698" y="877"/>
                </a:lnTo>
                <a:lnTo>
                  <a:pt x="1687" y="873"/>
                </a:lnTo>
                <a:lnTo>
                  <a:pt x="1678" y="879"/>
                </a:lnTo>
                <a:close/>
                <a:moveTo>
                  <a:pt x="2097" y="451"/>
                </a:moveTo>
                <a:lnTo>
                  <a:pt x="2087" y="460"/>
                </a:lnTo>
                <a:lnTo>
                  <a:pt x="2082" y="480"/>
                </a:lnTo>
                <a:lnTo>
                  <a:pt x="2092" y="497"/>
                </a:lnTo>
                <a:lnTo>
                  <a:pt x="2115" y="503"/>
                </a:lnTo>
                <a:lnTo>
                  <a:pt x="2131" y="497"/>
                </a:lnTo>
                <a:lnTo>
                  <a:pt x="2144" y="490"/>
                </a:lnTo>
                <a:lnTo>
                  <a:pt x="2149" y="470"/>
                </a:lnTo>
                <a:lnTo>
                  <a:pt x="2134" y="451"/>
                </a:lnTo>
                <a:lnTo>
                  <a:pt x="2110" y="445"/>
                </a:lnTo>
                <a:lnTo>
                  <a:pt x="2097" y="451"/>
                </a:lnTo>
                <a:close/>
                <a:moveTo>
                  <a:pt x="1672" y="586"/>
                </a:moveTo>
                <a:lnTo>
                  <a:pt x="1677" y="576"/>
                </a:lnTo>
                <a:lnTo>
                  <a:pt x="1671" y="563"/>
                </a:lnTo>
                <a:lnTo>
                  <a:pt x="1659" y="563"/>
                </a:lnTo>
                <a:lnTo>
                  <a:pt x="1646" y="566"/>
                </a:lnTo>
                <a:lnTo>
                  <a:pt x="1636" y="582"/>
                </a:lnTo>
                <a:lnTo>
                  <a:pt x="1641" y="589"/>
                </a:lnTo>
                <a:lnTo>
                  <a:pt x="1649" y="595"/>
                </a:lnTo>
                <a:lnTo>
                  <a:pt x="1665" y="594"/>
                </a:lnTo>
                <a:lnTo>
                  <a:pt x="1672" y="586"/>
                </a:lnTo>
                <a:close/>
                <a:moveTo>
                  <a:pt x="83" y="3087"/>
                </a:moveTo>
                <a:lnTo>
                  <a:pt x="68" y="3087"/>
                </a:lnTo>
                <a:lnTo>
                  <a:pt x="42" y="3095"/>
                </a:lnTo>
                <a:lnTo>
                  <a:pt x="22" y="3109"/>
                </a:lnTo>
                <a:lnTo>
                  <a:pt x="9" y="3128"/>
                </a:lnTo>
                <a:lnTo>
                  <a:pt x="0" y="3162"/>
                </a:lnTo>
                <a:lnTo>
                  <a:pt x="7" y="3216"/>
                </a:lnTo>
                <a:lnTo>
                  <a:pt x="20" y="3242"/>
                </a:lnTo>
                <a:lnTo>
                  <a:pt x="35" y="3265"/>
                </a:lnTo>
                <a:lnTo>
                  <a:pt x="62" y="3283"/>
                </a:lnTo>
                <a:lnTo>
                  <a:pt x="81" y="3288"/>
                </a:lnTo>
                <a:lnTo>
                  <a:pt x="111" y="3282"/>
                </a:lnTo>
                <a:lnTo>
                  <a:pt x="150" y="3252"/>
                </a:lnTo>
                <a:lnTo>
                  <a:pt x="170" y="3227"/>
                </a:lnTo>
                <a:lnTo>
                  <a:pt x="178" y="3214"/>
                </a:lnTo>
                <a:lnTo>
                  <a:pt x="189" y="3188"/>
                </a:lnTo>
                <a:lnTo>
                  <a:pt x="190" y="3162"/>
                </a:lnTo>
                <a:lnTo>
                  <a:pt x="184" y="3141"/>
                </a:lnTo>
                <a:lnTo>
                  <a:pt x="173" y="3121"/>
                </a:lnTo>
                <a:lnTo>
                  <a:pt x="154" y="3105"/>
                </a:lnTo>
                <a:lnTo>
                  <a:pt x="117" y="3089"/>
                </a:lnTo>
                <a:lnTo>
                  <a:pt x="83" y="308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6BDBD5CA-7DBE-46A2-ADE8-5E6E0B9C26C7}"/>
              </a:ext>
            </a:extLst>
          </p:cNvPr>
          <p:cNvSpPr>
            <a:spLocks noEditPoints="1"/>
          </p:cNvSpPr>
          <p:nvPr/>
        </p:nvSpPr>
        <p:spPr bwMode="auto">
          <a:xfrm>
            <a:off x="3038945" y="1212260"/>
            <a:ext cx="3726948" cy="2989155"/>
          </a:xfrm>
          <a:custGeom>
            <a:avLst/>
            <a:gdLst>
              <a:gd name="T0" fmla="*/ 3658 w 4507"/>
              <a:gd name="T1" fmla="*/ 2765 h 4589"/>
              <a:gd name="T2" fmla="*/ 2395 w 4507"/>
              <a:gd name="T3" fmla="*/ 3266 h 4589"/>
              <a:gd name="T4" fmla="*/ 2720 w 4507"/>
              <a:gd name="T5" fmla="*/ 2897 h 4589"/>
              <a:gd name="T6" fmla="*/ 2646 w 4507"/>
              <a:gd name="T7" fmla="*/ 2690 h 4589"/>
              <a:gd name="T8" fmla="*/ 3048 w 4507"/>
              <a:gd name="T9" fmla="*/ 4031 h 4589"/>
              <a:gd name="T10" fmla="*/ 2151 w 4507"/>
              <a:gd name="T11" fmla="*/ 3540 h 4589"/>
              <a:gd name="T12" fmla="*/ 1790 w 4507"/>
              <a:gd name="T13" fmla="*/ 3305 h 4589"/>
              <a:gd name="T14" fmla="*/ 2280 w 4507"/>
              <a:gd name="T15" fmla="*/ 3092 h 4589"/>
              <a:gd name="T16" fmla="*/ 2300 w 4507"/>
              <a:gd name="T17" fmla="*/ 2729 h 4589"/>
              <a:gd name="T18" fmla="*/ 2104 w 4507"/>
              <a:gd name="T19" fmla="*/ 2387 h 4589"/>
              <a:gd name="T20" fmla="*/ 2608 w 4507"/>
              <a:gd name="T21" fmla="*/ 2157 h 4589"/>
              <a:gd name="T22" fmla="*/ 3070 w 4507"/>
              <a:gd name="T23" fmla="*/ 2609 h 4589"/>
              <a:gd name="T24" fmla="*/ 3340 w 4507"/>
              <a:gd name="T25" fmla="*/ 2622 h 4589"/>
              <a:gd name="T26" fmla="*/ 3667 w 4507"/>
              <a:gd name="T27" fmla="*/ 2502 h 4589"/>
              <a:gd name="T28" fmla="*/ 3602 w 4507"/>
              <a:gd name="T29" fmla="*/ 2724 h 4589"/>
              <a:gd name="T30" fmla="*/ 3652 w 4507"/>
              <a:gd name="T31" fmla="*/ 3028 h 4589"/>
              <a:gd name="T32" fmla="*/ 4039 w 4507"/>
              <a:gd name="T33" fmla="*/ 3224 h 4589"/>
              <a:gd name="T34" fmla="*/ 3593 w 4507"/>
              <a:gd name="T35" fmla="*/ 3429 h 4589"/>
              <a:gd name="T36" fmla="*/ 2566 w 4507"/>
              <a:gd name="T37" fmla="*/ 3049 h 4589"/>
              <a:gd name="T38" fmla="*/ 2504 w 4507"/>
              <a:gd name="T39" fmla="*/ 3112 h 4589"/>
              <a:gd name="T40" fmla="*/ 3904 w 4507"/>
              <a:gd name="T41" fmla="*/ 2515 h 4589"/>
              <a:gd name="T42" fmla="*/ 4155 w 4507"/>
              <a:gd name="T43" fmla="*/ 2906 h 4589"/>
              <a:gd name="T44" fmla="*/ 4134 w 4507"/>
              <a:gd name="T45" fmla="*/ 3028 h 4589"/>
              <a:gd name="T46" fmla="*/ 4093 w 4507"/>
              <a:gd name="T47" fmla="*/ 2925 h 4589"/>
              <a:gd name="T48" fmla="*/ 2995 w 4507"/>
              <a:gd name="T49" fmla="*/ 2168 h 4589"/>
              <a:gd name="T50" fmla="*/ 3796 w 4507"/>
              <a:gd name="T51" fmla="*/ 1762 h 4589"/>
              <a:gd name="T52" fmla="*/ 3131 w 4507"/>
              <a:gd name="T53" fmla="*/ 1432 h 4589"/>
              <a:gd name="T54" fmla="*/ 3648 w 4507"/>
              <a:gd name="T55" fmla="*/ 801 h 4589"/>
              <a:gd name="T56" fmla="*/ 2865 w 4507"/>
              <a:gd name="T57" fmla="*/ 4103 h 4589"/>
              <a:gd name="T58" fmla="*/ 2516 w 4507"/>
              <a:gd name="T59" fmla="*/ 4145 h 4589"/>
              <a:gd name="T60" fmla="*/ 2078 w 4507"/>
              <a:gd name="T61" fmla="*/ 3829 h 4589"/>
              <a:gd name="T62" fmla="*/ 1727 w 4507"/>
              <a:gd name="T63" fmla="*/ 2874 h 4589"/>
              <a:gd name="T64" fmla="*/ 3137 w 4507"/>
              <a:gd name="T65" fmla="*/ 2559 h 4589"/>
              <a:gd name="T66" fmla="*/ 1135 w 4507"/>
              <a:gd name="T67" fmla="*/ 3903 h 4589"/>
              <a:gd name="T68" fmla="*/ 1395 w 4507"/>
              <a:gd name="T69" fmla="*/ 3769 h 4589"/>
              <a:gd name="T70" fmla="*/ 604 w 4507"/>
              <a:gd name="T71" fmla="*/ 3034 h 4589"/>
              <a:gd name="T72" fmla="*/ 1222 w 4507"/>
              <a:gd name="T73" fmla="*/ 3711 h 4589"/>
              <a:gd name="T74" fmla="*/ 1110 w 4507"/>
              <a:gd name="T75" fmla="*/ 2757 h 4589"/>
              <a:gd name="T76" fmla="*/ 1413 w 4507"/>
              <a:gd name="T77" fmla="*/ 3011 h 4589"/>
              <a:gd name="T78" fmla="*/ 1253 w 4507"/>
              <a:gd name="T79" fmla="*/ 2507 h 4589"/>
              <a:gd name="T80" fmla="*/ 1497 w 4507"/>
              <a:gd name="T81" fmla="*/ 2227 h 4589"/>
              <a:gd name="T82" fmla="*/ 1010 w 4507"/>
              <a:gd name="T83" fmla="*/ 2670 h 4589"/>
              <a:gd name="T84" fmla="*/ 1173 w 4507"/>
              <a:gd name="T85" fmla="*/ 2054 h 4589"/>
              <a:gd name="T86" fmla="*/ 357 w 4507"/>
              <a:gd name="T87" fmla="*/ 2804 h 4589"/>
              <a:gd name="T88" fmla="*/ 312 w 4507"/>
              <a:gd name="T89" fmla="*/ 2897 h 4589"/>
              <a:gd name="T90" fmla="*/ 76 w 4507"/>
              <a:gd name="T91" fmla="*/ 2547 h 4589"/>
              <a:gd name="T92" fmla="*/ 307 w 4507"/>
              <a:gd name="T93" fmla="*/ 2332 h 4589"/>
              <a:gd name="T94" fmla="*/ 317 w 4507"/>
              <a:gd name="T95" fmla="*/ 2157 h 4589"/>
              <a:gd name="T96" fmla="*/ 6 w 4507"/>
              <a:gd name="T97" fmla="*/ 1929 h 4589"/>
              <a:gd name="T98" fmla="*/ 1199 w 4507"/>
              <a:gd name="T99" fmla="*/ 1605 h 4589"/>
              <a:gd name="T100" fmla="*/ 1520 w 4507"/>
              <a:gd name="T101" fmla="*/ 1471 h 4589"/>
              <a:gd name="T102" fmla="*/ 2713 w 4507"/>
              <a:gd name="T103" fmla="*/ 2245 h 4589"/>
              <a:gd name="T104" fmla="*/ 2839 w 4507"/>
              <a:gd name="T105" fmla="*/ 1782 h 4589"/>
              <a:gd name="T106" fmla="*/ 1838 w 4507"/>
              <a:gd name="T107" fmla="*/ 2314 h 4589"/>
              <a:gd name="T108" fmla="*/ 1907 w 4507"/>
              <a:gd name="T109" fmla="*/ 2668 h 4589"/>
              <a:gd name="T110" fmla="*/ 1720 w 4507"/>
              <a:gd name="T111" fmla="*/ 2714 h 4589"/>
              <a:gd name="T112" fmla="*/ 1761 w 4507"/>
              <a:gd name="T113" fmla="*/ 2063 h 4589"/>
              <a:gd name="T114" fmla="*/ 1845 w 4507"/>
              <a:gd name="T115" fmla="*/ 1899 h 4589"/>
              <a:gd name="T116" fmla="*/ 2887 w 4507"/>
              <a:gd name="T117" fmla="*/ 1229 h 4589"/>
              <a:gd name="T118" fmla="*/ 2455 w 4507"/>
              <a:gd name="T119" fmla="*/ 841 h 4589"/>
              <a:gd name="T120" fmla="*/ 2174 w 4507"/>
              <a:gd name="T121" fmla="*/ 408 h 4589"/>
              <a:gd name="T122" fmla="*/ 662 w 4507"/>
              <a:gd name="T123" fmla="*/ 802 h 4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4589">
                <a:moveTo>
                  <a:pt x="3255" y="34"/>
                </a:moveTo>
                <a:lnTo>
                  <a:pt x="3254" y="34"/>
                </a:lnTo>
                <a:lnTo>
                  <a:pt x="3252" y="34"/>
                </a:lnTo>
                <a:lnTo>
                  <a:pt x="3251" y="26"/>
                </a:lnTo>
                <a:lnTo>
                  <a:pt x="3255" y="10"/>
                </a:lnTo>
                <a:lnTo>
                  <a:pt x="3260" y="3"/>
                </a:lnTo>
                <a:lnTo>
                  <a:pt x="3262" y="1"/>
                </a:lnTo>
                <a:lnTo>
                  <a:pt x="3267" y="0"/>
                </a:lnTo>
                <a:lnTo>
                  <a:pt x="3271" y="6"/>
                </a:lnTo>
                <a:lnTo>
                  <a:pt x="3274" y="19"/>
                </a:lnTo>
                <a:lnTo>
                  <a:pt x="3272" y="26"/>
                </a:lnTo>
                <a:lnTo>
                  <a:pt x="3270" y="32"/>
                </a:lnTo>
                <a:lnTo>
                  <a:pt x="3261" y="36"/>
                </a:lnTo>
                <a:lnTo>
                  <a:pt x="3255" y="34"/>
                </a:lnTo>
                <a:close/>
                <a:moveTo>
                  <a:pt x="3257" y="3524"/>
                </a:moveTo>
                <a:lnTo>
                  <a:pt x="3254" y="3515"/>
                </a:lnTo>
                <a:lnTo>
                  <a:pt x="3245" y="3514"/>
                </a:lnTo>
                <a:lnTo>
                  <a:pt x="3232" y="3515"/>
                </a:lnTo>
                <a:lnTo>
                  <a:pt x="3219" y="3518"/>
                </a:lnTo>
                <a:lnTo>
                  <a:pt x="3211" y="3520"/>
                </a:lnTo>
                <a:lnTo>
                  <a:pt x="3203" y="3520"/>
                </a:lnTo>
                <a:lnTo>
                  <a:pt x="3186" y="3521"/>
                </a:lnTo>
                <a:lnTo>
                  <a:pt x="3169" y="3525"/>
                </a:lnTo>
                <a:lnTo>
                  <a:pt x="3165" y="3528"/>
                </a:lnTo>
                <a:lnTo>
                  <a:pt x="3160" y="3531"/>
                </a:lnTo>
                <a:lnTo>
                  <a:pt x="3153" y="3538"/>
                </a:lnTo>
                <a:lnTo>
                  <a:pt x="3144" y="3557"/>
                </a:lnTo>
                <a:lnTo>
                  <a:pt x="3143" y="3569"/>
                </a:lnTo>
                <a:lnTo>
                  <a:pt x="3147" y="3573"/>
                </a:lnTo>
                <a:lnTo>
                  <a:pt x="3154" y="3580"/>
                </a:lnTo>
                <a:lnTo>
                  <a:pt x="3173" y="3586"/>
                </a:lnTo>
                <a:lnTo>
                  <a:pt x="3185" y="3584"/>
                </a:lnTo>
                <a:lnTo>
                  <a:pt x="3205" y="3579"/>
                </a:lnTo>
                <a:lnTo>
                  <a:pt x="3239" y="3557"/>
                </a:lnTo>
                <a:lnTo>
                  <a:pt x="3252" y="3541"/>
                </a:lnTo>
                <a:lnTo>
                  <a:pt x="3257" y="3533"/>
                </a:lnTo>
                <a:lnTo>
                  <a:pt x="3257" y="3524"/>
                </a:lnTo>
                <a:close/>
                <a:moveTo>
                  <a:pt x="3680" y="2765"/>
                </a:moveTo>
                <a:lnTo>
                  <a:pt x="3675" y="2755"/>
                </a:lnTo>
                <a:lnTo>
                  <a:pt x="3664" y="2739"/>
                </a:lnTo>
                <a:lnTo>
                  <a:pt x="3654" y="2733"/>
                </a:lnTo>
                <a:lnTo>
                  <a:pt x="3652" y="2734"/>
                </a:lnTo>
                <a:lnTo>
                  <a:pt x="3650" y="2740"/>
                </a:lnTo>
                <a:lnTo>
                  <a:pt x="3650" y="2746"/>
                </a:lnTo>
                <a:lnTo>
                  <a:pt x="3651" y="2752"/>
                </a:lnTo>
                <a:lnTo>
                  <a:pt x="3652" y="2757"/>
                </a:lnTo>
                <a:lnTo>
                  <a:pt x="3658" y="2765"/>
                </a:lnTo>
                <a:lnTo>
                  <a:pt x="3671" y="2769"/>
                </a:lnTo>
                <a:lnTo>
                  <a:pt x="3680" y="2765"/>
                </a:lnTo>
                <a:close/>
                <a:moveTo>
                  <a:pt x="2678" y="2772"/>
                </a:moveTo>
                <a:lnTo>
                  <a:pt x="2677" y="2773"/>
                </a:lnTo>
                <a:lnTo>
                  <a:pt x="2677" y="2776"/>
                </a:lnTo>
                <a:lnTo>
                  <a:pt x="2674" y="2801"/>
                </a:lnTo>
                <a:lnTo>
                  <a:pt x="2665" y="2824"/>
                </a:lnTo>
                <a:lnTo>
                  <a:pt x="2664" y="2827"/>
                </a:lnTo>
                <a:lnTo>
                  <a:pt x="2661" y="2830"/>
                </a:lnTo>
                <a:lnTo>
                  <a:pt x="2638" y="2851"/>
                </a:lnTo>
                <a:lnTo>
                  <a:pt x="2609" y="2866"/>
                </a:lnTo>
                <a:lnTo>
                  <a:pt x="2592" y="2874"/>
                </a:lnTo>
                <a:lnTo>
                  <a:pt x="2577" y="2886"/>
                </a:lnTo>
                <a:lnTo>
                  <a:pt x="2572" y="2891"/>
                </a:lnTo>
                <a:lnTo>
                  <a:pt x="2564" y="2894"/>
                </a:lnTo>
                <a:lnTo>
                  <a:pt x="2559" y="2894"/>
                </a:lnTo>
                <a:lnTo>
                  <a:pt x="2554" y="2893"/>
                </a:lnTo>
                <a:lnTo>
                  <a:pt x="2540" y="2891"/>
                </a:lnTo>
                <a:lnTo>
                  <a:pt x="2526" y="2894"/>
                </a:lnTo>
                <a:lnTo>
                  <a:pt x="2523" y="2896"/>
                </a:lnTo>
                <a:lnTo>
                  <a:pt x="2520" y="2897"/>
                </a:lnTo>
                <a:lnTo>
                  <a:pt x="2482" y="2930"/>
                </a:lnTo>
                <a:lnTo>
                  <a:pt x="2441" y="2961"/>
                </a:lnTo>
                <a:lnTo>
                  <a:pt x="2439" y="2962"/>
                </a:lnTo>
                <a:lnTo>
                  <a:pt x="2438" y="2964"/>
                </a:lnTo>
                <a:lnTo>
                  <a:pt x="2432" y="2975"/>
                </a:lnTo>
                <a:lnTo>
                  <a:pt x="2432" y="3000"/>
                </a:lnTo>
                <a:lnTo>
                  <a:pt x="2436" y="3011"/>
                </a:lnTo>
                <a:lnTo>
                  <a:pt x="2442" y="3021"/>
                </a:lnTo>
                <a:lnTo>
                  <a:pt x="2446" y="3033"/>
                </a:lnTo>
                <a:lnTo>
                  <a:pt x="2451" y="3044"/>
                </a:lnTo>
                <a:lnTo>
                  <a:pt x="2451" y="3056"/>
                </a:lnTo>
                <a:lnTo>
                  <a:pt x="2449" y="3077"/>
                </a:lnTo>
                <a:lnTo>
                  <a:pt x="2431" y="3116"/>
                </a:lnTo>
                <a:lnTo>
                  <a:pt x="2413" y="3134"/>
                </a:lnTo>
                <a:lnTo>
                  <a:pt x="2403" y="3144"/>
                </a:lnTo>
                <a:lnTo>
                  <a:pt x="2389" y="3151"/>
                </a:lnTo>
                <a:lnTo>
                  <a:pt x="2377" y="3157"/>
                </a:lnTo>
                <a:lnTo>
                  <a:pt x="2367" y="3165"/>
                </a:lnTo>
                <a:lnTo>
                  <a:pt x="2356" y="3180"/>
                </a:lnTo>
                <a:lnTo>
                  <a:pt x="2346" y="3210"/>
                </a:lnTo>
                <a:lnTo>
                  <a:pt x="2349" y="3227"/>
                </a:lnTo>
                <a:lnTo>
                  <a:pt x="2356" y="3234"/>
                </a:lnTo>
                <a:lnTo>
                  <a:pt x="2363" y="3242"/>
                </a:lnTo>
                <a:lnTo>
                  <a:pt x="2370" y="3250"/>
                </a:lnTo>
                <a:lnTo>
                  <a:pt x="2380" y="3260"/>
                </a:lnTo>
                <a:lnTo>
                  <a:pt x="2395" y="3266"/>
                </a:lnTo>
                <a:lnTo>
                  <a:pt x="2399" y="3268"/>
                </a:lnTo>
                <a:lnTo>
                  <a:pt x="2402" y="3268"/>
                </a:lnTo>
                <a:lnTo>
                  <a:pt x="2425" y="3275"/>
                </a:lnTo>
                <a:lnTo>
                  <a:pt x="2472" y="3282"/>
                </a:lnTo>
                <a:lnTo>
                  <a:pt x="2497" y="3280"/>
                </a:lnTo>
                <a:lnTo>
                  <a:pt x="2504" y="3279"/>
                </a:lnTo>
                <a:lnTo>
                  <a:pt x="2511" y="3276"/>
                </a:lnTo>
                <a:lnTo>
                  <a:pt x="2534" y="3265"/>
                </a:lnTo>
                <a:lnTo>
                  <a:pt x="2566" y="3230"/>
                </a:lnTo>
                <a:lnTo>
                  <a:pt x="2577" y="3208"/>
                </a:lnTo>
                <a:lnTo>
                  <a:pt x="2580" y="3203"/>
                </a:lnTo>
                <a:lnTo>
                  <a:pt x="2583" y="3198"/>
                </a:lnTo>
                <a:lnTo>
                  <a:pt x="2592" y="3180"/>
                </a:lnTo>
                <a:lnTo>
                  <a:pt x="2595" y="3162"/>
                </a:lnTo>
                <a:lnTo>
                  <a:pt x="2595" y="3155"/>
                </a:lnTo>
                <a:lnTo>
                  <a:pt x="2589" y="3148"/>
                </a:lnTo>
                <a:lnTo>
                  <a:pt x="2583" y="3146"/>
                </a:lnTo>
                <a:lnTo>
                  <a:pt x="2579" y="3146"/>
                </a:lnTo>
                <a:lnTo>
                  <a:pt x="2575" y="3144"/>
                </a:lnTo>
                <a:lnTo>
                  <a:pt x="2567" y="3135"/>
                </a:lnTo>
                <a:lnTo>
                  <a:pt x="2566" y="3115"/>
                </a:lnTo>
                <a:lnTo>
                  <a:pt x="2572" y="3105"/>
                </a:lnTo>
                <a:lnTo>
                  <a:pt x="2575" y="3100"/>
                </a:lnTo>
                <a:lnTo>
                  <a:pt x="2579" y="3099"/>
                </a:lnTo>
                <a:lnTo>
                  <a:pt x="2590" y="3096"/>
                </a:lnTo>
                <a:lnTo>
                  <a:pt x="2613" y="3095"/>
                </a:lnTo>
                <a:lnTo>
                  <a:pt x="2625" y="3098"/>
                </a:lnTo>
                <a:lnTo>
                  <a:pt x="2649" y="3086"/>
                </a:lnTo>
                <a:lnTo>
                  <a:pt x="2674" y="3074"/>
                </a:lnTo>
                <a:lnTo>
                  <a:pt x="2684" y="3070"/>
                </a:lnTo>
                <a:lnTo>
                  <a:pt x="2694" y="3067"/>
                </a:lnTo>
                <a:lnTo>
                  <a:pt x="2701" y="3064"/>
                </a:lnTo>
                <a:lnTo>
                  <a:pt x="2710" y="3054"/>
                </a:lnTo>
                <a:lnTo>
                  <a:pt x="2711" y="3047"/>
                </a:lnTo>
                <a:lnTo>
                  <a:pt x="2711" y="3043"/>
                </a:lnTo>
                <a:lnTo>
                  <a:pt x="2710" y="3038"/>
                </a:lnTo>
                <a:lnTo>
                  <a:pt x="2697" y="2998"/>
                </a:lnTo>
                <a:lnTo>
                  <a:pt x="2684" y="2956"/>
                </a:lnTo>
                <a:lnTo>
                  <a:pt x="2682" y="2951"/>
                </a:lnTo>
                <a:lnTo>
                  <a:pt x="2678" y="2946"/>
                </a:lnTo>
                <a:lnTo>
                  <a:pt x="2674" y="2940"/>
                </a:lnTo>
                <a:lnTo>
                  <a:pt x="2671" y="2927"/>
                </a:lnTo>
                <a:lnTo>
                  <a:pt x="2672" y="2920"/>
                </a:lnTo>
                <a:lnTo>
                  <a:pt x="2677" y="2910"/>
                </a:lnTo>
                <a:lnTo>
                  <a:pt x="2693" y="2900"/>
                </a:lnTo>
                <a:lnTo>
                  <a:pt x="2704" y="2899"/>
                </a:lnTo>
                <a:lnTo>
                  <a:pt x="2720" y="2897"/>
                </a:lnTo>
                <a:lnTo>
                  <a:pt x="2734" y="2890"/>
                </a:lnTo>
                <a:lnTo>
                  <a:pt x="2750" y="2879"/>
                </a:lnTo>
                <a:lnTo>
                  <a:pt x="2759" y="2863"/>
                </a:lnTo>
                <a:lnTo>
                  <a:pt x="2763" y="2854"/>
                </a:lnTo>
                <a:lnTo>
                  <a:pt x="2770" y="2845"/>
                </a:lnTo>
                <a:lnTo>
                  <a:pt x="2792" y="2822"/>
                </a:lnTo>
                <a:lnTo>
                  <a:pt x="2815" y="2801"/>
                </a:lnTo>
                <a:lnTo>
                  <a:pt x="2821" y="2795"/>
                </a:lnTo>
                <a:lnTo>
                  <a:pt x="2821" y="2789"/>
                </a:lnTo>
                <a:lnTo>
                  <a:pt x="2818" y="2783"/>
                </a:lnTo>
                <a:lnTo>
                  <a:pt x="2813" y="2781"/>
                </a:lnTo>
                <a:lnTo>
                  <a:pt x="2798" y="2772"/>
                </a:lnTo>
                <a:lnTo>
                  <a:pt x="2764" y="2762"/>
                </a:lnTo>
                <a:lnTo>
                  <a:pt x="2747" y="2760"/>
                </a:lnTo>
                <a:lnTo>
                  <a:pt x="2743" y="2759"/>
                </a:lnTo>
                <a:lnTo>
                  <a:pt x="2739" y="2760"/>
                </a:lnTo>
                <a:lnTo>
                  <a:pt x="2731" y="2765"/>
                </a:lnTo>
                <a:lnTo>
                  <a:pt x="2724" y="2769"/>
                </a:lnTo>
                <a:lnTo>
                  <a:pt x="2718" y="2763"/>
                </a:lnTo>
                <a:lnTo>
                  <a:pt x="2708" y="2760"/>
                </a:lnTo>
                <a:lnTo>
                  <a:pt x="2700" y="2759"/>
                </a:lnTo>
                <a:lnTo>
                  <a:pt x="2684" y="2765"/>
                </a:lnTo>
                <a:lnTo>
                  <a:pt x="2678" y="2772"/>
                </a:lnTo>
                <a:close/>
                <a:moveTo>
                  <a:pt x="2681" y="2465"/>
                </a:moveTo>
                <a:lnTo>
                  <a:pt x="2680" y="2465"/>
                </a:lnTo>
                <a:lnTo>
                  <a:pt x="2680" y="2466"/>
                </a:lnTo>
                <a:lnTo>
                  <a:pt x="2654" y="2508"/>
                </a:lnTo>
                <a:lnTo>
                  <a:pt x="2626" y="2550"/>
                </a:lnTo>
                <a:lnTo>
                  <a:pt x="2618" y="2562"/>
                </a:lnTo>
                <a:lnTo>
                  <a:pt x="2608" y="2572"/>
                </a:lnTo>
                <a:lnTo>
                  <a:pt x="2572" y="2603"/>
                </a:lnTo>
                <a:lnTo>
                  <a:pt x="2528" y="2629"/>
                </a:lnTo>
                <a:lnTo>
                  <a:pt x="2514" y="2638"/>
                </a:lnTo>
                <a:lnTo>
                  <a:pt x="2498" y="2647"/>
                </a:lnTo>
                <a:lnTo>
                  <a:pt x="2493" y="2654"/>
                </a:lnTo>
                <a:lnTo>
                  <a:pt x="2494" y="2662"/>
                </a:lnTo>
                <a:lnTo>
                  <a:pt x="2503" y="2668"/>
                </a:lnTo>
                <a:lnTo>
                  <a:pt x="2521" y="2675"/>
                </a:lnTo>
                <a:lnTo>
                  <a:pt x="2533" y="2674"/>
                </a:lnTo>
                <a:lnTo>
                  <a:pt x="2541" y="2672"/>
                </a:lnTo>
                <a:lnTo>
                  <a:pt x="2552" y="2668"/>
                </a:lnTo>
                <a:lnTo>
                  <a:pt x="2563" y="2664"/>
                </a:lnTo>
                <a:lnTo>
                  <a:pt x="2575" y="2660"/>
                </a:lnTo>
                <a:lnTo>
                  <a:pt x="2586" y="2658"/>
                </a:lnTo>
                <a:lnTo>
                  <a:pt x="2596" y="2661"/>
                </a:lnTo>
                <a:lnTo>
                  <a:pt x="2623" y="2674"/>
                </a:lnTo>
                <a:lnTo>
                  <a:pt x="2646" y="2690"/>
                </a:lnTo>
                <a:lnTo>
                  <a:pt x="2649" y="2687"/>
                </a:lnTo>
                <a:lnTo>
                  <a:pt x="2657" y="2684"/>
                </a:lnTo>
                <a:lnTo>
                  <a:pt x="2658" y="2675"/>
                </a:lnTo>
                <a:lnTo>
                  <a:pt x="2659" y="2655"/>
                </a:lnTo>
                <a:lnTo>
                  <a:pt x="2659" y="2634"/>
                </a:lnTo>
                <a:lnTo>
                  <a:pt x="2661" y="2619"/>
                </a:lnTo>
                <a:lnTo>
                  <a:pt x="2664" y="2605"/>
                </a:lnTo>
                <a:lnTo>
                  <a:pt x="2668" y="2582"/>
                </a:lnTo>
                <a:lnTo>
                  <a:pt x="2668" y="2560"/>
                </a:lnTo>
                <a:lnTo>
                  <a:pt x="2668" y="2541"/>
                </a:lnTo>
                <a:lnTo>
                  <a:pt x="2672" y="2521"/>
                </a:lnTo>
                <a:lnTo>
                  <a:pt x="2681" y="2497"/>
                </a:lnTo>
                <a:lnTo>
                  <a:pt x="2687" y="2472"/>
                </a:lnTo>
                <a:lnTo>
                  <a:pt x="2688" y="2469"/>
                </a:lnTo>
                <a:lnTo>
                  <a:pt x="2685" y="2465"/>
                </a:lnTo>
                <a:lnTo>
                  <a:pt x="2681" y="2465"/>
                </a:lnTo>
                <a:close/>
                <a:moveTo>
                  <a:pt x="3511" y="3880"/>
                </a:moveTo>
                <a:lnTo>
                  <a:pt x="3490" y="3897"/>
                </a:lnTo>
                <a:lnTo>
                  <a:pt x="3471" y="3917"/>
                </a:lnTo>
                <a:lnTo>
                  <a:pt x="3461" y="3929"/>
                </a:lnTo>
                <a:lnTo>
                  <a:pt x="3454" y="3943"/>
                </a:lnTo>
                <a:lnTo>
                  <a:pt x="3449" y="3953"/>
                </a:lnTo>
                <a:lnTo>
                  <a:pt x="3432" y="3968"/>
                </a:lnTo>
                <a:lnTo>
                  <a:pt x="3421" y="3971"/>
                </a:lnTo>
                <a:lnTo>
                  <a:pt x="3370" y="3978"/>
                </a:lnTo>
                <a:lnTo>
                  <a:pt x="3319" y="3981"/>
                </a:lnTo>
                <a:lnTo>
                  <a:pt x="3300" y="3979"/>
                </a:lnTo>
                <a:lnTo>
                  <a:pt x="3284" y="3973"/>
                </a:lnTo>
                <a:lnTo>
                  <a:pt x="3272" y="3966"/>
                </a:lnTo>
                <a:lnTo>
                  <a:pt x="3255" y="3948"/>
                </a:lnTo>
                <a:lnTo>
                  <a:pt x="3249" y="3936"/>
                </a:lnTo>
                <a:lnTo>
                  <a:pt x="3239" y="3919"/>
                </a:lnTo>
                <a:lnTo>
                  <a:pt x="3222" y="3907"/>
                </a:lnTo>
                <a:lnTo>
                  <a:pt x="3215" y="3904"/>
                </a:lnTo>
                <a:lnTo>
                  <a:pt x="3209" y="3909"/>
                </a:lnTo>
                <a:lnTo>
                  <a:pt x="3206" y="3912"/>
                </a:lnTo>
                <a:lnTo>
                  <a:pt x="3203" y="3916"/>
                </a:lnTo>
                <a:lnTo>
                  <a:pt x="3189" y="3937"/>
                </a:lnTo>
                <a:lnTo>
                  <a:pt x="3152" y="3973"/>
                </a:lnTo>
                <a:lnTo>
                  <a:pt x="3127" y="3985"/>
                </a:lnTo>
                <a:lnTo>
                  <a:pt x="3117" y="3989"/>
                </a:lnTo>
                <a:lnTo>
                  <a:pt x="3110" y="3994"/>
                </a:lnTo>
                <a:lnTo>
                  <a:pt x="3088" y="4008"/>
                </a:lnTo>
                <a:lnTo>
                  <a:pt x="3070" y="4022"/>
                </a:lnTo>
                <a:lnTo>
                  <a:pt x="3065" y="4025"/>
                </a:lnTo>
                <a:lnTo>
                  <a:pt x="3062" y="4027"/>
                </a:lnTo>
                <a:lnTo>
                  <a:pt x="3048" y="4031"/>
                </a:lnTo>
                <a:lnTo>
                  <a:pt x="3021" y="4030"/>
                </a:lnTo>
                <a:lnTo>
                  <a:pt x="3009" y="4022"/>
                </a:lnTo>
                <a:lnTo>
                  <a:pt x="2995" y="4014"/>
                </a:lnTo>
                <a:lnTo>
                  <a:pt x="2983" y="3988"/>
                </a:lnTo>
                <a:lnTo>
                  <a:pt x="2986" y="3971"/>
                </a:lnTo>
                <a:lnTo>
                  <a:pt x="2988" y="3963"/>
                </a:lnTo>
                <a:lnTo>
                  <a:pt x="2992" y="3956"/>
                </a:lnTo>
                <a:lnTo>
                  <a:pt x="2998" y="3948"/>
                </a:lnTo>
                <a:lnTo>
                  <a:pt x="3005" y="3937"/>
                </a:lnTo>
                <a:lnTo>
                  <a:pt x="3005" y="3936"/>
                </a:lnTo>
                <a:lnTo>
                  <a:pt x="3005" y="3933"/>
                </a:lnTo>
                <a:lnTo>
                  <a:pt x="3005" y="3932"/>
                </a:lnTo>
                <a:lnTo>
                  <a:pt x="3003" y="3930"/>
                </a:lnTo>
                <a:lnTo>
                  <a:pt x="2944" y="3961"/>
                </a:lnTo>
                <a:lnTo>
                  <a:pt x="2881" y="3984"/>
                </a:lnTo>
                <a:lnTo>
                  <a:pt x="2872" y="3986"/>
                </a:lnTo>
                <a:lnTo>
                  <a:pt x="2862" y="3988"/>
                </a:lnTo>
                <a:lnTo>
                  <a:pt x="2821" y="3992"/>
                </a:lnTo>
                <a:lnTo>
                  <a:pt x="2777" y="3999"/>
                </a:lnTo>
                <a:lnTo>
                  <a:pt x="2731" y="4007"/>
                </a:lnTo>
                <a:lnTo>
                  <a:pt x="2644" y="4002"/>
                </a:lnTo>
                <a:lnTo>
                  <a:pt x="2600" y="3991"/>
                </a:lnTo>
                <a:lnTo>
                  <a:pt x="2570" y="3981"/>
                </a:lnTo>
                <a:lnTo>
                  <a:pt x="2539" y="3969"/>
                </a:lnTo>
                <a:lnTo>
                  <a:pt x="2500" y="3955"/>
                </a:lnTo>
                <a:lnTo>
                  <a:pt x="2459" y="3943"/>
                </a:lnTo>
                <a:lnTo>
                  <a:pt x="2448" y="3940"/>
                </a:lnTo>
                <a:lnTo>
                  <a:pt x="2436" y="3935"/>
                </a:lnTo>
                <a:lnTo>
                  <a:pt x="2413" y="3924"/>
                </a:lnTo>
                <a:lnTo>
                  <a:pt x="2392" y="3913"/>
                </a:lnTo>
                <a:lnTo>
                  <a:pt x="2377" y="3904"/>
                </a:lnTo>
                <a:lnTo>
                  <a:pt x="2362" y="3896"/>
                </a:lnTo>
                <a:lnTo>
                  <a:pt x="2331" y="3877"/>
                </a:lnTo>
                <a:lnTo>
                  <a:pt x="2287" y="3829"/>
                </a:lnTo>
                <a:lnTo>
                  <a:pt x="2271" y="3798"/>
                </a:lnTo>
                <a:lnTo>
                  <a:pt x="2264" y="3779"/>
                </a:lnTo>
                <a:lnTo>
                  <a:pt x="2258" y="3760"/>
                </a:lnTo>
                <a:lnTo>
                  <a:pt x="2252" y="3721"/>
                </a:lnTo>
                <a:lnTo>
                  <a:pt x="2248" y="3682"/>
                </a:lnTo>
                <a:lnTo>
                  <a:pt x="2248" y="3672"/>
                </a:lnTo>
                <a:lnTo>
                  <a:pt x="2245" y="3662"/>
                </a:lnTo>
                <a:lnTo>
                  <a:pt x="2233" y="3620"/>
                </a:lnTo>
                <a:lnTo>
                  <a:pt x="2213" y="3583"/>
                </a:lnTo>
                <a:lnTo>
                  <a:pt x="2210" y="3577"/>
                </a:lnTo>
                <a:lnTo>
                  <a:pt x="2205" y="3573"/>
                </a:lnTo>
                <a:lnTo>
                  <a:pt x="2179" y="3554"/>
                </a:lnTo>
                <a:lnTo>
                  <a:pt x="2151" y="3540"/>
                </a:lnTo>
                <a:lnTo>
                  <a:pt x="2149" y="3538"/>
                </a:lnTo>
                <a:lnTo>
                  <a:pt x="2146" y="3538"/>
                </a:lnTo>
                <a:lnTo>
                  <a:pt x="2128" y="3537"/>
                </a:lnTo>
                <a:lnTo>
                  <a:pt x="2095" y="3546"/>
                </a:lnTo>
                <a:lnTo>
                  <a:pt x="2079" y="3554"/>
                </a:lnTo>
                <a:lnTo>
                  <a:pt x="2062" y="3563"/>
                </a:lnTo>
                <a:lnTo>
                  <a:pt x="2044" y="3567"/>
                </a:lnTo>
                <a:lnTo>
                  <a:pt x="2023" y="3570"/>
                </a:lnTo>
                <a:lnTo>
                  <a:pt x="1987" y="3567"/>
                </a:lnTo>
                <a:lnTo>
                  <a:pt x="1969" y="3563"/>
                </a:lnTo>
                <a:lnTo>
                  <a:pt x="1966" y="3563"/>
                </a:lnTo>
                <a:lnTo>
                  <a:pt x="1963" y="3563"/>
                </a:lnTo>
                <a:lnTo>
                  <a:pt x="1944" y="3564"/>
                </a:lnTo>
                <a:lnTo>
                  <a:pt x="1926" y="3572"/>
                </a:lnTo>
                <a:lnTo>
                  <a:pt x="1913" y="3579"/>
                </a:lnTo>
                <a:lnTo>
                  <a:pt x="1884" y="3586"/>
                </a:lnTo>
                <a:lnTo>
                  <a:pt x="1868" y="3584"/>
                </a:lnTo>
                <a:lnTo>
                  <a:pt x="1868" y="3583"/>
                </a:lnTo>
                <a:lnTo>
                  <a:pt x="1849" y="3576"/>
                </a:lnTo>
                <a:lnTo>
                  <a:pt x="1828" y="3550"/>
                </a:lnTo>
                <a:lnTo>
                  <a:pt x="1825" y="3531"/>
                </a:lnTo>
                <a:lnTo>
                  <a:pt x="1823" y="3508"/>
                </a:lnTo>
                <a:lnTo>
                  <a:pt x="1828" y="3485"/>
                </a:lnTo>
                <a:lnTo>
                  <a:pt x="1828" y="3482"/>
                </a:lnTo>
                <a:lnTo>
                  <a:pt x="1826" y="3479"/>
                </a:lnTo>
                <a:lnTo>
                  <a:pt x="1823" y="3469"/>
                </a:lnTo>
                <a:lnTo>
                  <a:pt x="1819" y="3459"/>
                </a:lnTo>
                <a:lnTo>
                  <a:pt x="1805" y="3426"/>
                </a:lnTo>
                <a:lnTo>
                  <a:pt x="1797" y="3390"/>
                </a:lnTo>
                <a:lnTo>
                  <a:pt x="1789" y="3387"/>
                </a:lnTo>
                <a:lnTo>
                  <a:pt x="1779" y="3391"/>
                </a:lnTo>
                <a:lnTo>
                  <a:pt x="1776" y="3393"/>
                </a:lnTo>
                <a:lnTo>
                  <a:pt x="1772" y="3394"/>
                </a:lnTo>
                <a:lnTo>
                  <a:pt x="1754" y="3393"/>
                </a:lnTo>
                <a:lnTo>
                  <a:pt x="1738" y="3383"/>
                </a:lnTo>
                <a:lnTo>
                  <a:pt x="1728" y="3374"/>
                </a:lnTo>
                <a:lnTo>
                  <a:pt x="1720" y="3365"/>
                </a:lnTo>
                <a:lnTo>
                  <a:pt x="1713" y="3355"/>
                </a:lnTo>
                <a:lnTo>
                  <a:pt x="1713" y="3344"/>
                </a:lnTo>
                <a:lnTo>
                  <a:pt x="1715" y="3331"/>
                </a:lnTo>
                <a:lnTo>
                  <a:pt x="1724" y="3319"/>
                </a:lnTo>
                <a:lnTo>
                  <a:pt x="1734" y="3311"/>
                </a:lnTo>
                <a:lnTo>
                  <a:pt x="1759" y="3299"/>
                </a:lnTo>
                <a:lnTo>
                  <a:pt x="1772" y="3298"/>
                </a:lnTo>
                <a:lnTo>
                  <a:pt x="1779" y="3298"/>
                </a:lnTo>
                <a:lnTo>
                  <a:pt x="1786" y="3301"/>
                </a:lnTo>
                <a:lnTo>
                  <a:pt x="1790" y="3305"/>
                </a:lnTo>
                <a:lnTo>
                  <a:pt x="1793" y="3308"/>
                </a:lnTo>
                <a:lnTo>
                  <a:pt x="1799" y="3309"/>
                </a:lnTo>
                <a:lnTo>
                  <a:pt x="1808" y="3302"/>
                </a:lnTo>
                <a:lnTo>
                  <a:pt x="1810" y="3296"/>
                </a:lnTo>
                <a:lnTo>
                  <a:pt x="1826" y="3255"/>
                </a:lnTo>
                <a:lnTo>
                  <a:pt x="1851" y="3216"/>
                </a:lnTo>
                <a:lnTo>
                  <a:pt x="1852" y="3213"/>
                </a:lnTo>
                <a:lnTo>
                  <a:pt x="1854" y="3208"/>
                </a:lnTo>
                <a:lnTo>
                  <a:pt x="1854" y="3195"/>
                </a:lnTo>
                <a:lnTo>
                  <a:pt x="1848" y="3184"/>
                </a:lnTo>
                <a:lnTo>
                  <a:pt x="1836" y="3167"/>
                </a:lnTo>
                <a:lnTo>
                  <a:pt x="1829" y="3146"/>
                </a:lnTo>
                <a:lnTo>
                  <a:pt x="1826" y="3131"/>
                </a:lnTo>
                <a:lnTo>
                  <a:pt x="1828" y="3100"/>
                </a:lnTo>
                <a:lnTo>
                  <a:pt x="1833" y="3085"/>
                </a:lnTo>
                <a:lnTo>
                  <a:pt x="1842" y="3067"/>
                </a:lnTo>
                <a:lnTo>
                  <a:pt x="1871" y="3041"/>
                </a:lnTo>
                <a:lnTo>
                  <a:pt x="1891" y="3033"/>
                </a:lnTo>
                <a:lnTo>
                  <a:pt x="1901" y="3031"/>
                </a:lnTo>
                <a:lnTo>
                  <a:pt x="1913" y="3031"/>
                </a:lnTo>
                <a:lnTo>
                  <a:pt x="1936" y="3033"/>
                </a:lnTo>
                <a:lnTo>
                  <a:pt x="1973" y="3051"/>
                </a:lnTo>
                <a:lnTo>
                  <a:pt x="1987" y="3067"/>
                </a:lnTo>
                <a:lnTo>
                  <a:pt x="1993" y="3074"/>
                </a:lnTo>
                <a:lnTo>
                  <a:pt x="1997" y="3085"/>
                </a:lnTo>
                <a:lnTo>
                  <a:pt x="2002" y="3095"/>
                </a:lnTo>
                <a:lnTo>
                  <a:pt x="2012" y="3102"/>
                </a:lnTo>
                <a:lnTo>
                  <a:pt x="2019" y="3103"/>
                </a:lnTo>
                <a:lnTo>
                  <a:pt x="2026" y="3102"/>
                </a:lnTo>
                <a:lnTo>
                  <a:pt x="2039" y="3095"/>
                </a:lnTo>
                <a:lnTo>
                  <a:pt x="2052" y="3086"/>
                </a:lnTo>
                <a:lnTo>
                  <a:pt x="2059" y="3082"/>
                </a:lnTo>
                <a:lnTo>
                  <a:pt x="2068" y="3080"/>
                </a:lnTo>
                <a:lnTo>
                  <a:pt x="2092" y="3079"/>
                </a:lnTo>
                <a:lnTo>
                  <a:pt x="2117" y="3083"/>
                </a:lnTo>
                <a:lnTo>
                  <a:pt x="2128" y="3086"/>
                </a:lnTo>
                <a:lnTo>
                  <a:pt x="2140" y="3086"/>
                </a:lnTo>
                <a:lnTo>
                  <a:pt x="2163" y="3087"/>
                </a:lnTo>
                <a:lnTo>
                  <a:pt x="2185" y="3089"/>
                </a:lnTo>
                <a:lnTo>
                  <a:pt x="2205" y="3092"/>
                </a:lnTo>
                <a:lnTo>
                  <a:pt x="2239" y="3102"/>
                </a:lnTo>
                <a:lnTo>
                  <a:pt x="2256" y="3110"/>
                </a:lnTo>
                <a:lnTo>
                  <a:pt x="2262" y="3112"/>
                </a:lnTo>
                <a:lnTo>
                  <a:pt x="2271" y="3110"/>
                </a:lnTo>
                <a:lnTo>
                  <a:pt x="2274" y="3105"/>
                </a:lnTo>
                <a:lnTo>
                  <a:pt x="2278" y="3099"/>
                </a:lnTo>
                <a:lnTo>
                  <a:pt x="2280" y="3092"/>
                </a:lnTo>
                <a:lnTo>
                  <a:pt x="2287" y="3072"/>
                </a:lnTo>
                <a:lnTo>
                  <a:pt x="2305" y="3033"/>
                </a:lnTo>
                <a:lnTo>
                  <a:pt x="2317" y="3014"/>
                </a:lnTo>
                <a:lnTo>
                  <a:pt x="2314" y="3001"/>
                </a:lnTo>
                <a:lnTo>
                  <a:pt x="2317" y="2974"/>
                </a:lnTo>
                <a:lnTo>
                  <a:pt x="2321" y="2961"/>
                </a:lnTo>
                <a:lnTo>
                  <a:pt x="2324" y="2958"/>
                </a:lnTo>
                <a:lnTo>
                  <a:pt x="2326" y="2953"/>
                </a:lnTo>
                <a:lnTo>
                  <a:pt x="2330" y="2945"/>
                </a:lnTo>
                <a:lnTo>
                  <a:pt x="2327" y="2936"/>
                </a:lnTo>
                <a:lnTo>
                  <a:pt x="2318" y="2925"/>
                </a:lnTo>
                <a:lnTo>
                  <a:pt x="2310" y="2913"/>
                </a:lnTo>
                <a:lnTo>
                  <a:pt x="2300" y="2902"/>
                </a:lnTo>
                <a:lnTo>
                  <a:pt x="2288" y="2893"/>
                </a:lnTo>
                <a:lnTo>
                  <a:pt x="2278" y="2886"/>
                </a:lnTo>
                <a:lnTo>
                  <a:pt x="2267" y="2881"/>
                </a:lnTo>
                <a:lnTo>
                  <a:pt x="2248" y="2876"/>
                </a:lnTo>
                <a:lnTo>
                  <a:pt x="2229" y="2868"/>
                </a:lnTo>
                <a:lnTo>
                  <a:pt x="2219" y="2863"/>
                </a:lnTo>
                <a:lnTo>
                  <a:pt x="2215" y="2851"/>
                </a:lnTo>
                <a:lnTo>
                  <a:pt x="2212" y="2842"/>
                </a:lnTo>
                <a:lnTo>
                  <a:pt x="2209" y="2832"/>
                </a:lnTo>
                <a:lnTo>
                  <a:pt x="2200" y="2821"/>
                </a:lnTo>
                <a:lnTo>
                  <a:pt x="2189" y="2814"/>
                </a:lnTo>
                <a:lnTo>
                  <a:pt x="2182" y="2809"/>
                </a:lnTo>
                <a:lnTo>
                  <a:pt x="2174" y="2805"/>
                </a:lnTo>
                <a:lnTo>
                  <a:pt x="2159" y="2791"/>
                </a:lnTo>
                <a:lnTo>
                  <a:pt x="2141" y="2757"/>
                </a:lnTo>
                <a:lnTo>
                  <a:pt x="2137" y="2739"/>
                </a:lnTo>
                <a:lnTo>
                  <a:pt x="2137" y="2727"/>
                </a:lnTo>
                <a:lnTo>
                  <a:pt x="2146" y="2706"/>
                </a:lnTo>
                <a:lnTo>
                  <a:pt x="2156" y="2697"/>
                </a:lnTo>
                <a:lnTo>
                  <a:pt x="2162" y="2691"/>
                </a:lnTo>
                <a:lnTo>
                  <a:pt x="2166" y="2687"/>
                </a:lnTo>
                <a:lnTo>
                  <a:pt x="2182" y="2672"/>
                </a:lnTo>
                <a:lnTo>
                  <a:pt x="2218" y="2652"/>
                </a:lnTo>
                <a:lnTo>
                  <a:pt x="2238" y="2647"/>
                </a:lnTo>
                <a:lnTo>
                  <a:pt x="2245" y="2647"/>
                </a:lnTo>
                <a:lnTo>
                  <a:pt x="2252" y="2649"/>
                </a:lnTo>
                <a:lnTo>
                  <a:pt x="2267" y="2655"/>
                </a:lnTo>
                <a:lnTo>
                  <a:pt x="2285" y="2675"/>
                </a:lnTo>
                <a:lnTo>
                  <a:pt x="2290" y="2688"/>
                </a:lnTo>
                <a:lnTo>
                  <a:pt x="2294" y="2706"/>
                </a:lnTo>
                <a:lnTo>
                  <a:pt x="2294" y="2723"/>
                </a:lnTo>
                <a:lnTo>
                  <a:pt x="2294" y="2724"/>
                </a:lnTo>
                <a:lnTo>
                  <a:pt x="2295" y="2724"/>
                </a:lnTo>
                <a:lnTo>
                  <a:pt x="2300" y="2729"/>
                </a:lnTo>
                <a:lnTo>
                  <a:pt x="2311" y="2729"/>
                </a:lnTo>
                <a:lnTo>
                  <a:pt x="2318" y="2724"/>
                </a:lnTo>
                <a:lnTo>
                  <a:pt x="2327" y="2716"/>
                </a:lnTo>
                <a:lnTo>
                  <a:pt x="2331" y="2704"/>
                </a:lnTo>
                <a:lnTo>
                  <a:pt x="2333" y="2701"/>
                </a:lnTo>
                <a:lnTo>
                  <a:pt x="2334" y="2698"/>
                </a:lnTo>
                <a:lnTo>
                  <a:pt x="2340" y="2693"/>
                </a:lnTo>
                <a:lnTo>
                  <a:pt x="2353" y="2685"/>
                </a:lnTo>
                <a:lnTo>
                  <a:pt x="2360" y="2684"/>
                </a:lnTo>
                <a:lnTo>
                  <a:pt x="2363" y="2683"/>
                </a:lnTo>
                <a:lnTo>
                  <a:pt x="2367" y="2681"/>
                </a:lnTo>
                <a:lnTo>
                  <a:pt x="2372" y="2680"/>
                </a:lnTo>
                <a:lnTo>
                  <a:pt x="2376" y="2675"/>
                </a:lnTo>
                <a:lnTo>
                  <a:pt x="2372" y="2668"/>
                </a:lnTo>
                <a:lnTo>
                  <a:pt x="2315" y="2651"/>
                </a:lnTo>
                <a:lnTo>
                  <a:pt x="2261" y="2632"/>
                </a:lnTo>
                <a:lnTo>
                  <a:pt x="2245" y="2623"/>
                </a:lnTo>
                <a:lnTo>
                  <a:pt x="2232" y="2612"/>
                </a:lnTo>
                <a:lnTo>
                  <a:pt x="2223" y="2602"/>
                </a:lnTo>
                <a:lnTo>
                  <a:pt x="2212" y="2595"/>
                </a:lnTo>
                <a:lnTo>
                  <a:pt x="2179" y="2575"/>
                </a:lnTo>
                <a:lnTo>
                  <a:pt x="2144" y="2554"/>
                </a:lnTo>
                <a:lnTo>
                  <a:pt x="2140" y="2551"/>
                </a:lnTo>
                <a:lnTo>
                  <a:pt x="2136" y="2547"/>
                </a:lnTo>
                <a:lnTo>
                  <a:pt x="2131" y="2541"/>
                </a:lnTo>
                <a:lnTo>
                  <a:pt x="2124" y="2536"/>
                </a:lnTo>
                <a:lnTo>
                  <a:pt x="2120" y="2540"/>
                </a:lnTo>
                <a:lnTo>
                  <a:pt x="2114" y="2541"/>
                </a:lnTo>
                <a:lnTo>
                  <a:pt x="2105" y="2541"/>
                </a:lnTo>
                <a:lnTo>
                  <a:pt x="2098" y="2537"/>
                </a:lnTo>
                <a:lnTo>
                  <a:pt x="2094" y="2533"/>
                </a:lnTo>
                <a:lnTo>
                  <a:pt x="2092" y="2524"/>
                </a:lnTo>
                <a:lnTo>
                  <a:pt x="2095" y="2518"/>
                </a:lnTo>
                <a:lnTo>
                  <a:pt x="2095" y="2515"/>
                </a:lnTo>
                <a:lnTo>
                  <a:pt x="2098" y="2514"/>
                </a:lnTo>
                <a:lnTo>
                  <a:pt x="2105" y="2513"/>
                </a:lnTo>
                <a:lnTo>
                  <a:pt x="2114" y="2513"/>
                </a:lnTo>
                <a:lnTo>
                  <a:pt x="2118" y="2513"/>
                </a:lnTo>
                <a:lnTo>
                  <a:pt x="2120" y="2511"/>
                </a:lnTo>
                <a:lnTo>
                  <a:pt x="2123" y="2494"/>
                </a:lnTo>
                <a:lnTo>
                  <a:pt x="2120" y="2461"/>
                </a:lnTo>
                <a:lnTo>
                  <a:pt x="2115" y="2443"/>
                </a:lnTo>
                <a:lnTo>
                  <a:pt x="2113" y="2439"/>
                </a:lnTo>
                <a:lnTo>
                  <a:pt x="2110" y="2436"/>
                </a:lnTo>
                <a:lnTo>
                  <a:pt x="2105" y="2432"/>
                </a:lnTo>
                <a:lnTo>
                  <a:pt x="2103" y="2410"/>
                </a:lnTo>
                <a:lnTo>
                  <a:pt x="2104" y="2387"/>
                </a:lnTo>
                <a:lnTo>
                  <a:pt x="2105" y="2376"/>
                </a:lnTo>
                <a:lnTo>
                  <a:pt x="2110" y="2366"/>
                </a:lnTo>
                <a:lnTo>
                  <a:pt x="2124" y="2332"/>
                </a:lnTo>
                <a:lnTo>
                  <a:pt x="2140" y="2299"/>
                </a:lnTo>
                <a:lnTo>
                  <a:pt x="2147" y="2288"/>
                </a:lnTo>
                <a:lnTo>
                  <a:pt x="2154" y="2275"/>
                </a:lnTo>
                <a:lnTo>
                  <a:pt x="2170" y="2247"/>
                </a:lnTo>
                <a:lnTo>
                  <a:pt x="2215" y="2200"/>
                </a:lnTo>
                <a:lnTo>
                  <a:pt x="2244" y="2181"/>
                </a:lnTo>
                <a:lnTo>
                  <a:pt x="2291" y="2152"/>
                </a:lnTo>
                <a:lnTo>
                  <a:pt x="2392" y="2102"/>
                </a:lnTo>
                <a:lnTo>
                  <a:pt x="2444" y="2079"/>
                </a:lnTo>
                <a:lnTo>
                  <a:pt x="2455" y="2076"/>
                </a:lnTo>
                <a:lnTo>
                  <a:pt x="2467" y="2075"/>
                </a:lnTo>
                <a:lnTo>
                  <a:pt x="2474" y="2075"/>
                </a:lnTo>
                <a:lnTo>
                  <a:pt x="2482" y="2076"/>
                </a:lnTo>
                <a:lnTo>
                  <a:pt x="2495" y="2080"/>
                </a:lnTo>
                <a:lnTo>
                  <a:pt x="2508" y="2085"/>
                </a:lnTo>
                <a:lnTo>
                  <a:pt x="2516" y="2086"/>
                </a:lnTo>
                <a:lnTo>
                  <a:pt x="2523" y="2088"/>
                </a:lnTo>
                <a:lnTo>
                  <a:pt x="2533" y="2089"/>
                </a:lnTo>
                <a:lnTo>
                  <a:pt x="2547" y="2102"/>
                </a:lnTo>
                <a:lnTo>
                  <a:pt x="2550" y="2111"/>
                </a:lnTo>
                <a:lnTo>
                  <a:pt x="2552" y="2119"/>
                </a:lnTo>
                <a:lnTo>
                  <a:pt x="2553" y="2128"/>
                </a:lnTo>
                <a:lnTo>
                  <a:pt x="2554" y="2139"/>
                </a:lnTo>
                <a:lnTo>
                  <a:pt x="2562" y="2149"/>
                </a:lnTo>
                <a:lnTo>
                  <a:pt x="2563" y="2149"/>
                </a:lnTo>
                <a:lnTo>
                  <a:pt x="2564" y="2149"/>
                </a:lnTo>
                <a:lnTo>
                  <a:pt x="2566" y="2149"/>
                </a:lnTo>
                <a:lnTo>
                  <a:pt x="2567" y="2148"/>
                </a:lnTo>
                <a:lnTo>
                  <a:pt x="2569" y="2148"/>
                </a:lnTo>
                <a:lnTo>
                  <a:pt x="2569" y="2148"/>
                </a:lnTo>
                <a:lnTo>
                  <a:pt x="2570" y="2147"/>
                </a:lnTo>
                <a:lnTo>
                  <a:pt x="2570" y="2147"/>
                </a:lnTo>
                <a:lnTo>
                  <a:pt x="2572" y="2147"/>
                </a:lnTo>
                <a:lnTo>
                  <a:pt x="2572" y="2138"/>
                </a:lnTo>
                <a:lnTo>
                  <a:pt x="2582" y="2125"/>
                </a:lnTo>
                <a:lnTo>
                  <a:pt x="2590" y="2122"/>
                </a:lnTo>
                <a:lnTo>
                  <a:pt x="2599" y="2119"/>
                </a:lnTo>
                <a:lnTo>
                  <a:pt x="2608" y="2122"/>
                </a:lnTo>
                <a:lnTo>
                  <a:pt x="2613" y="2125"/>
                </a:lnTo>
                <a:lnTo>
                  <a:pt x="2619" y="2135"/>
                </a:lnTo>
                <a:lnTo>
                  <a:pt x="2618" y="2142"/>
                </a:lnTo>
                <a:lnTo>
                  <a:pt x="2618" y="2144"/>
                </a:lnTo>
                <a:lnTo>
                  <a:pt x="2616" y="2145"/>
                </a:lnTo>
                <a:lnTo>
                  <a:pt x="2608" y="2157"/>
                </a:lnTo>
                <a:lnTo>
                  <a:pt x="2603" y="2170"/>
                </a:lnTo>
                <a:lnTo>
                  <a:pt x="2612" y="2177"/>
                </a:lnTo>
                <a:lnTo>
                  <a:pt x="2621" y="2184"/>
                </a:lnTo>
                <a:lnTo>
                  <a:pt x="2623" y="2190"/>
                </a:lnTo>
                <a:lnTo>
                  <a:pt x="2626" y="2197"/>
                </a:lnTo>
                <a:lnTo>
                  <a:pt x="2631" y="2213"/>
                </a:lnTo>
                <a:lnTo>
                  <a:pt x="2635" y="2229"/>
                </a:lnTo>
                <a:lnTo>
                  <a:pt x="2636" y="2229"/>
                </a:lnTo>
                <a:lnTo>
                  <a:pt x="2654" y="2249"/>
                </a:lnTo>
                <a:lnTo>
                  <a:pt x="2677" y="2298"/>
                </a:lnTo>
                <a:lnTo>
                  <a:pt x="2684" y="2324"/>
                </a:lnTo>
                <a:lnTo>
                  <a:pt x="2685" y="2330"/>
                </a:lnTo>
                <a:lnTo>
                  <a:pt x="2687" y="2335"/>
                </a:lnTo>
                <a:lnTo>
                  <a:pt x="2691" y="2351"/>
                </a:lnTo>
                <a:lnTo>
                  <a:pt x="2697" y="2366"/>
                </a:lnTo>
                <a:lnTo>
                  <a:pt x="2700" y="2373"/>
                </a:lnTo>
                <a:lnTo>
                  <a:pt x="2698" y="2380"/>
                </a:lnTo>
                <a:lnTo>
                  <a:pt x="2694" y="2400"/>
                </a:lnTo>
                <a:lnTo>
                  <a:pt x="2693" y="2419"/>
                </a:lnTo>
                <a:lnTo>
                  <a:pt x="2691" y="2430"/>
                </a:lnTo>
                <a:lnTo>
                  <a:pt x="2693" y="2442"/>
                </a:lnTo>
                <a:lnTo>
                  <a:pt x="2703" y="2446"/>
                </a:lnTo>
                <a:lnTo>
                  <a:pt x="2713" y="2451"/>
                </a:lnTo>
                <a:lnTo>
                  <a:pt x="2718" y="2455"/>
                </a:lnTo>
                <a:lnTo>
                  <a:pt x="2723" y="2459"/>
                </a:lnTo>
                <a:lnTo>
                  <a:pt x="2726" y="2461"/>
                </a:lnTo>
                <a:lnTo>
                  <a:pt x="2726" y="2462"/>
                </a:lnTo>
                <a:lnTo>
                  <a:pt x="2803" y="2459"/>
                </a:lnTo>
                <a:lnTo>
                  <a:pt x="2881" y="2458"/>
                </a:lnTo>
                <a:lnTo>
                  <a:pt x="2914" y="2459"/>
                </a:lnTo>
                <a:lnTo>
                  <a:pt x="2946" y="2464"/>
                </a:lnTo>
                <a:lnTo>
                  <a:pt x="2972" y="2466"/>
                </a:lnTo>
                <a:lnTo>
                  <a:pt x="2998" y="2462"/>
                </a:lnTo>
                <a:lnTo>
                  <a:pt x="3000" y="2461"/>
                </a:lnTo>
                <a:lnTo>
                  <a:pt x="3003" y="2462"/>
                </a:lnTo>
                <a:lnTo>
                  <a:pt x="3009" y="2465"/>
                </a:lnTo>
                <a:lnTo>
                  <a:pt x="3016" y="2477"/>
                </a:lnTo>
                <a:lnTo>
                  <a:pt x="3016" y="2484"/>
                </a:lnTo>
                <a:lnTo>
                  <a:pt x="3015" y="2498"/>
                </a:lnTo>
                <a:lnTo>
                  <a:pt x="3024" y="2523"/>
                </a:lnTo>
                <a:lnTo>
                  <a:pt x="3031" y="2533"/>
                </a:lnTo>
                <a:lnTo>
                  <a:pt x="3038" y="2541"/>
                </a:lnTo>
                <a:lnTo>
                  <a:pt x="3049" y="2554"/>
                </a:lnTo>
                <a:lnTo>
                  <a:pt x="3064" y="2582"/>
                </a:lnTo>
                <a:lnTo>
                  <a:pt x="3067" y="2598"/>
                </a:lnTo>
                <a:lnTo>
                  <a:pt x="3068" y="2603"/>
                </a:lnTo>
                <a:lnTo>
                  <a:pt x="3070" y="2609"/>
                </a:lnTo>
                <a:lnTo>
                  <a:pt x="3055" y="2636"/>
                </a:lnTo>
                <a:lnTo>
                  <a:pt x="3045" y="2665"/>
                </a:lnTo>
                <a:lnTo>
                  <a:pt x="3042" y="2671"/>
                </a:lnTo>
                <a:lnTo>
                  <a:pt x="3039" y="2677"/>
                </a:lnTo>
                <a:lnTo>
                  <a:pt x="3029" y="2694"/>
                </a:lnTo>
                <a:lnTo>
                  <a:pt x="3003" y="2721"/>
                </a:lnTo>
                <a:lnTo>
                  <a:pt x="2988" y="2733"/>
                </a:lnTo>
                <a:lnTo>
                  <a:pt x="2980" y="2740"/>
                </a:lnTo>
                <a:lnTo>
                  <a:pt x="2979" y="2749"/>
                </a:lnTo>
                <a:lnTo>
                  <a:pt x="2983" y="2757"/>
                </a:lnTo>
                <a:lnTo>
                  <a:pt x="2992" y="2762"/>
                </a:lnTo>
                <a:lnTo>
                  <a:pt x="3012" y="2766"/>
                </a:lnTo>
                <a:lnTo>
                  <a:pt x="3035" y="2765"/>
                </a:lnTo>
                <a:lnTo>
                  <a:pt x="3038" y="2765"/>
                </a:lnTo>
                <a:lnTo>
                  <a:pt x="3042" y="2766"/>
                </a:lnTo>
                <a:lnTo>
                  <a:pt x="3045" y="2768"/>
                </a:lnTo>
                <a:lnTo>
                  <a:pt x="3049" y="2769"/>
                </a:lnTo>
                <a:lnTo>
                  <a:pt x="3062" y="2773"/>
                </a:lnTo>
                <a:lnTo>
                  <a:pt x="3090" y="2769"/>
                </a:lnTo>
                <a:lnTo>
                  <a:pt x="3104" y="2762"/>
                </a:lnTo>
                <a:lnTo>
                  <a:pt x="3120" y="2750"/>
                </a:lnTo>
                <a:lnTo>
                  <a:pt x="3134" y="2734"/>
                </a:lnTo>
                <a:lnTo>
                  <a:pt x="3142" y="2724"/>
                </a:lnTo>
                <a:lnTo>
                  <a:pt x="3152" y="2716"/>
                </a:lnTo>
                <a:lnTo>
                  <a:pt x="3166" y="2703"/>
                </a:lnTo>
                <a:lnTo>
                  <a:pt x="3183" y="2694"/>
                </a:lnTo>
                <a:lnTo>
                  <a:pt x="3188" y="2693"/>
                </a:lnTo>
                <a:lnTo>
                  <a:pt x="3193" y="2693"/>
                </a:lnTo>
                <a:lnTo>
                  <a:pt x="3218" y="2694"/>
                </a:lnTo>
                <a:lnTo>
                  <a:pt x="3262" y="2707"/>
                </a:lnTo>
                <a:lnTo>
                  <a:pt x="3283" y="2719"/>
                </a:lnTo>
                <a:lnTo>
                  <a:pt x="3293" y="2723"/>
                </a:lnTo>
                <a:lnTo>
                  <a:pt x="3304" y="2723"/>
                </a:lnTo>
                <a:lnTo>
                  <a:pt x="3316" y="2721"/>
                </a:lnTo>
                <a:lnTo>
                  <a:pt x="3326" y="2719"/>
                </a:lnTo>
                <a:lnTo>
                  <a:pt x="3329" y="2719"/>
                </a:lnTo>
                <a:lnTo>
                  <a:pt x="3331" y="2719"/>
                </a:lnTo>
                <a:lnTo>
                  <a:pt x="3340" y="2719"/>
                </a:lnTo>
                <a:lnTo>
                  <a:pt x="3349" y="2719"/>
                </a:lnTo>
                <a:lnTo>
                  <a:pt x="3356" y="2719"/>
                </a:lnTo>
                <a:lnTo>
                  <a:pt x="3363" y="2719"/>
                </a:lnTo>
                <a:lnTo>
                  <a:pt x="3353" y="2697"/>
                </a:lnTo>
                <a:lnTo>
                  <a:pt x="3340" y="2677"/>
                </a:lnTo>
                <a:lnTo>
                  <a:pt x="3337" y="2671"/>
                </a:lnTo>
                <a:lnTo>
                  <a:pt x="3336" y="2665"/>
                </a:lnTo>
                <a:lnTo>
                  <a:pt x="3333" y="2644"/>
                </a:lnTo>
                <a:lnTo>
                  <a:pt x="3340" y="2622"/>
                </a:lnTo>
                <a:lnTo>
                  <a:pt x="3342" y="2622"/>
                </a:lnTo>
                <a:lnTo>
                  <a:pt x="3352" y="2609"/>
                </a:lnTo>
                <a:lnTo>
                  <a:pt x="3379" y="2590"/>
                </a:lnTo>
                <a:lnTo>
                  <a:pt x="3395" y="2583"/>
                </a:lnTo>
                <a:lnTo>
                  <a:pt x="3402" y="2580"/>
                </a:lnTo>
                <a:lnTo>
                  <a:pt x="3411" y="2579"/>
                </a:lnTo>
                <a:lnTo>
                  <a:pt x="3413" y="2579"/>
                </a:lnTo>
                <a:lnTo>
                  <a:pt x="3416" y="2579"/>
                </a:lnTo>
                <a:lnTo>
                  <a:pt x="3449" y="2580"/>
                </a:lnTo>
                <a:lnTo>
                  <a:pt x="3483" y="2585"/>
                </a:lnTo>
                <a:lnTo>
                  <a:pt x="3483" y="2586"/>
                </a:lnTo>
                <a:lnTo>
                  <a:pt x="3494" y="2595"/>
                </a:lnTo>
                <a:lnTo>
                  <a:pt x="3504" y="2605"/>
                </a:lnTo>
                <a:lnTo>
                  <a:pt x="3508" y="2609"/>
                </a:lnTo>
                <a:lnTo>
                  <a:pt x="3513" y="2612"/>
                </a:lnTo>
                <a:lnTo>
                  <a:pt x="3517" y="2613"/>
                </a:lnTo>
                <a:lnTo>
                  <a:pt x="3521" y="2612"/>
                </a:lnTo>
                <a:lnTo>
                  <a:pt x="3524" y="2611"/>
                </a:lnTo>
                <a:lnTo>
                  <a:pt x="3526" y="2609"/>
                </a:lnTo>
                <a:lnTo>
                  <a:pt x="3533" y="2605"/>
                </a:lnTo>
                <a:lnTo>
                  <a:pt x="3539" y="2598"/>
                </a:lnTo>
                <a:lnTo>
                  <a:pt x="3543" y="2595"/>
                </a:lnTo>
                <a:lnTo>
                  <a:pt x="3549" y="2592"/>
                </a:lnTo>
                <a:lnTo>
                  <a:pt x="3560" y="2589"/>
                </a:lnTo>
                <a:lnTo>
                  <a:pt x="3573" y="2590"/>
                </a:lnTo>
                <a:lnTo>
                  <a:pt x="3588" y="2593"/>
                </a:lnTo>
                <a:lnTo>
                  <a:pt x="3601" y="2595"/>
                </a:lnTo>
                <a:lnTo>
                  <a:pt x="3605" y="2596"/>
                </a:lnTo>
                <a:lnTo>
                  <a:pt x="3609" y="2598"/>
                </a:lnTo>
                <a:lnTo>
                  <a:pt x="3621" y="2605"/>
                </a:lnTo>
                <a:lnTo>
                  <a:pt x="3629" y="2616"/>
                </a:lnTo>
                <a:lnTo>
                  <a:pt x="3631" y="2621"/>
                </a:lnTo>
                <a:lnTo>
                  <a:pt x="3637" y="2623"/>
                </a:lnTo>
                <a:lnTo>
                  <a:pt x="3639" y="2623"/>
                </a:lnTo>
                <a:lnTo>
                  <a:pt x="3644" y="2622"/>
                </a:lnTo>
                <a:lnTo>
                  <a:pt x="3651" y="2615"/>
                </a:lnTo>
                <a:lnTo>
                  <a:pt x="3658" y="2606"/>
                </a:lnTo>
                <a:lnTo>
                  <a:pt x="3665" y="2599"/>
                </a:lnTo>
                <a:lnTo>
                  <a:pt x="3673" y="2590"/>
                </a:lnTo>
                <a:lnTo>
                  <a:pt x="3671" y="2580"/>
                </a:lnTo>
                <a:lnTo>
                  <a:pt x="3665" y="2570"/>
                </a:lnTo>
                <a:lnTo>
                  <a:pt x="3662" y="2563"/>
                </a:lnTo>
                <a:lnTo>
                  <a:pt x="3660" y="2554"/>
                </a:lnTo>
                <a:lnTo>
                  <a:pt x="3658" y="2541"/>
                </a:lnTo>
                <a:lnTo>
                  <a:pt x="3661" y="2515"/>
                </a:lnTo>
                <a:lnTo>
                  <a:pt x="3667" y="2502"/>
                </a:lnTo>
                <a:lnTo>
                  <a:pt x="3667" y="2502"/>
                </a:lnTo>
                <a:lnTo>
                  <a:pt x="3680" y="2487"/>
                </a:lnTo>
                <a:lnTo>
                  <a:pt x="3713" y="2464"/>
                </a:lnTo>
                <a:lnTo>
                  <a:pt x="3732" y="2458"/>
                </a:lnTo>
                <a:lnTo>
                  <a:pt x="3739" y="2456"/>
                </a:lnTo>
                <a:lnTo>
                  <a:pt x="3744" y="2455"/>
                </a:lnTo>
                <a:lnTo>
                  <a:pt x="3762" y="2455"/>
                </a:lnTo>
                <a:lnTo>
                  <a:pt x="3788" y="2469"/>
                </a:lnTo>
                <a:lnTo>
                  <a:pt x="3796" y="2481"/>
                </a:lnTo>
                <a:lnTo>
                  <a:pt x="3799" y="2488"/>
                </a:lnTo>
                <a:lnTo>
                  <a:pt x="3803" y="2494"/>
                </a:lnTo>
                <a:lnTo>
                  <a:pt x="3809" y="2508"/>
                </a:lnTo>
                <a:lnTo>
                  <a:pt x="3808" y="2537"/>
                </a:lnTo>
                <a:lnTo>
                  <a:pt x="3799" y="2551"/>
                </a:lnTo>
                <a:lnTo>
                  <a:pt x="3783" y="2576"/>
                </a:lnTo>
                <a:lnTo>
                  <a:pt x="3762" y="2598"/>
                </a:lnTo>
                <a:lnTo>
                  <a:pt x="3775" y="2622"/>
                </a:lnTo>
                <a:lnTo>
                  <a:pt x="3780" y="2649"/>
                </a:lnTo>
                <a:lnTo>
                  <a:pt x="3780" y="2655"/>
                </a:lnTo>
                <a:lnTo>
                  <a:pt x="3779" y="2661"/>
                </a:lnTo>
                <a:lnTo>
                  <a:pt x="3775" y="2680"/>
                </a:lnTo>
                <a:lnTo>
                  <a:pt x="3756" y="2710"/>
                </a:lnTo>
                <a:lnTo>
                  <a:pt x="3742" y="2724"/>
                </a:lnTo>
                <a:lnTo>
                  <a:pt x="3736" y="2727"/>
                </a:lnTo>
                <a:lnTo>
                  <a:pt x="3730" y="2732"/>
                </a:lnTo>
                <a:lnTo>
                  <a:pt x="3732" y="2734"/>
                </a:lnTo>
                <a:lnTo>
                  <a:pt x="3733" y="2737"/>
                </a:lnTo>
                <a:lnTo>
                  <a:pt x="3733" y="2740"/>
                </a:lnTo>
                <a:lnTo>
                  <a:pt x="3736" y="2742"/>
                </a:lnTo>
                <a:lnTo>
                  <a:pt x="3737" y="2743"/>
                </a:lnTo>
                <a:lnTo>
                  <a:pt x="3739" y="2745"/>
                </a:lnTo>
                <a:lnTo>
                  <a:pt x="3742" y="2746"/>
                </a:lnTo>
                <a:lnTo>
                  <a:pt x="3744" y="2747"/>
                </a:lnTo>
                <a:lnTo>
                  <a:pt x="3744" y="2747"/>
                </a:lnTo>
                <a:lnTo>
                  <a:pt x="3744" y="2749"/>
                </a:lnTo>
                <a:lnTo>
                  <a:pt x="3747" y="2756"/>
                </a:lnTo>
                <a:lnTo>
                  <a:pt x="3743" y="2769"/>
                </a:lnTo>
                <a:lnTo>
                  <a:pt x="3736" y="2775"/>
                </a:lnTo>
                <a:lnTo>
                  <a:pt x="3719" y="2785"/>
                </a:lnTo>
                <a:lnTo>
                  <a:pt x="3681" y="2792"/>
                </a:lnTo>
                <a:lnTo>
                  <a:pt x="3662" y="2786"/>
                </a:lnTo>
                <a:lnTo>
                  <a:pt x="3647" y="2781"/>
                </a:lnTo>
                <a:lnTo>
                  <a:pt x="3619" y="2762"/>
                </a:lnTo>
                <a:lnTo>
                  <a:pt x="3608" y="2752"/>
                </a:lnTo>
                <a:lnTo>
                  <a:pt x="3603" y="2746"/>
                </a:lnTo>
                <a:lnTo>
                  <a:pt x="3602" y="2739"/>
                </a:lnTo>
                <a:lnTo>
                  <a:pt x="3601" y="2732"/>
                </a:lnTo>
                <a:lnTo>
                  <a:pt x="3602" y="2724"/>
                </a:lnTo>
                <a:lnTo>
                  <a:pt x="3598" y="2721"/>
                </a:lnTo>
                <a:lnTo>
                  <a:pt x="3586" y="2721"/>
                </a:lnTo>
                <a:lnTo>
                  <a:pt x="3580" y="2724"/>
                </a:lnTo>
                <a:lnTo>
                  <a:pt x="3575" y="2727"/>
                </a:lnTo>
                <a:lnTo>
                  <a:pt x="3569" y="2729"/>
                </a:lnTo>
                <a:lnTo>
                  <a:pt x="3550" y="2730"/>
                </a:lnTo>
                <a:lnTo>
                  <a:pt x="3533" y="2724"/>
                </a:lnTo>
                <a:lnTo>
                  <a:pt x="3531" y="2724"/>
                </a:lnTo>
                <a:lnTo>
                  <a:pt x="3529" y="2724"/>
                </a:lnTo>
                <a:lnTo>
                  <a:pt x="3521" y="2724"/>
                </a:lnTo>
                <a:lnTo>
                  <a:pt x="3516" y="2720"/>
                </a:lnTo>
                <a:lnTo>
                  <a:pt x="3513" y="2719"/>
                </a:lnTo>
                <a:lnTo>
                  <a:pt x="3510" y="2717"/>
                </a:lnTo>
                <a:lnTo>
                  <a:pt x="3496" y="2714"/>
                </a:lnTo>
                <a:lnTo>
                  <a:pt x="3483" y="2720"/>
                </a:lnTo>
                <a:lnTo>
                  <a:pt x="3457" y="2733"/>
                </a:lnTo>
                <a:lnTo>
                  <a:pt x="3431" y="2739"/>
                </a:lnTo>
                <a:lnTo>
                  <a:pt x="3424" y="2739"/>
                </a:lnTo>
                <a:lnTo>
                  <a:pt x="3415" y="2737"/>
                </a:lnTo>
                <a:lnTo>
                  <a:pt x="3398" y="2736"/>
                </a:lnTo>
                <a:lnTo>
                  <a:pt x="3379" y="2740"/>
                </a:lnTo>
                <a:lnTo>
                  <a:pt x="3382" y="2755"/>
                </a:lnTo>
                <a:lnTo>
                  <a:pt x="3390" y="2782"/>
                </a:lnTo>
                <a:lnTo>
                  <a:pt x="3398" y="2794"/>
                </a:lnTo>
                <a:lnTo>
                  <a:pt x="3402" y="2801"/>
                </a:lnTo>
                <a:lnTo>
                  <a:pt x="3406" y="2808"/>
                </a:lnTo>
                <a:lnTo>
                  <a:pt x="3416" y="2834"/>
                </a:lnTo>
                <a:lnTo>
                  <a:pt x="3431" y="2889"/>
                </a:lnTo>
                <a:lnTo>
                  <a:pt x="3435" y="2917"/>
                </a:lnTo>
                <a:lnTo>
                  <a:pt x="3435" y="2927"/>
                </a:lnTo>
                <a:lnTo>
                  <a:pt x="3434" y="2938"/>
                </a:lnTo>
                <a:lnTo>
                  <a:pt x="3428" y="2968"/>
                </a:lnTo>
                <a:lnTo>
                  <a:pt x="3416" y="2997"/>
                </a:lnTo>
                <a:lnTo>
                  <a:pt x="3413" y="3004"/>
                </a:lnTo>
                <a:lnTo>
                  <a:pt x="3412" y="3011"/>
                </a:lnTo>
                <a:lnTo>
                  <a:pt x="3412" y="3015"/>
                </a:lnTo>
                <a:lnTo>
                  <a:pt x="3413" y="3021"/>
                </a:lnTo>
                <a:lnTo>
                  <a:pt x="3421" y="3034"/>
                </a:lnTo>
                <a:lnTo>
                  <a:pt x="3445" y="3051"/>
                </a:lnTo>
                <a:lnTo>
                  <a:pt x="3461" y="3054"/>
                </a:lnTo>
                <a:lnTo>
                  <a:pt x="3470" y="3054"/>
                </a:lnTo>
                <a:lnTo>
                  <a:pt x="3478" y="3053"/>
                </a:lnTo>
                <a:lnTo>
                  <a:pt x="3536" y="3037"/>
                </a:lnTo>
                <a:lnTo>
                  <a:pt x="3596" y="3028"/>
                </a:lnTo>
                <a:lnTo>
                  <a:pt x="3614" y="3027"/>
                </a:lnTo>
                <a:lnTo>
                  <a:pt x="3629" y="3028"/>
                </a:lnTo>
                <a:lnTo>
                  <a:pt x="3652" y="3028"/>
                </a:lnTo>
                <a:lnTo>
                  <a:pt x="3696" y="3020"/>
                </a:lnTo>
                <a:lnTo>
                  <a:pt x="3717" y="3010"/>
                </a:lnTo>
                <a:lnTo>
                  <a:pt x="3724" y="3008"/>
                </a:lnTo>
                <a:lnTo>
                  <a:pt x="3730" y="3007"/>
                </a:lnTo>
                <a:lnTo>
                  <a:pt x="3760" y="3005"/>
                </a:lnTo>
                <a:lnTo>
                  <a:pt x="3816" y="2989"/>
                </a:lnTo>
                <a:lnTo>
                  <a:pt x="3842" y="2974"/>
                </a:lnTo>
                <a:lnTo>
                  <a:pt x="3844" y="2972"/>
                </a:lnTo>
                <a:lnTo>
                  <a:pt x="3847" y="2971"/>
                </a:lnTo>
                <a:lnTo>
                  <a:pt x="3860" y="2961"/>
                </a:lnTo>
                <a:lnTo>
                  <a:pt x="3887" y="2952"/>
                </a:lnTo>
                <a:lnTo>
                  <a:pt x="3903" y="2953"/>
                </a:lnTo>
                <a:lnTo>
                  <a:pt x="3913" y="2956"/>
                </a:lnTo>
                <a:lnTo>
                  <a:pt x="3926" y="2966"/>
                </a:lnTo>
                <a:lnTo>
                  <a:pt x="3929" y="2975"/>
                </a:lnTo>
                <a:lnTo>
                  <a:pt x="3930" y="2979"/>
                </a:lnTo>
                <a:lnTo>
                  <a:pt x="3927" y="2982"/>
                </a:lnTo>
                <a:lnTo>
                  <a:pt x="3920" y="2989"/>
                </a:lnTo>
                <a:lnTo>
                  <a:pt x="3914" y="2998"/>
                </a:lnTo>
                <a:lnTo>
                  <a:pt x="3910" y="3007"/>
                </a:lnTo>
                <a:lnTo>
                  <a:pt x="3911" y="3014"/>
                </a:lnTo>
                <a:lnTo>
                  <a:pt x="3913" y="3023"/>
                </a:lnTo>
                <a:lnTo>
                  <a:pt x="3917" y="3030"/>
                </a:lnTo>
                <a:lnTo>
                  <a:pt x="3926" y="3037"/>
                </a:lnTo>
                <a:lnTo>
                  <a:pt x="3947" y="3049"/>
                </a:lnTo>
                <a:lnTo>
                  <a:pt x="3960" y="3051"/>
                </a:lnTo>
                <a:lnTo>
                  <a:pt x="3969" y="3053"/>
                </a:lnTo>
                <a:lnTo>
                  <a:pt x="3979" y="3056"/>
                </a:lnTo>
                <a:lnTo>
                  <a:pt x="4006" y="3063"/>
                </a:lnTo>
                <a:lnTo>
                  <a:pt x="4035" y="3070"/>
                </a:lnTo>
                <a:lnTo>
                  <a:pt x="4044" y="3073"/>
                </a:lnTo>
                <a:lnTo>
                  <a:pt x="4051" y="3079"/>
                </a:lnTo>
                <a:lnTo>
                  <a:pt x="4055" y="3085"/>
                </a:lnTo>
                <a:lnTo>
                  <a:pt x="4055" y="3096"/>
                </a:lnTo>
                <a:lnTo>
                  <a:pt x="4054" y="3102"/>
                </a:lnTo>
                <a:lnTo>
                  <a:pt x="4048" y="3110"/>
                </a:lnTo>
                <a:lnTo>
                  <a:pt x="4041" y="3118"/>
                </a:lnTo>
                <a:lnTo>
                  <a:pt x="4032" y="3125"/>
                </a:lnTo>
                <a:lnTo>
                  <a:pt x="4025" y="3144"/>
                </a:lnTo>
                <a:lnTo>
                  <a:pt x="4027" y="3154"/>
                </a:lnTo>
                <a:lnTo>
                  <a:pt x="4031" y="3168"/>
                </a:lnTo>
                <a:lnTo>
                  <a:pt x="4042" y="3181"/>
                </a:lnTo>
                <a:lnTo>
                  <a:pt x="4047" y="3184"/>
                </a:lnTo>
                <a:lnTo>
                  <a:pt x="4050" y="3190"/>
                </a:lnTo>
                <a:lnTo>
                  <a:pt x="4051" y="3204"/>
                </a:lnTo>
                <a:lnTo>
                  <a:pt x="4045" y="3217"/>
                </a:lnTo>
                <a:lnTo>
                  <a:pt x="4039" y="3224"/>
                </a:lnTo>
                <a:lnTo>
                  <a:pt x="4034" y="3231"/>
                </a:lnTo>
                <a:lnTo>
                  <a:pt x="4029" y="3237"/>
                </a:lnTo>
                <a:lnTo>
                  <a:pt x="4027" y="3243"/>
                </a:lnTo>
                <a:lnTo>
                  <a:pt x="4018" y="3259"/>
                </a:lnTo>
                <a:lnTo>
                  <a:pt x="4009" y="3293"/>
                </a:lnTo>
                <a:lnTo>
                  <a:pt x="4009" y="3311"/>
                </a:lnTo>
                <a:lnTo>
                  <a:pt x="4012" y="3314"/>
                </a:lnTo>
                <a:lnTo>
                  <a:pt x="4014" y="3316"/>
                </a:lnTo>
                <a:lnTo>
                  <a:pt x="4016" y="3318"/>
                </a:lnTo>
                <a:lnTo>
                  <a:pt x="4016" y="3321"/>
                </a:lnTo>
                <a:lnTo>
                  <a:pt x="4018" y="3324"/>
                </a:lnTo>
                <a:lnTo>
                  <a:pt x="4019" y="3327"/>
                </a:lnTo>
                <a:lnTo>
                  <a:pt x="4019" y="3328"/>
                </a:lnTo>
                <a:lnTo>
                  <a:pt x="4019" y="3329"/>
                </a:lnTo>
                <a:lnTo>
                  <a:pt x="4011" y="3337"/>
                </a:lnTo>
                <a:lnTo>
                  <a:pt x="3999" y="3340"/>
                </a:lnTo>
                <a:lnTo>
                  <a:pt x="3993" y="3340"/>
                </a:lnTo>
                <a:lnTo>
                  <a:pt x="3986" y="3340"/>
                </a:lnTo>
                <a:lnTo>
                  <a:pt x="3973" y="3340"/>
                </a:lnTo>
                <a:lnTo>
                  <a:pt x="3960" y="3338"/>
                </a:lnTo>
                <a:lnTo>
                  <a:pt x="3934" y="3347"/>
                </a:lnTo>
                <a:lnTo>
                  <a:pt x="3913" y="3361"/>
                </a:lnTo>
                <a:lnTo>
                  <a:pt x="3907" y="3365"/>
                </a:lnTo>
                <a:lnTo>
                  <a:pt x="3904" y="3370"/>
                </a:lnTo>
                <a:lnTo>
                  <a:pt x="3888" y="3391"/>
                </a:lnTo>
                <a:lnTo>
                  <a:pt x="3880" y="3416"/>
                </a:lnTo>
                <a:lnTo>
                  <a:pt x="3851" y="3419"/>
                </a:lnTo>
                <a:lnTo>
                  <a:pt x="3821" y="3420"/>
                </a:lnTo>
                <a:lnTo>
                  <a:pt x="3808" y="3423"/>
                </a:lnTo>
                <a:lnTo>
                  <a:pt x="3796" y="3430"/>
                </a:lnTo>
                <a:lnTo>
                  <a:pt x="3789" y="3438"/>
                </a:lnTo>
                <a:lnTo>
                  <a:pt x="3788" y="3449"/>
                </a:lnTo>
                <a:lnTo>
                  <a:pt x="3788" y="3452"/>
                </a:lnTo>
                <a:lnTo>
                  <a:pt x="3786" y="3453"/>
                </a:lnTo>
                <a:lnTo>
                  <a:pt x="3783" y="3461"/>
                </a:lnTo>
                <a:lnTo>
                  <a:pt x="3772" y="3468"/>
                </a:lnTo>
                <a:lnTo>
                  <a:pt x="3765" y="3468"/>
                </a:lnTo>
                <a:lnTo>
                  <a:pt x="3762" y="3468"/>
                </a:lnTo>
                <a:lnTo>
                  <a:pt x="3759" y="3468"/>
                </a:lnTo>
                <a:lnTo>
                  <a:pt x="3740" y="3462"/>
                </a:lnTo>
                <a:lnTo>
                  <a:pt x="3700" y="3461"/>
                </a:lnTo>
                <a:lnTo>
                  <a:pt x="3680" y="3463"/>
                </a:lnTo>
                <a:lnTo>
                  <a:pt x="3668" y="3465"/>
                </a:lnTo>
                <a:lnTo>
                  <a:pt x="3657" y="3462"/>
                </a:lnTo>
                <a:lnTo>
                  <a:pt x="3629" y="3455"/>
                </a:lnTo>
                <a:lnTo>
                  <a:pt x="3608" y="3440"/>
                </a:lnTo>
                <a:lnTo>
                  <a:pt x="3593" y="3429"/>
                </a:lnTo>
                <a:lnTo>
                  <a:pt x="3579" y="3420"/>
                </a:lnTo>
                <a:lnTo>
                  <a:pt x="3573" y="3417"/>
                </a:lnTo>
                <a:lnTo>
                  <a:pt x="3567" y="3416"/>
                </a:lnTo>
                <a:lnTo>
                  <a:pt x="3557" y="3416"/>
                </a:lnTo>
                <a:lnTo>
                  <a:pt x="3549" y="3422"/>
                </a:lnTo>
                <a:lnTo>
                  <a:pt x="3521" y="3443"/>
                </a:lnTo>
                <a:lnTo>
                  <a:pt x="3494" y="3465"/>
                </a:lnTo>
                <a:lnTo>
                  <a:pt x="3490" y="3469"/>
                </a:lnTo>
                <a:lnTo>
                  <a:pt x="3484" y="3472"/>
                </a:lnTo>
                <a:lnTo>
                  <a:pt x="3462" y="3485"/>
                </a:lnTo>
                <a:lnTo>
                  <a:pt x="3438" y="3494"/>
                </a:lnTo>
                <a:lnTo>
                  <a:pt x="3435" y="3495"/>
                </a:lnTo>
                <a:lnTo>
                  <a:pt x="3432" y="3498"/>
                </a:lnTo>
                <a:lnTo>
                  <a:pt x="3431" y="3501"/>
                </a:lnTo>
                <a:lnTo>
                  <a:pt x="3429" y="3504"/>
                </a:lnTo>
                <a:lnTo>
                  <a:pt x="3434" y="3515"/>
                </a:lnTo>
                <a:lnTo>
                  <a:pt x="3447" y="3534"/>
                </a:lnTo>
                <a:lnTo>
                  <a:pt x="3457" y="3541"/>
                </a:lnTo>
                <a:lnTo>
                  <a:pt x="3467" y="3548"/>
                </a:lnTo>
                <a:lnTo>
                  <a:pt x="3477" y="3556"/>
                </a:lnTo>
                <a:lnTo>
                  <a:pt x="3494" y="3556"/>
                </a:lnTo>
                <a:lnTo>
                  <a:pt x="3521" y="3567"/>
                </a:lnTo>
                <a:lnTo>
                  <a:pt x="3531" y="3577"/>
                </a:lnTo>
                <a:lnTo>
                  <a:pt x="3543" y="3587"/>
                </a:lnTo>
                <a:lnTo>
                  <a:pt x="3555" y="3597"/>
                </a:lnTo>
                <a:lnTo>
                  <a:pt x="3566" y="3605"/>
                </a:lnTo>
                <a:lnTo>
                  <a:pt x="3576" y="3615"/>
                </a:lnTo>
                <a:lnTo>
                  <a:pt x="3586" y="3626"/>
                </a:lnTo>
                <a:lnTo>
                  <a:pt x="3595" y="3654"/>
                </a:lnTo>
                <a:lnTo>
                  <a:pt x="3593" y="3668"/>
                </a:lnTo>
                <a:lnTo>
                  <a:pt x="3590" y="3685"/>
                </a:lnTo>
                <a:lnTo>
                  <a:pt x="3583" y="3701"/>
                </a:lnTo>
                <a:lnTo>
                  <a:pt x="3573" y="3726"/>
                </a:lnTo>
                <a:lnTo>
                  <a:pt x="3559" y="3778"/>
                </a:lnTo>
                <a:lnTo>
                  <a:pt x="3556" y="3803"/>
                </a:lnTo>
                <a:lnTo>
                  <a:pt x="3555" y="3812"/>
                </a:lnTo>
                <a:lnTo>
                  <a:pt x="3552" y="3821"/>
                </a:lnTo>
                <a:lnTo>
                  <a:pt x="3546" y="3837"/>
                </a:lnTo>
                <a:lnTo>
                  <a:pt x="3526" y="3867"/>
                </a:lnTo>
                <a:lnTo>
                  <a:pt x="3511" y="3880"/>
                </a:lnTo>
                <a:close/>
                <a:moveTo>
                  <a:pt x="2606" y="3017"/>
                </a:moveTo>
                <a:lnTo>
                  <a:pt x="2606" y="3024"/>
                </a:lnTo>
                <a:lnTo>
                  <a:pt x="2598" y="3033"/>
                </a:lnTo>
                <a:lnTo>
                  <a:pt x="2590" y="3036"/>
                </a:lnTo>
                <a:lnTo>
                  <a:pt x="2583" y="3036"/>
                </a:lnTo>
                <a:lnTo>
                  <a:pt x="2572" y="3043"/>
                </a:lnTo>
                <a:lnTo>
                  <a:pt x="2566" y="3049"/>
                </a:lnTo>
                <a:lnTo>
                  <a:pt x="2559" y="3050"/>
                </a:lnTo>
                <a:lnTo>
                  <a:pt x="2549" y="3043"/>
                </a:lnTo>
                <a:lnTo>
                  <a:pt x="2549" y="3036"/>
                </a:lnTo>
                <a:lnTo>
                  <a:pt x="2550" y="3030"/>
                </a:lnTo>
                <a:lnTo>
                  <a:pt x="2554" y="3025"/>
                </a:lnTo>
                <a:lnTo>
                  <a:pt x="2554" y="3020"/>
                </a:lnTo>
                <a:lnTo>
                  <a:pt x="2549" y="3015"/>
                </a:lnTo>
                <a:lnTo>
                  <a:pt x="2543" y="3011"/>
                </a:lnTo>
                <a:lnTo>
                  <a:pt x="2534" y="2998"/>
                </a:lnTo>
                <a:lnTo>
                  <a:pt x="2533" y="2991"/>
                </a:lnTo>
                <a:lnTo>
                  <a:pt x="2518" y="2992"/>
                </a:lnTo>
                <a:lnTo>
                  <a:pt x="2508" y="2985"/>
                </a:lnTo>
                <a:lnTo>
                  <a:pt x="2498" y="2978"/>
                </a:lnTo>
                <a:lnTo>
                  <a:pt x="2490" y="2969"/>
                </a:lnTo>
                <a:lnTo>
                  <a:pt x="2490" y="2956"/>
                </a:lnTo>
                <a:lnTo>
                  <a:pt x="2501" y="2935"/>
                </a:lnTo>
                <a:lnTo>
                  <a:pt x="2513" y="2926"/>
                </a:lnTo>
                <a:lnTo>
                  <a:pt x="2514" y="2925"/>
                </a:lnTo>
                <a:lnTo>
                  <a:pt x="2521" y="2920"/>
                </a:lnTo>
                <a:lnTo>
                  <a:pt x="2537" y="2920"/>
                </a:lnTo>
                <a:lnTo>
                  <a:pt x="2546" y="2925"/>
                </a:lnTo>
                <a:lnTo>
                  <a:pt x="2552" y="2929"/>
                </a:lnTo>
                <a:lnTo>
                  <a:pt x="2556" y="2935"/>
                </a:lnTo>
                <a:lnTo>
                  <a:pt x="2562" y="2945"/>
                </a:lnTo>
                <a:lnTo>
                  <a:pt x="2563" y="2956"/>
                </a:lnTo>
                <a:lnTo>
                  <a:pt x="2563" y="2966"/>
                </a:lnTo>
                <a:lnTo>
                  <a:pt x="2567" y="2975"/>
                </a:lnTo>
                <a:lnTo>
                  <a:pt x="2572" y="2982"/>
                </a:lnTo>
                <a:lnTo>
                  <a:pt x="2576" y="2988"/>
                </a:lnTo>
                <a:lnTo>
                  <a:pt x="2577" y="2991"/>
                </a:lnTo>
                <a:lnTo>
                  <a:pt x="2577" y="2995"/>
                </a:lnTo>
                <a:lnTo>
                  <a:pt x="2586" y="3001"/>
                </a:lnTo>
                <a:lnTo>
                  <a:pt x="2598" y="3005"/>
                </a:lnTo>
                <a:lnTo>
                  <a:pt x="2600" y="3005"/>
                </a:lnTo>
                <a:lnTo>
                  <a:pt x="2602" y="3007"/>
                </a:lnTo>
                <a:lnTo>
                  <a:pt x="2605" y="3011"/>
                </a:lnTo>
                <a:lnTo>
                  <a:pt x="2606" y="3017"/>
                </a:lnTo>
                <a:close/>
                <a:moveTo>
                  <a:pt x="2531" y="3072"/>
                </a:moveTo>
                <a:lnTo>
                  <a:pt x="2537" y="3076"/>
                </a:lnTo>
                <a:lnTo>
                  <a:pt x="2541" y="3087"/>
                </a:lnTo>
                <a:lnTo>
                  <a:pt x="2541" y="3095"/>
                </a:lnTo>
                <a:lnTo>
                  <a:pt x="2540" y="3102"/>
                </a:lnTo>
                <a:lnTo>
                  <a:pt x="2530" y="3113"/>
                </a:lnTo>
                <a:lnTo>
                  <a:pt x="2521" y="3115"/>
                </a:lnTo>
                <a:lnTo>
                  <a:pt x="2518" y="3116"/>
                </a:lnTo>
                <a:lnTo>
                  <a:pt x="2516" y="3116"/>
                </a:lnTo>
                <a:lnTo>
                  <a:pt x="2504" y="3112"/>
                </a:lnTo>
                <a:lnTo>
                  <a:pt x="2495" y="3102"/>
                </a:lnTo>
                <a:lnTo>
                  <a:pt x="2495" y="3095"/>
                </a:lnTo>
                <a:lnTo>
                  <a:pt x="2497" y="3087"/>
                </a:lnTo>
                <a:lnTo>
                  <a:pt x="2497" y="3083"/>
                </a:lnTo>
                <a:lnTo>
                  <a:pt x="2498" y="3080"/>
                </a:lnTo>
                <a:lnTo>
                  <a:pt x="2504" y="3074"/>
                </a:lnTo>
                <a:lnTo>
                  <a:pt x="2516" y="3069"/>
                </a:lnTo>
                <a:lnTo>
                  <a:pt x="2524" y="3070"/>
                </a:lnTo>
                <a:lnTo>
                  <a:pt x="2528" y="3070"/>
                </a:lnTo>
                <a:lnTo>
                  <a:pt x="2531" y="3072"/>
                </a:lnTo>
                <a:close/>
                <a:moveTo>
                  <a:pt x="3724" y="3488"/>
                </a:moveTo>
                <a:lnTo>
                  <a:pt x="3734" y="3488"/>
                </a:lnTo>
                <a:lnTo>
                  <a:pt x="3742" y="3494"/>
                </a:lnTo>
                <a:lnTo>
                  <a:pt x="3740" y="3499"/>
                </a:lnTo>
                <a:lnTo>
                  <a:pt x="3734" y="3511"/>
                </a:lnTo>
                <a:lnTo>
                  <a:pt x="3729" y="3514"/>
                </a:lnTo>
                <a:lnTo>
                  <a:pt x="3724" y="3515"/>
                </a:lnTo>
                <a:lnTo>
                  <a:pt x="3719" y="3515"/>
                </a:lnTo>
                <a:lnTo>
                  <a:pt x="3716" y="3515"/>
                </a:lnTo>
                <a:lnTo>
                  <a:pt x="3711" y="3517"/>
                </a:lnTo>
                <a:lnTo>
                  <a:pt x="3698" y="3523"/>
                </a:lnTo>
                <a:lnTo>
                  <a:pt x="3685" y="3521"/>
                </a:lnTo>
                <a:lnTo>
                  <a:pt x="3688" y="3507"/>
                </a:lnTo>
                <a:lnTo>
                  <a:pt x="3707" y="3489"/>
                </a:lnTo>
                <a:lnTo>
                  <a:pt x="3724" y="3488"/>
                </a:lnTo>
                <a:close/>
                <a:moveTo>
                  <a:pt x="3969" y="3034"/>
                </a:moveTo>
                <a:lnTo>
                  <a:pt x="3969" y="3033"/>
                </a:lnTo>
                <a:lnTo>
                  <a:pt x="3973" y="3033"/>
                </a:lnTo>
                <a:lnTo>
                  <a:pt x="3973" y="3034"/>
                </a:lnTo>
                <a:lnTo>
                  <a:pt x="3969" y="3034"/>
                </a:lnTo>
                <a:close/>
                <a:moveTo>
                  <a:pt x="3985" y="2642"/>
                </a:moveTo>
                <a:lnTo>
                  <a:pt x="3969" y="2634"/>
                </a:lnTo>
                <a:lnTo>
                  <a:pt x="3952" y="2631"/>
                </a:lnTo>
                <a:lnTo>
                  <a:pt x="3936" y="2636"/>
                </a:lnTo>
                <a:lnTo>
                  <a:pt x="3906" y="2638"/>
                </a:lnTo>
                <a:lnTo>
                  <a:pt x="3891" y="2634"/>
                </a:lnTo>
                <a:lnTo>
                  <a:pt x="3881" y="2629"/>
                </a:lnTo>
                <a:lnTo>
                  <a:pt x="3873" y="2621"/>
                </a:lnTo>
                <a:lnTo>
                  <a:pt x="3865" y="2613"/>
                </a:lnTo>
                <a:lnTo>
                  <a:pt x="3864" y="2602"/>
                </a:lnTo>
                <a:lnTo>
                  <a:pt x="3862" y="2598"/>
                </a:lnTo>
                <a:lnTo>
                  <a:pt x="3860" y="2595"/>
                </a:lnTo>
                <a:lnTo>
                  <a:pt x="3868" y="2564"/>
                </a:lnTo>
                <a:lnTo>
                  <a:pt x="3881" y="2536"/>
                </a:lnTo>
                <a:lnTo>
                  <a:pt x="3886" y="2531"/>
                </a:lnTo>
                <a:lnTo>
                  <a:pt x="3890" y="2526"/>
                </a:lnTo>
                <a:lnTo>
                  <a:pt x="3904" y="2515"/>
                </a:lnTo>
                <a:lnTo>
                  <a:pt x="3933" y="2511"/>
                </a:lnTo>
                <a:lnTo>
                  <a:pt x="3949" y="2517"/>
                </a:lnTo>
                <a:lnTo>
                  <a:pt x="3963" y="2526"/>
                </a:lnTo>
                <a:lnTo>
                  <a:pt x="3976" y="2538"/>
                </a:lnTo>
                <a:lnTo>
                  <a:pt x="3988" y="2551"/>
                </a:lnTo>
                <a:lnTo>
                  <a:pt x="4002" y="2563"/>
                </a:lnTo>
                <a:lnTo>
                  <a:pt x="4002" y="2572"/>
                </a:lnTo>
                <a:lnTo>
                  <a:pt x="4011" y="2586"/>
                </a:lnTo>
                <a:lnTo>
                  <a:pt x="4018" y="2590"/>
                </a:lnTo>
                <a:lnTo>
                  <a:pt x="4035" y="2600"/>
                </a:lnTo>
                <a:lnTo>
                  <a:pt x="4058" y="2612"/>
                </a:lnTo>
                <a:lnTo>
                  <a:pt x="4083" y="2618"/>
                </a:lnTo>
                <a:lnTo>
                  <a:pt x="4111" y="2606"/>
                </a:lnTo>
                <a:lnTo>
                  <a:pt x="4137" y="2589"/>
                </a:lnTo>
                <a:lnTo>
                  <a:pt x="4145" y="2585"/>
                </a:lnTo>
                <a:lnTo>
                  <a:pt x="4152" y="2580"/>
                </a:lnTo>
                <a:lnTo>
                  <a:pt x="4179" y="2570"/>
                </a:lnTo>
                <a:lnTo>
                  <a:pt x="4208" y="2566"/>
                </a:lnTo>
                <a:lnTo>
                  <a:pt x="4240" y="2560"/>
                </a:lnTo>
                <a:lnTo>
                  <a:pt x="4283" y="2556"/>
                </a:lnTo>
                <a:lnTo>
                  <a:pt x="4366" y="2563"/>
                </a:lnTo>
                <a:lnTo>
                  <a:pt x="4405" y="2573"/>
                </a:lnTo>
                <a:lnTo>
                  <a:pt x="4424" y="2580"/>
                </a:lnTo>
                <a:lnTo>
                  <a:pt x="4442" y="2590"/>
                </a:lnTo>
                <a:lnTo>
                  <a:pt x="4458" y="2600"/>
                </a:lnTo>
                <a:lnTo>
                  <a:pt x="4481" y="2628"/>
                </a:lnTo>
                <a:lnTo>
                  <a:pt x="4490" y="2644"/>
                </a:lnTo>
                <a:lnTo>
                  <a:pt x="4497" y="2658"/>
                </a:lnTo>
                <a:lnTo>
                  <a:pt x="4500" y="2672"/>
                </a:lnTo>
                <a:lnTo>
                  <a:pt x="4506" y="2691"/>
                </a:lnTo>
                <a:lnTo>
                  <a:pt x="4507" y="2729"/>
                </a:lnTo>
                <a:lnTo>
                  <a:pt x="4506" y="2749"/>
                </a:lnTo>
                <a:lnTo>
                  <a:pt x="4503" y="2757"/>
                </a:lnTo>
                <a:lnTo>
                  <a:pt x="4500" y="2765"/>
                </a:lnTo>
                <a:lnTo>
                  <a:pt x="4487" y="2796"/>
                </a:lnTo>
                <a:lnTo>
                  <a:pt x="4445" y="2850"/>
                </a:lnTo>
                <a:lnTo>
                  <a:pt x="4417" y="2873"/>
                </a:lnTo>
                <a:lnTo>
                  <a:pt x="4378" y="2899"/>
                </a:lnTo>
                <a:lnTo>
                  <a:pt x="4333" y="2917"/>
                </a:lnTo>
                <a:lnTo>
                  <a:pt x="4311" y="2926"/>
                </a:lnTo>
                <a:lnTo>
                  <a:pt x="4267" y="2932"/>
                </a:lnTo>
                <a:lnTo>
                  <a:pt x="4244" y="2930"/>
                </a:lnTo>
                <a:lnTo>
                  <a:pt x="4232" y="2929"/>
                </a:lnTo>
                <a:lnTo>
                  <a:pt x="4221" y="2926"/>
                </a:lnTo>
                <a:lnTo>
                  <a:pt x="4188" y="2916"/>
                </a:lnTo>
                <a:lnTo>
                  <a:pt x="4157" y="2906"/>
                </a:lnTo>
                <a:lnTo>
                  <a:pt x="4155" y="2906"/>
                </a:lnTo>
                <a:lnTo>
                  <a:pt x="4153" y="2906"/>
                </a:lnTo>
                <a:lnTo>
                  <a:pt x="4147" y="2907"/>
                </a:lnTo>
                <a:lnTo>
                  <a:pt x="4145" y="2912"/>
                </a:lnTo>
                <a:lnTo>
                  <a:pt x="4133" y="2919"/>
                </a:lnTo>
                <a:lnTo>
                  <a:pt x="4120" y="2920"/>
                </a:lnTo>
                <a:lnTo>
                  <a:pt x="4111" y="2919"/>
                </a:lnTo>
                <a:lnTo>
                  <a:pt x="4101" y="2910"/>
                </a:lnTo>
                <a:lnTo>
                  <a:pt x="4100" y="2903"/>
                </a:lnTo>
                <a:lnTo>
                  <a:pt x="4100" y="2897"/>
                </a:lnTo>
                <a:lnTo>
                  <a:pt x="4101" y="2893"/>
                </a:lnTo>
                <a:lnTo>
                  <a:pt x="4106" y="2883"/>
                </a:lnTo>
                <a:lnTo>
                  <a:pt x="4104" y="2873"/>
                </a:lnTo>
                <a:lnTo>
                  <a:pt x="4103" y="2868"/>
                </a:lnTo>
                <a:lnTo>
                  <a:pt x="4100" y="2866"/>
                </a:lnTo>
                <a:lnTo>
                  <a:pt x="4087" y="2847"/>
                </a:lnTo>
                <a:lnTo>
                  <a:pt x="4070" y="2808"/>
                </a:lnTo>
                <a:lnTo>
                  <a:pt x="4065" y="2785"/>
                </a:lnTo>
                <a:lnTo>
                  <a:pt x="4063" y="2768"/>
                </a:lnTo>
                <a:lnTo>
                  <a:pt x="4058" y="2752"/>
                </a:lnTo>
                <a:lnTo>
                  <a:pt x="4055" y="2743"/>
                </a:lnTo>
                <a:lnTo>
                  <a:pt x="4054" y="2734"/>
                </a:lnTo>
                <a:lnTo>
                  <a:pt x="4048" y="2707"/>
                </a:lnTo>
                <a:lnTo>
                  <a:pt x="4044" y="2681"/>
                </a:lnTo>
                <a:lnTo>
                  <a:pt x="4015" y="2660"/>
                </a:lnTo>
                <a:lnTo>
                  <a:pt x="3985" y="2642"/>
                </a:lnTo>
                <a:close/>
                <a:moveTo>
                  <a:pt x="4157" y="3008"/>
                </a:moveTo>
                <a:lnTo>
                  <a:pt x="4157" y="3015"/>
                </a:lnTo>
                <a:lnTo>
                  <a:pt x="4153" y="3020"/>
                </a:lnTo>
                <a:lnTo>
                  <a:pt x="4147" y="3018"/>
                </a:lnTo>
                <a:lnTo>
                  <a:pt x="4147" y="3014"/>
                </a:lnTo>
                <a:lnTo>
                  <a:pt x="4152" y="3008"/>
                </a:lnTo>
                <a:lnTo>
                  <a:pt x="4156" y="3008"/>
                </a:lnTo>
                <a:lnTo>
                  <a:pt x="4157" y="3008"/>
                </a:lnTo>
                <a:lnTo>
                  <a:pt x="4157" y="3008"/>
                </a:lnTo>
                <a:close/>
                <a:moveTo>
                  <a:pt x="4134" y="3028"/>
                </a:moveTo>
                <a:lnTo>
                  <a:pt x="4134" y="3027"/>
                </a:lnTo>
                <a:lnTo>
                  <a:pt x="4136" y="3027"/>
                </a:lnTo>
                <a:lnTo>
                  <a:pt x="4140" y="3027"/>
                </a:lnTo>
                <a:lnTo>
                  <a:pt x="4143" y="3031"/>
                </a:lnTo>
                <a:lnTo>
                  <a:pt x="4142" y="3036"/>
                </a:lnTo>
                <a:lnTo>
                  <a:pt x="4139" y="3038"/>
                </a:lnTo>
                <a:lnTo>
                  <a:pt x="4132" y="3040"/>
                </a:lnTo>
                <a:lnTo>
                  <a:pt x="4127" y="3038"/>
                </a:lnTo>
                <a:lnTo>
                  <a:pt x="4127" y="3036"/>
                </a:lnTo>
                <a:lnTo>
                  <a:pt x="4129" y="3036"/>
                </a:lnTo>
                <a:lnTo>
                  <a:pt x="4132" y="3031"/>
                </a:lnTo>
                <a:lnTo>
                  <a:pt x="4134" y="3028"/>
                </a:lnTo>
                <a:close/>
                <a:moveTo>
                  <a:pt x="4051" y="3027"/>
                </a:moveTo>
                <a:lnTo>
                  <a:pt x="4044" y="3024"/>
                </a:lnTo>
                <a:lnTo>
                  <a:pt x="4038" y="3021"/>
                </a:lnTo>
                <a:lnTo>
                  <a:pt x="4031" y="3017"/>
                </a:lnTo>
                <a:lnTo>
                  <a:pt x="4024" y="3002"/>
                </a:lnTo>
                <a:lnTo>
                  <a:pt x="4022" y="2994"/>
                </a:lnTo>
                <a:lnTo>
                  <a:pt x="4022" y="2989"/>
                </a:lnTo>
                <a:lnTo>
                  <a:pt x="4027" y="2985"/>
                </a:lnTo>
                <a:lnTo>
                  <a:pt x="4028" y="2984"/>
                </a:lnTo>
                <a:lnTo>
                  <a:pt x="4031" y="2982"/>
                </a:lnTo>
                <a:lnTo>
                  <a:pt x="4031" y="2976"/>
                </a:lnTo>
                <a:lnTo>
                  <a:pt x="4035" y="2974"/>
                </a:lnTo>
                <a:lnTo>
                  <a:pt x="4039" y="2972"/>
                </a:lnTo>
                <a:lnTo>
                  <a:pt x="4044" y="2975"/>
                </a:lnTo>
                <a:lnTo>
                  <a:pt x="4045" y="2979"/>
                </a:lnTo>
                <a:lnTo>
                  <a:pt x="4045" y="2982"/>
                </a:lnTo>
                <a:lnTo>
                  <a:pt x="4045" y="2985"/>
                </a:lnTo>
                <a:lnTo>
                  <a:pt x="4045" y="2992"/>
                </a:lnTo>
                <a:lnTo>
                  <a:pt x="4054" y="3000"/>
                </a:lnTo>
                <a:lnTo>
                  <a:pt x="4061" y="3001"/>
                </a:lnTo>
                <a:lnTo>
                  <a:pt x="4065" y="3008"/>
                </a:lnTo>
                <a:lnTo>
                  <a:pt x="4065" y="3024"/>
                </a:lnTo>
                <a:lnTo>
                  <a:pt x="4063" y="3033"/>
                </a:lnTo>
                <a:lnTo>
                  <a:pt x="4057" y="3030"/>
                </a:lnTo>
                <a:lnTo>
                  <a:pt x="4051" y="3027"/>
                </a:lnTo>
                <a:close/>
                <a:moveTo>
                  <a:pt x="4093" y="2982"/>
                </a:moveTo>
                <a:lnTo>
                  <a:pt x="4086" y="2985"/>
                </a:lnTo>
                <a:lnTo>
                  <a:pt x="4078" y="2984"/>
                </a:lnTo>
                <a:lnTo>
                  <a:pt x="4077" y="2982"/>
                </a:lnTo>
                <a:lnTo>
                  <a:pt x="4074" y="2981"/>
                </a:lnTo>
                <a:lnTo>
                  <a:pt x="4067" y="2965"/>
                </a:lnTo>
                <a:lnTo>
                  <a:pt x="4058" y="2949"/>
                </a:lnTo>
                <a:lnTo>
                  <a:pt x="4058" y="2948"/>
                </a:lnTo>
                <a:lnTo>
                  <a:pt x="4057" y="2946"/>
                </a:lnTo>
                <a:lnTo>
                  <a:pt x="4050" y="2948"/>
                </a:lnTo>
                <a:lnTo>
                  <a:pt x="4041" y="2943"/>
                </a:lnTo>
                <a:lnTo>
                  <a:pt x="4038" y="2938"/>
                </a:lnTo>
                <a:lnTo>
                  <a:pt x="4034" y="2930"/>
                </a:lnTo>
                <a:lnTo>
                  <a:pt x="4025" y="2926"/>
                </a:lnTo>
                <a:lnTo>
                  <a:pt x="4024" y="2919"/>
                </a:lnTo>
                <a:lnTo>
                  <a:pt x="4032" y="2910"/>
                </a:lnTo>
                <a:lnTo>
                  <a:pt x="4039" y="2907"/>
                </a:lnTo>
                <a:lnTo>
                  <a:pt x="4050" y="2906"/>
                </a:lnTo>
                <a:lnTo>
                  <a:pt x="4068" y="2910"/>
                </a:lnTo>
                <a:lnTo>
                  <a:pt x="4075" y="2916"/>
                </a:lnTo>
                <a:lnTo>
                  <a:pt x="4084" y="2922"/>
                </a:lnTo>
                <a:lnTo>
                  <a:pt x="4093" y="2925"/>
                </a:lnTo>
                <a:lnTo>
                  <a:pt x="4104" y="2930"/>
                </a:lnTo>
                <a:lnTo>
                  <a:pt x="4116" y="2936"/>
                </a:lnTo>
                <a:lnTo>
                  <a:pt x="4120" y="2939"/>
                </a:lnTo>
                <a:lnTo>
                  <a:pt x="4122" y="2945"/>
                </a:lnTo>
                <a:lnTo>
                  <a:pt x="4120" y="2952"/>
                </a:lnTo>
                <a:lnTo>
                  <a:pt x="4116" y="2959"/>
                </a:lnTo>
                <a:lnTo>
                  <a:pt x="4106" y="2972"/>
                </a:lnTo>
                <a:lnTo>
                  <a:pt x="4093" y="2982"/>
                </a:lnTo>
                <a:close/>
                <a:moveTo>
                  <a:pt x="3366" y="2479"/>
                </a:moveTo>
                <a:lnTo>
                  <a:pt x="3365" y="2484"/>
                </a:lnTo>
                <a:lnTo>
                  <a:pt x="3363" y="2487"/>
                </a:lnTo>
                <a:lnTo>
                  <a:pt x="3360" y="2497"/>
                </a:lnTo>
                <a:lnTo>
                  <a:pt x="3354" y="2505"/>
                </a:lnTo>
                <a:lnTo>
                  <a:pt x="3344" y="2517"/>
                </a:lnTo>
                <a:lnTo>
                  <a:pt x="3330" y="2523"/>
                </a:lnTo>
                <a:lnTo>
                  <a:pt x="3317" y="2526"/>
                </a:lnTo>
                <a:lnTo>
                  <a:pt x="3297" y="2521"/>
                </a:lnTo>
                <a:lnTo>
                  <a:pt x="3287" y="2515"/>
                </a:lnTo>
                <a:lnTo>
                  <a:pt x="3283" y="2511"/>
                </a:lnTo>
                <a:lnTo>
                  <a:pt x="3280" y="2507"/>
                </a:lnTo>
                <a:lnTo>
                  <a:pt x="3275" y="2495"/>
                </a:lnTo>
                <a:lnTo>
                  <a:pt x="3275" y="2472"/>
                </a:lnTo>
                <a:lnTo>
                  <a:pt x="3280" y="2459"/>
                </a:lnTo>
                <a:lnTo>
                  <a:pt x="3290" y="2449"/>
                </a:lnTo>
                <a:lnTo>
                  <a:pt x="3313" y="2438"/>
                </a:lnTo>
                <a:lnTo>
                  <a:pt x="3327" y="2436"/>
                </a:lnTo>
                <a:lnTo>
                  <a:pt x="3333" y="2436"/>
                </a:lnTo>
                <a:lnTo>
                  <a:pt x="3337" y="2438"/>
                </a:lnTo>
                <a:lnTo>
                  <a:pt x="3349" y="2445"/>
                </a:lnTo>
                <a:lnTo>
                  <a:pt x="3363" y="2466"/>
                </a:lnTo>
                <a:lnTo>
                  <a:pt x="3366" y="2479"/>
                </a:lnTo>
                <a:close/>
                <a:moveTo>
                  <a:pt x="3172" y="2027"/>
                </a:moveTo>
                <a:lnTo>
                  <a:pt x="3182" y="2046"/>
                </a:lnTo>
                <a:lnTo>
                  <a:pt x="3192" y="2085"/>
                </a:lnTo>
                <a:lnTo>
                  <a:pt x="3190" y="2106"/>
                </a:lnTo>
                <a:lnTo>
                  <a:pt x="3185" y="2126"/>
                </a:lnTo>
                <a:lnTo>
                  <a:pt x="3165" y="2160"/>
                </a:lnTo>
                <a:lnTo>
                  <a:pt x="3149" y="2174"/>
                </a:lnTo>
                <a:lnTo>
                  <a:pt x="3143" y="2177"/>
                </a:lnTo>
                <a:lnTo>
                  <a:pt x="3139" y="2180"/>
                </a:lnTo>
                <a:lnTo>
                  <a:pt x="3117" y="2188"/>
                </a:lnTo>
                <a:lnTo>
                  <a:pt x="3074" y="2197"/>
                </a:lnTo>
                <a:lnTo>
                  <a:pt x="3052" y="2196"/>
                </a:lnTo>
                <a:lnTo>
                  <a:pt x="3044" y="2196"/>
                </a:lnTo>
                <a:lnTo>
                  <a:pt x="3036" y="2191"/>
                </a:lnTo>
                <a:lnTo>
                  <a:pt x="3015" y="2180"/>
                </a:lnTo>
                <a:lnTo>
                  <a:pt x="2995" y="2168"/>
                </a:lnTo>
                <a:lnTo>
                  <a:pt x="2989" y="2164"/>
                </a:lnTo>
                <a:lnTo>
                  <a:pt x="2982" y="2162"/>
                </a:lnTo>
                <a:lnTo>
                  <a:pt x="2963" y="2152"/>
                </a:lnTo>
                <a:lnTo>
                  <a:pt x="2947" y="2139"/>
                </a:lnTo>
                <a:lnTo>
                  <a:pt x="2947" y="2135"/>
                </a:lnTo>
                <a:lnTo>
                  <a:pt x="2947" y="2131"/>
                </a:lnTo>
                <a:lnTo>
                  <a:pt x="2949" y="2126"/>
                </a:lnTo>
                <a:lnTo>
                  <a:pt x="2950" y="2124"/>
                </a:lnTo>
                <a:lnTo>
                  <a:pt x="2965" y="2099"/>
                </a:lnTo>
                <a:lnTo>
                  <a:pt x="2972" y="2073"/>
                </a:lnTo>
                <a:lnTo>
                  <a:pt x="2975" y="2062"/>
                </a:lnTo>
                <a:lnTo>
                  <a:pt x="2982" y="2052"/>
                </a:lnTo>
                <a:lnTo>
                  <a:pt x="2996" y="2031"/>
                </a:lnTo>
                <a:lnTo>
                  <a:pt x="3011" y="2011"/>
                </a:lnTo>
                <a:lnTo>
                  <a:pt x="3015" y="2005"/>
                </a:lnTo>
                <a:lnTo>
                  <a:pt x="3021" y="2001"/>
                </a:lnTo>
                <a:lnTo>
                  <a:pt x="3039" y="1991"/>
                </a:lnTo>
                <a:lnTo>
                  <a:pt x="3059" y="1991"/>
                </a:lnTo>
                <a:lnTo>
                  <a:pt x="3084" y="1994"/>
                </a:lnTo>
                <a:lnTo>
                  <a:pt x="3110" y="1998"/>
                </a:lnTo>
                <a:lnTo>
                  <a:pt x="3126" y="2001"/>
                </a:lnTo>
                <a:lnTo>
                  <a:pt x="3153" y="2013"/>
                </a:lnTo>
                <a:lnTo>
                  <a:pt x="3166" y="2021"/>
                </a:lnTo>
                <a:lnTo>
                  <a:pt x="3169" y="2024"/>
                </a:lnTo>
                <a:lnTo>
                  <a:pt x="3172" y="2027"/>
                </a:lnTo>
                <a:close/>
                <a:moveTo>
                  <a:pt x="3291" y="1784"/>
                </a:moveTo>
                <a:lnTo>
                  <a:pt x="3280" y="1781"/>
                </a:lnTo>
                <a:lnTo>
                  <a:pt x="3271" y="1773"/>
                </a:lnTo>
                <a:lnTo>
                  <a:pt x="3270" y="1762"/>
                </a:lnTo>
                <a:lnTo>
                  <a:pt x="3274" y="1750"/>
                </a:lnTo>
                <a:lnTo>
                  <a:pt x="3278" y="1743"/>
                </a:lnTo>
                <a:lnTo>
                  <a:pt x="3287" y="1742"/>
                </a:lnTo>
                <a:lnTo>
                  <a:pt x="3294" y="1740"/>
                </a:lnTo>
                <a:lnTo>
                  <a:pt x="3304" y="1746"/>
                </a:lnTo>
                <a:lnTo>
                  <a:pt x="3307" y="1752"/>
                </a:lnTo>
                <a:lnTo>
                  <a:pt x="3308" y="1759"/>
                </a:lnTo>
                <a:lnTo>
                  <a:pt x="3304" y="1773"/>
                </a:lnTo>
                <a:lnTo>
                  <a:pt x="3298" y="1781"/>
                </a:lnTo>
                <a:lnTo>
                  <a:pt x="3295" y="1782"/>
                </a:lnTo>
                <a:lnTo>
                  <a:pt x="3291" y="1784"/>
                </a:lnTo>
                <a:close/>
                <a:moveTo>
                  <a:pt x="3798" y="1763"/>
                </a:moveTo>
                <a:lnTo>
                  <a:pt x="3799" y="1771"/>
                </a:lnTo>
                <a:lnTo>
                  <a:pt x="3795" y="1775"/>
                </a:lnTo>
                <a:lnTo>
                  <a:pt x="3791" y="1773"/>
                </a:lnTo>
                <a:lnTo>
                  <a:pt x="3789" y="1769"/>
                </a:lnTo>
                <a:lnTo>
                  <a:pt x="3792" y="1763"/>
                </a:lnTo>
                <a:lnTo>
                  <a:pt x="3796" y="1762"/>
                </a:lnTo>
                <a:lnTo>
                  <a:pt x="3798" y="1762"/>
                </a:lnTo>
                <a:lnTo>
                  <a:pt x="3798" y="1763"/>
                </a:lnTo>
                <a:close/>
                <a:moveTo>
                  <a:pt x="3465" y="1436"/>
                </a:moveTo>
                <a:lnTo>
                  <a:pt x="3464" y="1439"/>
                </a:lnTo>
                <a:lnTo>
                  <a:pt x="3462" y="1441"/>
                </a:lnTo>
                <a:lnTo>
                  <a:pt x="3451" y="1454"/>
                </a:lnTo>
                <a:lnTo>
                  <a:pt x="3439" y="1467"/>
                </a:lnTo>
                <a:lnTo>
                  <a:pt x="3418" y="1472"/>
                </a:lnTo>
                <a:lnTo>
                  <a:pt x="3395" y="1471"/>
                </a:lnTo>
                <a:lnTo>
                  <a:pt x="3380" y="1465"/>
                </a:lnTo>
                <a:lnTo>
                  <a:pt x="3363" y="1445"/>
                </a:lnTo>
                <a:lnTo>
                  <a:pt x="3359" y="1431"/>
                </a:lnTo>
                <a:lnTo>
                  <a:pt x="3357" y="1420"/>
                </a:lnTo>
                <a:lnTo>
                  <a:pt x="3360" y="1410"/>
                </a:lnTo>
                <a:lnTo>
                  <a:pt x="3369" y="1390"/>
                </a:lnTo>
                <a:lnTo>
                  <a:pt x="3398" y="1363"/>
                </a:lnTo>
                <a:lnTo>
                  <a:pt x="3419" y="1356"/>
                </a:lnTo>
                <a:lnTo>
                  <a:pt x="3428" y="1354"/>
                </a:lnTo>
                <a:lnTo>
                  <a:pt x="3435" y="1356"/>
                </a:lnTo>
                <a:lnTo>
                  <a:pt x="3447" y="1359"/>
                </a:lnTo>
                <a:lnTo>
                  <a:pt x="3462" y="1373"/>
                </a:lnTo>
                <a:lnTo>
                  <a:pt x="3467" y="1383"/>
                </a:lnTo>
                <a:lnTo>
                  <a:pt x="3471" y="1392"/>
                </a:lnTo>
                <a:lnTo>
                  <a:pt x="3471" y="1403"/>
                </a:lnTo>
                <a:lnTo>
                  <a:pt x="3471" y="1419"/>
                </a:lnTo>
                <a:lnTo>
                  <a:pt x="3465" y="1436"/>
                </a:lnTo>
                <a:close/>
                <a:moveTo>
                  <a:pt x="3239" y="1373"/>
                </a:moveTo>
                <a:lnTo>
                  <a:pt x="3244" y="1370"/>
                </a:lnTo>
                <a:lnTo>
                  <a:pt x="3248" y="1373"/>
                </a:lnTo>
                <a:lnTo>
                  <a:pt x="3249" y="1379"/>
                </a:lnTo>
                <a:lnTo>
                  <a:pt x="3249" y="1382"/>
                </a:lnTo>
                <a:lnTo>
                  <a:pt x="3245" y="1382"/>
                </a:lnTo>
                <a:lnTo>
                  <a:pt x="3241" y="1382"/>
                </a:lnTo>
                <a:lnTo>
                  <a:pt x="3238" y="1379"/>
                </a:lnTo>
                <a:lnTo>
                  <a:pt x="3238" y="1377"/>
                </a:lnTo>
                <a:lnTo>
                  <a:pt x="3238" y="1376"/>
                </a:lnTo>
                <a:lnTo>
                  <a:pt x="3239" y="1374"/>
                </a:lnTo>
                <a:lnTo>
                  <a:pt x="3239" y="1373"/>
                </a:lnTo>
                <a:close/>
                <a:moveTo>
                  <a:pt x="3103" y="1436"/>
                </a:moveTo>
                <a:lnTo>
                  <a:pt x="3103" y="1429"/>
                </a:lnTo>
                <a:lnTo>
                  <a:pt x="3110" y="1416"/>
                </a:lnTo>
                <a:lnTo>
                  <a:pt x="3116" y="1410"/>
                </a:lnTo>
                <a:lnTo>
                  <a:pt x="3117" y="1409"/>
                </a:lnTo>
                <a:lnTo>
                  <a:pt x="3118" y="1410"/>
                </a:lnTo>
                <a:lnTo>
                  <a:pt x="3126" y="1413"/>
                </a:lnTo>
                <a:lnTo>
                  <a:pt x="3133" y="1423"/>
                </a:lnTo>
                <a:lnTo>
                  <a:pt x="3131" y="1432"/>
                </a:lnTo>
                <a:lnTo>
                  <a:pt x="3130" y="1438"/>
                </a:lnTo>
                <a:lnTo>
                  <a:pt x="3120" y="1444"/>
                </a:lnTo>
                <a:lnTo>
                  <a:pt x="3114" y="1442"/>
                </a:lnTo>
                <a:lnTo>
                  <a:pt x="3107" y="1441"/>
                </a:lnTo>
                <a:lnTo>
                  <a:pt x="3103" y="1436"/>
                </a:lnTo>
                <a:close/>
                <a:moveTo>
                  <a:pt x="3239" y="1315"/>
                </a:moveTo>
                <a:lnTo>
                  <a:pt x="3229" y="1301"/>
                </a:lnTo>
                <a:lnTo>
                  <a:pt x="3219" y="1285"/>
                </a:lnTo>
                <a:lnTo>
                  <a:pt x="3215" y="1278"/>
                </a:lnTo>
                <a:lnTo>
                  <a:pt x="3212" y="1261"/>
                </a:lnTo>
                <a:lnTo>
                  <a:pt x="3213" y="1252"/>
                </a:lnTo>
                <a:lnTo>
                  <a:pt x="3215" y="1245"/>
                </a:lnTo>
                <a:lnTo>
                  <a:pt x="3216" y="1238"/>
                </a:lnTo>
                <a:lnTo>
                  <a:pt x="3224" y="1210"/>
                </a:lnTo>
                <a:lnTo>
                  <a:pt x="3236" y="1184"/>
                </a:lnTo>
                <a:lnTo>
                  <a:pt x="3241" y="1176"/>
                </a:lnTo>
                <a:lnTo>
                  <a:pt x="3244" y="1165"/>
                </a:lnTo>
                <a:lnTo>
                  <a:pt x="3248" y="1154"/>
                </a:lnTo>
                <a:lnTo>
                  <a:pt x="3267" y="1141"/>
                </a:lnTo>
                <a:lnTo>
                  <a:pt x="3280" y="1141"/>
                </a:lnTo>
                <a:lnTo>
                  <a:pt x="3301" y="1138"/>
                </a:lnTo>
                <a:lnTo>
                  <a:pt x="3321" y="1129"/>
                </a:lnTo>
                <a:lnTo>
                  <a:pt x="3330" y="1127"/>
                </a:lnTo>
                <a:lnTo>
                  <a:pt x="3337" y="1128"/>
                </a:lnTo>
                <a:lnTo>
                  <a:pt x="3359" y="1148"/>
                </a:lnTo>
                <a:lnTo>
                  <a:pt x="3373" y="1171"/>
                </a:lnTo>
                <a:lnTo>
                  <a:pt x="3376" y="1180"/>
                </a:lnTo>
                <a:lnTo>
                  <a:pt x="3378" y="1189"/>
                </a:lnTo>
                <a:lnTo>
                  <a:pt x="3376" y="1219"/>
                </a:lnTo>
                <a:lnTo>
                  <a:pt x="3369" y="1249"/>
                </a:lnTo>
                <a:lnTo>
                  <a:pt x="3365" y="1258"/>
                </a:lnTo>
                <a:lnTo>
                  <a:pt x="3360" y="1266"/>
                </a:lnTo>
                <a:lnTo>
                  <a:pt x="3359" y="1271"/>
                </a:lnTo>
                <a:lnTo>
                  <a:pt x="3359" y="1274"/>
                </a:lnTo>
                <a:lnTo>
                  <a:pt x="3356" y="1284"/>
                </a:lnTo>
                <a:lnTo>
                  <a:pt x="3352" y="1294"/>
                </a:lnTo>
                <a:lnTo>
                  <a:pt x="3340" y="1301"/>
                </a:lnTo>
                <a:lnTo>
                  <a:pt x="3330" y="1311"/>
                </a:lnTo>
                <a:lnTo>
                  <a:pt x="3327" y="1314"/>
                </a:lnTo>
                <a:lnTo>
                  <a:pt x="3324" y="1317"/>
                </a:lnTo>
                <a:lnTo>
                  <a:pt x="3304" y="1324"/>
                </a:lnTo>
                <a:lnTo>
                  <a:pt x="3284" y="1328"/>
                </a:lnTo>
                <a:lnTo>
                  <a:pt x="3267" y="1328"/>
                </a:lnTo>
                <a:lnTo>
                  <a:pt x="3252" y="1320"/>
                </a:lnTo>
                <a:lnTo>
                  <a:pt x="3247" y="1317"/>
                </a:lnTo>
                <a:lnTo>
                  <a:pt x="3239" y="1315"/>
                </a:lnTo>
                <a:close/>
                <a:moveTo>
                  <a:pt x="3648" y="801"/>
                </a:moveTo>
                <a:lnTo>
                  <a:pt x="3650" y="808"/>
                </a:lnTo>
                <a:lnTo>
                  <a:pt x="3644" y="812"/>
                </a:lnTo>
                <a:lnTo>
                  <a:pt x="3638" y="811"/>
                </a:lnTo>
                <a:lnTo>
                  <a:pt x="3638" y="807"/>
                </a:lnTo>
                <a:lnTo>
                  <a:pt x="3642" y="801"/>
                </a:lnTo>
                <a:lnTo>
                  <a:pt x="3647" y="800"/>
                </a:lnTo>
                <a:lnTo>
                  <a:pt x="3648" y="800"/>
                </a:lnTo>
                <a:lnTo>
                  <a:pt x="3648" y="801"/>
                </a:lnTo>
                <a:close/>
                <a:moveTo>
                  <a:pt x="3311" y="4259"/>
                </a:moveTo>
                <a:lnTo>
                  <a:pt x="3310" y="4265"/>
                </a:lnTo>
                <a:lnTo>
                  <a:pt x="3304" y="4269"/>
                </a:lnTo>
                <a:lnTo>
                  <a:pt x="3298" y="4267"/>
                </a:lnTo>
                <a:lnTo>
                  <a:pt x="3298" y="4262"/>
                </a:lnTo>
                <a:lnTo>
                  <a:pt x="3303" y="4257"/>
                </a:lnTo>
                <a:lnTo>
                  <a:pt x="3310" y="4257"/>
                </a:lnTo>
                <a:lnTo>
                  <a:pt x="3311" y="4257"/>
                </a:lnTo>
                <a:lnTo>
                  <a:pt x="3311" y="4259"/>
                </a:lnTo>
                <a:close/>
                <a:moveTo>
                  <a:pt x="3009" y="4265"/>
                </a:moveTo>
                <a:lnTo>
                  <a:pt x="3016" y="4262"/>
                </a:lnTo>
                <a:lnTo>
                  <a:pt x="3025" y="4265"/>
                </a:lnTo>
                <a:lnTo>
                  <a:pt x="3028" y="4270"/>
                </a:lnTo>
                <a:lnTo>
                  <a:pt x="3029" y="4276"/>
                </a:lnTo>
                <a:lnTo>
                  <a:pt x="3025" y="4285"/>
                </a:lnTo>
                <a:lnTo>
                  <a:pt x="3019" y="4288"/>
                </a:lnTo>
                <a:lnTo>
                  <a:pt x="3009" y="4288"/>
                </a:lnTo>
                <a:lnTo>
                  <a:pt x="3002" y="4282"/>
                </a:lnTo>
                <a:lnTo>
                  <a:pt x="3000" y="4276"/>
                </a:lnTo>
                <a:lnTo>
                  <a:pt x="3005" y="4267"/>
                </a:lnTo>
                <a:lnTo>
                  <a:pt x="3009" y="4265"/>
                </a:lnTo>
                <a:close/>
                <a:moveTo>
                  <a:pt x="2721" y="4142"/>
                </a:moveTo>
                <a:lnTo>
                  <a:pt x="2720" y="4138"/>
                </a:lnTo>
                <a:lnTo>
                  <a:pt x="2717" y="4133"/>
                </a:lnTo>
                <a:lnTo>
                  <a:pt x="2717" y="4133"/>
                </a:lnTo>
                <a:lnTo>
                  <a:pt x="2716" y="4132"/>
                </a:lnTo>
                <a:lnTo>
                  <a:pt x="2713" y="4118"/>
                </a:lnTo>
                <a:lnTo>
                  <a:pt x="2717" y="4090"/>
                </a:lnTo>
                <a:lnTo>
                  <a:pt x="2724" y="4076"/>
                </a:lnTo>
                <a:lnTo>
                  <a:pt x="2733" y="4064"/>
                </a:lnTo>
                <a:lnTo>
                  <a:pt x="2743" y="4056"/>
                </a:lnTo>
                <a:lnTo>
                  <a:pt x="2754" y="4047"/>
                </a:lnTo>
                <a:lnTo>
                  <a:pt x="2782" y="4037"/>
                </a:lnTo>
                <a:lnTo>
                  <a:pt x="2796" y="4034"/>
                </a:lnTo>
                <a:lnTo>
                  <a:pt x="2816" y="4034"/>
                </a:lnTo>
                <a:lnTo>
                  <a:pt x="2834" y="4043"/>
                </a:lnTo>
                <a:lnTo>
                  <a:pt x="2848" y="4054"/>
                </a:lnTo>
                <a:lnTo>
                  <a:pt x="2864" y="4084"/>
                </a:lnTo>
                <a:lnTo>
                  <a:pt x="2865" y="4103"/>
                </a:lnTo>
                <a:lnTo>
                  <a:pt x="2865" y="4115"/>
                </a:lnTo>
                <a:lnTo>
                  <a:pt x="2857" y="4136"/>
                </a:lnTo>
                <a:lnTo>
                  <a:pt x="2849" y="4146"/>
                </a:lnTo>
                <a:lnTo>
                  <a:pt x="2835" y="4161"/>
                </a:lnTo>
                <a:lnTo>
                  <a:pt x="2802" y="4177"/>
                </a:lnTo>
                <a:lnTo>
                  <a:pt x="2782" y="4177"/>
                </a:lnTo>
                <a:lnTo>
                  <a:pt x="2769" y="4177"/>
                </a:lnTo>
                <a:lnTo>
                  <a:pt x="2756" y="4172"/>
                </a:lnTo>
                <a:lnTo>
                  <a:pt x="2744" y="4167"/>
                </a:lnTo>
                <a:lnTo>
                  <a:pt x="2727" y="4152"/>
                </a:lnTo>
                <a:lnTo>
                  <a:pt x="2721" y="4142"/>
                </a:lnTo>
                <a:close/>
                <a:moveTo>
                  <a:pt x="2819" y="4024"/>
                </a:moveTo>
                <a:lnTo>
                  <a:pt x="2813" y="4028"/>
                </a:lnTo>
                <a:lnTo>
                  <a:pt x="2805" y="4028"/>
                </a:lnTo>
                <a:lnTo>
                  <a:pt x="2800" y="4025"/>
                </a:lnTo>
                <a:lnTo>
                  <a:pt x="2798" y="4022"/>
                </a:lnTo>
                <a:lnTo>
                  <a:pt x="2796" y="4020"/>
                </a:lnTo>
                <a:lnTo>
                  <a:pt x="2798" y="4009"/>
                </a:lnTo>
                <a:lnTo>
                  <a:pt x="2809" y="4001"/>
                </a:lnTo>
                <a:lnTo>
                  <a:pt x="2819" y="4002"/>
                </a:lnTo>
                <a:lnTo>
                  <a:pt x="2823" y="4005"/>
                </a:lnTo>
                <a:lnTo>
                  <a:pt x="2825" y="4011"/>
                </a:lnTo>
                <a:lnTo>
                  <a:pt x="2825" y="4020"/>
                </a:lnTo>
                <a:lnTo>
                  <a:pt x="2819" y="4024"/>
                </a:lnTo>
                <a:close/>
                <a:moveTo>
                  <a:pt x="2485" y="4239"/>
                </a:moveTo>
                <a:lnTo>
                  <a:pt x="2472" y="4246"/>
                </a:lnTo>
                <a:lnTo>
                  <a:pt x="2445" y="4250"/>
                </a:lnTo>
                <a:lnTo>
                  <a:pt x="2431" y="4247"/>
                </a:lnTo>
                <a:lnTo>
                  <a:pt x="2416" y="4246"/>
                </a:lnTo>
                <a:lnTo>
                  <a:pt x="2403" y="4247"/>
                </a:lnTo>
                <a:lnTo>
                  <a:pt x="2399" y="4247"/>
                </a:lnTo>
                <a:lnTo>
                  <a:pt x="2396" y="4247"/>
                </a:lnTo>
                <a:lnTo>
                  <a:pt x="2387" y="4236"/>
                </a:lnTo>
                <a:lnTo>
                  <a:pt x="2373" y="4210"/>
                </a:lnTo>
                <a:lnTo>
                  <a:pt x="2370" y="4195"/>
                </a:lnTo>
                <a:lnTo>
                  <a:pt x="2367" y="4185"/>
                </a:lnTo>
                <a:lnTo>
                  <a:pt x="2370" y="4165"/>
                </a:lnTo>
                <a:lnTo>
                  <a:pt x="2374" y="4155"/>
                </a:lnTo>
                <a:lnTo>
                  <a:pt x="2383" y="4141"/>
                </a:lnTo>
                <a:lnTo>
                  <a:pt x="2406" y="4119"/>
                </a:lnTo>
                <a:lnTo>
                  <a:pt x="2422" y="4113"/>
                </a:lnTo>
                <a:lnTo>
                  <a:pt x="2428" y="4110"/>
                </a:lnTo>
                <a:lnTo>
                  <a:pt x="2433" y="4109"/>
                </a:lnTo>
                <a:lnTo>
                  <a:pt x="2454" y="4107"/>
                </a:lnTo>
                <a:lnTo>
                  <a:pt x="2490" y="4115"/>
                </a:lnTo>
                <a:lnTo>
                  <a:pt x="2507" y="4123"/>
                </a:lnTo>
                <a:lnTo>
                  <a:pt x="2516" y="4145"/>
                </a:lnTo>
                <a:lnTo>
                  <a:pt x="2526" y="4167"/>
                </a:lnTo>
                <a:lnTo>
                  <a:pt x="2527" y="4169"/>
                </a:lnTo>
                <a:lnTo>
                  <a:pt x="2527" y="4172"/>
                </a:lnTo>
                <a:lnTo>
                  <a:pt x="2524" y="4192"/>
                </a:lnTo>
                <a:lnTo>
                  <a:pt x="2503" y="4226"/>
                </a:lnTo>
                <a:lnTo>
                  <a:pt x="2485" y="4239"/>
                </a:lnTo>
                <a:close/>
                <a:moveTo>
                  <a:pt x="2258" y="4386"/>
                </a:moveTo>
                <a:lnTo>
                  <a:pt x="2265" y="4386"/>
                </a:lnTo>
                <a:lnTo>
                  <a:pt x="2272" y="4394"/>
                </a:lnTo>
                <a:lnTo>
                  <a:pt x="2272" y="4403"/>
                </a:lnTo>
                <a:lnTo>
                  <a:pt x="2269" y="4410"/>
                </a:lnTo>
                <a:lnTo>
                  <a:pt x="2262" y="4416"/>
                </a:lnTo>
                <a:lnTo>
                  <a:pt x="2255" y="4419"/>
                </a:lnTo>
                <a:lnTo>
                  <a:pt x="2244" y="4416"/>
                </a:lnTo>
                <a:lnTo>
                  <a:pt x="2239" y="4410"/>
                </a:lnTo>
                <a:lnTo>
                  <a:pt x="2238" y="4401"/>
                </a:lnTo>
                <a:lnTo>
                  <a:pt x="2244" y="4390"/>
                </a:lnTo>
                <a:lnTo>
                  <a:pt x="2251" y="4387"/>
                </a:lnTo>
                <a:lnTo>
                  <a:pt x="2254" y="4386"/>
                </a:lnTo>
                <a:lnTo>
                  <a:pt x="2258" y="4386"/>
                </a:lnTo>
                <a:close/>
                <a:moveTo>
                  <a:pt x="1923" y="4545"/>
                </a:moveTo>
                <a:lnTo>
                  <a:pt x="1921" y="4538"/>
                </a:lnTo>
                <a:lnTo>
                  <a:pt x="1927" y="4528"/>
                </a:lnTo>
                <a:lnTo>
                  <a:pt x="1934" y="4525"/>
                </a:lnTo>
                <a:lnTo>
                  <a:pt x="1940" y="4525"/>
                </a:lnTo>
                <a:lnTo>
                  <a:pt x="1943" y="4527"/>
                </a:lnTo>
                <a:lnTo>
                  <a:pt x="1947" y="4531"/>
                </a:lnTo>
                <a:lnTo>
                  <a:pt x="1947" y="4541"/>
                </a:lnTo>
                <a:lnTo>
                  <a:pt x="1943" y="4547"/>
                </a:lnTo>
                <a:lnTo>
                  <a:pt x="1931" y="4548"/>
                </a:lnTo>
                <a:lnTo>
                  <a:pt x="1930" y="4548"/>
                </a:lnTo>
                <a:lnTo>
                  <a:pt x="1923" y="4545"/>
                </a:lnTo>
                <a:close/>
                <a:moveTo>
                  <a:pt x="2131" y="3998"/>
                </a:moveTo>
                <a:lnTo>
                  <a:pt x="2123" y="3999"/>
                </a:lnTo>
                <a:lnTo>
                  <a:pt x="2108" y="3998"/>
                </a:lnTo>
                <a:lnTo>
                  <a:pt x="2104" y="3994"/>
                </a:lnTo>
                <a:lnTo>
                  <a:pt x="2103" y="3982"/>
                </a:lnTo>
                <a:lnTo>
                  <a:pt x="2114" y="3966"/>
                </a:lnTo>
                <a:lnTo>
                  <a:pt x="2126" y="3963"/>
                </a:lnTo>
                <a:lnTo>
                  <a:pt x="2134" y="3963"/>
                </a:lnTo>
                <a:lnTo>
                  <a:pt x="2140" y="3968"/>
                </a:lnTo>
                <a:lnTo>
                  <a:pt x="2146" y="3975"/>
                </a:lnTo>
                <a:lnTo>
                  <a:pt x="2144" y="3986"/>
                </a:lnTo>
                <a:lnTo>
                  <a:pt x="2140" y="3994"/>
                </a:lnTo>
                <a:lnTo>
                  <a:pt x="2131" y="3998"/>
                </a:lnTo>
                <a:close/>
                <a:moveTo>
                  <a:pt x="2078" y="3825"/>
                </a:moveTo>
                <a:lnTo>
                  <a:pt x="2078" y="3829"/>
                </a:lnTo>
                <a:lnTo>
                  <a:pt x="2074" y="3832"/>
                </a:lnTo>
                <a:lnTo>
                  <a:pt x="2071" y="3831"/>
                </a:lnTo>
                <a:lnTo>
                  <a:pt x="2071" y="3825"/>
                </a:lnTo>
                <a:lnTo>
                  <a:pt x="2077" y="3824"/>
                </a:lnTo>
                <a:lnTo>
                  <a:pt x="2078" y="3824"/>
                </a:lnTo>
                <a:lnTo>
                  <a:pt x="2078" y="3825"/>
                </a:lnTo>
                <a:close/>
                <a:moveTo>
                  <a:pt x="1733" y="3103"/>
                </a:moveTo>
                <a:lnTo>
                  <a:pt x="1725" y="3095"/>
                </a:lnTo>
                <a:lnTo>
                  <a:pt x="1705" y="3085"/>
                </a:lnTo>
                <a:lnTo>
                  <a:pt x="1692" y="3083"/>
                </a:lnTo>
                <a:lnTo>
                  <a:pt x="1687" y="3083"/>
                </a:lnTo>
                <a:lnTo>
                  <a:pt x="1681" y="3082"/>
                </a:lnTo>
                <a:lnTo>
                  <a:pt x="1672" y="3077"/>
                </a:lnTo>
                <a:lnTo>
                  <a:pt x="1662" y="3074"/>
                </a:lnTo>
                <a:lnTo>
                  <a:pt x="1643" y="3070"/>
                </a:lnTo>
                <a:lnTo>
                  <a:pt x="1623" y="3066"/>
                </a:lnTo>
                <a:lnTo>
                  <a:pt x="1607" y="3063"/>
                </a:lnTo>
                <a:lnTo>
                  <a:pt x="1595" y="3061"/>
                </a:lnTo>
                <a:lnTo>
                  <a:pt x="1576" y="3061"/>
                </a:lnTo>
                <a:lnTo>
                  <a:pt x="1559" y="3064"/>
                </a:lnTo>
                <a:lnTo>
                  <a:pt x="1541" y="3067"/>
                </a:lnTo>
                <a:lnTo>
                  <a:pt x="1508" y="3064"/>
                </a:lnTo>
                <a:lnTo>
                  <a:pt x="1494" y="3059"/>
                </a:lnTo>
                <a:lnTo>
                  <a:pt x="1482" y="3053"/>
                </a:lnTo>
                <a:lnTo>
                  <a:pt x="1477" y="3044"/>
                </a:lnTo>
                <a:lnTo>
                  <a:pt x="1471" y="3031"/>
                </a:lnTo>
                <a:lnTo>
                  <a:pt x="1466" y="3018"/>
                </a:lnTo>
                <a:lnTo>
                  <a:pt x="1465" y="3001"/>
                </a:lnTo>
                <a:lnTo>
                  <a:pt x="1477" y="2971"/>
                </a:lnTo>
                <a:lnTo>
                  <a:pt x="1489" y="2958"/>
                </a:lnTo>
                <a:lnTo>
                  <a:pt x="1495" y="2953"/>
                </a:lnTo>
                <a:lnTo>
                  <a:pt x="1501" y="2949"/>
                </a:lnTo>
                <a:lnTo>
                  <a:pt x="1518" y="2935"/>
                </a:lnTo>
                <a:lnTo>
                  <a:pt x="1547" y="2902"/>
                </a:lnTo>
                <a:lnTo>
                  <a:pt x="1557" y="2881"/>
                </a:lnTo>
                <a:lnTo>
                  <a:pt x="1567" y="2861"/>
                </a:lnTo>
                <a:lnTo>
                  <a:pt x="1577" y="2841"/>
                </a:lnTo>
                <a:lnTo>
                  <a:pt x="1584" y="2831"/>
                </a:lnTo>
                <a:lnTo>
                  <a:pt x="1595" y="2824"/>
                </a:lnTo>
                <a:lnTo>
                  <a:pt x="1610" y="2815"/>
                </a:lnTo>
                <a:lnTo>
                  <a:pt x="1628" y="2806"/>
                </a:lnTo>
                <a:lnTo>
                  <a:pt x="1635" y="2804"/>
                </a:lnTo>
                <a:lnTo>
                  <a:pt x="1642" y="2801"/>
                </a:lnTo>
                <a:lnTo>
                  <a:pt x="1677" y="2818"/>
                </a:lnTo>
                <a:lnTo>
                  <a:pt x="1707" y="2842"/>
                </a:lnTo>
                <a:lnTo>
                  <a:pt x="1720" y="2857"/>
                </a:lnTo>
                <a:lnTo>
                  <a:pt x="1727" y="2874"/>
                </a:lnTo>
                <a:lnTo>
                  <a:pt x="1727" y="2877"/>
                </a:lnTo>
                <a:lnTo>
                  <a:pt x="1728" y="2880"/>
                </a:lnTo>
                <a:lnTo>
                  <a:pt x="1733" y="2887"/>
                </a:lnTo>
                <a:lnTo>
                  <a:pt x="1740" y="2893"/>
                </a:lnTo>
                <a:lnTo>
                  <a:pt x="1760" y="2902"/>
                </a:lnTo>
                <a:lnTo>
                  <a:pt x="1784" y="2903"/>
                </a:lnTo>
                <a:lnTo>
                  <a:pt x="1787" y="2903"/>
                </a:lnTo>
                <a:lnTo>
                  <a:pt x="1792" y="2904"/>
                </a:lnTo>
                <a:lnTo>
                  <a:pt x="1802" y="2909"/>
                </a:lnTo>
                <a:lnTo>
                  <a:pt x="1816" y="2925"/>
                </a:lnTo>
                <a:lnTo>
                  <a:pt x="1819" y="2936"/>
                </a:lnTo>
                <a:lnTo>
                  <a:pt x="1819" y="2953"/>
                </a:lnTo>
                <a:lnTo>
                  <a:pt x="1813" y="2969"/>
                </a:lnTo>
                <a:lnTo>
                  <a:pt x="1806" y="2981"/>
                </a:lnTo>
                <a:lnTo>
                  <a:pt x="1796" y="2989"/>
                </a:lnTo>
                <a:lnTo>
                  <a:pt x="1790" y="2994"/>
                </a:lnTo>
                <a:lnTo>
                  <a:pt x="1786" y="3000"/>
                </a:lnTo>
                <a:lnTo>
                  <a:pt x="1783" y="3004"/>
                </a:lnTo>
                <a:lnTo>
                  <a:pt x="1780" y="3008"/>
                </a:lnTo>
                <a:lnTo>
                  <a:pt x="1786" y="3025"/>
                </a:lnTo>
                <a:lnTo>
                  <a:pt x="1796" y="3041"/>
                </a:lnTo>
                <a:lnTo>
                  <a:pt x="1802" y="3049"/>
                </a:lnTo>
                <a:lnTo>
                  <a:pt x="1809" y="3056"/>
                </a:lnTo>
                <a:lnTo>
                  <a:pt x="1818" y="3064"/>
                </a:lnTo>
                <a:lnTo>
                  <a:pt x="1822" y="3085"/>
                </a:lnTo>
                <a:lnTo>
                  <a:pt x="1819" y="3098"/>
                </a:lnTo>
                <a:lnTo>
                  <a:pt x="1813" y="3109"/>
                </a:lnTo>
                <a:lnTo>
                  <a:pt x="1802" y="3116"/>
                </a:lnTo>
                <a:lnTo>
                  <a:pt x="1787" y="3122"/>
                </a:lnTo>
                <a:lnTo>
                  <a:pt x="1760" y="3122"/>
                </a:lnTo>
                <a:lnTo>
                  <a:pt x="1747" y="3116"/>
                </a:lnTo>
                <a:lnTo>
                  <a:pt x="1740" y="3110"/>
                </a:lnTo>
                <a:lnTo>
                  <a:pt x="1733" y="3103"/>
                </a:lnTo>
                <a:close/>
                <a:moveTo>
                  <a:pt x="3192" y="2599"/>
                </a:moveTo>
                <a:lnTo>
                  <a:pt x="3183" y="2619"/>
                </a:lnTo>
                <a:lnTo>
                  <a:pt x="3170" y="2639"/>
                </a:lnTo>
                <a:lnTo>
                  <a:pt x="3170" y="2641"/>
                </a:lnTo>
                <a:lnTo>
                  <a:pt x="3167" y="2638"/>
                </a:lnTo>
                <a:lnTo>
                  <a:pt x="3165" y="2636"/>
                </a:lnTo>
                <a:lnTo>
                  <a:pt x="3153" y="2636"/>
                </a:lnTo>
                <a:lnTo>
                  <a:pt x="3131" y="2629"/>
                </a:lnTo>
                <a:lnTo>
                  <a:pt x="3121" y="2622"/>
                </a:lnTo>
                <a:lnTo>
                  <a:pt x="3116" y="2613"/>
                </a:lnTo>
                <a:lnTo>
                  <a:pt x="3111" y="2595"/>
                </a:lnTo>
                <a:lnTo>
                  <a:pt x="3116" y="2583"/>
                </a:lnTo>
                <a:lnTo>
                  <a:pt x="3121" y="2573"/>
                </a:lnTo>
                <a:lnTo>
                  <a:pt x="3137" y="2559"/>
                </a:lnTo>
                <a:lnTo>
                  <a:pt x="3149" y="2557"/>
                </a:lnTo>
                <a:lnTo>
                  <a:pt x="3160" y="2557"/>
                </a:lnTo>
                <a:lnTo>
                  <a:pt x="3172" y="2559"/>
                </a:lnTo>
                <a:lnTo>
                  <a:pt x="3180" y="2563"/>
                </a:lnTo>
                <a:lnTo>
                  <a:pt x="3192" y="2577"/>
                </a:lnTo>
                <a:lnTo>
                  <a:pt x="3193" y="2587"/>
                </a:lnTo>
                <a:lnTo>
                  <a:pt x="3193" y="2593"/>
                </a:lnTo>
                <a:lnTo>
                  <a:pt x="3192" y="2599"/>
                </a:lnTo>
                <a:close/>
                <a:moveTo>
                  <a:pt x="1454" y="4515"/>
                </a:moveTo>
                <a:lnTo>
                  <a:pt x="1459" y="4528"/>
                </a:lnTo>
                <a:lnTo>
                  <a:pt x="1456" y="4554"/>
                </a:lnTo>
                <a:lnTo>
                  <a:pt x="1448" y="4566"/>
                </a:lnTo>
                <a:lnTo>
                  <a:pt x="1436" y="4577"/>
                </a:lnTo>
                <a:lnTo>
                  <a:pt x="1409" y="4589"/>
                </a:lnTo>
                <a:lnTo>
                  <a:pt x="1393" y="4589"/>
                </a:lnTo>
                <a:lnTo>
                  <a:pt x="1377" y="4586"/>
                </a:lnTo>
                <a:lnTo>
                  <a:pt x="1366" y="4576"/>
                </a:lnTo>
                <a:lnTo>
                  <a:pt x="1359" y="4566"/>
                </a:lnTo>
                <a:lnTo>
                  <a:pt x="1353" y="4544"/>
                </a:lnTo>
                <a:lnTo>
                  <a:pt x="1357" y="4531"/>
                </a:lnTo>
                <a:lnTo>
                  <a:pt x="1359" y="4525"/>
                </a:lnTo>
                <a:lnTo>
                  <a:pt x="1361" y="4518"/>
                </a:lnTo>
                <a:lnTo>
                  <a:pt x="1364" y="4515"/>
                </a:lnTo>
                <a:lnTo>
                  <a:pt x="1367" y="4514"/>
                </a:lnTo>
                <a:lnTo>
                  <a:pt x="1369" y="4511"/>
                </a:lnTo>
                <a:lnTo>
                  <a:pt x="1387" y="4504"/>
                </a:lnTo>
                <a:lnTo>
                  <a:pt x="1405" y="4494"/>
                </a:lnTo>
                <a:lnTo>
                  <a:pt x="1420" y="4494"/>
                </a:lnTo>
                <a:lnTo>
                  <a:pt x="1445" y="4504"/>
                </a:lnTo>
                <a:lnTo>
                  <a:pt x="1454" y="4515"/>
                </a:lnTo>
                <a:close/>
                <a:moveTo>
                  <a:pt x="1125" y="4328"/>
                </a:moveTo>
                <a:lnTo>
                  <a:pt x="1117" y="4328"/>
                </a:lnTo>
                <a:lnTo>
                  <a:pt x="1104" y="4322"/>
                </a:lnTo>
                <a:lnTo>
                  <a:pt x="1099" y="4315"/>
                </a:lnTo>
                <a:lnTo>
                  <a:pt x="1099" y="4306"/>
                </a:lnTo>
                <a:lnTo>
                  <a:pt x="1104" y="4301"/>
                </a:lnTo>
                <a:lnTo>
                  <a:pt x="1107" y="4296"/>
                </a:lnTo>
                <a:lnTo>
                  <a:pt x="1112" y="4293"/>
                </a:lnTo>
                <a:lnTo>
                  <a:pt x="1121" y="4290"/>
                </a:lnTo>
                <a:lnTo>
                  <a:pt x="1137" y="4293"/>
                </a:lnTo>
                <a:lnTo>
                  <a:pt x="1141" y="4301"/>
                </a:lnTo>
                <a:lnTo>
                  <a:pt x="1144" y="4305"/>
                </a:lnTo>
                <a:lnTo>
                  <a:pt x="1144" y="4309"/>
                </a:lnTo>
                <a:lnTo>
                  <a:pt x="1143" y="4316"/>
                </a:lnTo>
                <a:lnTo>
                  <a:pt x="1133" y="4325"/>
                </a:lnTo>
                <a:lnTo>
                  <a:pt x="1125" y="4328"/>
                </a:lnTo>
                <a:close/>
                <a:moveTo>
                  <a:pt x="1135" y="3903"/>
                </a:moveTo>
                <a:lnTo>
                  <a:pt x="1137" y="3896"/>
                </a:lnTo>
                <a:lnTo>
                  <a:pt x="1146" y="3884"/>
                </a:lnTo>
                <a:lnTo>
                  <a:pt x="1154" y="3883"/>
                </a:lnTo>
                <a:lnTo>
                  <a:pt x="1163" y="3881"/>
                </a:lnTo>
                <a:lnTo>
                  <a:pt x="1173" y="3887"/>
                </a:lnTo>
                <a:lnTo>
                  <a:pt x="1176" y="3894"/>
                </a:lnTo>
                <a:lnTo>
                  <a:pt x="1177" y="3901"/>
                </a:lnTo>
                <a:lnTo>
                  <a:pt x="1170" y="3912"/>
                </a:lnTo>
                <a:lnTo>
                  <a:pt x="1161" y="3916"/>
                </a:lnTo>
                <a:lnTo>
                  <a:pt x="1156" y="3917"/>
                </a:lnTo>
                <a:lnTo>
                  <a:pt x="1146" y="3914"/>
                </a:lnTo>
                <a:lnTo>
                  <a:pt x="1141" y="3910"/>
                </a:lnTo>
                <a:lnTo>
                  <a:pt x="1138" y="3907"/>
                </a:lnTo>
                <a:lnTo>
                  <a:pt x="1135" y="3903"/>
                </a:lnTo>
                <a:close/>
                <a:moveTo>
                  <a:pt x="1511" y="3896"/>
                </a:moveTo>
                <a:lnTo>
                  <a:pt x="1510" y="3887"/>
                </a:lnTo>
                <a:lnTo>
                  <a:pt x="1505" y="3878"/>
                </a:lnTo>
                <a:lnTo>
                  <a:pt x="1504" y="3878"/>
                </a:lnTo>
                <a:lnTo>
                  <a:pt x="1504" y="3878"/>
                </a:lnTo>
                <a:lnTo>
                  <a:pt x="1504" y="3861"/>
                </a:lnTo>
                <a:lnTo>
                  <a:pt x="1513" y="3827"/>
                </a:lnTo>
                <a:lnTo>
                  <a:pt x="1520" y="3809"/>
                </a:lnTo>
                <a:lnTo>
                  <a:pt x="1550" y="3795"/>
                </a:lnTo>
                <a:lnTo>
                  <a:pt x="1580" y="3779"/>
                </a:lnTo>
                <a:lnTo>
                  <a:pt x="1595" y="3779"/>
                </a:lnTo>
                <a:lnTo>
                  <a:pt x="1622" y="3785"/>
                </a:lnTo>
                <a:lnTo>
                  <a:pt x="1633" y="3790"/>
                </a:lnTo>
                <a:lnTo>
                  <a:pt x="1649" y="3802"/>
                </a:lnTo>
                <a:lnTo>
                  <a:pt x="1661" y="3816"/>
                </a:lnTo>
                <a:lnTo>
                  <a:pt x="1669" y="3831"/>
                </a:lnTo>
                <a:lnTo>
                  <a:pt x="1672" y="3864"/>
                </a:lnTo>
                <a:lnTo>
                  <a:pt x="1666" y="3881"/>
                </a:lnTo>
                <a:lnTo>
                  <a:pt x="1658" y="3899"/>
                </a:lnTo>
                <a:lnTo>
                  <a:pt x="1632" y="3923"/>
                </a:lnTo>
                <a:lnTo>
                  <a:pt x="1615" y="3930"/>
                </a:lnTo>
                <a:lnTo>
                  <a:pt x="1589" y="3939"/>
                </a:lnTo>
                <a:lnTo>
                  <a:pt x="1563" y="3939"/>
                </a:lnTo>
                <a:lnTo>
                  <a:pt x="1563" y="3939"/>
                </a:lnTo>
                <a:lnTo>
                  <a:pt x="1550" y="3933"/>
                </a:lnTo>
                <a:lnTo>
                  <a:pt x="1527" y="3919"/>
                </a:lnTo>
                <a:lnTo>
                  <a:pt x="1518" y="3910"/>
                </a:lnTo>
                <a:lnTo>
                  <a:pt x="1514" y="3903"/>
                </a:lnTo>
                <a:lnTo>
                  <a:pt x="1511" y="3896"/>
                </a:lnTo>
                <a:close/>
                <a:moveTo>
                  <a:pt x="1419" y="3767"/>
                </a:moveTo>
                <a:lnTo>
                  <a:pt x="1413" y="3772"/>
                </a:lnTo>
                <a:lnTo>
                  <a:pt x="1400" y="3772"/>
                </a:lnTo>
                <a:lnTo>
                  <a:pt x="1395" y="3769"/>
                </a:lnTo>
                <a:lnTo>
                  <a:pt x="1393" y="3769"/>
                </a:lnTo>
                <a:lnTo>
                  <a:pt x="1393" y="3769"/>
                </a:lnTo>
                <a:lnTo>
                  <a:pt x="1392" y="3762"/>
                </a:lnTo>
                <a:lnTo>
                  <a:pt x="1397" y="3752"/>
                </a:lnTo>
                <a:lnTo>
                  <a:pt x="1403" y="3749"/>
                </a:lnTo>
                <a:lnTo>
                  <a:pt x="1407" y="3747"/>
                </a:lnTo>
                <a:lnTo>
                  <a:pt x="1412" y="3749"/>
                </a:lnTo>
                <a:lnTo>
                  <a:pt x="1418" y="3752"/>
                </a:lnTo>
                <a:lnTo>
                  <a:pt x="1420" y="3762"/>
                </a:lnTo>
                <a:lnTo>
                  <a:pt x="1419" y="3767"/>
                </a:lnTo>
                <a:close/>
                <a:moveTo>
                  <a:pt x="468" y="4021"/>
                </a:moveTo>
                <a:lnTo>
                  <a:pt x="458" y="4022"/>
                </a:lnTo>
                <a:lnTo>
                  <a:pt x="449" y="4020"/>
                </a:lnTo>
                <a:lnTo>
                  <a:pt x="448" y="4014"/>
                </a:lnTo>
                <a:lnTo>
                  <a:pt x="453" y="4007"/>
                </a:lnTo>
                <a:lnTo>
                  <a:pt x="461" y="4007"/>
                </a:lnTo>
                <a:lnTo>
                  <a:pt x="465" y="4007"/>
                </a:lnTo>
                <a:lnTo>
                  <a:pt x="469" y="4012"/>
                </a:lnTo>
                <a:lnTo>
                  <a:pt x="469" y="4018"/>
                </a:lnTo>
                <a:lnTo>
                  <a:pt x="469" y="4020"/>
                </a:lnTo>
                <a:lnTo>
                  <a:pt x="468" y="4021"/>
                </a:lnTo>
                <a:close/>
                <a:moveTo>
                  <a:pt x="689" y="4298"/>
                </a:moveTo>
                <a:lnTo>
                  <a:pt x="684" y="4302"/>
                </a:lnTo>
                <a:lnTo>
                  <a:pt x="671" y="4302"/>
                </a:lnTo>
                <a:lnTo>
                  <a:pt x="663" y="4298"/>
                </a:lnTo>
                <a:lnTo>
                  <a:pt x="661" y="4296"/>
                </a:lnTo>
                <a:lnTo>
                  <a:pt x="661" y="4290"/>
                </a:lnTo>
                <a:lnTo>
                  <a:pt x="668" y="4280"/>
                </a:lnTo>
                <a:lnTo>
                  <a:pt x="672" y="4277"/>
                </a:lnTo>
                <a:lnTo>
                  <a:pt x="679" y="4275"/>
                </a:lnTo>
                <a:lnTo>
                  <a:pt x="691" y="4277"/>
                </a:lnTo>
                <a:lnTo>
                  <a:pt x="694" y="4283"/>
                </a:lnTo>
                <a:lnTo>
                  <a:pt x="697" y="4292"/>
                </a:lnTo>
                <a:lnTo>
                  <a:pt x="689" y="4298"/>
                </a:lnTo>
                <a:close/>
                <a:moveTo>
                  <a:pt x="620" y="3018"/>
                </a:moveTo>
                <a:lnTo>
                  <a:pt x="632" y="3014"/>
                </a:lnTo>
                <a:lnTo>
                  <a:pt x="648" y="3018"/>
                </a:lnTo>
                <a:lnTo>
                  <a:pt x="655" y="3024"/>
                </a:lnTo>
                <a:lnTo>
                  <a:pt x="658" y="3030"/>
                </a:lnTo>
                <a:lnTo>
                  <a:pt x="658" y="3037"/>
                </a:lnTo>
                <a:lnTo>
                  <a:pt x="655" y="3044"/>
                </a:lnTo>
                <a:lnTo>
                  <a:pt x="645" y="3053"/>
                </a:lnTo>
                <a:lnTo>
                  <a:pt x="636" y="3054"/>
                </a:lnTo>
                <a:lnTo>
                  <a:pt x="626" y="3056"/>
                </a:lnTo>
                <a:lnTo>
                  <a:pt x="609" y="3050"/>
                </a:lnTo>
                <a:lnTo>
                  <a:pt x="604" y="3041"/>
                </a:lnTo>
                <a:lnTo>
                  <a:pt x="604" y="3034"/>
                </a:lnTo>
                <a:lnTo>
                  <a:pt x="613" y="3021"/>
                </a:lnTo>
                <a:lnTo>
                  <a:pt x="620" y="3018"/>
                </a:lnTo>
                <a:close/>
                <a:moveTo>
                  <a:pt x="1379" y="3360"/>
                </a:moveTo>
                <a:lnTo>
                  <a:pt x="1379" y="3373"/>
                </a:lnTo>
                <a:lnTo>
                  <a:pt x="1367" y="3394"/>
                </a:lnTo>
                <a:lnTo>
                  <a:pt x="1356" y="3401"/>
                </a:lnTo>
                <a:lnTo>
                  <a:pt x="1341" y="3407"/>
                </a:lnTo>
                <a:lnTo>
                  <a:pt x="1327" y="3404"/>
                </a:lnTo>
                <a:lnTo>
                  <a:pt x="1307" y="3397"/>
                </a:lnTo>
                <a:lnTo>
                  <a:pt x="1271" y="3374"/>
                </a:lnTo>
                <a:lnTo>
                  <a:pt x="1256" y="3360"/>
                </a:lnTo>
                <a:lnTo>
                  <a:pt x="1255" y="3357"/>
                </a:lnTo>
                <a:lnTo>
                  <a:pt x="1253" y="3354"/>
                </a:lnTo>
                <a:lnTo>
                  <a:pt x="1252" y="3347"/>
                </a:lnTo>
                <a:lnTo>
                  <a:pt x="1248" y="3341"/>
                </a:lnTo>
                <a:lnTo>
                  <a:pt x="1246" y="3322"/>
                </a:lnTo>
                <a:lnTo>
                  <a:pt x="1252" y="3304"/>
                </a:lnTo>
                <a:lnTo>
                  <a:pt x="1253" y="3301"/>
                </a:lnTo>
                <a:lnTo>
                  <a:pt x="1256" y="3298"/>
                </a:lnTo>
                <a:lnTo>
                  <a:pt x="1269" y="3282"/>
                </a:lnTo>
                <a:lnTo>
                  <a:pt x="1302" y="3263"/>
                </a:lnTo>
                <a:lnTo>
                  <a:pt x="1321" y="3262"/>
                </a:lnTo>
                <a:lnTo>
                  <a:pt x="1328" y="3262"/>
                </a:lnTo>
                <a:lnTo>
                  <a:pt x="1334" y="3263"/>
                </a:lnTo>
                <a:lnTo>
                  <a:pt x="1354" y="3270"/>
                </a:lnTo>
                <a:lnTo>
                  <a:pt x="1379" y="3296"/>
                </a:lnTo>
                <a:lnTo>
                  <a:pt x="1384" y="3316"/>
                </a:lnTo>
                <a:lnTo>
                  <a:pt x="1384" y="3322"/>
                </a:lnTo>
                <a:lnTo>
                  <a:pt x="1384" y="3327"/>
                </a:lnTo>
                <a:lnTo>
                  <a:pt x="1380" y="3344"/>
                </a:lnTo>
                <a:lnTo>
                  <a:pt x="1379" y="3360"/>
                </a:lnTo>
                <a:close/>
                <a:moveTo>
                  <a:pt x="1275" y="3677"/>
                </a:moveTo>
                <a:lnTo>
                  <a:pt x="1289" y="3678"/>
                </a:lnTo>
                <a:lnTo>
                  <a:pt x="1308" y="3694"/>
                </a:lnTo>
                <a:lnTo>
                  <a:pt x="1314" y="3707"/>
                </a:lnTo>
                <a:lnTo>
                  <a:pt x="1315" y="3714"/>
                </a:lnTo>
                <a:lnTo>
                  <a:pt x="1314" y="3721"/>
                </a:lnTo>
                <a:lnTo>
                  <a:pt x="1311" y="3734"/>
                </a:lnTo>
                <a:lnTo>
                  <a:pt x="1297" y="3754"/>
                </a:lnTo>
                <a:lnTo>
                  <a:pt x="1285" y="3762"/>
                </a:lnTo>
                <a:lnTo>
                  <a:pt x="1276" y="3765"/>
                </a:lnTo>
                <a:lnTo>
                  <a:pt x="1266" y="3766"/>
                </a:lnTo>
                <a:lnTo>
                  <a:pt x="1251" y="3765"/>
                </a:lnTo>
                <a:lnTo>
                  <a:pt x="1229" y="3750"/>
                </a:lnTo>
                <a:lnTo>
                  <a:pt x="1223" y="3736"/>
                </a:lnTo>
                <a:lnTo>
                  <a:pt x="1222" y="3723"/>
                </a:lnTo>
                <a:lnTo>
                  <a:pt x="1222" y="3711"/>
                </a:lnTo>
                <a:lnTo>
                  <a:pt x="1222" y="3708"/>
                </a:lnTo>
                <a:lnTo>
                  <a:pt x="1223" y="3705"/>
                </a:lnTo>
                <a:lnTo>
                  <a:pt x="1232" y="3693"/>
                </a:lnTo>
                <a:lnTo>
                  <a:pt x="1258" y="3677"/>
                </a:lnTo>
                <a:lnTo>
                  <a:pt x="1275" y="3677"/>
                </a:lnTo>
                <a:close/>
                <a:moveTo>
                  <a:pt x="1196" y="3278"/>
                </a:moveTo>
                <a:lnTo>
                  <a:pt x="1196" y="3282"/>
                </a:lnTo>
                <a:lnTo>
                  <a:pt x="1194" y="3285"/>
                </a:lnTo>
                <a:lnTo>
                  <a:pt x="1189" y="3296"/>
                </a:lnTo>
                <a:lnTo>
                  <a:pt x="1171" y="3311"/>
                </a:lnTo>
                <a:lnTo>
                  <a:pt x="1160" y="3314"/>
                </a:lnTo>
                <a:lnTo>
                  <a:pt x="1146" y="3311"/>
                </a:lnTo>
                <a:lnTo>
                  <a:pt x="1125" y="3295"/>
                </a:lnTo>
                <a:lnTo>
                  <a:pt x="1118" y="3283"/>
                </a:lnTo>
                <a:lnTo>
                  <a:pt x="1118" y="3272"/>
                </a:lnTo>
                <a:lnTo>
                  <a:pt x="1128" y="3253"/>
                </a:lnTo>
                <a:lnTo>
                  <a:pt x="1137" y="3246"/>
                </a:lnTo>
                <a:lnTo>
                  <a:pt x="1144" y="3242"/>
                </a:lnTo>
                <a:lnTo>
                  <a:pt x="1160" y="3239"/>
                </a:lnTo>
                <a:lnTo>
                  <a:pt x="1167" y="3242"/>
                </a:lnTo>
                <a:lnTo>
                  <a:pt x="1180" y="3246"/>
                </a:lnTo>
                <a:lnTo>
                  <a:pt x="1194" y="3265"/>
                </a:lnTo>
                <a:lnTo>
                  <a:pt x="1196" y="3278"/>
                </a:lnTo>
                <a:close/>
                <a:moveTo>
                  <a:pt x="1262" y="2959"/>
                </a:moveTo>
                <a:lnTo>
                  <a:pt x="1239" y="2955"/>
                </a:lnTo>
                <a:lnTo>
                  <a:pt x="1196" y="2938"/>
                </a:lnTo>
                <a:lnTo>
                  <a:pt x="1177" y="2923"/>
                </a:lnTo>
                <a:lnTo>
                  <a:pt x="1167" y="2916"/>
                </a:lnTo>
                <a:lnTo>
                  <a:pt x="1167" y="2915"/>
                </a:lnTo>
                <a:lnTo>
                  <a:pt x="1166" y="2915"/>
                </a:lnTo>
                <a:lnTo>
                  <a:pt x="1143" y="2919"/>
                </a:lnTo>
                <a:lnTo>
                  <a:pt x="1120" y="2919"/>
                </a:lnTo>
                <a:lnTo>
                  <a:pt x="1107" y="2917"/>
                </a:lnTo>
                <a:lnTo>
                  <a:pt x="1082" y="2907"/>
                </a:lnTo>
                <a:lnTo>
                  <a:pt x="1072" y="2899"/>
                </a:lnTo>
                <a:lnTo>
                  <a:pt x="1068" y="2894"/>
                </a:lnTo>
                <a:lnTo>
                  <a:pt x="1064" y="2889"/>
                </a:lnTo>
                <a:lnTo>
                  <a:pt x="1055" y="2876"/>
                </a:lnTo>
                <a:lnTo>
                  <a:pt x="1046" y="2864"/>
                </a:lnTo>
                <a:lnTo>
                  <a:pt x="1045" y="2847"/>
                </a:lnTo>
                <a:lnTo>
                  <a:pt x="1049" y="2830"/>
                </a:lnTo>
                <a:lnTo>
                  <a:pt x="1055" y="2814"/>
                </a:lnTo>
                <a:lnTo>
                  <a:pt x="1075" y="2788"/>
                </a:lnTo>
                <a:lnTo>
                  <a:pt x="1091" y="2778"/>
                </a:lnTo>
                <a:lnTo>
                  <a:pt x="1099" y="2770"/>
                </a:lnTo>
                <a:lnTo>
                  <a:pt x="1102" y="2759"/>
                </a:lnTo>
                <a:lnTo>
                  <a:pt x="1110" y="2757"/>
                </a:lnTo>
                <a:lnTo>
                  <a:pt x="1115" y="2760"/>
                </a:lnTo>
                <a:lnTo>
                  <a:pt x="1130" y="2768"/>
                </a:lnTo>
                <a:lnTo>
                  <a:pt x="1147" y="2772"/>
                </a:lnTo>
                <a:lnTo>
                  <a:pt x="1153" y="2772"/>
                </a:lnTo>
                <a:lnTo>
                  <a:pt x="1158" y="2775"/>
                </a:lnTo>
                <a:lnTo>
                  <a:pt x="1182" y="2785"/>
                </a:lnTo>
                <a:lnTo>
                  <a:pt x="1202" y="2799"/>
                </a:lnTo>
                <a:lnTo>
                  <a:pt x="1210" y="2806"/>
                </a:lnTo>
                <a:lnTo>
                  <a:pt x="1222" y="2809"/>
                </a:lnTo>
                <a:lnTo>
                  <a:pt x="1223" y="2811"/>
                </a:lnTo>
                <a:lnTo>
                  <a:pt x="1226" y="2811"/>
                </a:lnTo>
                <a:lnTo>
                  <a:pt x="1252" y="2805"/>
                </a:lnTo>
                <a:lnTo>
                  <a:pt x="1302" y="2811"/>
                </a:lnTo>
                <a:lnTo>
                  <a:pt x="1325" y="2822"/>
                </a:lnTo>
                <a:lnTo>
                  <a:pt x="1341" y="2832"/>
                </a:lnTo>
                <a:lnTo>
                  <a:pt x="1360" y="2861"/>
                </a:lnTo>
                <a:lnTo>
                  <a:pt x="1361" y="2881"/>
                </a:lnTo>
                <a:lnTo>
                  <a:pt x="1361" y="2896"/>
                </a:lnTo>
                <a:lnTo>
                  <a:pt x="1350" y="2922"/>
                </a:lnTo>
                <a:lnTo>
                  <a:pt x="1338" y="2935"/>
                </a:lnTo>
                <a:lnTo>
                  <a:pt x="1323" y="2948"/>
                </a:lnTo>
                <a:lnTo>
                  <a:pt x="1284" y="2961"/>
                </a:lnTo>
                <a:lnTo>
                  <a:pt x="1262" y="2959"/>
                </a:lnTo>
                <a:close/>
                <a:moveTo>
                  <a:pt x="1272" y="3132"/>
                </a:moveTo>
                <a:lnTo>
                  <a:pt x="1274" y="3122"/>
                </a:lnTo>
                <a:lnTo>
                  <a:pt x="1281" y="3115"/>
                </a:lnTo>
                <a:lnTo>
                  <a:pt x="1291" y="3110"/>
                </a:lnTo>
                <a:lnTo>
                  <a:pt x="1301" y="3115"/>
                </a:lnTo>
                <a:lnTo>
                  <a:pt x="1305" y="3119"/>
                </a:lnTo>
                <a:lnTo>
                  <a:pt x="1307" y="3126"/>
                </a:lnTo>
                <a:lnTo>
                  <a:pt x="1304" y="3135"/>
                </a:lnTo>
                <a:lnTo>
                  <a:pt x="1295" y="3139"/>
                </a:lnTo>
                <a:lnTo>
                  <a:pt x="1287" y="3141"/>
                </a:lnTo>
                <a:lnTo>
                  <a:pt x="1275" y="3136"/>
                </a:lnTo>
                <a:lnTo>
                  <a:pt x="1272" y="3132"/>
                </a:lnTo>
                <a:close/>
                <a:moveTo>
                  <a:pt x="1396" y="3010"/>
                </a:moveTo>
                <a:lnTo>
                  <a:pt x="1379" y="2997"/>
                </a:lnTo>
                <a:lnTo>
                  <a:pt x="1379" y="2987"/>
                </a:lnTo>
                <a:lnTo>
                  <a:pt x="1387" y="2971"/>
                </a:lnTo>
                <a:lnTo>
                  <a:pt x="1399" y="2965"/>
                </a:lnTo>
                <a:lnTo>
                  <a:pt x="1407" y="2964"/>
                </a:lnTo>
                <a:lnTo>
                  <a:pt x="1422" y="2966"/>
                </a:lnTo>
                <a:lnTo>
                  <a:pt x="1426" y="2974"/>
                </a:lnTo>
                <a:lnTo>
                  <a:pt x="1432" y="2984"/>
                </a:lnTo>
                <a:lnTo>
                  <a:pt x="1429" y="2995"/>
                </a:lnTo>
                <a:lnTo>
                  <a:pt x="1425" y="3002"/>
                </a:lnTo>
                <a:lnTo>
                  <a:pt x="1413" y="3011"/>
                </a:lnTo>
                <a:lnTo>
                  <a:pt x="1406" y="3012"/>
                </a:lnTo>
                <a:lnTo>
                  <a:pt x="1400" y="3012"/>
                </a:lnTo>
                <a:lnTo>
                  <a:pt x="1396" y="3010"/>
                </a:lnTo>
                <a:close/>
                <a:moveTo>
                  <a:pt x="1547" y="2801"/>
                </a:moveTo>
                <a:lnTo>
                  <a:pt x="1538" y="2817"/>
                </a:lnTo>
                <a:lnTo>
                  <a:pt x="1510" y="2837"/>
                </a:lnTo>
                <a:lnTo>
                  <a:pt x="1489" y="2840"/>
                </a:lnTo>
                <a:lnTo>
                  <a:pt x="1479" y="2840"/>
                </a:lnTo>
                <a:lnTo>
                  <a:pt x="1459" y="2834"/>
                </a:lnTo>
                <a:lnTo>
                  <a:pt x="1451" y="2830"/>
                </a:lnTo>
                <a:lnTo>
                  <a:pt x="1438" y="2818"/>
                </a:lnTo>
                <a:lnTo>
                  <a:pt x="1426" y="2788"/>
                </a:lnTo>
                <a:lnTo>
                  <a:pt x="1429" y="2770"/>
                </a:lnTo>
                <a:lnTo>
                  <a:pt x="1432" y="2756"/>
                </a:lnTo>
                <a:lnTo>
                  <a:pt x="1449" y="2734"/>
                </a:lnTo>
                <a:lnTo>
                  <a:pt x="1462" y="2727"/>
                </a:lnTo>
                <a:lnTo>
                  <a:pt x="1481" y="2719"/>
                </a:lnTo>
                <a:lnTo>
                  <a:pt x="1501" y="2719"/>
                </a:lnTo>
                <a:lnTo>
                  <a:pt x="1513" y="2721"/>
                </a:lnTo>
                <a:lnTo>
                  <a:pt x="1531" y="2732"/>
                </a:lnTo>
                <a:lnTo>
                  <a:pt x="1538" y="2740"/>
                </a:lnTo>
                <a:lnTo>
                  <a:pt x="1547" y="2753"/>
                </a:lnTo>
                <a:lnTo>
                  <a:pt x="1551" y="2783"/>
                </a:lnTo>
                <a:lnTo>
                  <a:pt x="1547" y="2801"/>
                </a:lnTo>
                <a:close/>
                <a:moveTo>
                  <a:pt x="1261" y="2580"/>
                </a:moveTo>
                <a:lnTo>
                  <a:pt x="1268" y="2582"/>
                </a:lnTo>
                <a:lnTo>
                  <a:pt x="1271" y="2590"/>
                </a:lnTo>
                <a:lnTo>
                  <a:pt x="1271" y="2595"/>
                </a:lnTo>
                <a:lnTo>
                  <a:pt x="1268" y="2596"/>
                </a:lnTo>
                <a:lnTo>
                  <a:pt x="1262" y="2595"/>
                </a:lnTo>
                <a:lnTo>
                  <a:pt x="1258" y="2592"/>
                </a:lnTo>
                <a:lnTo>
                  <a:pt x="1258" y="2587"/>
                </a:lnTo>
                <a:lnTo>
                  <a:pt x="1256" y="2583"/>
                </a:lnTo>
                <a:lnTo>
                  <a:pt x="1258" y="2580"/>
                </a:lnTo>
                <a:lnTo>
                  <a:pt x="1261" y="2580"/>
                </a:lnTo>
                <a:close/>
                <a:moveTo>
                  <a:pt x="1253" y="2507"/>
                </a:moveTo>
                <a:lnTo>
                  <a:pt x="1256" y="2514"/>
                </a:lnTo>
                <a:lnTo>
                  <a:pt x="1253" y="2520"/>
                </a:lnTo>
                <a:lnTo>
                  <a:pt x="1252" y="2520"/>
                </a:lnTo>
                <a:lnTo>
                  <a:pt x="1252" y="2520"/>
                </a:lnTo>
                <a:lnTo>
                  <a:pt x="1245" y="2518"/>
                </a:lnTo>
                <a:lnTo>
                  <a:pt x="1241" y="2513"/>
                </a:lnTo>
                <a:lnTo>
                  <a:pt x="1241" y="2502"/>
                </a:lnTo>
                <a:lnTo>
                  <a:pt x="1246" y="2498"/>
                </a:lnTo>
                <a:lnTo>
                  <a:pt x="1252" y="2504"/>
                </a:lnTo>
                <a:lnTo>
                  <a:pt x="1253" y="2505"/>
                </a:lnTo>
                <a:lnTo>
                  <a:pt x="1253" y="2507"/>
                </a:lnTo>
                <a:close/>
                <a:moveTo>
                  <a:pt x="1245" y="2465"/>
                </a:moveTo>
                <a:lnTo>
                  <a:pt x="1243" y="2471"/>
                </a:lnTo>
                <a:lnTo>
                  <a:pt x="1235" y="2479"/>
                </a:lnTo>
                <a:lnTo>
                  <a:pt x="1229" y="2482"/>
                </a:lnTo>
                <a:lnTo>
                  <a:pt x="1223" y="2484"/>
                </a:lnTo>
                <a:lnTo>
                  <a:pt x="1219" y="2485"/>
                </a:lnTo>
                <a:lnTo>
                  <a:pt x="1206" y="2484"/>
                </a:lnTo>
                <a:lnTo>
                  <a:pt x="1190" y="2469"/>
                </a:lnTo>
                <a:lnTo>
                  <a:pt x="1186" y="2458"/>
                </a:lnTo>
                <a:lnTo>
                  <a:pt x="1186" y="2453"/>
                </a:lnTo>
                <a:lnTo>
                  <a:pt x="1184" y="2448"/>
                </a:lnTo>
                <a:lnTo>
                  <a:pt x="1183" y="2439"/>
                </a:lnTo>
                <a:lnTo>
                  <a:pt x="1173" y="2428"/>
                </a:lnTo>
                <a:lnTo>
                  <a:pt x="1164" y="2425"/>
                </a:lnTo>
                <a:lnTo>
                  <a:pt x="1156" y="2423"/>
                </a:lnTo>
                <a:lnTo>
                  <a:pt x="1148" y="2420"/>
                </a:lnTo>
                <a:lnTo>
                  <a:pt x="1120" y="2405"/>
                </a:lnTo>
                <a:lnTo>
                  <a:pt x="1095" y="2384"/>
                </a:lnTo>
                <a:lnTo>
                  <a:pt x="1095" y="2331"/>
                </a:lnTo>
                <a:lnTo>
                  <a:pt x="1095" y="2279"/>
                </a:lnTo>
                <a:lnTo>
                  <a:pt x="1095" y="2275"/>
                </a:lnTo>
                <a:lnTo>
                  <a:pt x="1095" y="2269"/>
                </a:lnTo>
                <a:lnTo>
                  <a:pt x="1104" y="2246"/>
                </a:lnTo>
                <a:lnTo>
                  <a:pt x="1118" y="2226"/>
                </a:lnTo>
                <a:lnTo>
                  <a:pt x="1131" y="2210"/>
                </a:lnTo>
                <a:lnTo>
                  <a:pt x="1144" y="2193"/>
                </a:lnTo>
                <a:lnTo>
                  <a:pt x="1151" y="2184"/>
                </a:lnTo>
                <a:lnTo>
                  <a:pt x="1161" y="2175"/>
                </a:lnTo>
                <a:lnTo>
                  <a:pt x="1164" y="2174"/>
                </a:lnTo>
                <a:lnTo>
                  <a:pt x="1167" y="2173"/>
                </a:lnTo>
                <a:lnTo>
                  <a:pt x="1209" y="2157"/>
                </a:lnTo>
                <a:lnTo>
                  <a:pt x="1248" y="2141"/>
                </a:lnTo>
                <a:lnTo>
                  <a:pt x="1259" y="2137"/>
                </a:lnTo>
                <a:lnTo>
                  <a:pt x="1268" y="2131"/>
                </a:lnTo>
                <a:lnTo>
                  <a:pt x="1289" y="2118"/>
                </a:lnTo>
                <a:lnTo>
                  <a:pt x="1312" y="2108"/>
                </a:lnTo>
                <a:lnTo>
                  <a:pt x="1330" y="2101"/>
                </a:lnTo>
                <a:lnTo>
                  <a:pt x="1366" y="2098"/>
                </a:lnTo>
                <a:lnTo>
                  <a:pt x="1384" y="2099"/>
                </a:lnTo>
                <a:lnTo>
                  <a:pt x="1410" y="2106"/>
                </a:lnTo>
                <a:lnTo>
                  <a:pt x="1435" y="2118"/>
                </a:lnTo>
                <a:lnTo>
                  <a:pt x="1454" y="2129"/>
                </a:lnTo>
                <a:lnTo>
                  <a:pt x="1468" y="2145"/>
                </a:lnTo>
                <a:lnTo>
                  <a:pt x="1478" y="2158"/>
                </a:lnTo>
                <a:lnTo>
                  <a:pt x="1491" y="2187"/>
                </a:lnTo>
                <a:lnTo>
                  <a:pt x="1494" y="2203"/>
                </a:lnTo>
                <a:lnTo>
                  <a:pt x="1497" y="2227"/>
                </a:lnTo>
                <a:lnTo>
                  <a:pt x="1485" y="2276"/>
                </a:lnTo>
                <a:lnTo>
                  <a:pt x="1471" y="2301"/>
                </a:lnTo>
                <a:lnTo>
                  <a:pt x="1455" y="2320"/>
                </a:lnTo>
                <a:lnTo>
                  <a:pt x="1418" y="2347"/>
                </a:lnTo>
                <a:lnTo>
                  <a:pt x="1396" y="2357"/>
                </a:lnTo>
                <a:lnTo>
                  <a:pt x="1373" y="2366"/>
                </a:lnTo>
                <a:lnTo>
                  <a:pt x="1351" y="2377"/>
                </a:lnTo>
                <a:lnTo>
                  <a:pt x="1348" y="2380"/>
                </a:lnTo>
                <a:lnTo>
                  <a:pt x="1346" y="2383"/>
                </a:lnTo>
                <a:lnTo>
                  <a:pt x="1338" y="2392"/>
                </a:lnTo>
                <a:lnTo>
                  <a:pt x="1320" y="2403"/>
                </a:lnTo>
                <a:lnTo>
                  <a:pt x="1308" y="2406"/>
                </a:lnTo>
                <a:lnTo>
                  <a:pt x="1302" y="2409"/>
                </a:lnTo>
                <a:lnTo>
                  <a:pt x="1298" y="2413"/>
                </a:lnTo>
                <a:lnTo>
                  <a:pt x="1291" y="2422"/>
                </a:lnTo>
                <a:lnTo>
                  <a:pt x="1284" y="2432"/>
                </a:lnTo>
                <a:lnTo>
                  <a:pt x="1279" y="2426"/>
                </a:lnTo>
                <a:lnTo>
                  <a:pt x="1266" y="2423"/>
                </a:lnTo>
                <a:lnTo>
                  <a:pt x="1258" y="2425"/>
                </a:lnTo>
                <a:lnTo>
                  <a:pt x="1252" y="2426"/>
                </a:lnTo>
                <a:lnTo>
                  <a:pt x="1246" y="2429"/>
                </a:lnTo>
                <a:lnTo>
                  <a:pt x="1243" y="2432"/>
                </a:lnTo>
                <a:lnTo>
                  <a:pt x="1243" y="2435"/>
                </a:lnTo>
                <a:lnTo>
                  <a:pt x="1248" y="2449"/>
                </a:lnTo>
                <a:lnTo>
                  <a:pt x="1245" y="2465"/>
                </a:lnTo>
                <a:close/>
                <a:moveTo>
                  <a:pt x="933" y="2851"/>
                </a:moveTo>
                <a:lnTo>
                  <a:pt x="925" y="2858"/>
                </a:lnTo>
                <a:lnTo>
                  <a:pt x="911" y="2860"/>
                </a:lnTo>
                <a:lnTo>
                  <a:pt x="904" y="2854"/>
                </a:lnTo>
                <a:lnTo>
                  <a:pt x="902" y="2854"/>
                </a:lnTo>
                <a:lnTo>
                  <a:pt x="902" y="2853"/>
                </a:lnTo>
                <a:lnTo>
                  <a:pt x="902" y="2845"/>
                </a:lnTo>
                <a:lnTo>
                  <a:pt x="910" y="2837"/>
                </a:lnTo>
                <a:lnTo>
                  <a:pt x="917" y="2834"/>
                </a:lnTo>
                <a:lnTo>
                  <a:pt x="922" y="2834"/>
                </a:lnTo>
                <a:lnTo>
                  <a:pt x="933" y="2838"/>
                </a:lnTo>
                <a:lnTo>
                  <a:pt x="934" y="2844"/>
                </a:lnTo>
                <a:lnTo>
                  <a:pt x="935" y="2848"/>
                </a:lnTo>
                <a:lnTo>
                  <a:pt x="933" y="2851"/>
                </a:lnTo>
                <a:close/>
                <a:moveTo>
                  <a:pt x="951" y="2636"/>
                </a:moveTo>
                <a:lnTo>
                  <a:pt x="961" y="2628"/>
                </a:lnTo>
                <a:lnTo>
                  <a:pt x="983" y="2622"/>
                </a:lnTo>
                <a:lnTo>
                  <a:pt x="994" y="2626"/>
                </a:lnTo>
                <a:lnTo>
                  <a:pt x="1003" y="2631"/>
                </a:lnTo>
                <a:lnTo>
                  <a:pt x="1013" y="2647"/>
                </a:lnTo>
                <a:lnTo>
                  <a:pt x="1013" y="2657"/>
                </a:lnTo>
                <a:lnTo>
                  <a:pt x="1010" y="2670"/>
                </a:lnTo>
                <a:lnTo>
                  <a:pt x="1000" y="2680"/>
                </a:lnTo>
                <a:lnTo>
                  <a:pt x="990" y="2685"/>
                </a:lnTo>
                <a:lnTo>
                  <a:pt x="977" y="2688"/>
                </a:lnTo>
                <a:lnTo>
                  <a:pt x="964" y="2685"/>
                </a:lnTo>
                <a:lnTo>
                  <a:pt x="947" y="2670"/>
                </a:lnTo>
                <a:lnTo>
                  <a:pt x="944" y="2658"/>
                </a:lnTo>
                <a:lnTo>
                  <a:pt x="944" y="2647"/>
                </a:lnTo>
                <a:lnTo>
                  <a:pt x="951" y="2636"/>
                </a:lnTo>
                <a:close/>
                <a:moveTo>
                  <a:pt x="1036" y="2315"/>
                </a:moveTo>
                <a:lnTo>
                  <a:pt x="1039" y="2324"/>
                </a:lnTo>
                <a:lnTo>
                  <a:pt x="1033" y="2338"/>
                </a:lnTo>
                <a:lnTo>
                  <a:pt x="1026" y="2344"/>
                </a:lnTo>
                <a:lnTo>
                  <a:pt x="1015" y="2344"/>
                </a:lnTo>
                <a:lnTo>
                  <a:pt x="997" y="2337"/>
                </a:lnTo>
                <a:lnTo>
                  <a:pt x="993" y="2328"/>
                </a:lnTo>
                <a:lnTo>
                  <a:pt x="989" y="2321"/>
                </a:lnTo>
                <a:lnTo>
                  <a:pt x="986" y="2315"/>
                </a:lnTo>
                <a:lnTo>
                  <a:pt x="986" y="2309"/>
                </a:lnTo>
                <a:lnTo>
                  <a:pt x="987" y="2304"/>
                </a:lnTo>
                <a:lnTo>
                  <a:pt x="989" y="2302"/>
                </a:lnTo>
                <a:lnTo>
                  <a:pt x="990" y="2301"/>
                </a:lnTo>
                <a:lnTo>
                  <a:pt x="996" y="2296"/>
                </a:lnTo>
                <a:lnTo>
                  <a:pt x="1007" y="2295"/>
                </a:lnTo>
                <a:lnTo>
                  <a:pt x="1013" y="2298"/>
                </a:lnTo>
                <a:lnTo>
                  <a:pt x="1022" y="2299"/>
                </a:lnTo>
                <a:lnTo>
                  <a:pt x="1033" y="2308"/>
                </a:lnTo>
                <a:lnTo>
                  <a:pt x="1036" y="2317"/>
                </a:lnTo>
                <a:lnTo>
                  <a:pt x="1036" y="2315"/>
                </a:lnTo>
                <a:close/>
                <a:moveTo>
                  <a:pt x="1173" y="2054"/>
                </a:moveTo>
                <a:lnTo>
                  <a:pt x="1166" y="2047"/>
                </a:lnTo>
                <a:lnTo>
                  <a:pt x="1163" y="2037"/>
                </a:lnTo>
                <a:lnTo>
                  <a:pt x="1161" y="2028"/>
                </a:lnTo>
                <a:lnTo>
                  <a:pt x="1166" y="2010"/>
                </a:lnTo>
                <a:lnTo>
                  <a:pt x="1173" y="2003"/>
                </a:lnTo>
                <a:lnTo>
                  <a:pt x="1186" y="1994"/>
                </a:lnTo>
                <a:lnTo>
                  <a:pt x="1199" y="1992"/>
                </a:lnTo>
                <a:lnTo>
                  <a:pt x="1209" y="1994"/>
                </a:lnTo>
                <a:lnTo>
                  <a:pt x="1222" y="2001"/>
                </a:lnTo>
                <a:lnTo>
                  <a:pt x="1228" y="2008"/>
                </a:lnTo>
                <a:lnTo>
                  <a:pt x="1233" y="2021"/>
                </a:lnTo>
                <a:lnTo>
                  <a:pt x="1233" y="2034"/>
                </a:lnTo>
                <a:lnTo>
                  <a:pt x="1232" y="2044"/>
                </a:lnTo>
                <a:lnTo>
                  <a:pt x="1222" y="2057"/>
                </a:lnTo>
                <a:lnTo>
                  <a:pt x="1212" y="2062"/>
                </a:lnTo>
                <a:lnTo>
                  <a:pt x="1202" y="2064"/>
                </a:lnTo>
                <a:lnTo>
                  <a:pt x="1182" y="2060"/>
                </a:lnTo>
                <a:lnTo>
                  <a:pt x="1173" y="2054"/>
                </a:lnTo>
                <a:close/>
                <a:moveTo>
                  <a:pt x="1390" y="2383"/>
                </a:moveTo>
                <a:lnTo>
                  <a:pt x="1393" y="2392"/>
                </a:lnTo>
                <a:lnTo>
                  <a:pt x="1387" y="2400"/>
                </a:lnTo>
                <a:lnTo>
                  <a:pt x="1382" y="2400"/>
                </a:lnTo>
                <a:lnTo>
                  <a:pt x="1380" y="2393"/>
                </a:lnTo>
                <a:lnTo>
                  <a:pt x="1383" y="2383"/>
                </a:lnTo>
                <a:lnTo>
                  <a:pt x="1389" y="2381"/>
                </a:lnTo>
                <a:lnTo>
                  <a:pt x="1390" y="2381"/>
                </a:lnTo>
                <a:lnTo>
                  <a:pt x="1390" y="2383"/>
                </a:lnTo>
                <a:close/>
                <a:moveTo>
                  <a:pt x="649" y="2765"/>
                </a:moveTo>
                <a:lnTo>
                  <a:pt x="643" y="2770"/>
                </a:lnTo>
                <a:lnTo>
                  <a:pt x="633" y="2773"/>
                </a:lnTo>
                <a:lnTo>
                  <a:pt x="622" y="2775"/>
                </a:lnTo>
                <a:lnTo>
                  <a:pt x="604" y="2772"/>
                </a:lnTo>
                <a:lnTo>
                  <a:pt x="597" y="2768"/>
                </a:lnTo>
                <a:lnTo>
                  <a:pt x="596" y="2766"/>
                </a:lnTo>
                <a:lnTo>
                  <a:pt x="596" y="2765"/>
                </a:lnTo>
                <a:lnTo>
                  <a:pt x="590" y="2757"/>
                </a:lnTo>
                <a:lnTo>
                  <a:pt x="586" y="2750"/>
                </a:lnTo>
                <a:lnTo>
                  <a:pt x="587" y="2733"/>
                </a:lnTo>
                <a:lnTo>
                  <a:pt x="597" y="2720"/>
                </a:lnTo>
                <a:lnTo>
                  <a:pt x="599" y="2719"/>
                </a:lnTo>
                <a:lnTo>
                  <a:pt x="602" y="2719"/>
                </a:lnTo>
                <a:lnTo>
                  <a:pt x="609" y="2717"/>
                </a:lnTo>
                <a:lnTo>
                  <a:pt x="610" y="2713"/>
                </a:lnTo>
                <a:lnTo>
                  <a:pt x="625" y="2713"/>
                </a:lnTo>
                <a:lnTo>
                  <a:pt x="645" y="2720"/>
                </a:lnTo>
                <a:lnTo>
                  <a:pt x="652" y="2729"/>
                </a:lnTo>
                <a:lnTo>
                  <a:pt x="652" y="2730"/>
                </a:lnTo>
                <a:lnTo>
                  <a:pt x="652" y="2730"/>
                </a:lnTo>
                <a:lnTo>
                  <a:pt x="653" y="2742"/>
                </a:lnTo>
                <a:lnTo>
                  <a:pt x="658" y="2750"/>
                </a:lnTo>
                <a:lnTo>
                  <a:pt x="655" y="2757"/>
                </a:lnTo>
                <a:lnTo>
                  <a:pt x="649" y="2765"/>
                </a:lnTo>
                <a:close/>
                <a:moveTo>
                  <a:pt x="550" y="2724"/>
                </a:moveTo>
                <a:lnTo>
                  <a:pt x="547" y="2743"/>
                </a:lnTo>
                <a:lnTo>
                  <a:pt x="527" y="2776"/>
                </a:lnTo>
                <a:lnTo>
                  <a:pt x="511" y="2789"/>
                </a:lnTo>
                <a:lnTo>
                  <a:pt x="491" y="2798"/>
                </a:lnTo>
                <a:lnTo>
                  <a:pt x="452" y="2805"/>
                </a:lnTo>
                <a:lnTo>
                  <a:pt x="430" y="2804"/>
                </a:lnTo>
                <a:lnTo>
                  <a:pt x="425" y="2809"/>
                </a:lnTo>
                <a:lnTo>
                  <a:pt x="416" y="2814"/>
                </a:lnTo>
                <a:lnTo>
                  <a:pt x="404" y="2818"/>
                </a:lnTo>
                <a:lnTo>
                  <a:pt x="383" y="2818"/>
                </a:lnTo>
                <a:lnTo>
                  <a:pt x="371" y="2814"/>
                </a:lnTo>
                <a:lnTo>
                  <a:pt x="357" y="2804"/>
                </a:lnTo>
                <a:lnTo>
                  <a:pt x="350" y="2789"/>
                </a:lnTo>
                <a:lnTo>
                  <a:pt x="344" y="2775"/>
                </a:lnTo>
                <a:lnTo>
                  <a:pt x="341" y="2760"/>
                </a:lnTo>
                <a:lnTo>
                  <a:pt x="338" y="2747"/>
                </a:lnTo>
                <a:lnTo>
                  <a:pt x="331" y="2734"/>
                </a:lnTo>
                <a:lnTo>
                  <a:pt x="330" y="2732"/>
                </a:lnTo>
                <a:lnTo>
                  <a:pt x="330" y="2729"/>
                </a:lnTo>
                <a:lnTo>
                  <a:pt x="331" y="2713"/>
                </a:lnTo>
                <a:lnTo>
                  <a:pt x="343" y="2683"/>
                </a:lnTo>
                <a:lnTo>
                  <a:pt x="354" y="2670"/>
                </a:lnTo>
                <a:lnTo>
                  <a:pt x="364" y="2661"/>
                </a:lnTo>
                <a:lnTo>
                  <a:pt x="376" y="2654"/>
                </a:lnTo>
                <a:lnTo>
                  <a:pt x="400" y="2642"/>
                </a:lnTo>
                <a:lnTo>
                  <a:pt x="450" y="2638"/>
                </a:lnTo>
                <a:lnTo>
                  <a:pt x="476" y="2644"/>
                </a:lnTo>
                <a:lnTo>
                  <a:pt x="501" y="2652"/>
                </a:lnTo>
                <a:lnTo>
                  <a:pt x="535" y="2683"/>
                </a:lnTo>
                <a:lnTo>
                  <a:pt x="547" y="2704"/>
                </a:lnTo>
                <a:lnTo>
                  <a:pt x="550" y="2714"/>
                </a:lnTo>
                <a:lnTo>
                  <a:pt x="550" y="2724"/>
                </a:lnTo>
                <a:close/>
                <a:moveTo>
                  <a:pt x="642" y="2667"/>
                </a:moveTo>
                <a:lnTo>
                  <a:pt x="636" y="2671"/>
                </a:lnTo>
                <a:lnTo>
                  <a:pt x="629" y="2672"/>
                </a:lnTo>
                <a:lnTo>
                  <a:pt x="613" y="2674"/>
                </a:lnTo>
                <a:lnTo>
                  <a:pt x="583" y="2668"/>
                </a:lnTo>
                <a:lnTo>
                  <a:pt x="570" y="2660"/>
                </a:lnTo>
                <a:lnTo>
                  <a:pt x="560" y="2651"/>
                </a:lnTo>
                <a:lnTo>
                  <a:pt x="547" y="2632"/>
                </a:lnTo>
                <a:lnTo>
                  <a:pt x="544" y="2621"/>
                </a:lnTo>
                <a:lnTo>
                  <a:pt x="545" y="2609"/>
                </a:lnTo>
                <a:lnTo>
                  <a:pt x="558" y="2595"/>
                </a:lnTo>
                <a:lnTo>
                  <a:pt x="570" y="2590"/>
                </a:lnTo>
                <a:lnTo>
                  <a:pt x="586" y="2587"/>
                </a:lnTo>
                <a:lnTo>
                  <a:pt x="617" y="2589"/>
                </a:lnTo>
                <a:lnTo>
                  <a:pt x="632" y="2593"/>
                </a:lnTo>
                <a:lnTo>
                  <a:pt x="643" y="2599"/>
                </a:lnTo>
                <a:lnTo>
                  <a:pt x="658" y="2615"/>
                </a:lnTo>
                <a:lnTo>
                  <a:pt x="662" y="2626"/>
                </a:lnTo>
                <a:lnTo>
                  <a:pt x="663" y="2639"/>
                </a:lnTo>
                <a:lnTo>
                  <a:pt x="653" y="2660"/>
                </a:lnTo>
                <a:lnTo>
                  <a:pt x="642" y="2667"/>
                </a:lnTo>
                <a:close/>
                <a:moveTo>
                  <a:pt x="317" y="2857"/>
                </a:moveTo>
                <a:lnTo>
                  <a:pt x="321" y="2864"/>
                </a:lnTo>
                <a:lnTo>
                  <a:pt x="322" y="2880"/>
                </a:lnTo>
                <a:lnTo>
                  <a:pt x="320" y="2889"/>
                </a:lnTo>
                <a:lnTo>
                  <a:pt x="318" y="2893"/>
                </a:lnTo>
                <a:lnTo>
                  <a:pt x="312" y="2897"/>
                </a:lnTo>
                <a:lnTo>
                  <a:pt x="299" y="2904"/>
                </a:lnTo>
                <a:lnTo>
                  <a:pt x="275" y="2904"/>
                </a:lnTo>
                <a:lnTo>
                  <a:pt x="263" y="2897"/>
                </a:lnTo>
                <a:lnTo>
                  <a:pt x="255" y="2890"/>
                </a:lnTo>
                <a:lnTo>
                  <a:pt x="250" y="2870"/>
                </a:lnTo>
                <a:lnTo>
                  <a:pt x="253" y="2858"/>
                </a:lnTo>
                <a:lnTo>
                  <a:pt x="259" y="2850"/>
                </a:lnTo>
                <a:lnTo>
                  <a:pt x="273" y="2840"/>
                </a:lnTo>
                <a:lnTo>
                  <a:pt x="282" y="2840"/>
                </a:lnTo>
                <a:lnTo>
                  <a:pt x="294" y="2840"/>
                </a:lnTo>
                <a:lnTo>
                  <a:pt x="311" y="2848"/>
                </a:lnTo>
                <a:lnTo>
                  <a:pt x="317" y="2857"/>
                </a:lnTo>
                <a:close/>
                <a:moveTo>
                  <a:pt x="413" y="2513"/>
                </a:moveTo>
                <a:lnTo>
                  <a:pt x="402" y="2526"/>
                </a:lnTo>
                <a:lnTo>
                  <a:pt x="371" y="2540"/>
                </a:lnTo>
                <a:lnTo>
                  <a:pt x="354" y="2540"/>
                </a:lnTo>
                <a:lnTo>
                  <a:pt x="340" y="2538"/>
                </a:lnTo>
                <a:lnTo>
                  <a:pt x="317" y="2530"/>
                </a:lnTo>
                <a:lnTo>
                  <a:pt x="307" y="2523"/>
                </a:lnTo>
                <a:lnTo>
                  <a:pt x="295" y="2510"/>
                </a:lnTo>
                <a:lnTo>
                  <a:pt x="284" y="2481"/>
                </a:lnTo>
                <a:lnTo>
                  <a:pt x="285" y="2465"/>
                </a:lnTo>
                <a:lnTo>
                  <a:pt x="288" y="2453"/>
                </a:lnTo>
                <a:lnTo>
                  <a:pt x="301" y="2436"/>
                </a:lnTo>
                <a:lnTo>
                  <a:pt x="311" y="2429"/>
                </a:lnTo>
                <a:lnTo>
                  <a:pt x="324" y="2425"/>
                </a:lnTo>
                <a:lnTo>
                  <a:pt x="350" y="2422"/>
                </a:lnTo>
                <a:lnTo>
                  <a:pt x="363" y="2425"/>
                </a:lnTo>
                <a:lnTo>
                  <a:pt x="368" y="2426"/>
                </a:lnTo>
                <a:lnTo>
                  <a:pt x="374" y="2428"/>
                </a:lnTo>
                <a:lnTo>
                  <a:pt x="390" y="2435"/>
                </a:lnTo>
                <a:lnTo>
                  <a:pt x="412" y="2458"/>
                </a:lnTo>
                <a:lnTo>
                  <a:pt x="416" y="2475"/>
                </a:lnTo>
                <a:lnTo>
                  <a:pt x="419" y="2494"/>
                </a:lnTo>
                <a:lnTo>
                  <a:pt x="413" y="2513"/>
                </a:lnTo>
                <a:close/>
                <a:moveTo>
                  <a:pt x="223" y="2541"/>
                </a:moveTo>
                <a:lnTo>
                  <a:pt x="223" y="2560"/>
                </a:lnTo>
                <a:lnTo>
                  <a:pt x="220" y="2577"/>
                </a:lnTo>
                <a:lnTo>
                  <a:pt x="214" y="2583"/>
                </a:lnTo>
                <a:lnTo>
                  <a:pt x="199" y="2595"/>
                </a:lnTo>
                <a:lnTo>
                  <a:pt x="163" y="2605"/>
                </a:lnTo>
                <a:lnTo>
                  <a:pt x="143" y="2603"/>
                </a:lnTo>
                <a:lnTo>
                  <a:pt x="128" y="2599"/>
                </a:lnTo>
                <a:lnTo>
                  <a:pt x="105" y="2586"/>
                </a:lnTo>
                <a:lnTo>
                  <a:pt x="95" y="2576"/>
                </a:lnTo>
                <a:lnTo>
                  <a:pt x="84" y="2563"/>
                </a:lnTo>
                <a:lnTo>
                  <a:pt x="76" y="2547"/>
                </a:lnTo>
                <a:lnTo>
                  <a:pt x="75" y="2544"/>
                </a:lnTo>
                <a:lnTo>
                  <a:pt x="73" y="2541"/>
                </a:lnTo>
                <a:lnTo>
                  <a:pt x="75" y="2526"/>
                </a:lnTo>
                <a:lnTo>
                  <a:pt x="82" y="2511"/>
                </a:lnTo>
                <a:lnTo>
                  <a:pt x="85" y="2505"/>
                </a:lnTo>
                <a:lnTo>
                  <a:pt x="91" y="2501"/>
                </a:lnTo>
                <a:lnTo>
                  <a:pt x="104" y="2492"/>
                </a:lnTo>
                <a:lnTo>
                  <a:pt x="131" y="2485"/>
                </a:lnTo>
                <a:lnTo>
                  <a:pt x="145" y="2485"/>
                </a:lnTo>
                <a:lnTo>
                  <a:pt x="166" y="2487"/>
                </a:lnTo>
                <a:lnTo>
                  <a:pt x="200" y="2502"/>
                </a:lnTo>
                <a:lnTo>
                  <a:pt x="213" y="2515"/>
                </a:lnTo>
                <a:lnTo>
                  <a:pt x="220" y="2528"/>
                </a:lnTo>
                <a:lnTo>
                  <a:pt x="223" y="2541"/>
                </a:lnTo>
                <a:close/>
                <a:moveTo>
                  <a:pt x="88" y="2292"/>
                </a:moveTo>
                <a:lnTo>
                  <a:pt x="84" y="2281"/>
                </a:lnTo>
                <a:lnTo>
                  <a:pt x="82" y="2256"/>
                </a:lnTo>
                <a:lnTo>
                  <a:pt x="86" y="2245"/>
                </a:lnTo>
                <a:lnTo>
                  <a:pt x="88" y="2240"/>
                </a:lnTo>
                <a:lnTo>
                  <a:pt x="92" y="2239"/>
                </a:lnTo>
                <a:lnTo>
                  <a:pt x="107" y="2232"/>
                </a:lnTo>
                <a:lnTo>
                  <a:pt x="135" y="2229"/>
                </a:lnTo>
                <a:lnTo>
                  <a:pt x="150" y="2233"/>
                </a:lnTo>
                <a:lnTo>
                  <a:pt x="163" y="2239"/>
                </a:lnTo>
                <a:lnTo>
                  <a:pt x="171" y="2247"/>
                </a:lnTo>
                <a:lnTo>
                  <a:pt x="180" y="2260"/>
                </a:lnTo>
                <a:lnTo>
                  <a:pt x="186" y="2276"/>
                </a:lnTo>
                <a:lnTo>
                  <a:pt x="186" y="2288"/>
                </a:lnTo>
                <a:lnTo>
                  <a:pt x="179" y="2301"/>
                </a:lnTo>
                <a:lnTo>
                  <a:pt x="168" y="2311"/>
                </a:lnTo>
                <a:lnTo>
                  <a:pt x="145" y="2320"/>
                </a:lnTo>
                <a:lnTo>
                  <a:pt x="131" y="2320"/>
                </a:lnTo>
                <a:lnTo>
                  <a:pt x="117" y="2317"/>
                </a:lnTo>
                <a:lnTo>
                  <a:pt x="105" y="2311"/>
                </a:lnTo>
                <a:lnTo>
                  <a:pt x="95" y="2302"/>
                </a:lnTo>
                <a:lnTo>
                  <a:pt x="88" y="2292"/>
                </a:lnTo>
                <a:close/>
                <a:moveTo>
                  <a:pt x="358" y="2286"/>
                </a:moveTo>
                <a:lnTo>
                  <a:pt x="368" y="2292"/>
                </a:lnTo>
                <a:lnTo>
                  <a:pt x="376" y="2307"/>
                </a:lnTo>
                <a:lnTo>
                  <a:pt x="376" y="2317"/>
                </a:lnTo>
                <a:lnTo>
                  <a:pt x="374" y="2325"/>
                </a:lnTo>
                <a:lnTo>
                  <a:pt x="363" y="2338"/>
                </a:lnTo>
                <a:lnTo>
                  <a:pt x="356" y="2343"/>
                </a:lnTo>
                <a:lnTo>
                  <a:pt x="344" y="2347"/>
                </a:lnTo>
                <a:lnTo>
                  <a:pt x="324" y="2344"/>
                </a:lnTo>
                <a:lnTo>
                  <a:pt x="315" y="2340"/>
                </a:lnTo>
                <a:lnTo>
                  <a:pt x="307" y="2332"/>
                </a:lnTo>
                <a:lnTo>
                  <a:pt x="299" y="2324"/>
                </a:lnTo>
                <a:lnTo>
                  <a:pt x="301" y="2309"/>
                </a:lnTo>
                <a:lnTo>
                  <a:pt x="318" y="2289"/>
                </a:lnTo>
                <a:lnTo>
                  <a:pt x="332" y="2283"/>
                </a:lnTo>
                <a:lnTo>
                  <a:pt x="338" y="2282"/>
                </a:lnTo>
                <a:lnTo>
                  <a:pt x="343" y="2282"/>
                </a:lnTo>
                <a:lnTo>
                  <a:pt x="351" y="2283"/>
                </a:lnTo>
                <a:lnTo>
                  <a:pt x="358" y="2286"/>
                </a:lnTo>
                <a:close/>
                <a:moveTo>
                  <a:pt x="745" y="2341"/>
                </a:moveTo>
                <a:lnTo>
                  <a:pt x="748" y="2348"/>
                </a:lnTo>
                <a:lnTo>
                  <a:pt x="745" y="2356"/>
                </a:lnTo>
                <a:lnTo>
                  <a:pt x="740" y="2357"/>
                </a:lnTo>
                <a:lnTo>
                  <a:pt x="730" y="2357"/>
                </a:lnTo>
                <a:lnTo>
                  <a:pt x="724" y="2351"/>
                </a:lnTo>
                <a:lnTo>
                  <a:pt x="722" y="2345"/>
                </a:lnTo>
                <a:lnTo>
                  <a:pt x="725" y="2338"/>
                </a:lnTo>
                <a:lnTo>
                  <a:pt x="730" y="2337"/>
                </a:lnTo>
                <a:lnTo>
                  <a:pt x="741" y="2335"/>
                </a:lnTo>
                <a:lnTo>
                  <a:pt x="745" y="2341"/>
                </a:lnTo>
                <a:close/>
                <a:moveTo>
                  <a:pt x="685" y="2309"/>
                </a:moveTo>
                <a:lnTo>
                  <a:pt x="689" y="2305"/>
                </a:lnTo>
                <a:lnTo>
                  <a:pt x="695" y="2305"/>
                </a:lnTo>
                <a:lnTo>
                  <a:pt x="699" y="2308"/>
                </a:lnTo>
                <a:lnTo>
                  <a:pt x="699" y="2308"/>
                </a:lnTo>
                <a:lnTo>
                  <a:pt x="699" y="2308"/>
                </a:lnTo>
                <a:lnTo>
                  <a:pt x="698" y="2314"/>
                </a:lnTo>
                <a:lnTo>
                  <a:pt x="689" y="2317"/>
                </a:lnTo>
                <a:lnTo>
                  <a:pt x="684" y="2314"/>
                </a:lnTo>
                <a:lnTo>
                  <a:pt x="685" y="2309"/>
                </a:lnTo>
                <a:close/>
                <a:moveTo>
                  <a:pt x="684" y="2158"/>
                </a:moveTo>
                <a:lnTo>
                  <a:pt x="674" y="2162"/>
                </a:lnTo>
                <a:lnTo>
                  <a:pt x="658" y="2161"/>
                </a:lnTo>
                <a:lnTo>
                  <a:pt x="651" y="2157"/>
                </a:lnTo>
                <a:lnTo>
                  <a:pt x="643" y="2151"/>
                </a:lnTo>
                <a:lnTo>
                  <a:pt x="638" y="2145"/>
                </a:lnTo>
                <a:lnTo>
                  <a:pt x="635" y="2135"/>
                </a:lnTo>
                <a:lnTo>
                  <a:pt x="639" y="2112"/>
                </a:lnTo>
                <a:lnTo>
                  <a:pt x="646" y="2102"/>
                </a:lnTo>
                <a:lnTo>
                  <a:pt x="661" y="2098"/>
                </a:lnTo>
                <a:lnTo>
                  <a:pt x="686" y="2102"/>
                </a:lnTo>
                <a:lnTo>
                  <a:pt x="697" y="2112"/>
                </a:lnTo>
                <a:lnTo>
                  <a:pt x="698" y="2115"/>
                </a:lnTo>
                <a:lnTo>
                  <a:pt x="699" y="2116"/>
                </a:lnTo>
                <a:lnTo>
                  <a:pt x="702" y="2129"/>
                </a:lnTo>
                <a:lnTo>
                  <a:pt x="694" y="2149"/>
                </a:lnTo>
                <a:lnTo>
                  <a:pt x="684" y="2158"/>
                </a:lnTo>
                <a:close/>
                <a:moveTo>
                  <a:pt x="317" y="2157"/>
                </a:moveTo>
                <a:lnTo>
                  <a:pt x="325" y="2154"/>
                </a:lnTo>
                <a:lnTo>
                  <a:pt x="338" y="2160"/>
                </a:lnTo>
                <a:lnTo>
                  <a:pt x="343" y="2165"/>
                </a:lnTo>
                <a:lnTo>
                  <a:pt x="344" y="2173"/>
                </a:lnTo>
                <a:lnTo>
                  <a:pt x="341" y="2183"/>
                </a:lnTo>
                <a:lnTo>
                  <a:pt x="335" y="2187"/>
                </a:lnTo>
                <a:lnTo>
                  <a:pt x="325" y="2187"/>
                </a:lnTo>
                <a:lnTo>
                  <a:pt x="312" y="2178"/>
                </a:lnTo>
                <a:lnTo>
                  <a:pt x="309" y="2170"/>
                </a:lnTo>
                <a:lnTo>
                  <a:pt x="309" y="2162"/>
                </a:lnTo>
                <a:lnTo>
                  <a:pt x="317" y="2157"/>
                </a:lnTo>
                <a:close/>
                <a:moveTo>
                  <a:pt x="66" y="2063"/>
                </a:moveTo>
                <a:lnTo>
                  <a:pt x="65" y="2049"/>
                </a:lnTo>
                <a:lnTo>
                  <a:pt x="73" y="2020"/>
                </a:lnTo>
                <a:lnTo>
                  <a:pt x="82" y="2008"/>
                </a:lnTo>
                <a:lnTo>
                  <a:pt x="85" y="2005"/>
                </a:lnTo>
                <a:lnTo>
                  <a:pt x="88" y="2004"/>
                </a:lnTo>
                <a:lnTo>
                  <a:pt x="101" y="1998"/>
                </a:lnTo>
                <a:lnTo>
                  <a:pt x="128" y="1997"/>
                </a:lnTo>
                <a:lnTo>
                  <a:pt x="143" y="2003"/>
                </a:lnTo>
                <a:lnTo>
                  <a:pt x="158" y="2011"/>
                </a:lnTo>
                <a:lnTo>
                  <a:pt x="179" y="2040"/>
                </a:lnTo>
                <a:lnTo>
                  <a:pt x="181" y="2059"/>
                </a:lnTo>
                <a:lnTo>
                  <a:pt x="181" y="2067"/>
                </a:lnTo>
                <a:lnTo>
                  <a:pt x="174" y="2083"/>
                </a:lnTo>
                <a:lnTo>
                  <a:pt x="168" y="2089"/>
                </a:lnTo>
                <a:lnTo>
                  <a:pt x="153" y="2102"/>
                </a:lnTo>
                <a:lnTo>
                  <a:pt x="134" y="2106"/>
                </a:lnTo>
                <a:lnTo>
                  <a:pt x="118" y="2106"/>
                </a:lnTo>
                <a:lnTo>
                  <a:pt x="92" y="2095"/>
                </a:lnTo>
                <a:lnTo>
                  <a:pt x="82" y="2085"/>
                </a:lnTo>
                <a:lnTo>
                  <a:pt x="75" y="2075"/>
                </a:lnTo>
                <a:lnTo>
                  <a:pt x="68" y="2064"/>
                </a:lnTo>
                <a:lnTo>
                  <a:pt x="68" y="2064"/>
                </a:lnTo>
                <a:lnTo>
                  <a:pt x="66" y="2063"/>
                </a:lnTo>
                <a:close/>
                <a:moveTo>
                  <a:pt x="72" y="1949"/>
                </a:moveTo>
                <a:lnTo>
                  <a:pt x="75" y="1959"/>
                </a:lnTo>
                <a:lnTo>
                  <a:pt x="69" y="1975"/>
                </a:lnTo>
                <a:lnTo>
                  <a:pt x="59" y="1982"/>
                </a:lnTo>
                <a:lnTo>
                  <a:pt x="50" y="1988"/>
                </a:lnTo>
                <a:lnTo>
                  <a:pt x="40" y="1988"/>
                </a:lnTo>
                <a:lnTo>
                  <a:pt x="23" y="1982"/>
                </a:lnTo>
                <a:lnTo>
                  <a:pt x="3" y="1959"/>
                </a:lnTo>
                <a:lnTo>
                  <a:pt x="0" y="1942"/>
                </a:lnTo>
                <a:lnTo>
                  <a:pt x="0" y="1941"/>
                </a:lnTo>
                <a:lnTo>
                  <a:pt x="0" y="1938"/>
                </a:lnTo>
                <a:lnTo>
                  <a:pt x="6" y="1929"/>
                </a:lnTo>
                <a:lnTo>
                  <a:pt x="23" y="1920"/>
                </a:lnTo>
                <a:lnTo>
                  <a:pt x="35" y="1920"/>
                </a:lnTo>
                <a:lnTo>
                  <a:pt x="48" y="1923"/>
                </a:lnTo>
                <a:lnTo>
                  <a:pt x="66" y="1938"/>
                </a:lnTo>
                <a:lnTo>
                  <a:pt x="72" y="1949"/>
                </a:lnTo>
                <a:close/>
                <a:moveTo>
                  <a:pt x="16" y="1485"/>
                </a:moveTo>
                <a:lnTo>
                  <a:pt x="10" y="1485"/>
                </a:lnTo>
                <a:lnTo>
                  <a:pt x="6" y="1484"/>
                </a:lnTo>
                <a:lnTo>
                  <a:pt x="4" y="1482"/>
                </a:lnTo>
                <a:lnTo>
                  <a:pt x="3" y="1481"/>
                </a:lnTo>
                <a:lnTo>
                  <a:pt x="3" y="1472"/>
                </a:lnTo>
                <a:lnTo>
                  <a:pt x="10" y="1471"/>
                </a:lnTo>
                <a:lnTo>
                  <a:pt x="19" y="1474"/>
                </a:lnTo>
                <a:lnTo>
                  <a:pt x="20" y="1480"/>
                </a:lnTo>
                <a:lnTo>
                  <a:pt x="22" y="1484"/>
                </a:lnTo>
                <a:lnTo>
                  <a:pt x="16" y="1485"/>
                </a:lnTo>
                <a:close/>
                <a:moveTo>
                  <a:pt x="157" y="1477"/>
                </a:moveTo>
                <a:lnTo>
                  <a:pt x="160" y="1478"/>
                </a:lnTo>
                <a:lnTo>
                  <a:pt x="161" y="1480"/>
                </a:lnTo>
                <a:lnTo>
                  <a:pt x="163" y="1485"/>
                </a:lnTo>
                <a:lnTo>
                  <a:pt x="160" y="1491"/>
                </a:lnTo>
                <a:lnTo>
                  <a:pt x="151" y="1488"/>
                </a:lnTo>
                <a:lnTo>
                  <a:pt x="145" y="1482"/>
                </a:lnTo>
                <a:lnTo>
                  <a:pt x="147" y="1478"/>
                </a:lnTo>
                <a:lnTo>
                  <a:pt x="153" y="1475"/>
                </a:lnTo>
                <a:lnTo>
                  <a:pt x="157" y="1477"/>
                </a:lnTo>
                <a:close/>
                <a:moveTo>
                  <a:pt x="610" y="1354"/>
                </a:moveTo>
                <a:lnTo>
                  <a:pt x="612" y="1356"/>
                </a:lnTo>
                <a:lnTo>
                  <a:pt x="612" y="1356"/>
                </a:lnTo>
                <a:lnTo>
                  <a:pt x="612" y="1360"/>
                </a:lnTo>
                <a:lnTo>
                  <a:pt x="607" y="1363"/>
                </a:lnTo>
                <a:lnTo>
                  <a:pt x="603" y="1361"/>
                </a:lnTo>
                <a:lnTo>
                  <a:pt x="604" y="1356"/>
                </a:lnTo>
                <a:lnTo>
                  <a:pt x="610" y="1354"/>
                </a:lnTo>
                <a:close/>
                <a:moveTo>
                  <a:pt x="1196" y="1608"/>
                </a:moveTo>
                <a:lnTo>
                  <a:pt x="1189" y="1612"/>
                </a:lnTo>
                <a:lnTo>
                  <a:pt x="1176" y="1612"/>
                </a:lnTo>
                <a:lnTo>
                  <a:pt x="1169" y="1608"/>
                </a:lnTo>
                <a:lnTo>
                  <a:pt x="1169" y="1602"/>
                </a:lnTo>
                <a:lnTo>
                  <a:pt x="1170" y="1595"/>
                </a:lnTo>
                <a:lnTo>
                  <a:pt x="1171" y="1590"/>
                </a:lnTo>
                <a:lnTo>
                  <a:pt x="1174" y="1589"/>
                </a:lnTo>
                <a:lnTo>
                  <a:pt x="1187" y="1585"/>
                </a:lnTo>
                <a:lnTo>
                  <a:pt x="1197" y="1590"/>
                </a:lnTo>
                <a:lnTo>
                  <a:pt x="1202" y="1595"/>
                </a:lnTo>
                <a:lnTo>
                  <a:pt x="1200" y="1602"/>
                </a:lnTo>
                <a:lnTo>
                  <a:pt x="1199" y="1605"/>
                </a:lnTo>
                <a:lnTo>
                  <a:pt x="1196" y="1608"/>
                </a:lnTo>
                <a:close/>
                <a:moveTo>
                  <a:pt x="1402" y="1657"/>
                </a:moveTo>
                <a:lnTo>
                  <a:pt x="1395" y="1663"/>
                </a:lnTo>
                <a:lnTo>
                  <a:pt x="1387" y="1660"/>
                </a:lnTo>
                <a:lnTo>
                  <a:pt x="1386" y="1652"/>
                </a:lnTo>
                <a:lnTo>
                  <a:pt x="1389" y="1647"/>
                </a:lnTo>
                <a:lnTo>
                  <a:pt x="1395" y="1642"/>
                </a:lnTo>
                <a:lnTo>
                  <a:pt x="1400" y="1647"/>
                </a:lnTo>
                <a:lnTo>
                  <a:pt x="1405" y="1652"/>
                </a:lnTo>
                <a:lnTo>
                  <a:pt x="1402" y="1657"/>
                </a:lnTo>
                <a:close/>
                <a:moveTo>
                  <a:pt x="917" y="2043"/>
                </a:moveTo>
                <a:lnTo>
                  <a:pt x="911" y="2049"/>
                </a:lnTo>
                <a:lnTo>
                  <a:pt x="904" y="2049"/>
                </a:lnTo>
                <a:lnTo>
                  <a:pt x="892" y="2046"/>
                </a:lnTo>
                <a:lnTo>
                  <a:pt x="885" y="2037"/>
                </a:lnTo>
                <a:lnTo>
                  <a:pt x="885" y="2031"/>
                </a:lnTo>
                <a:lnTo>
                  <a:pt x="889" y="2024"/>
                </a:lnTo>
                <a:lnTo>
                  <a:pt x="894" y="2023"/>
                </a:lnTo>
                <a:lnTo>
                  <a:pt x="898" y="2021"/>
                </a:lnTo>
                <a:lnTo>
                  <a:pt x="904" y="2021"/>
                </a:lnTo>
                <a:lnTo>
                  <a:pt x="911" y="2024"/>
                </a:lnTo>
                <a:lnTo>
                  <a:pt x="918" y="2034"/>
                </a:lnTo>
                <a:lnTo>
                  <a:pt x="917" y="2043"/>
                </a:lnTo>
                <a:close/>
                <a:moveTo>
                  <a:pt x="859" y="1644"/>
                </a:moveTo>
                <a:lnTo>
                  <a:pt x="861" y="1644"/>
                </a:lnTo>
                <a:lnTo>
                  <a:pt x="861" y="1645"/>
                </a:lnTo>
                <a:lnTo>
                  <a:pt x="861" y="1651"/>
                </a:lnTo>
                <a:lnTo>
                  <a:pt x="858" y="1654"/>
                </a:lnTo>
                <a:lnTo>
                  <a:pt x="853" y="1651"/>
                </a:lnTo>
                <a:lnTo>
                  <a:pt x="853" y="1645"/>
                </a:lnTo>
                <a:lnTo>
                  <a:pt x="859" y="1644"/>
                </a:lnTo>
                <a:close/>
                <a:moveTo>
                  <a:pt x="735" y="1307"/>
                </a:moveTo>
                <a:lnTo>
                  <a:pt x="738" y="1308"/>
                </a:lnTo>
                <a:lnTo>
                  <a:pt x="738" y="1310"/>
                </a:lnTo>
                <a:lnTo>
                  <a:pt x="737" y="1314"/>
                </a:lnTo>
                <a:lnTo>
                  <a:pt x="731" y="1315"/>
                </a:lnTo>
                <a:lnTo>
                  <a:pt x="728" y="1314"/>
                </a:lnTo>
                <a:lnTo>
                  <a:pt x="728" y="1308"/>
                </a:lnTo>
                <a:lnTo>
                  <a:pt x="731" y="1305"/>
                </a:lnTo>
                <a:lnTo>
                  <a:pt x="735" y="1307"/>
                </a:lnTo>
                <a:close/>
                <a:moveTo>
                  <a:pt x="1507" y="1442"/>
                </a:moveTo>
                <a:lnTo>
                  <a:pt x="1508" y="1442"/>
                </a:lnTo>
                <a:lnTo>
                  <a:pt x="1510" y="1442"/>
                </a:lnTo>
                <a:lnTo>
                  <a:pt x="1515" y="1446"/>
                </a:lnTo>
                <a:lnTo>
                  <a:pt x="1521" y="1456"/>
                </a:lnTo>
                <a:lnTo>
                  <a:pt x="1521" y="1464"/>
                </a:lnTo>
                <a:lnTo>
                  <a:pt x="1520" y="1471"/>
                </a:lnTo>
                <a:lnTo>
                  <a:pt x="1511" y="1474"/>
                </a:lnTo>
                <a:lnTo>
                  <a:pt x="1510" y="1474"/>
                </a:lnTo>
                <a:lnTo>
                  <a:pt x="1508" y="1474"/>
                </a:lnTo>
                <a:lnTo>
                  <a:pt x="1498" y="1468"/>
                </a:lnTo>
                <a:lnTo>
                  <a:pt x="1491" y="1459"/>
                </a:lnTo>
                <a:lnTo>
                  <a:pt x="1491" y="1452"/>
                </a:lnTo>
                <a:lnTo>
                  <a:pt x="1498" y="1444"/>
                </a:lnTo>
                <a:lnTo>
                  <a:pt x="1507" y="1442"/>
                </a:lnTo>
                <a:close/>
                <a:moveTo>
                  <a:pt x="2969" y="2307"/>
                </a:moveTo>
                <a:lnTo>
                  <a:pt x="2960" y="2301"/>
                </a:lnTo>
                <a:lnTo>
                  <a:pt x="2953" y="2292"/>
                </a:lnTo>
                <a:lnTo>
                  <a:pt x="2954" y="2285"/>
                </a:lnTo>
                <a:lnTo>
                  <a:pt x="2962" y="2273"/>
                </a:lnTo>
                <a:lnTo>
                  <a:pt x="2967" y="2269"/>
                </a:lnTo>
                <a:lnTo>
                  <a:pt x="2972" y="2269"/>
                </a:lnTo>
                <a:lnTo>
                  <a:pt x="2976" y="2268"/>
                </a:lnTo>
                <a:lnTo>
                  <a:pt x="2985" y="2269"/>
                </a:lnTo>
                <a:lnTo>
                  <a:pt x="2992" y="2278"/>
                </a:lnTo>
                <a:lnTo>
                  <a:pt x="2992" y="2286"/>
                </a:lnTo>
                <a:lnTo>
                  <a:pt x="2992" y="2294"/>
                </a:lnTo>
                <a:lnTo>
                  <a:pt x="2983" y="2305"/>
                </a:lnTo>
                <a:lnTo>
                  <a:pt x="2975" y="2308"/>
                </a:lnTo>
                <a:lnTo>
                  <a:pt x="2972" y="2308"/>
                </a:lnTo>
                <a:lnTo>
                  <a:pt x="2969" y="2307"/>
                </a:lnTo>
                <a:close/>
                <a:moveTo>
                  <a:pt x="2789" y="2237"/>
                </a:moveTo>
                <a:lnTo>
                  <a:pt x="2802" y="2242"/>
                </a:lnTo>
                <a:lnTo>
                  <a:pt x="2808" y="2253"/>
                </a:lnTo>
                <a:lnTo>
                  <a:pt x="2811" y="2266"/>
                </a:lnTo>
                <a:lnTo>
                  <a:pt x="2805" y="2279"/>
                </a:lnTo>
                <a:lnTo>
                  <a:pt x="2798" y="2285"/>
                </a:lnTo>
                <a:lnTo>
                  <a:pt x="2785" y="2289"/>
                </a:lnTo>
                <a:lnTo>
                  <a:pt x="2776" y="2288"/>
                </a:lnTo>
                <a:lnTo>
                  <a:pt x="2769" y="2285"/>
                </a:lnTo>
                <a:lnTo>
                  <a:pt x="2760" y="2281"/>
                </a:lnTo>
                <a:lnTo>
                  <a:pt x="2759" y="2269"/>
                </a:lnTo>
                <a:lnTo>
                  <a:pt x="2764" y="2250"/>
                </a:lnTo>
                <a:lnTo>
                  <a:pt x="2772" y="2242"/>
                </a:lnTo>
                <a:lnTo>
                  <a:pt x="2780" y="2236"/>
                </a:lnTo>
                <a:lnTo>
                  <a:pt x="2789" y="2237"/>
                </a:lnTo>
                <a:close/>
                <a:moveTo>
                  <a:pt x="2721" y="2275"/>
                </a:moveTo>
                <a:lnTo>
                  <a:pt x="2716" y="2278"/>
                </a:lnTo>
                <a:lnTo>
                  <a:pt x="2705" y="2276"/>
                </a:lnTo>
                <a:lnTo>
                  <a:pt x="2701" y="2272"/>
                </a:lnTo>
                <a:lnTo>
                  <a:pt x="2698" y="2265"/>
                </a:lnTo>
                <a:lnTo>
                  <a:pt x="2700" y="2256"/>
                </a:lnTo>
                <a:lnTo>
                  <a:pt x="2703" y="2250"/>
                </a:lnTo>
                <a:lnTo>
                  <a:pt x="2713" y="2245"/>
                </a:lnTo>
                <a:lnTo>
                  <a:pt x="2720" y="2246"/>
                </a:lnTo>
                <a:lnTo>
                  <a:pt x="2726" y="2249"/>
                </a:lnTo>
                <a:lnTo>
                  <a:pt x="2729" y="2255"/>
                </a:lnTo>
                <a:lnTo>
                  <a:pt x="2731" y="2260"/>
                </a:lnTo>
                <a:lnTo>
                  <a:pt x="2727" y="2271"/>
                </a:lnTo>
                <a:lnTo>
                  <a:pt x="2721" y="2275"/>
                </a:lnTo>
                <a:close/>
                <a:moveTo>
                  <a:pt x="2747" y="1961"/>
                </a:moveTo>
                <a:lnTo>
                  <a:pt x="2746" y="1951"/>
                </a:lnTo>
                <a:lnTo>
                  <a:pt x="2752" y="1945"/>
                </a:lnTo>
                <a:lnTo>
                  <a:pt x="2754" y="1943"/>
                </a:lnTo>
                <a:lnTo>
                  <a:pt x="2759" y="1943"/>
                </a:lnTo>
                <a:lnTo>
                  <a:pt x="2766" y="1945"/>
                </a:lnTo>
                <a:lnTo>
                  <a:pt x="2769" y="1951"/>
                </a:lnTo>
                <a:lnTo>
                  <a:pt x="2770" y="1955"/>
                </a:lnTo>
                <a:lnTo>
                  <a:pt x="2769" y="1962"/>
                </a:lnTo>
                <a:lnTo>
                  <a:pt x="2764" y="1964"/>
                </a:lnTo>
                <a:lnTo>
                  <a:pt x="2753" y="1965"/>
                </a:lnTo>
                <a:lnTo>
                  <a:pt x="2747" y="1961"/>
                </a:lnTo>
                <a:close/>
                <a:moveTo>
                  <a:pt x="3137" y="1978"/>
                </a:moveTo>
                <a:lnTo>
                  <a:pt x="3139" y="1984"/>
                </a:lnTo>
                <a:lnTo>
                  <a:pt x="3133" y="1988"/>
                </a:lnTo>
                <a:lnTo>
                  <a:pt x="3127" y="1987"/>
                </a:lnTo>
                <a:lnTo>
                  <a:pt x="3127" y="1982"/>
                </a:lnTo>
                <a:lnTo>
                  <a:pt x="3131" y="1978"/>
                </a:lnTo>
                <a:lnTo>
                  <a:pt x="3136" y="1977"/>
                </a:lnTo>
                <a:lnTo>
                  <a:pt x="3137" y="1978"/>
                </a:lnTo>
                <a:lnTo>
                  <a:pt x="3137" y="1978"/>
                </a:lnTo>
                <a:close/>
                <a:moveTo>
                  <a:pt x="3087" y="1971"/>
                </a:moveTo>
                <a:lnTo>
                  <a:pt x="3084" y="1975"/>
                </a:lnTo>
                <a:lnTo>
                  <a:pt x="3075" y="1975"/>
                </a:lnTo>
                <a:lnTo>
                  <a:pt x="3071" y="1972"/>
                </a:lnTo>
                <a:lnTo>
                  <a:pt x="3070" y="1967"/>
                </a:lnTo>
                <a:lnTo>
                  <a:pt x="3072" y="1961"/>
                </a:lnTo>
                <a:lnTo>
                  <a:pt x="3077" y="1956"/>
                </a:lnTo>
                <a:lnTo>
                  <a:pt x="3084" y="1956"/>
                </a:lnTo>
                <a:lnTo>
                  <a:pt x="3088" y="1959"/>
                </a:lnTo>
                <a:lnTo>
                  <a:pt x="3091" y="1967"/>
                </a:lnTo>
                <a:lnTo>
                  <a:pt x="3087" y="1971"/>
                </a:lnTo>
                <a:close/>
                <a:moveTo>
                  <a:pt x="2847" y="1781"/>
                </a:moveTo>
                <a:lnTo>
                  <a:pt x="2852" y="1779"/>
                </a:lnTo>
                <a:lnTo>
                  <a:pt x="2858" y="1785"/>
                </a:lnTo>
                <a:lnTo>
                  <a:pt x="2858" y="1791"/>
                </a:lnTo>
                <a:lnTo>
                  <a:pt x="2854" y="1795"/>
                </a:lnTo>
                <a:lnTo>
                  <a:pt x="2842" y="1798"/>
                </a:lnTo>
                <a:lnTo>
                  <a:pt x="2836" y="1797"/>
                </a:lnTo>
                <a:lnTo>
                  <a:pt x="2835" y="1789"/>
                </a:lnTo>
                <a:lnTo>
                  <a:pt x="2839" y="1782"/>
                </a:lnTo>
                <a:lnTo>
                  <a:pt x="2847" y="1781"/>
                </a:lnTo>
                <a:close/>
                <a:moveTo>
                  <a:pt x="2867" y="1840"/>
                </a:moveTo>
                <a:lnTo>
                  <a:pt x="2867" y="1835"/>
                </a:lnTo>
                <a:lnTo>
                  <a:pt x="2871" y="1831"/>
                </a:lnTo>
                <a:lnTo>
                  <a:pt x="2875" y="1830"/>
                </a:lnTo>
                <a:lnTo>
                  <a:pt x="2877" y="1831"/>
                </a:lnTo>
                <a:lnTo>
                  <a:pt x="2877" y="1831"/>
                </a:lnTo>
                <a:lnTo>
                  <a:pt x="2877" y="1837"/>
                </a:lnTo>
                <a:lnTo>
                  <a:pt x="2872" y="1841"/>
                </a:lnTo>
                <a:lnTo>
                  <a:pt x="2867" y="1840"/>
                </a:lnTo>
                <a:close/>
                <a:moveTo>
                  <a:pt x="2048" y="2384"/>
                </a:moveTo>
                <a:lnTo>
                  <a:pt x="2051" y="2386"/>
                </a:lnTo>
                <a:lnTo>
                  <a:pt x="2051" y="2389"/>
                </a:lnTo>
                <a:lnTo>
                  <a:pt x="2052" y="2403"/>
                </a:lnTo>
                <a:lnTo>
                  <a:pt x="2048" y="2417"/>
                </a:lnTo>
                <a:lnTo>
                  <a:pt x="2045" y="2428"/>
                </a:lnTo>
                <a:lnTo>
                  <a:pt x="2044" y="2436"/>
                </a:lnTo>
                <a:lnTo>
                  <a:pt x="2039" y="2459"/>
                </a:lnTo>
                <a:lnTo>
                  <a:pt x="2028" y="2479"/>
                </a:lnTo>
                <a:lnTo>
                  <a:pt x="2012" y="2497"/>
                </a:lnTo>
                <a:lnTo>
                  <a:pt x="1993" y="2511"/>
                </a:lnTo>
                <a:lnTo>
                  <a:pt x="1977" y="2521"/>
                </a:lnTo>
                <a:lnTo>
                  <a:pt x="1963" y="2530"/>
                </a:lnTo>
                <a:lnTo>
                  <a:pt x="1959" y="2531"/>
                </a:lnTo>
                <a:lnTo>
                  <a:pt x="1954" y="2533"/>
                </a:lnTo>
                <a:lnTo>
                  <a:pt x="1928" y="2538"/>
                </a:lnTo>
                <a:lnTo>
                  <a:pt x="1879" y="2537"/>
                </a:lnTo>
                <a:lnTo>
                  <a:pt x="1855" y="2530"/>
                </a:lnTo>
                <a:lnTo>
                  <a:pt x="1838" y="2523"/>
                </a:lnTo>
                <a:lnTo>
                  <a:pt x="1815" y="2500"/>
                </a:lnTo>
                <a:lnTo>
                  <a:pt x="1809" y="2484"/>
                </a:lnTo>
                <a:lnTo>
                  <a:pt x="1802" y="2468"/>
                </a:lnTo>
                <a:lnTo>
                  <a:pt x="1784" y="2438"/>
                </a:lnTo>
                <a:lnTo>
                  <a:pt x="1774" y="2425"/>
                </a:lnTo>
                <a:lnTo>
                  <a:pt x="1773" y="2417"/>
                </a:lnTo>
                <a:lnTo>
                  <a:pt x="1779" y="2406"/>
                </a:lnTo>
                <a:lnTo>
                  <a:pt x="1784" y="2402"/>
                </a:lnTo>
                <a:lnTo>
                  <a:pt x="1789" y="2399"/>
                </a:lnTo>
                <a:lnTo>
                  <a:pt x="1793" y="2397"/>
                </a:lnTo>
                <a:lnTo>
                  <a:pt x="1800" y="2394"/>
                </a:lnTo>
                <a:lnTo>
                  <a:pt x="1808" y="2384"/>
                </a:lnTo>
                <a:lnTo>
                  <a:pt x="1808" y="2377"/>
                </a:lnTo>
                <a:lnTo>
                  <a:pt x="1809" y="2364"/>
                </a:lnTo>
                <a:lnTo>
                  <a:pt x="1810" y="2350"/>
                </a:lnTo>
                <a:lnTo>
                  <a:pt x="1813" y="2338"/>
                </a:lnTo>
                <a:lnTo>
                  <a:pt x="1828" y="2321"/>
                </a:lnTo>
                <a:lnTo>
                  <a:pt x="1838" y="2314"/>
                </a:lnTo>
                <a:lnTo>
                  <a:pt x="1849" y="2308"/>
                </a:lnTo>
                <a:lnTo>
                  <a:pt x="1861" y="2302"/>
                </a:lnTo>
                <a:lnTo>
                  <a:pt x="1892" y="2286"/>
                </a:lnTo>
                <a:lnTo>
                  <a:pt x="1926" y="2279"/>
                </a:lnTo>
                <a:lnTo>
                  <a:pt x="1931" y="2279"/>
                </a:lnTo>
                <a:lnTo>
                  <a:pt x="1934" y="2283"/>
                </a:lnTo>
                <a:lnTo>
                  <a:pt x="1937" y="2286"/>
                </a:lnTo>
                <a:lnTo>
                  <a:pt x="1938" y="2289"/>
                </a:lnTo>
                <a:lnTo>
                  <a:pt x="1946" y="2299"/>
                </a:lnTo>
                <a:lnTo>
                  <a:pt x="1966" y="2308"/>
                </a:lnTo>
                <a:lnTo>
                  <a:pt x="1980" y="2307"/>
                </a:lnTo>
                <a:lnTo>
                  <a:pt x="1985" y="2305"/>
                </a:lnTo>
                <a:lnTo>
                  <a:pt x="1990" y="2305"/>
                </a:lnTo>
                <a:lnTo>
                  <a:pt x="1999" y="2307"/>
                </a:lnTo>
                <a:lnTo>
                  <a:pt x="2005" y="2314"/>
                </a:lnTo>
                <a:lnTo>
                  <a:pt x="2009" y="2321"/>
                </a:lnTo>
                <a:lnTo>
                  <a:pt x="2012" y="2328"/>
                </a:lnTo>
                <a:lnTo>
                  <a:pt x="2018" y="2344"/>
                </a:lnTo>
                <a:lnTo>
                  <a:pt x="2036" y="2371"/>
                </a:lnTo>
                <a:lnTo>
                  <a:pt x="2048" y="2384"/>
                </a:lnTo>
                <a:close/>
                <a:moveTo>
                  <a:pt x="2020" y="2536"/>
                </a:moveTo>
                <a:lnTo>
                  <a:pt x="2026" y="2541"/>
                </a:lnTo>
                <a:lnTo>
                  <a:pt x="2028" y="2553"/>
                </a:lnTo>
                <a:lnTo>
                  <a:pt x="2025" y="2560"/>
                </a:lnTo>
                <a:lnTo>
                  <a:pt x="2020" y="2567"/>
                </a:lnTo>
                <a:lnTo>
                  <a:pt x="2008" y="2573"/>
                </a:lnTo>
                <a:lnTo>
                  <a:pt x="2000" y="2572"/>
                </a:lnTo>
                <a:lnTo>
                  <a:pt x="1992" y="2569"/>
                </a:lnTo>
                <a:lnTo>
                  <a:pt x="1983" y="2557"/>
                </a:lnTo>
                <a:lnTo>
                  <a:pt x="1983" y="2549"/>
                </a:lnTo>
                <a:lnTo>
                  <a:pt x="1985" y="2546"/>
                </a:lnTo>
                <a:lnTo>
                  <a:pt x="1986" y="2543"/>
                </a:lnTo>
                <a:lnTo>
                  <a:pt x="1990" y="2536"/>
                </a:lnTo>
                <a:lnTo>
                  <a:pt x="2003" y="2528"/>
                </a:lnTo>
                <a:lnTo>
                  <a:pt x="2012" y="2528"/>
                </a:lnTo>
                <a:lnTo>
                  <a:pt x="2016" y="2533"/>
                </a:lnTo>
                <a:lnTo>
                  <a:pt x="2020" y="2536"/>
                </a:lnTo>
                <a:close/>
                <a:moveTo>
                  <a:pt x="1974" y="2671"/>
                </a:moveTo>
                <a:lnTo>
                  <a:pt x="1973" y="2683"/>
                </a:lnTo>
                <a:lnTo>
                  <a:pt x="1966" y="2693"/>
                </a:lnTo>
                <a:lnTo>
                  <a:pt x="1960" y="2698"/>
                </a:lnTo>
                <a:lnTo>
                  <a:pt x="1944" y="2704"/>
                </a:lnTo>
                <a:lnTo>
                  <a:pt x="1934" y="2703"/>
                </a:lnTo>
                <a:lnTo>
                  <a:pt x="1924" y="2700"/>
                </a:lnTo>
                <a:lnTo>
                  <a:pt x="1911" y="2687"/>
                </a:lnTo>
                <a:lnTo>
                  <a:pt x="1908" y="2678"/>
                </a:lnTo>
                <a:lnTo>
                  <a:pt x="1907" y="2668"/>
                </a:lnTo>
                <a:lnTo>
                  <a:pt x="1913" y="2651"/>
                </a:lnTo>
                <a:lnTo>
                  <a:pt x="1920" y="2644"/>
                </a:lnTo>
                <a:lnTo>
                  <a:pt x="1933" y="2639"/>
                </a:lnTo>
                <a:lnTo>
                  <a:pt x="1956" y="2644"/>
                </a:lnTo>
                <a:lnTo>
                  <a:pt x="1964" y="2652"/>
                </a:lnTo>
                <a:lnTo>
                  <a:pt x="1972" y="2661"/>
                </a:lnTo>
                <a:lnTo>
                  <a:pt x="1974" y="2671"/>
                </a:lnTo>
                <a:close/>
                <a:moveTo>
                  <a:pt x="1892" y="2586"/>
                </a:moveTo>
                <a:lnTo>
                  <a:pt x="1890" y="2596"/>
                </a:lnTo>
                <a:lnTo>
                  <a:pt x="1874" y="2609"/>
                </a:lnTo>
                <a:lnTo>
                  <a:pt x="1862" y="2611"/>
                </a:lnTo>
                <a:lnTo>
                  <a:pt x="1851" y="2609"/>
                </a:lnTo>
                <a:lnTo>
                  <a:pt x="1839" y="2605"/>
                </a:lnTo>
                <a:lnTo>
                  <a:pt x="1829" y="2598"/>
                </a:lnTo>
                <a:lnTo>
                  <a:pt x="1820" y="2580"/>
                </a:lnTo>
                <a:lnTo>
                  <a:pt x="1820" y="2570"/>
                </a:lnTo>
                <a:lnTo>
                  <a:pt x="1822" y="2564"/>
                </a:lnTo>
                <a:lnTo>
                  <a:pt x="1825" y="2560"/>
                </a:lnTo>
                <a:lnTo>
                  <a:pt x="1832" y="2553"/>
                </a:lnTo>
                <a:lnTo>
                  <a:pt x="1849" y="2546"/>
                </a:lnTo>
                <a:lnTo>
                  <a:pt x="1859" y="2546"/>
                </a:lnTo>
                <a:lnTo>
                  <a:pt x="1875" y="2549"/>
                </a:lnTo>
                <a:lnTo>
                  <a:pt x="1885" y="2557"/>
                </a:lnTo>
                <a:lnTo>
                  <a:pt x="1891" y="2564"/>
                </a:lnTo>
                <a:lnTo>
                  <a:pt x="1894" y="2577"/>
                </a:lnTo>
                <a:lnTo>
                  <a:pt x="1892" y="2586"/>
                </a:lnTo>
                <a:close/>
                <a:moveTo>
                  <a:pt x="1782" y="2704"/>
                </a:moveTo>
                <a:lnTo>
                  <a:pt x="1799" y="2711"/>
                </a:lnTo>
                <a:lnTo>
                  <a:pt x="1820" y="2737"/>
                </a:lnTo>
                <a:lnTo>
                  <a:pt x="1823" y="2755"/>
                </a:lnTo>
                <a:lnTo>
                  <a:pt x="1823" y="2768"/>
                </a:lnTo>
                <a:lnTo>
                  <a:pt x="1818" y="2779"/>
                </a:lnTo>
                <a:lnTo>
                  <a:pt x="1810" y="2792"/>
                </a:lnTo>
                <a:lnTo>
                  <a:pt x="1787" y="2808"/>
                </a:lnTo>
                <a:lnTo>
                  <a:pt x="1772" y="2811"/>
                </a:lnTo>
                <a:lnTo>
                  <a:pt x="1760" y="2812"/>
                </a:lnTo>
                <a:lnTo>
                  <a:pt x="1749" y="2811"/>
                </a:lnTo>
                <a:lnTo>
                  <a:pt x="1744" y="2805"/>
                </a:lnTo>
                <a:lnTo>
                  <a:pt x="1736" y="2802"/>
                </a:lnTo>
                <a:lnTo>
                  <a:pt x="1731" y="2801"/>
                </a:lnTo>
                <a:lnTo>
                  <a:pt x="1727" y="2799"/>
                </a:lnTo>
                <a:lnTo>
                  <a:pt x="1714" y="2791"/>
                </a:lnTo>
                <a:lnTo>
                  <a:pt x="1701" y="2768"/>
                </a:lnTo>
                <a:lnTo>
                  <a:pt x="1701" y="2752"/>
                </a:lnTo>
                <a:lnTo>
                  <a:pt x="1702" y="2736"/>
                </a:lnTo>
                <a:lnTo>
                  <a:pt x="1713" y="2721"/>
                </a:lnTo>
                <a:lnTo>
                  <a:pt x="1720" y="2714"/>
                </a:lnTo>
                <a:lnTo>
                  <a:pt x="1737" y="2706"/>
                </a:lnTo>
                <a:lnTo>
                  <a:pt x="1747" y="2703"/>
                </a:lnTo>
                <a:lnTo>
                  <a:pt x="1763" y="2701"/>
                </a:lnTo>
                <a:lnTo>
                  <a:pt x="1777" y="2701"/>
                </a:lnTo>
                <a:lnTo>
                  <a:pt x="1777" y="2703"/>
                </a:lnTo>
                <a:lnTo>
                  <a:pt x="1782" y="2704"/>
                </a:lnTo>
                <a:close/>
                <a:moveTo>
                  <a:pt x="1728" y="2549"/>
                </a:moveTo>
                <a:lnTo>
                  <a:pt x="1737" y="2551"/>
                </a:lnTo>
                <a:lnTo>
                  <a:pt x="1744" y="2563"/>
                </a:lnTo>
                <a:lnTo>
                  <a:pt x="1743" y="2573"/>
                </a:lnTo>
                <a:lnTo>
                  <a:pt x="1738" y="2580"/>
                </a:lnTo>
                <a:lnTo>
                  <a:pt x="1730" y="2583"/>
                </a:lnTo>
                <a:lnTo>
                  <a:pt x="1721" y="2583"/>
                </a:lnTo>
                <a:lnTo>
                  <a:pt x="1708" y="2579"/>
                </a:lnTo>
                <a:lnTo>
                  <a:pt x="1702" y="2575"/>
                </a:lnTo>
                <a:lnTo>
                  <a:pt x="1701" y="2567"/>
                </a:lnTo>
                <a:lnTo>
                  <a:pt x="1704" y="2556"/>
                </a:lnTo>
                <a:lnTo>
                  <a:pt x="1708" y="2550"/>
                </a:lnTo>
                <a:lnTo>
                  <a:pt x="1711" y="2549"/>
                </a:lnTo>
                <a:lnTo>
                  <a:pt x="1713" y="2549"/>
                </a:lnTo>
                <a:lnTo>
                  <a:pt x="1721" y="2547"/>
                </a:lnTo>
                <a:lnTo>
                  <a:pt x="1728" y="2549"/>
                </a:lnTo>
                <a:close/>
                <a:moveTo>
                  <a:pt x="1750" y="2286"/>
                </a:moveTo>
                <a:lnTo>
                  <a:pt x="1750" y="2292"/>
                </a:lnTo>
                <a:lnTo>
                  <a:pt x="1744" y="2295"/>
                </a:lnTo>
                <a:lnTo>
                  <a:pt x="1738" y="2292"/>
                </a:lnTo>
                <a:lnTo>
                  <a:pt x="1738" y="2286"/>
                </a:lnTo>
                <a:lnTo>
                  <a:pt x="1744" y="2282"/>
                </a:lnTo>
                <a:lnTo>
                  <a:pt x="1749" y="2283"/>
                </a:lnTo>
                <a:lnTo>
                  <a:pt x="1750" y="2285"/>
                </a:lnTo>
                <a:lnTo>
                  <a:pt x="1750" y="2286"/>
                </a:lnTo>
                <a:close/>
                <a:moveTo>
                  <a:pt x="1747" y="2044"/>
                </a:moveTo>
                <a:lnTo>
                  <a:pt x="1746" y="2033"/>
                </a:lnTo>
                <a:lnTo>
                  <a:pt x="1754" y="2016"/>
                </a:lnTo>
                <a:lnTo>
                  <a:pt x="1763" y="2008"/>
                </a:lnTo>
                <a:lnTo>
                  <a:pt x="1770" y="2005"/>
                </a:lnTo>
                <a:lnTo>
                  <a:pt x="1779" y="2004"/>
                </a:lnTo>
                <a:lnTo>
                  <a:pt x="1793" y="2007"/>
                </a:lnTo>
                <a:lnTo>
                  <a:pt x="1803" y="2017"/>
                </a:lnTo>
                <a:lnTo>
                  <a:pt x="1809" y="2027"/>
                </a:lnTo>
                <a:lnTo>
                  <a:pt x="1808" y="2046"/>
                </a:lnTo>
                <a:lnTo>
                  <a:pt x="1800" y="2057"/>
                </a:lnTo>
                <a:lnTo>
                  <a:pt x="1799" y="2059"/>
                </a:lnTo>
                <a:lnTo>
                  <a:pt x="1796" y="2060"/>
                </a:lnTo>
                <a:lnTo>
                  <a:pt x="1783" y="2067"/>
                </a:lnTo>
                <a:lnTo>
                  <a:pt x="1769" y="2066"/>
                </a:lnTo>
                <a:lnTo>
                  <a:pt x="1761" y="2063"/>
                </a:lnTo>
                <a:lnTo>
                  <a:pt x="1750" y="2052"/>
                </a:lnTo>
                <a:lnTo>
                  <a:pt x="1747" y="2044"/>
                </a:lnTo>
                <a:close/>
                <a:moveTo>
                  <a:pt x="1953" y="2070"/>
                </a:moveTo>
                <a:lnTo>
                  <a:pt x="1953" y="2066"/>
                </a:lnTo>
                <a:lnTo>
                  <a:pt x="1957" y="2062"/>
                </a:lnTo>
                <a:lnTo>
                  <a:pt x="1961" y="2062"/>
                </a:lnTo>
                <a:lnTo>
                  <a:pt x="1963" y="2062"/>
                </a:lnTo>
                <a:lnTo>
                  <a:pt x="1963" y="2063"/>
                </a:lnTo>
                <a:lnTo>
                  <a:pt x="1964" y="2069"/>
                </a:lnTo>
                <a:lnTo>
                  <a:pt x="1959" y="2073"/>
                </a:lnTo>
                <a:lnTo>
                  <a:pt x="1953" y="2070"/>
                </a:lnTo>
                <a:close/>
                <a:moveTo>
                  <a:pt x="2131" y="2217"/>
                </a:moveTo>
                <a:lnTo>
                  <a:pt x="2126" y="2226"/>
                </a:lnTo>
                <a:lnTo>
                  <a:pt x="2108" y="2233"/>
                </a:lnTo>
                <a:lnTo>
                  <a:pt x="2097" y="2230"/>
                </a:lnTo>
                <a:lnTo>
                  <a:pt x="2087" y="2227"/>
                </a:lnTo>
                <a:lnTo>
                  <a:pt x="2075" y="2211"/>
                </a:lnTo>
                <a:lnTo>
                  <a:pt x="2074" y="2201"/>
                </a:lnTo>
                <a:lnTo>
                  <a:pt x="2075" y="2193"/>
                </a:lnTo>
                <a:lnTo>
                  <a:pt x="2084" y="2180"/>
                </a:lnTo>
                <a:lnTo>
                  <a:pt x="2091" y="2175"/>
                </a:lnTo>
                <a:lnTo>
                  <a:pt x="2098" y="2173"/>
                </a:lnTo>
                <a:lnTo>
                  <a:pt x="2104" y="2167"/>
                </a:lnTo>
                <a:lnTo>
                  <a:pt x="2115" y="2170"/>
                </a:lnTo>
                <a:lnTo>
                  <a:pt x="2131" y="2181"/>
                </a:lnTo>
                <a:lnTo>
                  <a:pt x="2136" y="2190"/>
                </a:lnTo>
                <a:lnTo>
                  <a:pt x="2137" y="2197"/>
                </a:lnTo>
                <a:lnTo>
                  <a:pt x="2136" y="2210"/>
                </a:lnTo>
                <a:lnTo>
                  <a:pt x="2131" y="2217"/>
                </a:lnTo>
                <a:close/>
                <a:moveTo>
                  <a:pt x="2281" y="1661"/>
                </a:moveTo>
                <a:lnTo>
                  <a:pt x="2287" y="1657"/>
                </a:lnTo>
                <a:lnTo>
                  <a:pt x="2295" y="1658"/>
                </a:lnTo>
                <a:lnTo>
                  <a:pt x="2297" y="1663"/>
                </a:lnTo>
                <a:lnTo>
                  <a:pt x="2298" y="1670"/>
                </a:lnTo>
                <a:lnTo>
                  <a:pt x="2294" y="1671"/>
                </a:lnTo>
                <a:lnTo>
                  <a:pt x="2287" y="1671"/>
                </a:lnTo>
                <a:lnTo>
                  <a:pt x="2281" y="1668"/>
                </a:lnTo>
                <a:lnTo>
                  <a:pt x="2281" y="1664"/>
                </a:lnTo>
                <a:lnTo>
                  <a:pt x="2281" y="1661"/>
                </a:lnTo>
                <a:lnTo>
                  <a:pt x="2281" y="1661"/>
                </a:lnTo>
                <a:close/>
                <a:moveTo>
                  <a:pt x="1842" y="1909"/>
                </a:moveTo>
                <a:lnTo>
                  <a:pt x="1833" y="1910"/>
                </a:lnTo>
                <a:lnTo>
                  <a:pt x="1829" y="1905"/>
                </a:lnTo>
                <a:lnTo>
                  <a:pt x="1828" y="1897"/>
                </a:lnTo>
                <a:lnTo>
                  <a:pt x="1833" y="1894"/>
                </a:lnTo>
                <a:lnTo>
                  <a:pt x="1841" y="1893"/>
                </a:lnTo>
                <a:lnTo>
                  <a:pt x="1845" y="1899"/>
                </a:lnTo>
                <a:lnTo>
                  <a:pt x="1846" y="1906"/>
                </a:lnTo>
                <a:lnTo>
                  <a:pt x="1842" y="1909"/>
                </a:lnTo>
                <a:close/>
                <a:moveTo>
                  <a:pt x="1846" y="1644"/>
                </a:moveTo>
                <a:lnTo>
                  <a:pt x="1846" y="1642"/>
                </a:lnTo>
                <a:lnTo>
                  <a:pt x="1845" y="1639"/>
                </a:lnTo>
                <a:lnTo>
                  <a:pt x="1845" y="1635"/>
                </a:lnTo>
                <a:lnTo>
                  <a:pt x="1841" y="1632"/>
                </a:lnTo>
                <a:lnTo>
                  <a:pt x="1841" y="1622"/>
                </a:lnTo>
                <a:lnTo>
                  <a:pt x="1851" y="1611"/>
                </a:lnTo>
                <a:lnTo>
                  <a:pt x="1859" y="1606"/>
                </a:lnTo>
                <a:lnTo>
                  <a:pt x="1869" y="1605"/>
                </a:lnTo>
                <a:lnTo>
                  <a:pt x="1887" y="1609"/>
                </a:lnTo>
                <a:lnTo>
                  <a:pt x="1892" y="1616"/>
                </a:lnTo>
                <a:lnTo>
                  <a:pt x="1897" y="1616"/>
                </a:lnTo>
                <a:lnTo>
                  <a:pt x="1900" y="1628"/>
                </a:lnTo>
                <a:lnTo>
                  <a:pt x="1895" y="1638"/>
                </a:lnTo>
                <a:lnTo>
                  <a:pt x="1890" y="1647"/>
                </a:lnTo>
                <a:lnTo>
                  <a:pt x="1875" y="1655"/>
                </a:lnTo>
                <a:lnTo>
                  <a:pt x="1865" y="1655"/>
                </a:lnTo>
                <a:lnTo>
                  <a:pt x="1854" y="1652"/>
                </a:lnTo>
                <a:lnTo>
                  <a:pt x="1846" y="1644"/>
                </a:lnTo>
                <a:close/>
                <a:moveTo>
                  <a:pt x="2815" y="1330"/>
                </a:moveTo>
                <a:lnTo>
                  <a:pt x="2815" y="1334"/>
                </a:lnTo>
                <a:lnTo>
                  <a:pt x="2811" y="1337"/>
                </a:lnTo>
                <a:lnTo>
                  <a:pt x="2808" y="1335"/>
                </a:lnTo>
                <a:lnTo>
                  <a:pt x="2808" y="1330"/>
                </a:lnTo>
                <a:lnTo>
                  <a:pt x="2813" y="1330"/>
                </a:lnTo>
                <a:lnTo>
                  <a:pt x="2815" y="1330"/>
                </a:lnTo>
                <a:lnTo>
                  <a:pt x="2815" y="1330"/>
                </a:lnTo>
                <a:close/>
                <a:moveTo>
                  <a:pt x="2433" y="1683"/>
                </a:moveTo>
                <a:lnTo>
                  <a:pt x="2426" y="1684"/>
                </a:lnTo>
                <a:lnTo>
                  <a:pt x="2415" y="1680"/>
                </a:lnTo>
                <a:lnTo>
                  <a:pt x="2410" y="1675"/>
                </a:lnTo>
                <a:lnTo>
                  <a:pt x="2410" y="1667"/>
                </a:lnTo>
                <a:lnTo>
                  <a:pt x="2412" y="1658"/>
                </a:lnTo>
                <a:lnTo>
                  <a:pt x="2415" y="1652"/>
                </a:lnTo>
                <a:lnTo>
                  <a:pt x="2421" y="1651"/>
                </a:lnTo>
                <a:lnTo>
                  <a:pt x="2429" y="1651"/>
                </a:lnTo>
                <a:lnTo>
                  <a:pt x="2441" y="1660"/>
                </a:lnTo>
                <a:lnTo>
                  <a:pt x="2444" y="1668"/>
                </a:lnTo>
                <a:lnTo>
                  <a:pt x="2444" y="1674"/>
                </a:lnTo>
                <a:lnTo>
                  <a:pt x="2438" y="1681"/>
                </a:lnTo>
                <a:lnTo>
                  <a:pt x="2433" y="1683"/>
                </a:lnTo>
                <a:close/>
                <a:moveTo>
                  <a:pt x="2908" y="1250"/>
                </a:moveTo>
                <a:lnTo>
                  <a:pt x="2897" y="1248"/>
                </a:lnTo>
                <a:lnTo>
                  <a:pt x="2888" y="1240"/>
                </a:lnTo>
                <a:lnTo>
                  <a:pt x="2887" y="1229"/>
                </a:lnTo>
                <a:lnTo>
                  <a:pt x="2891" y="1212"/>
                </a:lnTo>
                <a:lnTo>
                  <a:pt x="2897" y="1206"/>
                </a:lnTo>
                <a:lnTo>
                  <a:pt x="2904" y="1201"/>
                </a:lnTo>
                <a:lnTo>
                  <a:pt x="2908" y="1203"/>
                </a:lnTo>
                <a:lnTo>
                  <a:pt x="2917" y="1207"/>
                </a:lnTo>
                <a:lnTo>
                  <a:pt x="2924" y="1214"/>
                </a:lnTo>
                <a:lnTo>
                  <a:pt x="2927" y="1217"/>
                </a:lnTo>
                <a:lnTo>
                  <a:pt x="2929" y="1222"/>
                </a:lnTo>
                <a:lnTo>
                  <a:pt x="2931" y="1233"/>
                </a:lnTo>
                <a:lnTo>
                  <a:pt x="2924" y="1246"/>
                </a:lnTo>
                <a:lnTo>
                  <a:pt x="2916" y="1250"/>
                </a:lnTo>
                <a:lnTo>
                  <a:pt x="2913" y="1250"/>
                </a:lnTo>
                <a:lnTo>
                  <a:pt x="2908" y="1250"/>
                </a:lnTo>
                <a:close/>
                <a:moveTo>
                  <a:pt x="2831" y="677"/>
                </a:moveTo>
                <a:lnTo>
                  <a:pt x="2823" y="678"/>
                </a:lnTo>
                <a:lnTo>
                  <a:pt x="2819" y="676"/>
                </a:lnTo>
                <a:lnTo>
                  <a:pt x="2816" y="671"/>
                </a:lnTo>
                <a:lnTo>
                  <a:pt x="2815" y="668"/>
                </a:lnTo>
                <a:lnTo>
                  <a:pt x="2813" y="660"/>
                </a:lnTo>
                <a:lnTo>
                  <a:pt x="2819" y="644"/>
                </a:lnTo>
                <a:lnTo>
                  <a:pt x="2825" y="638"/>
                </a:lnTo>
                <a:lnTo>
                  <a:pt x="2834" y="641"/>
                </a:lnTo>
                <a:lnTo>
                  <a:pt x="2841" y="653"/>
                </a:lnTo>
                <a:lnTo>
                  <a:pt x="2839" y="661"/>
                </a:lnTo>
                <a:lnTo>
                  <a:pt x="2841" y="667"/>
                </a:lnTo>
                <a:lnTo>
                  <a:pt x="2836" y="674"/>
                </a:lnTo>
                <a:lnTo>
                  <a:pt x="2831" y="677"/>
                </a:lnTo>
                <a:close/>
                <a:moveTo>
                  <a:pt x="2995" y="573"/>
                </a:moveTo>
                <a:lnTo>
                  <a:pt x="3003" y="575"/>
                </a:lnTo>
                <a:lnTo>
                  <a:pt x="3012" y="583"/>
                </a:lnTo>
                <a:lnTo>
                  <a:pt x="3013" y="592"/>
                </a:lnTo>
                <a:lnTo>
                  <a:pt x="3012" y="602"/>
                </a:lnTo>
                <a:lnTo>
                  <a:pt x="3005" y="609"/>
                </a:lnTo>
                <a:lnTo>
                  <a:pt x="2999" y="612"/>
                </a:lnTo>
                <a:lnTo>
                  <a:pt x="2990" y="611"/>
                </a:lnTo>
                <a:lnTo>
                  <a:pt x="2986" y="606"/>
                </a:lnTo>
                <a:lnTo>
                  <a:pt x="2985" y="598"/>
                </a:lnTo>
                <a:lnTo>
                  <a:pt x="2989" y="581"/>
                </a:lnTo>
                <a:lnTo>
                  <a:pt x="2995" y="573"/>
                </a:lnTo>
                <a:close/>
                <a:moveTo>
                  <a:pt x="2494" y="834"/>
                </a:moveTo>
                <a:lnTo>
                  <a:pt x="2495" y="841"/>
                </a:lnTo>
                <a:lnTo>
                  <a:pt x="2490" y="853"/>
                </a:lnTo>
                <a:lnTo>
                  <a:pt x="2482" y="857"/>
                </a:lnTo>
                <a:lnTo>
                  <a:pt x="2481" y="857"/>
                </a:lnTo>
                <a:lnTo>
                  <a:pt x="2478" y="857"/>
                </a:lnTo>
                <a:lnTo>
                  <a:pt x="2464" y="853"/>
                </a:lnTo>
                <a:lnTo>
                  <a:pt x="2455" y="841"/>
                </a:lnTo>
                <a:lnTo>
                  <a:pt x="2455" y="833"/>
                </a:lnTo>
                <a:lnTo>
                  <a:pt x="2464" y="818"/>
                </a:lnTo>
                <a:lnTo>
                  <a:pt x="2472" y="814"/>
                </a:lnTo>
                <a:lnTo>
                  <a:pt x="2478" y="812"/>
                </a:lnTo>
                <a:lnTo>
                  <a:pt x="2481" y="814"/>
                </a:lnTo>
                <a:lnTo>
                  <a:pt x="2490" y="823"/>
                </a:lnTo>
                <a:lnTo>
                  <a:pt x="2494" y="834"/>
                </a:lnTo>
                <a:close/>
                <a:moveTo>
                  <a:pt x="2484" y="485"/>
                </a:moveTo>
                <a:lnTo>
                  <a:pt x="2480" y="488"/>
                </a:lnTo>
                <a:lnTo>
                  <a:pt x="2474" y="485"/>
                </a:lnTo>
                <a:lnTo>
                  <a:pt x="2472" y="475"/>
                </a:lnTo>
                <a:lnTo>
                  <a:pt x="2477" y="472"/>
                </a:lnTo>
                <a:lnTo>
                  <a:pt x="2478" y="472"/>
                </a:lnTo>
                <a:lnTo>
                  <a:pt x="2480" y="472"/>
                </a:lnTo>
                <a:lnTo>
                  <a:pt x="2485" y="475"/>
                </a:lnTo>
                <a:lnTo>
                  <a:pt x="2487" y="483"/>
                </a:lnTo>
                <a:lnTo>
                  <a:pt x="2484" y="485"/>
                </a:lnTo>
                <a:close/>
                <a:moveTo>
                  <a:pt x="2202" y="606"/>
                </a:moveTo>
                <a:lnTo>
                  <a:pt x="2200" y="601"/>
                </a:lnTo>
                <a:lnTo>
                  <a:pt x="2205" y="595"/>
                </a:lnTo>
                <a:lnTo>
                  <a:pt x="2209" y="593"/>
                </a:lnTo>
                <a:lnTo>
                  <a:pt x="2215" y="593"/>
                </a:lnTo>
                <a:lnTo>
                  <a:pt x="2222" y="599"/>
                </a:lnTo>
                <a:lnTo>
                  <a:pt x="2223" y="605"/>
                </a:lnTo>
                <a:lnTo>
                  <a:pt x="2223" y="608"/>
                </a:lnTo>
                <a:lnTo>
                  <a:pt x="2223" y="612"/>
                </a:lnTo>
                <a:lnTo>
                  <a:pt x="2219" y="617"/>
                </a:lnTo>
                <a:lnTo>
                  <a:pt x="2216" y="617"/>
                </a:lnTo>
                <a:lnTo>
                  <a:pt x="2209" y="617"/>
                </a:lnTo>
                <a:lnTo>
                  <a:pt x="2203" y="614"/>
                </a:lnTo>
                <a:lnTo>
                  <a:pt x="2203" y="609"/>
                </a:lnTo>
                <a:lnTo>
                  <a:pt x="2202" y="606"/>
                </a:lnTo>
                <a:close/>
                <a:moveTo>
                  <a:pt x="1702" y="487"/>
                </a:moveTo>
                <a:lnTo>
                  <a:pt x="1702" y="493"/>
                </a:lnTo>
                <a:lnTo>
                  <a:pt x="1698" y="497"/>
                </a:lnTo>
                <a:lnTo>
                  <a:pt x="1692" y="493"/>
                </a:lnTo>
                <a:lnTo>
                  <a:pt x="1692" y="488"/>
                </a:lnTo>
                <a:lnTo>
                  <a:pt x="1697" y="484"/>
                </a:lnTo>
                <a:lnTo>
                  <a:pt x="1701" y="485"/>
                </a:lnTo>
                <a:lnTo>
                  <a:pt x="1702" y="485"/>
                </a:lnTo>
                <a:lnTo>
                  <a:pt x="1702" y="487"/>
                </a:lnTo>
                <a:close/>
                <a:moveTo>
                  <a:pt x="2180" y="447"/>
                </a:moveTo>
                <a:lnTo>
                  <a:pt x="2173" y="444"/>
                </a:lnTo>
                <a:lnTo>
                  <a:pt x="2169" y="436"/>
                </a:lnTo>
                <a:lnTo>
                  <a:pt x="2167" y="422"/>
                </a:lnTo>
                <a:lnTo>
                  <a:pt x="2173" y="408"/>
                </a:lnTo>
                <a:lnTo>
                  <a:pt x="2174" y="408"/>
                </a:lnTo>
                <a:lnTo>
                  <a:pt x="2177" y="408"/>
                </a:lnTo>
                <a:lnTo>
                  <a:pt x="2180" y="409"/>
                </a:lnTo>
                <a:lnTo>
                  <a:pt x="2182" y="409"/>
                </a:lnTo>
                <a:lnTo>
                  <a:pt x="2189" y="415"/>
                </a:lnTo>
                <a:lnTo>
                  <a:pt x="2193" y="431"/>
                </a:lnTo>
                <a:lnTo>
                  <a:pt x="2190" y="441"/>
                </a:lnTo>
                <a:lnTo>
                  <a:pt x="2187" y="447"/>
                </a:lnTo>
                <a:lnTo>
                  <a:pt x="2180" y="447"/>
                </a:lnTo>
                <a:close/>
                <a:moveTo>
                  <a:pt x="800" y="1189"/>
                </a:moveTo>
                <a:lnTo>
                  <a:pt x="807" y="1193"/>
                </a:lnTo>
                <a:lnTo>
                  <a:pt x="812" y="1203"/>
                </a:lnTo>
                <a:lnTo>
                  <a:pt x="809" y="1210"/>
                </a:lnTo>
                <a:lnTo>
                  <a:pt x="804" y="1213"/>
                </a:lnTo>
                <a:lnTo>
                  <a:pt x="794" y="1210"/>
                </a:lnTo>
                <a:lnTo>
                  <a:pt x="784" y="1196"/>
                </a:lnTo>
                <a:lnTo>
                  <a:pt x="786" y="1184"/>
                </a:lnTo>
                <a:lnTo>
                  <a:pt x="787" y="1183"/>
                </a:lnTo>
                <a:lnTo>
                  <a:pt x="794" y="1186"/>
                </a:lnTo>
                <a:lnTo>
                  <a:pt x="800" y="1189"/>
                </a:lnTo>
                <a:close/>
                <a:moveTo>
                  <a:pt x="845" y="784"/>
                </a:moveTo>
                <a:lnTo>
                  <a:pt x="843" y="785"/>
                </a:lnTo>
                <a:lnTo>
                  <a:pt x="842" y="784"/>
                </a:lnTo>
                <a:lnTo>
                  <a:pt x="835" y="778"/>
                </a:lnTo>
                <a:lnTo>
                  <a:pt x="829" y="772"/>
                </a:lnTo>
                <a:lnTo>
                  <a:pt x="829" y="766"/>
                </a:lnTo>
                <a:lnTo>
                  <a:pt x="833" y="761"/>
                </a:lnTo>
                <a:lnTo>
                  <a:pt x="838" y="761"/>
                </a:lnTo>
                <a:lnTo>
                  <a:pt x="846" y="761"/>
                </a:lnTo>
                <a:lnTo>
                  <a:pt x="849" y="766"/>
                </a:lnTo>
                <a:lnTo>
                  <a:pt x="852" y="772"/>
                </a:lnTo>
                <a:lnTo>
                  <a:pt x="849" y="782"/>
                </a:lnTo>
                <a:lnTo>
                  <a:pt x="845" y="784"/>
                </a:lnTo>
                <a:close/>
                <a:moveTo>
                  <a:pt x="609" y="1180"/>
                </a:moveTo>
                <a:lnTo>
                  <a:pt x="597" y="1181"/>
                </a:lnTo>
                <a:lnTo>
                  <a:pt x="580" y="1174"/>
                </a:lnTo>
                <a:lnTo>
                  <a:pt x="574" y="1167"/>
                </a:lnTo>
                <a:lnTo>
                  <a:pt x="573" y="1158"/>
                </a:lnTo>
                <a:lnTo>
                  <a:pt x="579" y="1144"/>
                </a:lnTo>
                <a:lnTo>
                  <a:pt x="587" y="1138"/>
                </a:lnTo>
                <a:lnTo>
                  <a:pt x="592" y="1137"/>
                </a:lnTo>
                <a:lnTo>
                  <a:pt x="597" y="1137"/>
                </a:lnTo>
                <a:lnTo>
                  <a:pt x="606" y="1138"/>
                </a:lnTo>
                <a:lnTo>
                  <a:pt x="617" y="1147"/>
                </a:lnTo>
                <a:lnTo>
                  <a:pt x="619" y="1155"/>
                </a:lnTo>
                <a:lnTo>
                  <a:pt x="617" y="1168"/>
                </a:lnTo>
                <a:lnTo>
                  <a:pt x="609" y="1180"/>
                </a:lnTo>
                <a:close/>
                <a:moveTo>
                  <a:pt x="662" y="802"/>
                </a:moveTo>
                <a:lnTo>
                  <a:pt x="668" y="800"/>
                </a:lnTo>
                <a:lnTo>
                  <a:pt x="678" y="801"/>
                </a:lnTo>
                <a:lnTo>
                  <a:pt x="682" y="805"/>
                </a:lnTo>
                <a:lnTo>
                  <a:pt x="684" y="807"/>
                </a:lnTo>
                <a:lnTo>
                  <a:pt x="685" y="810"/>
                </a:lnTo>
                <a:lnTo>
                  <a:pt x="686" y="814"/>
                </a:lnTo>
                <a:lnTo>
                  <a:pt x="682" y="823"/>
                </a:lnTo>
                <a:lnTo>
                  <a:pt x="676" y="825"/>
                </a:lnTo>
                <a:lnTo>
                  <a:pt x="668" y="821"/>
                </a:lnTo>
                <a:lnTo>
                  <a:pt x="661" y="814"/>
                </a:lnTo>
                <a:lnTo>
                  <a:pt x="661" y="808"/>
                </a:lnTo>
                <a:lnTo>
                  <a:pt x="662" y="802"/>
                </a:lnTo>
                <a:close/>
                <a:moveTo>
                  <a:pt x="148" y="866"/>
                </a:moveTo>
                <a:lnTo>
                  <a:pt x="153" y="866"/>
                </a:lnTo>
                <a:lnTo>
                  <a:pt x="153" y="866"/>
                </a:lnTo>
                <a:lnTo>
                  <a:pt x="148" y="867"/>
                </a:lnTo>
                <a:lnTo>
                  <a:pt x="148" y="866"/>
                </a:lnTo>
                <a:close/>
                <a:moveTo>
                  <a:pt x="482" y="681"/>
                </a:moveTo>
                <a:lnTo>
                  <a:pt x="482" y="683"/>
                </a:lnTo>
                <a:lnTo>
                  <a:pt x="482" y="683"/>
                </a:lnTo>
                <a:lnTo>
                  <a:pt x="481" y="687"/>
                </a:lnTo>
                <a:lnTo>
                  <a:pt x="476" y="689"/>
                </a:lnTo>
                <a:lnTo>
                  <a:pt x="472" y="686"/>
                </a:lnTo>
                <a:lnTo>
                  <a:pt x="474" y="678"/>
                </a:lnTo>
                <a:lnTo>
                  <a:pt x="478" y="677"/>
                </a:lnTo>
                <a:lnTo>
                  <a:pt x="482" y="681"/>
                </a:lnTo>
                <a:close/>
                <a:moveTo>
                  <a:pt x="3180" y="500"/>
                </a:moveTo>
                <a:lnTo>
                  <a:pt x="3169" y="504"/>
                </a:lnTo>
                <a:lnTo>
                  <a:pt x="3159" y="498"/>
                </a:lnTo>
                <a:lnTo>
                  <a:pt x="3157" y="497"/>
                </a:lnTo>
                <a:lnTo>
                  <a:pt x="3156" y="496"/>
                </a:lnTo>
                <a:lnTo>
                  <a:pt x="3156" y="485"/>
                </a:lnTo>
                <a:lnTo>
                  <a:pt x="3162" y="468"/>
                </a:lnTo>
                <a:lnTo>
                  <a:pt x="3169" y="460"/>
                </a:lnTo>
                <a:lnTo>
                  <a:pt x="3176" y="460"/>
                </a:lnTo>
                <a:lnTo>
                  <a:pt x="3186" y="467"/>
                </a:lnTo>
                <a:lnTo>
                  <a:pt x="3189" y="475"/>
                </a:lnTo>
                <a:lnTo>
                  <a:pt x="3189" y="483"/>
                </a:lnTo>
                <a:lnTo>
                  <a:pt x="3185" y="496"/>
                </a:lnTo>
                <a:lnTo>
                  <a:pt x="3180" y="50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Freeform 5">
            <a:extLst>
              <a:ext uri="{FF2B5EF4-FFF2-40B4-BE49-F238E27FC236}">
                <a16:creationId xmlns:a16="http://schemas.microsoft.com/office/drawing/2014/main" id="{84FE12E6-680A-40BC-92C9-6609C124D6B2}"/>
              </a:ext>
            </a:extLst>
          </p:cNvPr>
          <p:cNvSpPr>
            <a:spLocks noEditPoints="1"/>
          </p:cNvSpPr>
          <p:nvPr/>
        </p:nvSpPr>
        <p:spPr bwMode="auto">
          <a:xfrm rot="13214785">
            <a:off x="2313129" y="2856440"/>
            <a:ext cx="4138575" cy="2862087"/>
          </a:xfrm>
          <a:custGeom>
            <a:avLst/>
            <a:gdLst>
              <a:gd name="T0" fmla="*/ 5002 w 5008"/>
              <a:gd name="T1" fmla="*/ 1694 h 4390"/>
              <a:gd name="T2" fmla="*/ 5008 w 5008"/>
              <a:gd name="T3" fmla="*/ 1697 h 4390"/>
              <a:gd name="T4" fmla="*/ 5008 w 5008"/>
              <a:gd name="T5" fmla="*/ 1706 h 4390"/>
              <a:gd name="T6" fmla="*/ 5002 w 5008"/>
              <a:gd name="T7" fmla="*/ 1712 h 4390"/>
              <a:gd name="T8" fmla="*/ 4995 w 5008"/>
              <a:gd name="T9" fmla="*/ 1713 h 4390"/>
              <a:gd name="T10" fmla="*/ 4989 w 5008"/>
              <a:gd name="T11" fmla="*/ 1710 h 4390"/>
              <a:gd name="T12" fmla="*/ 4989 w 5008"/>
              <a:gd name="T13" fmla="*/ 1701 h 4390"/>
              <a:gd name="T14" fmla="*/ 4995 w 5008"/>
              <a:gd name="T15" fmla="*/ 1696 h 4390"/>
              <a:gd name="T16" fmla="*/ 4438 w 5008"/>
              <a:gd name="T17" fmla="*/ 1269 h 4390"/>
              <a:gd name="T18" fmla="*/ 4442 w 5008"/>
              <a:gd name="T19" fmla="*/ 1271 h 4390"/>
              <a:gd name="T20" fmla="*/ 4445 w 5008"/>
              <a:gd name="T21" fmla="*/ 1275 h 4390"/>
              <a:gd name="T22" fmla="*/ 4444 w 5008"/>
              <a:gd name="T23" fmla="*/ 1279 h 4390"/>
              <a:gd name="T24" fmla="*/ 4440 w 5008"/>
              <a:gd name="T25" fmla="*/ 1281 h 4390"/>
              <a:gd name="T26" fmla="*/ 4434 w 5008"/>
              <a:gd name="T27" fmla="*/ 1281 h 4390"/>
              <a:gd name="T28" fmla="*/ 4432 w 5008"/>
              <a:gd name="T29" fmla="*/ 1276 h 4390"/>
              <a:gd name="T30" fmla="*/ 4434 w 5008"/>
              <a:gd name="T31" fmla="*/ 1272 h 4390"/>
              <a:gd name="T32" fmla="*/ 4438 w 5008"/>
              <a:gd name="T33" fmla="*/ 1269 h 4390"/>
              <a:gd name="T34" fmla="*/ 4483 w 5008"/>
              <a:gd name="T35" fmla="*/ 1333 h 4390"/>
              <a:gd name="T36" fmla="*/ 4473 w 5008"/>
              <a:gd name="T37" fmla="*/ 1320 h 4390"/>
              <a:gd name="T38" fmla="*/ 4490 w 5008"/>
              <a:gd name="T39" fmla="*/ 1314 h 4390"/>
              <a:gd name="T40" fmla="*/ 4491 w 5008"/>
              <a:gd name="T41" fmla="*/ 1328 h 4390"/>
              <a:gd name="T42" fmla="*/ 4637 w 5008"/>
              <a:gd name="T43" fmla="*/ 1903 h 4390"/>
              <a:gd name="T44" fmla="*/ 4614 w 5008"/>
              <a:gd name="T45" fmla="*/ 1899 h 4390"/>
              <a:gd name="T46" fmla="*/ 4632 w 5008"/>
              <a:gd name="T47" fmla="*/ 1889 h 4390"/>
              <a:gd name="T48" fmla="*/ 3724 w 5008"/>
              <a:gd name="T49" fmla="*/ 2289 h 4390"/>
              <a:gd name="T50" fmla="*/ 3713 w 5008"/>
              <a:gd name="T51" fmla="*/ 2284 h 4390"/>
              <a:gd name="T52" fmla="*/ 3723 w 5008"/>
              <a:gd name="T53" fmla="*/ 2268 h 4390"/>
              <a:gd name="T54" fmla="*/ 3734 w 5008"/>
              <a:gd name="T55" fmla="*/ 2272 h 4390"/>
              <a:gd name="T56" fmla="*/ 3724 w 5008"/>
              <a:gd name="T57" fmla="*/ 2289 h 4390"/>
              <a:gd name="T58" fmla="*/ 3585 w 5008"/>
              <a:gd name="T59" fmla="*/ 2370 h 4390"/>
              <a:gd name="T60" fmla="*/ 3596 w 5008"/>
              <a:gd name="T61" fmla="*/ 2357 h 4390"/>
              <a:gd name="T62" fmla="*/ 3601 w 5008"/>
              <a:gd name="T63" fmla="*/ 2376 h 4390"/>
              <a:gd name="T64" fmla="*/ 2464 w 5008"/>
              <a:gd name="T65" fmla="*/ 545 h 4390"/>
              <a:gd name="T66" fmla="*/ 2454 w 5008"/>
              <a:gd name="T67" fmla="*/ 553 h 4390"/>
              <a:gd name="T68" fmla="*/ 2465 w 5008"/>
              <a:gd name="T69" fmla="*/ 530 h 4390"/>
              <a:gd name="T70" fmla="*/ 2461 w 5008"/>
              <a:gd name="T71" fmla="*/ 534 h 4390"/>
              <a:gd name="T72" fmla="*/ 2464 w 5008"/>
              <a:gd name="T73" fmla="*/ 537 h 4390"/>
              <a:gd name="T74" fmla="*/ 2468 w 5008"/>
              <a:gd name="T75" fmla="*/ 533 h 4390"/>
              <a:gd name="T76" fmla="*/ 2465 w 5008"/>
              <a:gd name="T77" fmla="*/ 530 h 4390"/>
              <a:gd name="T78" fmla="*/ 2239 w 5008"/>
              <a:gd name="T79" fmla="*/ 511 h 4390"/>
              <a:gd name="T80" fmla="*/ 2242 w 5008"/>
              <a:gd name="T81" fmla="*/ 509 h 4390"/>
              <a:gd name="T82" fmla="*/ 2239 w 5008"/>
              <a:gd name="T83" fmla="*/ 517 h 4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008" h="4390">
                <a:moveTo>
                  <a:pt x="4998" y="1694"/>
                </a:moveTo>
                <a:lnTo>
                  <a:pt x="5002" y="1694"/>
                </a:lnTo>
                <a:lnTo>
                  <a:pt x="5005" y="1696"/>
                </a:lnTo>
                <a:lnTo>
                  <a:pt x="5008" y="1697"/>
                </a:lnTo>
                <a:lnTo>
                  <a:pt x="5008" y="1701"/>
                </a:lnTo>
                <a:lnTo>
                  <a:pt x="5008" y="1706"/>
                </a:lnTo>
                <a:lnTo>
                  <a:pt x="5005" y="1709"/>
                </a:lnTo>
                <a:lnTo>
                  <a:pt x="5002" y="1712"/>
                </a:lnTo>
                <a:lnTo>
                  <a:pt x="4998" y="1713"/>
                </a:lnTo>
                <a:lnTo>
                  <a:pt x="4995" y="1713"/>
                </a:lnTo>
                <a:lnTo>
                  <a:pt x="4991" y="1712"/>
                </a:lnTo>
                <a:lnTo>
                  <a:pt x="4989" y="1710"/>
                </a:lnTo>
                <a:lnTo>
                  <a:pt x="4988" y="1706"/>
                </a:lnTo>
                <a:lnTo>
                  <a:pt x="4989" y="1701"/>
                </a:lnTo>
                <a:lnTo>
                  <a:pt x="4991" y="1699"/>
                </a:lnTo>
                <a:lnTo>
                  <a:pt x="4995" y="1696"/>
                </a:lnTo>
                <a:lnTo>
                  <a:pt x="4998" y="1694"/>
                </a:lnTo>
                <a:close/>
                <a:moveTo>
                  <a:pt x="4438" y="1269"/>
                </a:moveTo>
                <a:lnTo>
                  <a:pt x="4441" y="1269"/>
                </a:lnTo>
                <a:lnTo>
                  <a:pt x="4442" y="1271"/>
                </a:lnTo>
                <a:lnTo>
                  <a:pt x="4445" y="1272"/>
                </a:lnTo>
                <a:lnTo>
                  <a:pt x="4445" y="1275"/>
                </a:lnTo>
                <a:lnTo>
                  <a:pt x="4445" y="1276"/>
                </a:lnTo>
                <a:lnTo>
                  <a:pt x="4444" y="1279"/>
                </a:lnTo>
                <a:lnTo>
                  <a:pt x="4442" y="1281"/>
                </a:lnTo>
                <a:lnTo>
                  <a:pt x="4440" y="1281"/>
                </a:lnTo>
                <a:lnTo>
                  <a:pt x="4437" y="1282"/>
                </a:lnTo>
                <a:lnTo>
                  <a:pt x="4434" y="1281"/>
                </a:lnTo>
                <a:lnTo>
                  <a:pt x="4432" y="1279"/>
                </a:lnTo>
                <a:lnTo>
                  <a:pt x="4432" y="1276"/>
                </a:lnTo>
                <a:lnTo>
                  <a:pt x="4432" y="1274"/>
                </a:lnTo>
                <a:lnTo>
                  <a:pt x="4434" y="1272"/>
                </a:lnTo>
                <a:lnTo>
                  <a:pt x="4435" y="1269"/>
                </a:lnTo>
                <a:lnTo>
                  <a:pt x="4438" y="1269"/>
                </a:lnTo>
                <a:close/>
                <a:moveTo>
                  <a:pt x="4491" y="1328"/>
                </a:moveTo>
                <a:lnTo>
                  <a:pt x="4483" y="1333"/>
                </a:lnTo>
                <a:lnTo>
                  <a:pt x="4473" y="1328"/>
                </a:lnTo>
                <a:lnTo>
                  <a:pt x="4473" y="1320"/>
                </a:lnTo>
                <a:lnTo>
                  <a:pt x="4481" y="1312"/>
                </a:lnTo>
                <a:lnTo>
                  <a:pt x="4490" y="1314"/>
                </a:lnTo>
                <a:lnTo>
                  <a:pt x="4496" y="1321"/>
                </a:lnTo>
                <a:lnTo>
                  <a:pt x="4491" y="1328"/>
                </a:lnTo>
                <a:close/>
                <a:moveTo>
                  <a:pt x="4640" y="1889"/>
                </a:moveTo>
                <a:lnTo>
                  <a:pt x="4637" y="1903"/>
                </a:lnTo>
                <a:lnTo>
                  <a:pt x="4627" y="1915"/>
                </a:lnTo>
                <a:lnTo>
                  <a:pt x="4614" y="1899"/>
                </a:lnTo>
                <a:lnTo>
                  <a:pt x="4619" y="1893"/>
                </a:lnTo>
                <a:lnTo>
                  <a:pt x="4632" y="1889"/>
                </a:lnTo>
                <a:lnTo>
                  <a:pt x="4640" y="1889"/>
                </a:lnTo>
                <a:close/>
                <a:moveTo>
                  <a:pt x="3724" y="2289"/>
                </a:moveTo>
                <a:lnTo>
                  <a:pt x="3719" y="2289"/>
                </a:lnTo>
                <a:lnTo>
                  <a:pt x="3713" y="2284"/>
                </a:lnTo>
                <a:lnTo>
                  <a:pt x="3714" y="2271"/>
                </a:lnTo>
                <a:lnTo>
                  <a:pt x="3723" y="2268"/>
                </a:lnTo>
                <a:lnTo>
                  <a:pt x="3729" y="2268"/>
                </a:lnTo>
                <a:lnTo>
                  <a:pt x="3734" y="2272"/>
                </a:lnTo>
                <a:lnTo>
                  <a:pt x="3734" y="2285"/>
                </a:lnTo>
                <a:lnTo>
                  <a:pt x="3724" y="2289"/>
                </a:lnTo>
                <a:close/>
                <a:moveTo>
                  <a:pt x="3592" y="2379"/>
                </a:moveTo>
                <a:lnTo>
                  <a:pt x="3585" y="2370"/>
                </a:lnTo>
                <a:lnTo>
                  <a:pt x="3589" y="2357"/>
                </a:lnTo>
                <a:lnTo>
                  <a:pt x="3596" y="2357"/>
                </a:lnTo>
                <a:lnTo>
                  <a:pt x="3605" y="2361"/>
                </a:lnTo>
                <a:lnTo>
                  <a:pt x="3601" y="2376"/>
                </a:lnTo>
                <a:lnTo>
                  <a:pt x="3592" y="2379"/>
                </a:lnTo>
                <a:close/>
                <a:moveTo>
                  <a:pt x="2464" y="545"/>
                </a:moveTo>
                <a:lnTo>
                  <a:pt x="2452" y="550"/>
                </a:lnTo>
                <a:lnTo>
                  <a:pt x="2454" y="553"/>
                </a:lnTo>
                <a:lnTo>
                  <a:pt x="2464" y="545"/>
                </a:lnTo>
                <a:close/>
                <a:moveTo>
                  <a:pt x="2465" y="530"/>
                </a:moveTo>
                <a:lnTo>
                  <a:pt x="2462" y="533"/>
                </a:lnTo>
                <a:lnTo>
                  <a:pt x="2461" y="534"/>
                </a:lnTo>
                <a:lnTo>
                  <a:pt x="2461" y="537"/>
                </a:lnTo>
                <a:lnTo>
                  <a:pt x="2464" y="537"/>
                </a:lnTo>
                <a:lnTo>
                  <a:pt x="2467" y="536"/>
                </a:lnTo>
                <a:lnTo>
                  <a:pt x="2468" y="533"/>
                </a:lnTo>
                <a:lnTo>
                  <a:pt x="2467" y="530"/>
                </a:lnTo>
                <a:lnTo>
                  <a:pt x="2465" y="530"/>
                </a:lnTo>
                <a:close/>
                <a:moveTo>
                  <a:pt x="2239" y="509"/>
                </a:moveTo>
                <a:lnTo>
                  <a:pt x="2239" y="511"/>
                </a:lnTo>
                <a:lnTo>
                  <a:pt x="2239" y="516"/>
                </a:lnTo>
                <a:lnTo>
                  <a:pt x="2242" y="509"/>
                </a:lnTo>
                <a:lnTo>
                  <a:pt x="2239" y="509"/>
                </a:lnTo>
                <a:close/>
                <a:moveTo>
                  <a:pt x="2239" y="517"/>
                </a:moveTo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Freeform 7">
            <a:extLst>
              <a:ext uri="{FF2B5EF4-FFF2-40B4-BE49-F238E27FC236}">
                <a16:creationId xmlns:a16="http://schemas.microsoft.com/office/drawing/2014/main" id="{86E2ABF7-F375-4281-B6BD-25E6A5126DE9}"/>
              </a:ext>
            </a:extLst>
          </p:cNvPr>
          <p:cNvSpPr>
            <a:spLocks noEditPoints="1"/>
          </p:cNvSpPr>
          <p:nvPr/>
        </p:nvSpPr>
        <p:spPr bwMode="auto">
          <a:xfrm rot="17465067">
            <a:off x="3917844" y="1438345"/>
            <a:ext cx="3208698" cy="3427075"/>
          </a:xfrm>
          <a:custGeom>
            <a:avLst/>
            <a:gdLst>
              <a:gd name="T0" fmla="*/ 2629 w 3883"/>
              <a:gd name="T1" fmla="*/ 3848 h 5260"/>
              <a:gd name="T2" fmla="*/ 2255 w 3883"/>
              <a:gd name="T3" fmla="*/ 2065 h 5260"/>
              <a:gd name="T4" fmla="*/ 2891 w 3883"/>
              <a:gd name="T5" fmla="*/ 2703 h 5260"/>
              <a:gd name="T6" fmla="*/ 2998 w 3883"/>
              <a:gd name="T7" fmla="*/ 2615 h 5260"/>
              <a:gd name="T8" fmla="*/ 2530 w 3883"/>
              <a:gd name="T9" fmla="*/ 2883 h 5260"/>
              <a:gd name="T10" fmla="*/ 2386 w 3883"/>
              <a:gd name="T11" fmla="*/ 2877 h 5260"/>
              <a:gd name="T12" fmla="*/ 2602 w 3883"/>
              <a:gd name="T13" fmla="*/ 5152 h 5260"/>
              <a:gd name="T14" fmla="*/ 419 w 3883"/>
              <a:gd name="T15" fmla="*/ 4059 h 5260"/>
              <a:gd name="T16" fmla="*/ 265 w 3883"/>
              <a:gd name="T17" fmla="*/ 3341 h 5260"/>
              <a:gd name="T18" fmla="*/ 2766 w 3883"/>
              <a:gd name="T19" fmla="*/ 3933 h 5260"/>
              <a:gd name="T20" fmla="*/ 2382 w 3883"/>
              <a:gd name="T21" fmla="*/ 2010 h 5260"/>
              <a:gd name="T22" fmla="*/ 2733 w 3883"/>
              <a:gd name="T23" fmla="*/ 4102 h 5260"/>
              <a:gd name="T24" fmla="*/ 358 w 3883"/>
              <a:gd name="T25" fmla="*/ 3155 h 5260"/>
              <a:gd name="T26" fmla="*/ 3143 w 3883"/>
              <a:gd name="T27" fmla="*/ 379 h 5260"/>
              <a:gd name="T28" fmla="*/ 3072 w 3883"/>
              <a:gd name="T29" fmla="*/ 449 h 5260"/>
              <a:gd name="T30" fmla="*/ 3330 w 3883"/>
              <a:gd name="T31" fmla="*/ 605 h 5260"/>
              <a:gd name="T32" fmla="*/ 2904 w 3883"/>
              <a:gd name="T33" fmla="*/ 828 h 5260"/>
              <a:gd name="T34" fmla="*/ 2861 w 3883"/>
              <a:gd name="T35" fmla="*/ 1482 h 5260"/>
              <a:gd name="T36" fmla="*/ 3583 w 3883"/>
              <a:gd name="T37" fmla="*/ 1190 h 5260"/>
              <a:gd name="T38" fmla="*/ 2572 w 3883"/>
              <a:gd name="T39" fmla="*/ 1448 h 5260"/>
              <a:gd name="T40" fmla="*/ 3306 w 3883"/>
              <a:gd name="T41" fmla="*/ 308 h 5260"/>
              <a:gd name="T42" fmla="*/ 806 w 3883"/>
              <a:gd name="T43" fmla="*/ 1158 h 5260"/>
              <a:gd name="T44" fmla="*/ 741 w 3883"/>
              <a:gd name="T45" fmla="*/ 265 h 5260"/>
              <a:gd name="T46" fmla="*/ 1436 w 3883"/>
              <a:gd name="T47" fmla="*/ 445 h 5260"/>
              <a:gd name="T48" fmla="*/ 309 w 3883"/>
              <a:gd name="T49" fmla="*/ 1931 h 5260"/>
              <a:gd name="T50" fmla="*/ 248 w 3883"/>
              <a:gd name="T51" fmla="*/ 2468 h 5260"/>
              <a:gd name="T52" fmla="*/ 2667 w 3883"/>
              <a:gd name="T53" fmla="*/ 53 h 5260"/>
              <a:gd name="T54" fmla="*/ 1885 w 3883"/>
              <a:gd name="T55" fmla="*/ 1954 h 5260"/>
              <a:gd name="T56" fmla="*/ 1977 w 3883"/>
              <a:gd name="T57" fmla="*/ 2333 h 5260"/>
              <a:gd name="T58" fmla="*/ 2638 w 3883"/>
              <a:gd name="T59" fmla="*/ 4265 h 5260"/>
              <a:gd name="T60" fmla="*/ 3108 w 3883"/>
              <a:gd name="T61" fmla="*/ 4524 h 5260"/>
              <a:gd name="T62" fmla="*/ 3457 w 3883"/>
              <a:gd name="T63" fmla="*/ 4873 h 5260"/>
              <a:gd name="T64" fmla="*/ 2344 w 3883"/>
              <a:gd name="T65" fmla="*/ 4684 h 5260"/>
              <a:gd name="T66" fmla="*/ 2419 w 3883"/>
              <a:gd name="T67" fmla="*/ 5178 h 5260"/>
              <a:gd name="T68" fmla="*/ 2085 w 3883"/>
              <a:gd name="T69" fmla="*/ 5063 h 5260"/>
              <a:gd name="T70" fmla="*/ 517 w 3883"/>
              <a:gd name="T71" fmla="*/ 4550 h 5260"/>
              <a:gd name="T72" fmla="*/ 1812 w 3883"/>
              <a:gd name="T73" fmla="*/ 4762 h 5260"/>
              <a:gd name="T74" fmla="*/ 882 w 3883"/>
              <a:gd name="T75" fmla="*/ 4368 h 5260"/>
              <a:gd name="T76" fmla="*/ 348 w 3883"/>
              <a:gd name="T77" fmla="*/ 3570 h 5260"/>
              <a:gd name="T78" fmla="*/ 827 w 3883"/>
              <a:gd name="T79" fmla="*/ 3942 h 5260"/>
              <a:gd name="T80" fmla="*/ 1694 w 3883"/>
              <a:gd name="T81" fmla="*/ 4472 h 5260"/>
              <a:gd name="T82" fmla="*/ 907 w 3883"/>
              <a:gd name="T83" fmla="*/ 3704 h 5260"/>
              <a:gd name="T84" fmla="*/ 512 w 3883"/>
              <a:gd name="T85" fmla="*/ 2245 h 5260"/>
              <a:gd name="T86" fmla="*/ 579 w 3883"/>
              <a:gd name="T87" fmla="*/ 2124 h 5260"/>
              <a:gd name="T88" fmla="*/ 894 w 3883"/>
              <a:gd name="T89" fmla="*/ 1520 h 5260"/>
              <a:gd name="T90" fmla="*/ 1406 w 3883"/>
              <a:gd name="T91" fmla="*/ 596 h 5260"/>
              <a:gd name="T92" fmla="*/ 1344 w 3883"/>
              <a:gd name="T93" fmla="*/ 1011 h 5260"/>
              <a:gd name="T94" fmla="*/ 1592 w 3883"/>
              <a:gd name="T95" fmla="*/ 1582 h 5260"/>
              <a:gd name="T96" fmla="*/ 1986 w 3883"/>
              <a:gd name="T97" fmla="*/ 745 h 5260"/>
              <a:gd name="T98" fmla="*/ 2501 w 3883"/>
              <a:gd name="T99" fmla="*/ 637 h 5260"/>
              <a:gd name="T100" fmla="*/ 2313 w 3883"/>
              <a:gd name="T101" fmla="*/ 4633 h 5260"/>
              <a:gd name="T102" fmla="*/ 940 w 3883"/>
              <a:gd name="T103" fmla="*/ 2866 h 5260"/>
              <a:gd name="T104" fmla="*/ 656 w 3883"/>
              <a:gd name="T105" fmla="*/ 3018 h 5260"/>
              <a:gd name="T106" fmla="*/ 918 w 3883"/>
              <a:gd name="T107" fmla="*/ 2848 h 5260"/>
              <a:gd name="T108" fmla="*/ 1494 w 3883"/>
              <a:gd name="T109" fmla="*/ 461 h 5260"/>
              <a:gd name="T110" fmla="*/ 1612 w 3883"/>
              <a:gd name="T111" fmla="*/ 268 h 5260"/>
              <a:gd name="T112" fmla="*/ 807 w 3883"/>
              <a:gd name="T113" fmla="*/ 369 h 5260"/>
              <a:gd name="T114" fmla="*/ 1448 w 3883"/>
              <a:gd name="T115" fmla="*/ 364 h 5260"/>
              <a:gd name="T116" fmla="*/ 1678 w 3883"/>
              <a:gd name="T117" fmla="*/ 879 h 5260"/>
              <a:gd name="T118" fmla="*/ 2134 w 3883"/>
              <a:gd name="T119" fmla="*/ 451 h 5260"/>
              <a:gd name="T120" fmla="*/ 0 w 3883"/>
              <a:gd name="T121" fmla="*/ 3162 h 5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83" h="5260">
                <a:moveTo>
                  <a:pt x="2619" y="3041"/>
                </a:moveTo>
                <a:lnTo>
                  <a:pt x="2623" y="3037"/>
                </a:lnTo>
                <a:lnTo>
                  <a:pt x="2635" y="3041"/>
                </a:lnTo>
                <a:lnTo>
                  <a:pt x="2633" y="3047"/>
                </a:lnTo>
                <a:lnTo>
                  <a:pt x="2626" y="3053"/>
                </a:lnTo>
                <a:lnTo>
                  <a:pt x="2618" y="3049"/>
                </a:lnTo>
                <a:lnTo>
                  <a:pt x="2619" y="3041"/>
                </a:lnTo>
                <a:close/>
                <a:moveTo>
                  <a:pt x="2629" y="3848"/>
                </a:moveTo>
                <a:lnTo>
                  <a:pt x="2626" y="3835"/>
                </a:lnTo>
                <a:lnTo>
                  <a:pt x="2610" y="3825"/>
                </a:lnTo>
                <a:lnTo>
                  <a:pt x="2593" y="3834"/>
                </a:lnTo>
                <a:lnTo>
                  <a:pt x="2585" y="3854"/>
                </a:lnTo>
                <a:lnTo>
                  <a:pt x="2589" y="3868"/>
                </a:lnTo>
                <a:lnTo>
                  <a:pt x="2595" y="3881"/>
                </a:lnTo>
                <a:lnTo>
                  <a:pt x="2609" y="3890"/>
                </a:lnTo>
                <a:lnTo>
                  <a:pt x="2623" y="3884"/>
                </a:lnTo>
                <a:lnTo>
                  <a:pt x="2631" y="3864"/>
                </a:lnTo>
                <a:lnTo>
                  <a:pt x="2629" y="3848"/>
                </a:lnTo>
                <a:close/>
                <a:moveTo>
                  <a:pt x="2528" y="3230"/>
                </a:moveTo>
                <a:lnTo>
                  <a:pt x="2541" y="3227"/>
                </a:lnTo>
                <a:lnTo>
                  <a:pt x="2557" y="3219"/>
                </a:lnTo>
                <a:lnTo>
                  <a:pt x="2567" y="3203"/>
                </a:lnTo>
                <a:lnTo>
                  <a:pt x="2556" y="3180"/>
                </a:lnTo>
                <a:lnTo>
                  <a:pt x="2528" y="3171"/>
                </a:lnTo>
                <a:lnTo>
                  <a:pt x="2514" y="3177"/>
                </a:lnTo>
                <a:lnTo>
                  <a:pt x="2500" y="3185"/>
                </a:lnTo>
                <a:lnTo>
                  <a:pt x="2481" y="3206"/>
                </a:lnTo>
                <a:lnTo>
                  <a:pt x="2481" y="3224"/>
                </a:lnTo>
                <a:lnTo>
                  <a:pt x="2504" y="3232"/>
                </a:lnTo>
                <a:lnTo>
                  <a:pt x="2528" y="3230"/>
                </a:lnTo>
                <a:close/>
                <a:moveTo>
                  <a:pt x="2213" y="2129"/>
                </a:moveTo>
                <a:lnTo>
                  <a:pt x="2226" y="2125"/>
                </a:lnTo>
                <a:lnTo>
                  <a:pt x="2245" y="2112"/>
                </a:lnTo>
                <a:lnTo>
                  <a:pt x="2255" y="2096"/>
                </a:lnTo>
                <a:lnTo>
                  <a:pt x="2258" y="2080"/>
                </a:lnTo>
                <a:lnTo>
                  <a:pt x="2255" y="2065"/>
                </a:lnTo>
                <a:lnTo>
                  <a:pt x="2244" y="2053"/>
                </a:lnTo>
                <a:lnTo>
                  <a:pt x="2228" y="2047"/>
                </a:lnTo>
                <a:lnTo>
                  <a:pt x="2208" y="2049"/>
                </a:lnTo>
                <a:lnTo>
                  <a:pt x="2195" y="2054"/>
                </a:lnTo>
                <a:lnTo>
                  <a:pt x="2172" y="2067"/>
                </a:lnTo>
                <a:lnTo>
                  <a:pt x="2150" y="2098"/>
                </a:lnTo>
                <a:lnTo>
                  <a:pt x="2153" y="2118"/>
                </a:lnTo>
                <a:lnTo>
                  <a:pt x="2163" y="2128"/>
                </a:lnTo>
                <a:lnTo>
                  <a:pt x="2187" y="2134"/>
                </a:lnTo>
                <a:lnTo>
                  <a:pt x="2213" y="2129"/>
                </a:lnTo>
                <a:close/>
                <a:moveTo>
                  <a:pt x="2822" y="2860"/>
                </a:moveTo>
                <a:lnTo>
                  <a:pt x="2844" y="2853"/>
                </a:lnTo>
                <a:lnTo>
                  <a:pt x="2862" y="2828"/>
                </a:lnTo>
                <a:lnTo>
                  <a:pt x="2867" y="2799"/>
                </a:lnTo>
                <a:lnTo>
                  <a:pt x="2872" y="2766"/>
                </a:lnTo>
                <a:lnTo>
                  <a:pt x="2881" y="2752"/>
                </a:lnTo>
                <a:lnTo>
                  <a:pt x="2890" y="2734"/>
                </a:lnTo>
                <a:lnTo>
                  <a:pt x="2891" y="2703"/>
                </a:lnTo>
                <a:lnTo>
                  <a:pt x="2881" y="2688"/>
                </a:lnTo>
                <a:lnTo>
                  <a:pt x="2868" y="2684"/>
                </a:lnTo>
                <a:lnTo>
                  <a:pt x="2844" y="2693"/>
                </a:lnTo>
                <a:lnTo>
                  <a:pt x="2821" y="2713"/>
                </a:lnTo>
                <a:lnTo>
                  <a:pt x="2799" y="2739"/>
                </a:lnTo>
                <a:lnTo>
                  <a:pt x="2776" y="2794"/>
                </a:lnTo>
                <a:lnTo>
                  <a:pt x="2775" y="2828"/>
                </a:lnTo>
                <a:lnTo>
                  <a:pt x="2782" y="2847"/>
                </a:lnTo>
                <a:lnTo>
                  <a:pt x="2793" y="2858"/>
                </a:lnTo>
                <a:lnTo>
                  <a:pt x="2812" y="2861"/>
                </a:lnTo>
                <a:lnTo>
                  <a:pt x="2822" y="2860"/>
                </a:lnTo>
                <a:close/>
                <a:moveTo>
                  <a:pt x="3021" y="2575"/>
                </a:moveTo>
                <a:lnTo>
                  <a:pt x="3011" y="2567"/>
                </a:lnTo>
                <a:lnTo>
                  <a:pt x="2995" y="2569"/>
                </a:lnTo>
                <a:lnTo>
                  <a:pt x="2985" y="2580"/>
                </a:lnTo>
                <a:lnTo>
                  <a:pt x="2985" y="2598"/>
                </a:lnTo>
                <a:lnTo>
                  <a:pt x="2990" y="2608"/>
                </a:lnTo>
                <a:lnTo>
                  <a:pt x="2998" y="2615"/>
                </a:lnTo>
                <a:lnTo>
                  <a:pt x="3013" y="2613"/>
                </a:lnTo>
                <a:lnTo>
                  <a:pt x="3026" y="2602"/>
                </a:lnTo>
                <a:lnTo>
                  <a:pt x="3028" y="2585"/>
                </a:lnTo>
                <a:lnTo>
                  <a:pt x="3021" y="2575"/>
                </a:lnTo>
                <a:close/>
                <a:moveTo>
                  <a:pt x="2770" y="2647"/>
                </a:moveTo>
                <a:lnTo>
                  <a:pt x="2762" y="2635"/>
                </a:lnTo>
                <a:lnTo>
                  <a:pt x="2734" y="2621"/>
                </a:lnTo>
                <a:lnTo>
                  <a:pt x="2698" y="2616"/>
                </a:lnTo>
                <a:lnTo>
                  <a:pt x="2658" y="2621"/>
                </a:lnTo>
                <a:lnTo>
                  <a:pt x="2618" y="2635"/>
                </a:lnTo>
                <a:lnTo>
                  <a:pt x="2577" y="2658"/>
                </a:lnTo>
                <a:lnTo>
                  <a:pt x="2544" y="2690"/>
                </a:lnTo>
                <a:lnTo>
                  <a:pt x="2520" y="2729"/>
                </a:lnTo>
                <a:lnTo>
                  <a:pt x="2513" y="2753"/>
                </a:lnTo>
                <a:lnTo>
                  <a:pt x="2508" y="2772"/>
                </a:lnTo>
                <a:lnTo>
                  <a:pt x="2503" y="2809"/>
                </a:lnTo>
                <a:lnTo>
                  <a:pt x="2508" y="2845"/>
                </a:lnTo>
                <a:lnTo>
                  <a:pt x="2530" y="2883"/>
                </a:lnTo>
                <a:lnTo>
                  <a:pt x="2551" y="2903"/>
                </a:lnTo>
                <a:lnTo>
                  <a:pt x="2563" y="2912"/>
                </a:lnTo>
                <a:lnTo>
                  <a:pt x="2585" y="2923"/>
                </a:lnTo>
                <a:lnTo>
                  <a:pt x="2606" y="2925"/>
                </a:lnTo>
                <a:lnTo>
                  <a:pt x="2626" y="2919"/>
                </a:lnTo>
                <a:lnTo>
                  <a:pt x="2655" y="2897"/>
                </a:lnTo>
                <a:lnTo>
                  <a:pt x="2684" y="2843"/>
                </a:lnTo>
                <a:lnTo>
                  <a:pt x="2694" y="2805"/>
                </a:lnTo>
                <a:lnTo>
                  <a:pt x="2700" y="2786"/>
                </a:lnTo>
                <a:lnTo>
                  <a:pt x="2714" y="2758"/>
                </a:lnTo>
                <a:lnTo>
                  <a:pt x="2740" y="2726"/>
                </a:lnTo>
                <a:lnTo>
                  <a:pt x="2773" y="2698"/>
                </a:lnTo>
                <a:lnTo>
                  <a:pt x="2782" y="2677"/>
                </a:lnTo>
                <a:lnTo>
                  <a:pt x="2777" y="2658"/>
                </a:lnTo>
                <a:lnTo>
                  <a:pt x="2770" y="2647"/>
                </a:lnTo>
                <a:close/>
                <a:moveTo>
                  <a:pt x="2408" y="2880"/>
                </a:moveTo>
                <a:lnTo>
                  <a:pt x="2400" y="2873"/>
                </a:lnTo>
                <a:lnTo>
                  <a:pt x="2386" y="2877"/>
                </a:lnTo>
                <a:lnTo>
                  <a:pt x="2386" y="2887"/>
                </a:lnTo>
                <a:lnTo>
                  <a:pt x="2387" y="2893"/>
                </a:lnTo>
                <a:lnTo>
                  <a:pt x="2395" y="2894"/>
                </a:lnTo>
                <a:lnTo>
                  <a:pt x="2403" y="2892"/>
                </a:lnTo>
                <a:lnTo>
                  <a:pt x="2409" y="2884"/>
                </a:lnTo>
                <a:lnTo>
                  <a:pt x="2408" y="2880"/>
                </a:lnTo>
                <a:close/>
                <a:moveTo>
                  <a:pt x="2590" y="5061"/>
                </a:moveTo>
                <a:lnTo>
                  <a:pt x="2576" y="5054"/>
                </a:lnTo>
                <a:lnTo>
                  <a:pt x="2549" y="5051"/>
                </a:lnTo>
                <a:lnTo>
                  <a:pt x="2527" y="5060"/>
                </a:lnTo>
                <a:lnTo>
                  <a:pt x="2514" y="5081"/>
                </a:lnTo>
                <a:lnTo>
                  <a:pt x="2510" y="5096"/>
                </a:lnTo>
                <a:lnTo>
                  <a:pt x="2508" y="5110"/>
                </a:lnTo>
                <a:lnTo>
                  <a:pt x="2518" y="5132"/>
                </a:lnTo>
                <a:lnTo>
                  <a:pt x="2540" y="5146"/>
                </a:lnTo>
                <a:lnTo>
                  <a:pt x="2570" y="5154"/>
                </a:lnTo>
                <a:lnTo>
                  <a:pt x="2586" y="5155"/>
                </a:lnTo>
                <a:lnTo>
                  <a:pt x="2602" y="5152"/>
                </a:lnTo>
                <a:lnTo>
                  <a:pt x="2619" y="5130"/>
                </a:lnTo>
                <a:lnTo>
                  <a:pt x="2621" y="5100"/>
                </a:lnTo>
                <a:lnTo>
                  <a:pt x="2605" y="5070"/>
                </a:lnTo>
                <a:lnTo>
                  <a:pt x="2590" y="5061"/>
                </a:lnTo>
                <a:close/>
                <a:moveTo>
                  <a:pt x="419" y="4387"/>
                </a:moveTo>
                <a:lnTo>
                  <a:pt x="432" y="4390"/>
                </a:lnTo>
                <a:lnTo>
                  <a:pt x="452" y="4386"/>
                </a:lnTo>
                <a:lnTo>
                  <a:pt x="461" y="4373"/>
                </a:lnTo>
                <a:lnTo>
                  <a:pt x="455" y="4355"/>
                </a:lnTo>
                <a:lnTo>
                  <a:pt x="443" y="4347"/>
                </a:lnTo>
                <a:lnTo>
                  <a:pt x="430" y="4339"/>
                </a:lnTo>
                <a:lnTo>
                  <a:pt x="410" y="4345"/>
                </a:lnTo>
                <a:lnTo>
                  <a:pt x="400" y="4363"/>
                </a:lnTo>
                <a:lnTo>
                  <a:pt x="406" y="4381"/>
                </a:lnTo>
                <a:lnTo>
                  <a:pt x="419" y="4387"/>
                </a:lnTo>
                <a:close/>
                <a:moveTo>
                  <a:pt x="462" y="4064"/>
                </a:moveTo>
                <a:lnTo>
                  <a:pt x="448" y="4060"/>
                </a:lnTo>
                <a:lnTo>
                  <a:pt x="419" y="4059"/>
                </a:lnTo>
                <a:lnTo>
                  <a:pt x="394" y="4069"/>
                </a:lnTo>
                <a:lnTo>
                  <a:pt x="377" y="4084"/>
                </a:lnTo>
                <a:lnTo>
                  <a:pt x="367" y="4105"/>
                </a:lnTo>
                <a:lnTo>
                  <a:pt x="367" y="4125"/>
                </a:lnTo>
                <a:lnTo>
                  <a:pt x="376" y="4144"/>
                </a:lnTo>
                <a:lnTo>
                  <a:pt x="397" y="4158"/>
                </a:lnTo>
                <a:lnTo>
                  <a:pt x="413" y="4161"/>
                </a:lnTo>
                <a:lnTo>
                  <a:pt x="430" y="4164"/>
                </a:lnTo>
                <a:lnTo>
                  <a:pt x="459" y="4162"/>
                </a:lnTo>
                <a:lnTo>
                  <a:pt x="482" y="4154"/>
                </a:lnTo>
                <a:lnTo>
                  <a:pt x="499" y="4141"/>
                </a:lnTo>
                <a:lnTo>
                  <a:pt x="508" y="4123"/>
                </a:lnTo>
                <a:lnTo>
                  <a:pt x="508" y="4106"/>
                </a:lnTo>
                <a:lnTo>
                  <a:pt x="498" y="4087"/>
                </a:lnTo>
                <a:lnTo>
                  <a:pt x="478" y="4072"/>
                </a:lnTo>
                <a:lnTo>
                  <a:pt x="462" y="4064"/>
                </a:lnTo>
                <a:close/>
                <a:moveTo>
                  <a:pt x="286" y="3344"/>
                </a:moveTo>
                <a:lnTo>
                  <a:pt x="265" y="3341"/>
                </a:lnTo>
                <a:lnTo>
                  <a:pt x="229" y="3347"/>
                </a:lnTo>
                <a:lnTo>
                  <a:pt x="199" y="3367"/>
                </a:lnTo>
                <a:lnTo>
                  <a:pt x="181" y="3399"/>
                </a:lnTo>
                <a:lnTo>
                  <a:pt x="178" y="3419"/>
                </a:lnTo>
                <a:lnTo>
                  <a:pt x="178" y="3439"/>
                </a:lnTo>
                <a:lnTo>
                  <a:pt x="189" y="3471"/>
                </a:lnTo>
                <a:lnTo>
                  <a:pt x="216" y="3489"/>
                </a:lnTo>
                <a:lnTo>
                  <a:pt x="263" y="3489"/>
                </a:lnTo>
                <a:lnTo>
                  <a:pt x="298" y="3478"/>
                </a:lnTo>
                <a:lnTo>
                  <a:pt x="314" y="3472"/>
                </a:lnTo>
                <a:lnTo>
                  <a:pt x="337" y="3455"/>
                </a:lnTo>
                <a:lnTo>
                  <a:pt x="348" y="3435"/>
                </a:lnTo>
                <a:lnTo>
                  <a:pt x="350" y="3415"/>
                </a:lnTo>
                <a:lnTo>
                  <a:pt x="340" y="3383"/>
                </a:lnTo>
                <a:lnTo>
                  <a:pt x="307" y="3351"/>
                </a:lnTo>
                <a:lnTo>
                  <a:pt x="286" y="3344"/>
                </a:lnTo>
                <a:close/>
                <a:moveTo>
                  <a:pt x="2756" y="3939"/>
                </a:moveTo>
                <a:lnTo>
                  <a:pt x="2766" y="3933"/>
                </a:lnTo>
                <a:lnTo>
                  <a:pt x="2775" y="3920"/>
                </a:lnTo>
                <a:lnTo>
                  <a:pt x="2770" y="3906"/>
                </a:lnTo>
                <a:lnTo>
                  <a:pt x="2759" y="3894"/>
                </a:lnTo>
                <a:lnTo>
                  <a:pt x="2752" y="3893"/>
                </a:lnTo>
                <a:lnTo>
                  <a:pt x="2737" y="3891"/>
                </a:lnTo>
                <a:lnTo>
                  <a:pt x="2717" y="3904"/>
                </a:lnTo>
                <a:lnTo>
                  <a:pt x="2714" y="3917"/>
                </a:lnTo>
                <a:lnTo>
                  <a:pt x="2716" y="3932"/>
                </a:lnTo>
                <a:lnTo>
                  <a:pt x="2727" y="3942"/>
                </a:lnTo>
                <a:lnTo>
                  <a:pt x="2744" y="3942"/>
                </a:lnTo>
                <a:lnTo>
                  <a:pt x="2756" y="3939"/>
                </a:lnTo>
                <a:close/>
                <a:moveTo>
                  <a:pt x="2422" y="2029"/>
                </a:moveTo>
                <a:lnTo>
                  <a:pt x="2436" y="2020"/>
                </a:lnTo>
                <a:lnTo>
                  <a:pt x="2442" y="2001"/>
                </a:lnTo>
                <a:lnTo>
                  <a:pt x="2431" y="1990"/>
                </a:lnTo>
                <a:lnTo>
                  <a:pt x="2408" y="1991"/>
                </a:lnTo>
                <a:lnTo>
                  <a:pt x="2393" y="2000"/>
                </a:lnTo>
                <a:lnTo>
                  <a:pt x="2382" y="2010"/>
                </a:lnTo>
                <a:lnTo>
                  <a:pt x="2374" y="2027"/>
                </a:lnTo>
                <a:lnTo>
                  <a:pt x="2385" y="2037"/>
                </a:lnTo>
                <a:lnTo>
                  <a:pt x="2408" y="2034"/>
                </a:lnTo>
                <a:lnTo>
                  <a:pt x="2422" y="2029"/>
                </a:lnTo>
                <a:close/>
                <a:moveTo>
                  <a:pt x="2733" y="4102"/>
                </a:moveTo>
                <a:lnTo>
                  <a:pt x="2730" y="4090"/>
                </a:lnTo>
                <a:lnTo>
                  <a:pt x="2720" y="4073"/>
                </a:lnTo>
                <a:lnTo>
                  <a:pt x="2704" y="4064"/>
                </a:lnTo>
                <a:lnTo>
                  <a:pt x="2687" y="4061"/>
                </a:lnTo>
                <a:lnTo>
                  <a:pt x="2661" y="4070"/>
                </a:lnTo>
                <a:lnTo>
                  <a:pt x="2645" y="4090"/>
                </a:lnTo>
                <a:lnTo>
                  <a:pt x="2644" y="4110"/>
                </a:lnTo>
                <a:lnTo>
                  <a:pt x="2648" y="4122"/>
                </a:lnTo>
                <a:lnTo>
                  <a:pt x="2658" y="4142"/>
                </a:lnTo>
                <a:lnTo>
                  <a:pt x="2687" y="4162"/>
                </a:lnTo>
                <a:lnTo>
                  <a:pt x="2716" y="4155"/>
                </a:lnTo>
                <a:lnTo>
                  <a:pt x="2733" y="4126"/>
                </a:lnTo>
                <a:lnTo>
                  <a:pt x="2733" y="4102"/>
                </a:lnTo>
                <a:close/>
                <a:moveTo>
                  <a:pt x="3177" y="4125"/>
                </a:moveTo>
                <a:lnTo>
                  <a:pt x="3193" y="4128"/>
                </a:lnTo>
                <a:lnTo>
                  <a:pt x="3216" y="4123"/>
                </a:lnTo>
                <a:lnTo>
                  <a:pt x="3226" y="4108"/>
                </a:lnTo>
                <a:lnTo>
                  <a:pt x="3219" y="4087"/>
                </a:lnTo>
                <a:lnTo>
                  <a:pt x="3206" y="4077"/>
                </a:lnTo>
                <a:lnTo>
                  <a:pt x="3192" y="4070"/>
                </a:lnTo>
                <a:lnTo>
                  <a:pt x="3167" y="4076"/>
                </a:lnTo>
                <a:lnTo>
                  <a:pt x="3156" y="4096"/>
                </a:lnTo>
                <a:lnTo>
                  <a:pt x="3163" y="4118"/>
                </a:lnTo>
                <a:lnTo>
                  <a:pt x="3177" y="4125"/>
                </a:lnTo>
                <a:close/>
                <a:moveTo>
                  <a:pt x="344" y="3210"/>
                </a:moveTo>
                <a:lnTo>
                  <a:pt x="360" y="3214"/>
                </a:lnTo>
                <a:lnTo>
                  <a:pt x="383" y="3209"/>
                </a:lnTo>
                <a:lnTo>
                  <a:pt x="393" y="3194"/>
                </a:lnTo>
                <a:lnTo>
                  <a:pt x="386" y="3174"/>
                </a:lnTo>
                <a:lnTo>
                  <a:pt x="373" y="3162"/>
                </a:lnTo>
                <a:lnTo>
                  <a:pt x="358" y="3155"/>
                </a:lnTo>
                <a:lnTo>
                  <a:pt x="334" y="3162"/>
                </a:lnTo>
                <a:lnTo>
                  <a:pt x="322" y="3183"/>
                </a:lnTo>
                <a:lnTo>
                  <a:pt x="330" y="3204"/>
                </a:lnTo>
                <a:lnTo>
                  <a:pt x="344" y="3210"/>
                </a:lnTo>
                <a:close/>
                <a:moveTo>
                  <a:pt x="3186" y="390"/>
                </a:moveTo>
                <a:lnTo>
                  <a:pt x="3203" y="385"/>
                </a:lnTo>
                <a:lnTo>
                  <a:pt x="3231" y="367"/>
                </a:lnTo>
                <a:lnTo>
                  <a:pt x="3249" y="346"/>
                </a:lnTo>
                <a:lnTo>
                  <a:pt x="3257" y="323"/>
                </a:lnTo>
                <a:lnTo>
                  <a:pt x="3254" y="311"/>
                </a:lnTo>
                <a:lnTo>
                  <a:pt x="3249" y="300"/>
                </a:lnTo>
                <a:lnTo>
                  <a:pt x="3232" y="282"/>
                </a:lnTo>
                <a:lnTo>
                  <a:pt x="3208" y="277"/>
                </a:lnTo>
                <a:lnTo>
                  <a:pt x="3175" y="287"/>
                </a:lnTo>
                <a:lnTo>
                  <a:pt x="3156" y="300"/>
                </a:lnTo>
                <a:lnTo>
                  <a:pt x="3140" y="315"/>
                </a:lnTo>
                <a:lnTo>
                  <a:pt x="3130" y="350"/>
                </a:lnTo>
                <a:lnTo>
                  <a:pt x="3143" y="379"/>
                </a:lnTo>
                <a:lnTo>
                  <a:pt x="3170" y="392"/>
                </a:lnTo>
                <a:lnTo>
                  <a:pt x="3186" y="390"/>
                </a:lnTo>
                <a:close/>
                <a:moveTo>
                  <a:pt x="3389" y="523"/>
                </a:moveTo>
                <a:lnTo>
                  <a:pt x="3402" y="496"/>
                </a:lnTo>
                <a:lnTo>
                  <a:pt x="3408" y="447"/>
                </a:lnTo>
                <a:lnTo>
                  <a:pt x="3393" y="409"/>
                </a:lnTo>
                <a:lnTo>
                  <a:pt x="3362" y="383"/>
                </a:lnTo>
                <a:lnTo>
                  <a:pt x="3320" y="370"/>
                </a:lnTo>
                <a:lnTo>
                  <a:pt x="3272" y="375"/>
                </a:lnTo>
                <a:lnTo>
                  <a:pt x="3222" y="398"/>
                </a:lnTo>
                <a:lnTo>
                  <a:pt x="3176" y="441"/>
                </a:lnTo>
                <a:lnTo>
                  <a:pt x="3156" y="473"/>
                </a:lnTo>
                <a:lnTo>
                  <a:pt x="3159" y="457"/>
                </a:lnTo>
                <a:lnTo>
                  <a:pt x="3149" y="428"/>
                </a:lnTo>
                <a:lnTo>
                  <a:pt x="3133" y="415"/>
                </a:lnTo>
                <a:lnTo>
                  <a:pt x="3118" y="413"/>
                </a:lnTo>
                <a:lnTo>
                  <a:pt x="3093" y="426"/>
                </a:lnTo>
                <a:lnTo>
                  <a:pt x="3072" y="449"/>
                </a:lnTo>
                <a:lnTo>
                  <a:pt x="3064" y="462"/>
                </a:lnTo>
                <a:lnTo>
                  <a:pt x="3055" y="486"/>
                </a:lnTo>
                <a:lnTo>
                  <a:pt x="3055" y="503"/>
                </a:lnTo>
                <a:lnTo>
                  <a:pt x="3062" y="517"/>
                </a:lnTo>
                <a:lnTo>
                  <a:pt x="3082" y="529"/>
                </a:lnTo>
                <a:lnTo>
                  <a:pt x="3114" y="526"/>
                </a:lnTo>
                <a:lnTo>
                  <a:pt x="3129" y="514"/>
                </a:lnTo>
                <a:lnTo>
                  <a:pt x="3087" y="576"/>
                </a:lnTo>
                <a:lnTo>
                  <a:pt x="3031" y="689"/>
                </a:lnTo>
                <a:lnTo>
                  <a:pt x="3025" y="738"/>
                </a:lnTo>
                <a:lnTo>
                  <a:pt x="3034" y="762"/>
                </a:lnTo>
                <a:lnTo>
                  <a:pt x="3044" y="771"/>
                </a:lnTo>
                <a:lnTo>
                  <a:pt x="3055" y="778"/>
                </a:lnTo>
                <a:lnTo>
                  <a:pt x="3090" y="778"/>
                </a:lnTo>
                <a:lnTo>
                  <a:pt x="3131" y="764"/>
                </a:lnTo>
                <a:lnTo>
                  <a:pt x="3180" y="736"/>
                </a:lnTo>
                <a:lnTo>
                  <a:pt x="3258" y="679"/>
                </a:lnTo>
                <a:lnTo>
                  <a:pt x="3330" y="605"/>
                </a:lnTo>
                <a:lnTo>
                  <a:pt x="3372" y="550"/>
                </a:lnTo>
                <a:lnTo>
                  <a:pt x="3389" y="523"/>
                </a:lnTo>
                <a:close/>
                <a:moveTo>
                  <a:pt x="2905" y="707"/>
                </a:moveTo>
                <a:lnTo>
                  <a:pt x="2905" y="715"/>
                </a:lnTo>
                <a:lnTo>
                  <a:pt x="2914" y="717"/>
                </a:lnTo>
                <a:lnTo>
                  <a:pt x="2920" y="713"/>
                </a:lnTo>
                <a:lnTo>
                  <a:pt x="2923" y="706"/>
                </a:lnTo>
                <a:lnTo>
                  <a:pt x="2911" y="702"/>
                </a:lnTo>
                <a:lnTo>
                  <a:pt x="2905" y="707"/>
                </a:lnTo>
                <a:close/>
                <a:moveTo>
                  <a:pt x="2927" y="834"/>
                </a:moveTo>
                <a:lnTo>
                  <a:pt x="2939" y="830"/>
                </a:lnTo>
                <a:lnTo>
                  <a:pt x="2949" y="820"/>
                </a:lnTo>
                <a:lnTo>
                  <a:pt x="2944" y="810"/>
                </a:lnTo>
                <a:lnTo>
                  <a:pt x="2933" y="804"/>
                </a:lnTo>
                <a:lnTo>
                  <a:pt x="2926" y="805"/>
                </a:lnTo>
                <a:lnTo>
                  <a:pt x="2917" y="808"/>
                </a:lnTo>
                <a:lnTo>
                  <a:pt x="2907" y="818"/>
                </a:lnTo>
                <a:lnTo>
                  <a:pt x="2904" y="828"/>
                </a:lnTo>
                <a:lnTo>
                  <a:pt x="2916" y="834"/>
                </a:lnTo>
                <a:lnTo>
                  <a:pt x="2927" y="834"/>
                </a:lnTo>
                <a:close/>
                <a:moveTo>
                  <a:pt x="2327" y="1879"/>
                </a:moveTo>
                <a:lnTo>
                  <a:pt x="2317" y="1860"/>
                </a:lnTo>
                <a:lnTo>
                  <a:pt x="2308" y="1823"/>
                </a:lnTo>
                <a:lnTo>
                  <a:pt x="2321" y="1784"/>
                </a:lnTo>
                <a:lnTo>
                  <a:pt x="2337" y="1756"/>
                </a:lnTo>
                <a:lnTo>
                  <a:pt x="2362" y="1720"/>
                </a:lnTo>
                <a:lnTo>
                  <a:pt x="2416" y="1658"/>
                </a:lnTo>
                <a:lnTo>
                  <a:pt x="2472" y="1605"/>
                </a:lnTo>
                <a:lnTo>
                  <a:pt x="2533" y="1562"/>
                </a:lnTo>
                <a:lnTo>
                  <a:pt x="2625" y="1511"/>
                </a:lnTo>
                <a:lnTo>
                  <a:pt x="2741" y="1471"/>
                </a:lnTo>
                <a:lnTo>
                  <a:pt x="2795" y="1461"/>
                </a:lnTo>
                <a:lnTo>
                  <a:pt x="2818" y="1457"/>
                </a:lnTo>
                <a:lnTo>
                  <a:pt x="2846" y="1458"/>
                </a:lnTo>
                <a:lnTo>
                  <a:pt x="2859" y="1468"/>
                </a:lnTo>
                <a:lnTo>
                  <a:pt x="2861" y="1482"/>
                </a:lnTo>
                <a:lnTo>
                  <a:pt x="2855" y="1508"/>
                </a:lnTo>
                <a:lnTo>
                  <a:pt x="2855" y="1530"/>
                </a:lnTo>
                <a:lnTo>
                  <a:pt x="2867" y="1537"/>
                </a:lnTo>
                <a:lnTo>
                  <a:pt x="2880" y="1537"/>
                </a:lnTo>
                <a:lnTo>
                  <a:pt x="2895" y="1534"/>
                </a:lnTo>
                <a:lnTo>
                  <a:pt x="2937" y="1517"/>
                </a:lnTo>
                <a:lnTo>
                  <a:pt x="3013" y="1472"/>
                </a:lnTo>
                <a:lnTo>
                  <a:pt x="3139" y="1393"/>
                </a:lnTo>
                <a:lnTo>
                  <a:pt x="3236" y="1341"/>
                </a:lnTo>
                <a:lnTo>
                  <a:pt x="3300" y="1315"/>
                </a:lnTo>
                <a:lnTo>
                  <a:pt x="3330" y="1308"/>
                </a:lnTo>
                <a:lnTo>
                  <a:pt x="3382" y="1295"/>
                </a:lnTo>
                <a:lnTo>
                  <a:pt x="3438" y="1264"/>
                </a:lnTo>
                <a:lnTo>
                  <a:pt x="3470" y="1232"/>
                </a:lnTo>
                <a:lnTo>
                  <a:pt x="3510" y="1207"/>
                </a:lnTo>
                <a:lnTo>
                  <a:pt x="3547" y="1202"/>
                </a:lnTo>
                <a:lnTo>
                  <a:pt x="3566" y="1199"/>
                </a:lnTo>
                <a:lnTo>
                  <a:pt x="3583" y="1190"/>
                </a:lnTo>
                <a:lnTo>
                  <a:pt x="3582" y="1177"/>
                </a:lnTo>
                <a:lnTo>
                  <a:pt x="3565" y="1163"/>
                </a:lnTo>
                <a:lnTo>
                  <a:pt x="3517" y="1142"/>
                </a:lnTo>
                <a:lnTo>
                  <a:pt x="3451" y="1132"/>
                </a:lnTo>
                <a:lnTo>
                  <a:pt x="3405" y="1132"/>
                </a:lnTo>
                <a:lnTo>
                  <a:pt x="3382" y="1137"/>
                </a:lnTo>
                <a:lnTo>
                  <a:pt x="3362" y="1141"/>
                </a:lnTo>
                <a:lnTo>
                  <a:pt x="3330" y="1141"/>
                </a:lnTo>
                <a:lnTo>
                  <a:pt x="3298" y="1131"/>
                </a:lnTo>
                <a:lnTo>
                  <a:pt x="3274" y="1105"/>
                </a:lnTo>
                <a:lnTo>
                  <a:pt x="3249" y="1093"/>
                </a:lnTo>
                <a:lnTo>
                  <a:pt x="3225" y="1093"/>
                </a:lnTo>
                <a:lnTo>
                  <a:pt x="3208" y="1098"/>
                </a:lnTo>
                <a:lnTo>
                  <a:pt x="3136" y="1119"/>
                </a:lnTo>
                <a:lnTo>
                  <a:pt x="2988" y="1180"/>
                </a:lnTo>
                <a:lnTo>
                  <a:pt x="2841" y="1258"/>
                </a:lnTo>
                <a:lnTo>
                  <a:pt x="2700" y="1349"/>
                </a:lnTo>
                <a:lnTo>
                  <a:pt x="2572" y="1448"/>
                </a:lnTo>
                <a:lnTo>
                  <a:pt x="2459" y="1553"/>
                </a:lnTo>
                <a:lnTo>
                  <a:pt x="2369" y="1655"/>
                </a:lnTo>
                <a:lnTo>
                  <a:pt x="2305" y="1753"/>
                </a:lnTo>
                <a:lnTo>
                  <a:pt x="2287" y="1799"/>
                </a:lnTo>
                <a:lnTo>
                  <a:pt x="2278" y="1827"/>
                </a:lnTo>
                <a:lnTo>
                  <a:pt x="2274" y="1874"/>
                </a:lnTo>
                <a:lnTo>
                  <a:pt x="2278" y="1893"/>
                </a:lnTo>
                <a:lnTo>
                  <a:pt x="2284" y="1906"/>
                </a:lnTo>
                <a:lnTo>
                  <a:pt x="2301" y="1915"/>
                </a:lnTo>
                <a:lnTo>
                  <a:pt x="2318" y="1906"/>
                </a:lnTo>
                <a:lnTo>
                  <a:pt x="2327" y="1889"/>
                </a:lnTo>
                <a:lnTo>
                  <a:pt x="2327" y="1879"/>
                </a:lnTo>
                <a:close/>
                <a:moveTo>
                  <a:pt x="3307" y="331"/>
                </a:moveTo>
                <a:lnTo>
                  <a:pt x="3317" y="328"/>
                </a:lnTo>
                <a:lnTo>
                  <a:pt x="3324" y="320"/>
                </a:lnTo>
                <a:lnTo>
                  <a:pt x="3321" y="311"/>
                </a:lnTo>
                <a:lnTo>
                  <a:pt x="3311" y="307"/>
                </a:lnTo>
                <a:lnTo>
                  <a:pt x="3306" y="308"/>
                </a:lnTo>
                <a:lnTo>
                  <a:pt x="3295" y="315"/>
                </a:lnTo>
                <a:lnTo>
                  <a:pt x="3290" y="328"/>
                </a:lnTo>
                <a:lnTo>
                  <a:pt x="3297" y="333"/>
                </a:lnTo>
                <a:lnTo>
                  <a:pt x="3307" y="331"/>
                </a:lnTo>
                <a:close/>
                <a:moveTo>
                  <a:pt x="2459" y="4986"/>
                </a:moveTo>
                <a:lnTo>
                  <a:pt x="2471" y="4983"/>
                </a:lnTo>
                <a:lnTo>
                  <a:pt x="2481" y="4972"/>
                </a:lnTo>
                <a:lnTo>
                  <a:pt x="2478" y="4962"/>
                </a:lnTo>
                <a:lnTo>
                  <a:pt x="2465" y="4956"/>
                </a:lnTo>
                <a:lnTo>
                  <a:pt x="2458" y="4958"/>
                </a:lnTo>
                <a:lnTo>
                  <a:pt x="2449" y="4960"/>
                </a:lnTo>
                <a:lnTo>
                  <a:pt x="2439" y="4971"/>
                </a:lnTo>
                <a:lnTo>
                  <a:pt x="2438" y="4982"/>
                </a:lnTo>
                <a:lnTo>
                  <a:pt x="2448" y="4988"/>
                </a:lnTo>
                <a:lnTo>
                  <a:pt x="2459" y="4986"/>
                </a:lnTo>
                <a:close/>
                <a:moveTo>
                  <a:pt x="813" y="1137"/>
                </a:moveTo>
                <a:lnTo>
                  <a:pt x="807" y="1144"/>
                </a:lnTo>
                <a:lnTo>
                  <a:pt x="806" y="1158"/>
                </a:lnTo>
                <a:lnTo>
                  <a:pt x="815" y="1164"/>
                </a:lnTo>
                <a:lnTo>
                  <a:pt x="825" y="1168"/>
                </a:lnTo>
                <a:lnTo>
                  <a:pt x="840" y="1161"/>
                </a:lnTo>
                <a:lnTo>
                  <a:pt x="840" y="1150"/>
                </a:lnTo>
                <a:lnTo>
                  <a:pt x="838" y="1140"/>
                </a:lnTo>
                <a:lnTo>
                  <a:pt x="822" y="1131"/>
                </a:lnTo>
                <a:lnTo>
                  <a:pt x="813" y="1137"/>
                </a:lnTo>
                <a:close/>
                <a:moveTo>
                  <a:pt x="741" y="265"/>
                </a:moveTo>
                <a:lnTo>
                  <a:pt x="730" y="268"/>
                </a:lnTo>
                <a:lnTo>
                  <a:pt x="715" y="277"/>
                </a:lnTo>
                <a:lnTo>
                  <a:pt x="714" y="290"/>
                </a:lnTo>
                <a:lnTo>
                  <a:pt x="728" y="300"/>
                </a:lnTo>
                <a:lnTo>
                  <a:pt x="743" y="301"/>
                </a:lnTo>
                <a:lnTo>
                  <a:pt x="757" y="301"/>
                </a:lnTo>
                <a:lnTo>
                  <a:pt x="770" y="291"/>
                </a:lnTo>
                <a:lnTo>
                  <a:pt x="767" y="277"/>
                </a:lnTo>
                <a:lnTo>
                  <a:pt x="753" y="267"/>
                </a:lnTo>
                <a:lnTo>
                  <a:pt x="741" y="265"/>
                </a:lnTo>
                <a:close/>
                <a:moveTo>
                  <a:pt x="1725" y="360"/>
                </a:moveTo>
                <a:lnTo>
                  <a:pt x="1713" y="372"/>
                </a:lnTo>
                <a:lnTo>
                  <a:pt x="1698" y="392"/>
                </a:lnTo>
                <a:lnTo>
                  <a:pt x="1697" y="413"/>
                </a:lnTo>
                <a:lnTo>
                  <a:pt x="1705" y="431"/>
                </a:lnTo>
                <a:lnTo>
                  <a:pt x="1730" y="451"/>
                </a:lnTo>
                <a:lnTo>
                  <a:pt x="1761" y="457"/>
                </a:lnTo>
                <a:lnTo>
                  <a:pt x="1780" y="452"/>
                </a:lnTo>
                <a:lnTo>
                  <a:pt x="1789" y="445"/>
                </a:lnTo>
                <a:lnTo>
                  <a:pt x="1800" y="428"/>
                </a:lnTo>
                <a:lnTo>
                  <a:pt x="1807" y="386"/>
                </a:lnTo>
                <a:lnTo>
                  <a:pt x="1797" y="359"/>
                </a:lnTo>
                <a:lnTo>
                  <a:pt x="1783" y="347"/>
                </a:lnTo>
                <a:lnTo>
                  <a:pt x="1764" y="344"/>
                </a:lnTo>
                <a:lnTo>
                  <a:pt x="1740" y="352"/>
                </a:lnTo>
                <a:lnTo>
                  <a:pt x="1725" y="360"/>
                </a:lnTo>
                <a:close/>
                <a:moveTo>
                  <a:pt x="1438" y="438"/>
                </a:moveTo>
                <a:lnTo>
                  <a:pt x="1436" y="445"/>
                </a:lnTo>
                <a:lnTo>
                  <a:pt x="1445" y="449"/>
                </a:lnTo>
                <a:lnTo>
                  <a:pt x="1452" y="444"/>
                </a:lnTo>
                <a:lnTo>
                  <a:pt x="1453" y="438"/>
                </a:lnTo>
                <a:lnTo>
                  <a:pt x="1442" y="434"/>
                </a:lnTo>
                <a:lnTo>
                  <a:pt x="1438" y="438"/>
                </a:lnTo>
                <a:close/>
                <a:moveTo>
                  <a:pt x="269" y="1834"/>
                </a:moveTo>
                <a:lnTo>
                  <a:pt x="252" y="1831"/>
                </a:lnTo>
                <a:lnTo>
                  <a:pt x="219" y="1837"/>
                </a:lnTo>
                <a:lnTo>
                  <a:pt x="193" y="1854"/>
                </a:lnTo>
                <a:lnTo>
                  <a:pt x="177" y="1883"/>
                </a:lnTo>
                <a:lnTo>
                  <a:pt x="176" y="1900"/>
                </a:lnTo>
                <a:lnTo>
                  <a:pt x="174" y="1918"/>
                </a:lnTo>
                <a:lnTo>
                  <a:pt x="178" y="1948"/>
                </a:lnTo>
                <a:lnTo>
                  <a:pt x="197" y="1965"/>
                </a:lnTo>
                <a:lnTo>
                  <a:pt x="237" y="1965"/>
                </a:lnTo>
                <a:lnTo>
                  <a:pt x="271" y="1954"/>
                </a:lnTo>
                <a:lnTo>
                  <a:pt x="286" y="1948"/>
                </a:lnTo>
                <a:lnTo>
                  <a:pt x="309" y="1931"/>
                </a:lnTo>
                <a:lnTo>
                  <a:pt x="322" y="1913"/>
                </a:lnTo>
                <a:lnTo>
                  <a:pt x="325" y="1895"/>
                </a:lnTo>
                <a:lnTo>
                  <a:pt x="317" y="1869"/>
                </a:lnTo>
                <a:lnTo>
                  <a:pt x="288" y="1841"/>
                </a:lnTo>
                <a:lnTo>
                  <a:pt x="269" y="1834"/>
                </a:lnTo>
                <a:close/>
                <a:moveTo>
                  <a:pt x="271" y="2137"/>
                </a:moveTo>
                <a:lnTo>
                  <a:pt x="271" y="2144"/>
                </a:lnTo>
                <a:lnTo>
                  <a:pt x="279" y="2148"/>
                </a:lnTo>
                <a:lnTo>
                  <a:pt x="285" y="2142"/>
                </a:lnTo>
                <a:lnTo>
                  <a:pt x="288" y="2137"/>
                </a:lnTo>
                <a:lnTo>
                  <a:pt x="275" y="2132"/>
                </a:lnTo>
                <a:lnTo>
                  <a:pt x="271" y="2137"/>
                </a:lnTo>
                <a:close/>
                <a:moveTo>
                  <a:pt x="197" y="2467"/>
                </a:moveTo>
                <a:lnTo>
                  <a:pt x="199" y="2481"/>
                </a:lnTo>
                <a:lnTo>
                  <a:pt x="209" y="2497"/>
                </a:lnTo>
                <a:lnTo>
                  <a:pt x="225" y="2497"/>
                </a:lnTo>
                <a:lnTo>
                  <a:pt x="242" y="2482"/>
                </a:lnTo>
                <a:lnTo>
                  <a:pt x="248" y="2468"/>
                </a:lnTo>
                <a:lnTo>
                  <a:pt x="252" y="2454"/>
                </a:lnTo>
                <a:lnTo>
                  <a:pt x="239" y="2438"/>
                </a:lnTo>
                <a:lnTo>
                  <a:pt x="216" y="2436"/>
                </a:lnTo>
                <a:lnTo>
                  <a:pt x="199" y="2451"/>
                </a:lnTo>
                <a:lnTo>
                  <a:pt x="197" y="2467"/>
                </a:lnTo>
                <a:close/>
                <a:moveTo>
                  <a:pt x="393" y="1824"/>
                </a:moveTo>
                <a:lnTo>
                  <a:pt x="397" y="1833"/>
                </a:lnTo>
                <a:lnTo>
                  <a:pt x="412" y="1838"/>
                </a:lnTo>
                <a:lnTo>
                  <a:pt x="423" y="1834"/>
                </a:lnTo>
                <a:lnTo>
                  <a:pt x="427" y="1821"/>
                </a:lnTo>
                <a:lnTo>
                  <a:pt x="423" y="1812"/>
                </a:lnTo>
                <a:lnTo>
                  <a:pt x="419" y="1804"/>
                </a:lnTo>
                <a:lnTo>
                  <a:pt x="404" y="1798"/>
                </a:lnTo>
                <a:lnTo>
                  <a:pt x="393" y="1804"/>
                </a:lnTo>
                <a:lnTo>
                  <a:pt x="389" y="1817"/>
                </a:lnTo>
                <a:lnTo>
                  <a:pt x="393" y="1824"/>
                </a:lnTo>
                <a:close/>
                <a:moveTo>
                  <a:pt x="2661" y="27"/>
                </a:moveTo>
                <a:lnTo>
                  <a:pt x="2667" y="53"/>
                </a:lnTo>
                <a:lnTo>
                  <a:pt x="2678" y="200"/>
                </a:lnTo>
                <a:lnTo>
                  <a:pt x="2671" y="366"/>
                </a:lnTo>
                <a:lnTo>
                  <a:pt x="2652" y="488"/>
                </a:lnTo>
                <a:lnTo>
                  <a:pt x="2621" y="617"/>
                </a:lnTo>
                <a:lnTo>
                  <a:pt x="2572" y="746"/>
                </a:lnTo>
                <a:lnTo>
                  <a:pt x="2539" y="810"/>
                </a:lnTo>
                <a:lnTo>
                  <a:pt x="2503" y="870"/>
                </a:lnTo>
                <a:lnTo>
                  <a:pt x="2428" y="985"/>
                </a:lnTo>
                <a:lnTo>
                  <a:pt x="2313" y="1141"/>
                </a:lnTo>
                <a:lnTo>
                  <a:pt x="2180" y="1318"/>
                </a:lnTo>
                <a:lnTo>
                  <a:pt x="2115" y="1429"/>
                </a:lnTo>
                <a:lnTo>
                  <a:pt x="2094" y="1495"/>
                </a:lnTo>
                <a:lnTo>
                  <a:pt x="2092" y="1526"/>
                </a:lnTo>
                <a:lnTo>
                  <a:pt x="2092" y="1555"/>
                </a:lnTo>
                <a:lnTo>
                  <a:pt x="2082" y="1612"/>
                </a:lnTo>
                <a:lnTo>
                  <a:pt x="2049" y="1696"/>
                </a:lnTo>
                <a:lnTo>
                  <a:pt x="1950" y="1854"/>
                </a:lnTo>
                <a:lnTo>
                  <a:pt x="1885" y="1954"/>
                </a:lnTo>
                <a:lnTo>
                  <a:pt x="1872" y="1977"/>
                </a:lnTo>
                <a:lnTo>
                  <a:pt x="1859" y="2020"/>
                </a:lnTo>
                <a:lnTo>
                  <a:pt x="1858" y="2056"/>
                </a:lnTo>
                <a:lnTo>
                  <a:pt x="1866" y="2085"/>
                </a:lnTo>
                <a:lnTo>
                  <a:pt x="1882" y="2108"/>
                </a:lnTo>
                <a:lnTo>
                  <a:pt x="1902" y="2122"/>
                </a:lnTo>
                <a:lnTo>
                  <a:pt x="1927" y="2129"/>
                </a:lnTo>
                <a:lnTo>
                  <a:pt x="1951" y="2129"/>
                </a:lnTo>
                <a:lnTo>
                  <a:pt x="1964" y="2127"/>
                </a:lnTo>
                <a:lnTo>
                  <a:pt x="1976" y="2124"/>
                </a:lnTo>
                <a:lnTo>
                  <a:pt x="1996" y="2127"/>
                </a:lnTo>
                <a:lnTo>
                  <a:pt x="2012" y="2138"/>
                </a:lnTo>
                <a:lnTo>
                  <a:pt x="2023" y="2160"/>
                </a:lnTo>
                <a:lnTo>
                  <a:pt x="2029" y="2187"/>
                </a:lnTo>
                <a:lnTo>
                  <a:pt x="2026" y="2222"/>
                </a:lnTo>
                <a:lnTo>
                  <a:pt x="2015" y="2262"/>
                </a:lnTo>
                <a:lnTo>
                  <a:pt x="1992" y="2308"/>
                </a:lnTo>
                <a:lnTo>
                  <a:pt x="1977" y="2333"/>
                </a:lnTo>
                <a:lnTo>
                  <a:pt x="1936" y="2390"/>
                </a:lnTo>
                <a:lnTo>
                  <a:pt x="1854" y="2534"/>
                </a:lnTo>
                <a:lnTo>
                  <a:pt x="1803" y="2655"/>
                </a:lnTo>
                <a:lnTo>
                  <a:pt x="1777" y="2759"/>
                </a:lnTo>
                <a:lnTo>
                  <a:pt x="1766" y="2834"/>
                </a:lnTo>
                <a:lnTo>
                  <a:pt x="1761" y="2913"/>
                </a:lnTo>
                <a:lnTo>
                  <a:pt x="1766" y="2997"/>
                </a:lnTo>
                <a:lnTo>
                  <a:pt x="1779" y="3083"/>
                </a:lnTo>
                <a:lnTo>
                  <a:pt x="1805" y="3172"/>
                </a:lnTo>
                <a:lnTo>
                  <a:pt x="1842" y="3266"/>
                </a:lnTo>
                <a:lnTo>
                  <a:pt x="1892" y="3361"/>
                </a:lnTo>
                <a:lnTo>
                  <a:pt x="1924" y="3410"/>
                </a:lnTo>
                <a:lnTo>
                  <a:pt x="2032" y="3570"/>
                </a:lnTo>
                <a:lnTo>
                  <a:pt x="2216" y="3824"/>
                </a:lnTo>
                <a:lnTo>
                  <a:pt x="2366" y="4010"/>
                </a:lnTo>
                <a:lnTo>
                  <a:pt x="2484" y="4138"/>
                </a:lnTo>
                <a:lnTo>
                  <a:pt x="2573" y="4220"/>
                </a:lnTo>
                <a:lnTo>
                  <a:pt x="2638" y="4265"/>
                </a:lnTo>
                <a:lnTo>
                  <a:pt x="2681" y="4283"/>
                </a:lnTo>
                <a:lnTo>
                  <a:pt x="2707" y="4285"/>
                </a:lnTo>
                <a:lnTo>
                  <a:pt x="2713" y="4283"/>
                </a:lnTo>
                <a:lnTo>
                  <a:pt x="2721" y="4279"/>
                </a:lnTo>
                <a:lnTo>
                  <a:pt x="2730" y="4263"/>
                </a:lnTo>
                <a:lnTo>
                  <a:pt x="2734" y="4244"/>
                </a:lnTo>
                <a:lnTo>
                  <a:pt x="2744" y="4229"/>
                </a:lnTo>
                <a:lnTo>
                  <a:pt x="2754" y="4226"/>
                </a:lnTo>
                <a:lnTo>
                  <a:pt x="2760" y="4226"/>
                </a:lnTo>
                <a:lnTo>
                  <a:pt x="2769" y="4231"/>
                </a:lnTo>
                <a:lnTo>
                  <a:pt x="2776" y="4249"/>
                </a:lnTo>
                <a:lnTo>
                  <a:pt x="2782" y="4286"/>
                </a:lnTo>
                <a:lnTo>
                  <a:pt x="2793" y="4328"/>
                </a:lnTo>
                <a:lnTo>
                  <a:pt x="2808" y="4348"/>
                </a:lnTo>
                <a:lnTo>
                  <a:pt x="2823" y="4365"/>
                </a:lnTo>
                <a:lnTo>
                  <a:pt x="2868" y="4401"/>
                </a:lnTo>
                <a:lnTo>
                  <a:pt x="2957" y="4456"/>
                </a:lnTo>
                <a:lnTo>
                  <a:pt x="3108" y="4524"/>
                </a:lnTo>
                <a:lnTo>
                  <a:pt x="3281" y="4586"/>
                </a:lnTo>
                <a:lnTo>
                  <a:pt x="3543" y="4665"/>
                </a:lnTo>
                <a:lnTo>
                  <a:pt x="3806" y="4733"/>
                </a:lnTo>
                <a:lnTo>
                  <a:pt x="3851" y="4741"/>
                </a:lnTo>
                <a:lnTo>
                  <a:pt x="3870" y="4747"/>
                </a:lnTo>
                <a:lnTo>
                  <a:pt x="3883" y="4765"/>
                </a:lnTo>
                <a:lnTo>
                  <a:pt x="3880" y="4776"/>
                </a:lnTo>
                <a:lnTo>
                  <a:pt x="3867" y="4785"/>
                </a:lnTo>
                <a:lnTo>
                  <a:pt x="3838" y="4788"/>
                </a:lnTo>
                <a:lnTo>
                  <a:pt x="3793" y="4783"/>
                </a:lnTo>
                <a:lnTo>
                  <a:pt x="3731" y="4767"/>
                </a:lnTo>
                <a:lnTo>
                  <a:pt x="3691" y="4753"/>
                </a:lnTo>
                <a:lnTo>
                  <a:pt x="3652" y="4741"/>
                </a:lnTo>
                <a:lnTo>
                  <a:pt x="3593" y="4739"/>
                </a:lnTo>
                <a:lnTo>
                  <a:pt x="3553" y="4757"/>
                </a:lnTo>
                <a:lnTo>
                  <a:pt x="3521" y="4790"/>
                </a:lnTo>
                <a:lnTo>
                  <a:pt x="3493" y="4831"/>
                </a:lnTo>
                <a:lnTo>
                  <a:pt x="3457" y="4873"/>
                </a:lnTo>
                <a:lnTo>
                  <a:pt x="3406" y="4907"/>
                </a:lnTo>
                <a:lnTo>
                  <a:pt x="3334" y="4932"/>
                </a:lnTo>
                <a:lnTo>
                  <a:pt x="3285" y="4936"/>
                </a:lnTo>
                <a:lnTo>
                  <a:pt x="3234" y="4937"/>
                </a:lnTo>
                <a:lnTo>
                  <a:pt x="3123" y="4930"/>
                </a:lnTo>
                <a:lnTo>
                  <a:pt x="3006" y="4913"/>
                </a:lnTo>
                <a:lnTo>
                  <a:pt x="2890" y="4887"/>
                </a:lnTo>
                <a:lnTo>
                  <a:pt x="2777" y="4852"/>
                </a:lnTo>
                <a:lnTo>
                  <a:pt x="2675" y="4812"/>
                </a:lnTo>
                <a:lnTo>
                  <a:pt x="2586" y="4766"/>
                </a:lnTo>
                <a:lnTo>
                  <a:pt x="2517" y="4716"/>
                </a:lnTo>
                <a:lnTo>
                  <a:pt x="2492" y="4688"/>
                </a:lnTo>
                <a:lnTo>
                  <a:pt x="2469" y="4664"/>
                </a:lnTo>
                <a:lnTo>
                  <a:pt x="2429" y="4635"/>
                </a:lnTo>
                <a:lnTo>
                  <a:pt x="2393" y="4628"/>
                </a:lnTo>
                <a:lnTo>
                  <a:pt x="2366" y="4635"/>
                </a:lnTo>
                <a:lnTo>
                  <a:pt x="2349" y="4656"/>
                </a:lnTo>
                <a:lnTo>
                  <a:pt x="2344" y="4684"/>
                </a:lnTo>
                <a:lnTo>
                  <a:pt x="2351" y="4716"/>
                </a:lnTo>
                <a:lnTo>
                  <a:pt x="2376" y="4746"/>
                </a:lnTo>
                <a:lnTo>
                  <a:pt x="2396" y="4760"/>
                </a:lnTo>
                <a:lnTo>
                  <a:pt x="2416" y="4773"/>
                </a:lnTo>
                <a:lnTo>
                  <a:pt x="2444" y="4798"/>
                </a:lnTo>
                <a:lnTo>
                  <a:pt x="2459" y="4822"/>
                </a:lnTo>
                <a:lnTo>
                  <a:pt x="2462" y="4845"/>
                </a:lnTo>
                <a:lnTo>
                  <a:pt x="2452" y="4867"/>
                </a:lnTo>
                <a:lnTo>
                  <a:pt x="2429" y="4887"/>
                </a:lnTo>
                <a:lnTo>
                  <a:pt x="2373" y="4911"/>
                </a:lnTo>
                <a:lnTo>
                  <a:pt x="2318" y="4923"/>
                </a:lnTo>
                <a:lnTo>
                  <a:pt x="2291" y="4930"/>
                </a:lnTo>
                <a:lnTo>
                  <a:pt x="2259" y="4952"/>
                </a:lnTo>
                <a:lnTo>
                  <a:pt x="2252" y="4982"/>
                </a:lnTo>
                <a:lnTo>
                  <a:pt x="2262" y="5018"/>
                </a:lnTo>
                <a:lnTo>
                  <a:pt x="2303" y="5077"/>
                </a:lnTo>
                <a:lnTo>
                  <a:pt x="2382" y="5151"/>
                </a:lnTo>
                <a:lnTo>
                  <a:pt x="2419" y="5178"/>
                </a:lnTo>
                <a:lnTo>
                  <a:pt x="2433" y="5188"/>
                </a:lnTo>
                <a:lnTo>
                  <a:pt x="2449" y="5210"/>
                </a:lnTo>
                <a:lnTo>
                  <a:pt x="2451" y="5230"/>
                </a:lnTo>
                <a:lnTo>
                  <a:pt x="2441" y="5246"/>
                </a:lnTo>
                <a:lnTo>
                  <a:pt x="2423" y="5257"/>
                </a:lnTo>
                <a:lnTo>
                  <a:pt x="2402" y="5260"/>
                </a:lnTo>
                <a:lnTo>
                  <a:pt x="2380" y="5254"/>
                </a:lnTo>
                <a:lnTo>
                  <a:pt x="2360" y="5239"/>
                </a:lnTo>
                <a:lnTo>
                  <a:pt x="2353" y="5226"/>
                </a:lnTo>
                <a:lnTo>
                  <a:pt x="2337" y="5195"/>
                </a:lnTo>
                <a:lnTo>
                  <a:pt x="2281" y="5122"/>
                </a:lnTo>
                <a:lnTo>
                  <a:pt x="2229" y="5073"/>
                </a:lnTo>
                <a:lnTo>
                  <a:pt x="2195" y="5050"/>
                </a:lnTo>
                <a:lnTo>
                  <a:pt x="2163" y="5038"/>
                </a:lnTo>
                <a:lnTo>
                  <a:pt x="2134" y="5041"/>
                </a:lnTo>
                <a:lnTo>
                  <a:pt x="2123" y="5051"/>
                </a:lnTo>
                <a:lnTo>
                  <a:pt x="2113" y="5061"/>
                </a:lnTo>
                <a:lnTo>
                  <a:pt x="2085" y="5063"/>
                </a:lnTo>
                <a:lnTo>
                  <a:pt x="2031" y="5038"/>
                </a:lnTo>
                <a:lnTo>
                  <a:pt x="1923" y="4973"/>
                </a:lnTo>
                <a:lnTo>
                  <a:pt x="1805" y="4920"/>
                </a:lnTo>
                <a:lnTo>
                  <a:pt x="1708" y="4890"/>
                </a:lnTo>
                <a:lnTo>
                  <a:pt x="1652" y="4880"/>
                </a:lnTo>
                <a:lnTo>
                  <a:pt x="1426" y="4839"/>
                </a:lnTo>
                <a:lnTo>
                  <a:pt x="1133" y="4779"/>
                </a:lnTo>
                <a:lnTo>
                  <a:pt x="980" y="4740"/>
                </a:lnTo>
                <a:lnTo>
                  <a:pt x="924" y="4723"/>
                </a:lnTo>
                <a:lnTo>
                  <a:pt x="872" y="4708"/>
                </a:lnTo>
                <a:lnTo>
                  <a:pt x="774" y="4700"/>
                </a:lnTo>
                <a:lnTo>
                  <a:pt x="684" y="4691"/>
                </a:lnTo>
                <a:lnTo>
                  <a:pt x="623" y="4672"/>
                </a:lnTo>
                <a:lnTo>
                  <a:pt x="586" y="4649"/>
                </a:lnTo>
                <a:lnTo>
                  <a:pt x="568" y="4633"/>
                </a:lnTo>
                <a:lnTo>
                  <a:pt x="553" y="4615"/>
                </a:lnTo>
                <a:lnTo>
                  <a:pt x="530" y="4580"/>
                </a:lnTo>
                <a:lnTo>
                  <a:pt x="517" y="4550"/>
                </a:lnTo>
                <a:lnTo>
                  <a:pt x="514" y="4522"/>
                </a:lnTo>
                <a:lnTo>
                  <a:pt x="518" y="4504"/>
                </a:lnTo>
                <a:lnTo>
                  <a:pt x="532" y="4494"/>
                </a:lnTo>
                <a:lnTo>
                  <a:pt x="553" y="4494"/>
                </a:lnTo>
                <a:lnTo>
                  <a:pt x="580" y="4508"/>
                </a:lnTo>
                <a:lnTo>
                  <a:pt x="596" y="4521"/>
                </a:lnTo>
                <a:lnTo>
                  <a:pt x="613" y="4537"/>
                </a:lnTo>
                <a:lnTo>
                  <a:pt x="665" y="4571"/>
                </a:lnTo>
                <a:lnTo>
                  <a:pt x="773" y="4628"/>
                </a:lnTo>
                <a:lnTo>
                  <a:pt x="973" y="4705"/>
                </a:lnTo>
                <a:lnTo>
                  <a:pt x="1156" y="4757"/>
                </a:lnTo>
                <a:lnTo>
                  <a:pt x="1289" y="4786"/>
                </a:lnTo>
                <a:lnTo>
                  <a:pt x="1360" y="4799"/>
                </a:lnTo>
                <a:lnTo>
                  <a:pt x="1430" y="4809"/>
                </a:lnTo>
                <a:lnTo>
                  <a:pt x="1557" y="4815"/>
                </a:lnTo>
                <a:lnTo>
                  <a:pt x="1664" y="4808"/>
                </a:lnTo>
                <a:lnTo>
                  <a:pt x="1750" y="4789"/>
                </a:lnTo>
                <a:lnTo>
                  <a:pt x="1812" y="4762"/>
                </a:lnTo>
                <a:lnTo>
                  <a:pt x="1839" y="4737"/>
                </a:lnTo>
                <a:lnTo>
                  <a:pt x="1849" y="4720"/>
                </a:lnTo>
                <a:lnTo>
                  <a:pt x="1852" y="4701"/>
                </a:lnTo>
                <a:lnTo>
                  <a:pt x="1846" y="4682"/>
                </a:lnTo>
                <a:lnTo>
                  <a:pt x="1823" y="4655"/>
                </a:lnTo>
                <a:lnTo>
                  <a:pt x="1795" y="4636"/>
                </a:lnTo>
                <a:lnTo>
                  <a:pt x="1721" y="4597"/>
                </a:lnTo>
                <a:lnTo>
                  <a:pt x="1511" y="4499"/>
                </a:lnTo>
                <a:lnTo>
                  <a:pt x="1338" y="4432"/>
                </a:lnTo>
                <a:lnTo>
                  <a:pt x="1232" y="4399"/>
                </a:lnTo>
                <a:lnTo>
                  <a:pt x="1143" y="4378"/>
                </a:lnTo>
                <a:lnTo>
                  <a:pt x="1091" y="4377"/>
                </a:lnTo>
                <a:lnTo>
                  <a:pt x="1065" y="4383"/>
                </a:lnTo>
                <a:lnTo>
                  <a:pt x="1056" y="4388"/>
                </a:lnTo>
                <a:lnTo>
                  <a:pt x="1039" y="4399"/>
                </a:lnTo>
                <a:lnTo>
                  <a:pt x="994" y="4404"/>
                </a:lnTo>
                <a:lnTo>
                  <a:pt x="941" y="4394"/>
                </a:lnTo>
                <a:lnTo>
                  <a:pt x="882" y="4368"/>
                </a:lnTo>
                <a:lnTo>
                  <a:pt x="783" y="4309"/>
                </a:lnTo>
                <a:lnTo>
                  <a:pt x="643" y="4194"/>
                </a:lnTo>
                <a:lnTo>
                  <a:pt x="577" y="4125"/>
                </a:lnTo>
                <a:lnTo>
                  <a:pt x="545" y="4092"/>
                </a:lnTo>
                <a:lnTo>
                  <a:pt x="502" y="4035"/>
                </a:lnTo>
                <a:lnTo>
                  <a:pt x="479" y="3989"/>
                </a:lnTo>
                <a:lnTo>
                  <a:pt x="469" y="3952"/>
                </a:lnTo>
                <a:lnTo>
                  <a:pt x="473" y="3909"/>
                </a:lnTo>
                <a:lnTo>
                  <a:pt x="494" y="3860"/>
                </a:lnTo>
                <a:lnTo>
                  <a:pt x="498" y="3835"/>
                </a:lnTo>
                <a:lnTo>
                  <a:pt x="498" y="3821"/>
                </a:lnTo>
                <a:lnTo>
                  <a:pt x="488" y="3793"/>
                </a:lnTo>
                <a:lnTo>
                  <a:pt x="458" y="3747"/>
                </a:lnTo>
                <a:lnTo>
                  <a:pt x="404" y="3687"/>
                </a:lnTo>
                <a:lnTo>
                  <a:pt x="358" y="3629"/>
                </a:lnTo>
                <a:lnTo>
                  <a:pt x="348" y="3603"/>
                </a:lnTo>
                <a:lnTo>
                  <a:pt x="345" y="3590"/>
                </a:lnTo>
                <a:lnTo>
                  <a:pt x="348" y="3570"/>
                </a:lnTo>
                <a:lnTo>
                  <a:pt x="364" y="3550"/>
                </a:lnTo>
                <a:lnTo>
                  <a:pt x="396" y="3541"/>
                </a:lnTo>
                <a:lnTo>
                  <a:pt x="414" y="3549"/>
                </a:lnTo>
                <a:lnTo>
                  <a:pt x="419" y="3561"/>
                </a:lnTo>
                <a:lnTo>
                  <a:pt x="417" y="3570"/>
                </a:lnTo>
                <a:lnTo>
                  <a:pt x="414" y="3589"/>
                </a:lnTo>
                <a:lnTo>
                  <a:pt x="419" y="3639"/>
                </a:lnTo>
                <a:lnTo>
                  <a:pt x="440" y="3683"/>
                </a:lnTo>
                <a:lnTo>
                  <a:pt x="466" y="3711"/>
                </a:lnTo>
                <a:lnTo>
                  <a:pt x="504" y="3739"/>
                </a:lnTo>
                <a:lnTo>
                  <a:pt x="556" y="3765"/>
                </a:lnTo>
                <a:lnTo>
                  <a:pt x="589" y="3776"/>
                </a:lnTo>
                <a:lnTo>
                  <a:pt x="653" y="3799"/>
                </a:lnTo>
                <a:lnTo>
                  <a:pt x="748" y="3845"/>
                </a:lnTo>
                <a:lnTo>
                  <a:pt x="807" y="3887"/>
                </a:lnTo>
                <a:lnTo>
                  <a:pt x="833" y="3922"/>
                </a:lnTo>
                <a:lnTo>
                  <a:pt x="832" y="3933"/>
                </a:lnTo>
                <a:lnTo>
                  <a:pt x="827" y="3942"/>
                </a:lnTo>
                <a:lnTo>
                  <a:pt x="797" y="3949"/>
                </a:lnTo>
                <a:lnTo>
                  <a:pt x="773" y="3956"/>
                </a:lnTo>
                <a:lnTo>
                  <a:pt x="760" y="3965"/>
                </a:lnTo>
                <a:lnTo>
                  <a:pt x="756" y="3979"/>
                </a:lnTo>
                <a:lnTo>
                  <a:pt x="760" y="4002"/>
                </a:lnTo>
                <a:lnTo>
                  <a:pt x="767" y="4017"/>
                </a:lnTo>
                <a:lnTo>
                  <a:pt x="779" y="4034"/>
                </a:lnTo>
                <a:lnTo>
                  <a:pt x="817" y="4079"/>
                </a:lnTo>
                <a:lnTo>
                  <a:pt x="878" y="4132"/>
                </a:lnTo>
                <a:lnTo>
                  <a:pt x="957" y="4191"/>
                </a:lnTo>
                <a:lnTo>
                  <a:pt x="1055" y="4254"/>
                </a:lnTo>
                <a:lnTo>
                  <a:pt x="1170" y="4318"/>
                </a:lnTo>
                <a:lnTo>
                  <a:pt x="1301" y="4380"/>
                </a:lnTo>
                <a:lnTo>
                  <a:pt x="1448" y="4436"/>
                </a:lnTo>
                <a:lnTo>
                  <a:pt x="1527" y="4462"/>
                </a:lnTo>
                <a:lnTo>
                  <a:pt x="1577" y="4475"/>
                </a:lnTo>
                <a:lnTo>
                  <a:pt x="1656" y="4481"/>
                </a:lnTo>
                <a:lnTo>
                  <a:pt x="1694" y="4472"/>
                </a:lnTo>
                <a:lnTo>
                  <a:pt x="1705" y="4462"/>
                </a:lnTo>
                <a:lnTo>
                  <a:pt x="1705" y="4449"/>
                </a:lnTo>
                <a:lnTo>
                  <a:pt x="1691" y="4435"/>
                </a:lnTo>
                <a:lnTo>
                  <a:pt x="1678" y="4427"/>
                </a:lnTo>
                <a:lnTo>
                  <a:pt x="1563" y="4367"/>
                </a:lnTo>
                <a:lnTo>
                  <a:pt x="1284" y="4218"/>
                </a:lnTo>
                <a:lnTo>
                  <a:pt x="1120" y="4120"/>
                </a:lnTo>
                <a:lnTo>
                  <a:pt x="1065" y="4077"/>
                </a:lnTo>
                <a:lnTo>
                  <a:pt x="1043" y="4059"/>
                </a:lnTo>
                <a:lnTo>
                  <a:pt x="1017" y="4021"/>
                </a:lnTo>
                <a:lnTo>
                  <a:pt x="1009" y="3988"/>
                </a:lnTo>
                <a:lnTo>
                  <a:pt x="1009" y="3958"/>
                </a:lnTo>
                <a:lnTo>
                  <a:pt x="1020" y="3914"/>
                </a:lnTo>
                <a:lnTo>
                  <a:pt x="1029" y="3877"/>
                </a:lnTo>
                <a:lnTo>
                  <a:pt x="1023" y="3853"/>
                </a:lnTo>
                <a:lnTo>
                  <a:pt x="1016" y="3840"/>
                </a:lnTo>
                <a:lnTo>
                  <a:pt x="992" y="3811"/>
                </a:lnTo>
                <a:lnTo>
                  <a:pt x="907" y="3704"/>
                </a:lnTo>
                <a:lnTo>
                  <a:pt x="827" y="3586"/>
                </a:lnTo>
                <a:lnTo>
                  <a:pt x="774" y="3492"/>
                </a:lnTo>
                <a:lnTo>
                  <a:pt x="722" y="3386"/>
                </a:lnTo>
                <a:lnTo>
                  <a:pt x="678" y="3268"/>
                </a:lnTo>
                <a:lnTo>
                  <a:pt x="658" y="3204"/>
                </a:lnTo>
                <a:lnTo>
                  <a:pt x="642" y="3141"/>
                </a:lnTo>
                <a:lnTo>
                  <a:pt x="625" y="3028"/>
                </a:lnTo>
                <a:lnTo>
                  <a:pt x="623" y="2930"/>
                </a:lnTo>
                <a:lnTo>
                  <a:pt x="633" y="2841"/>
                </a:lnTo>
                <a:lnTo>
                  <a:pt x="662" y="2723"/>
                </a:lnTo>
                <a:lnTo>
                  <a:pt x="707" y="2579"/>
                </a:lnTo>
                <a:lnTo>
                  <a:pt x="721" y="2505"/>
                </a:lnTo>
                <a:lnTo>
                  <a:pt x="724" y="2469"/>
                </a:lnTo>
                <a:lnTo>
                  <a:pt x="718" y="2410"/>
                </a:lnTo>
                <a:lnTo>
                  <a:pt x="698" y="2364"/>
                </a:lnTo>
                <a:lnTo>
                  <a:pt x="666" y="2330"/>
                </a:lnTo>
                <a:lnTo>
                  <a:pt x="606" y="2288"/>
                </a:lnTo>
                <a:lnTo>
                  <a:pt x="512" y="2245"/>
                </a:lnTo>
                <a:lnTo>
                  <a:pt x="469" y="2219"/>
                </a:lnTo>
                <a:lnTo>
                  <a:pt x="450" y="2204"/>
                </a:lnTo>
                <a:lnTo>
                  <a:pt x="426" y="2178"/>
                </a:lnTo>
                <a:lnTo>
                  <a:pt x="414" y="2154"/>
                </a:lnTo>
                <a:lnTo>
                  <a:pt x="414" y="2129"/>
                </a:lnTo>
                <a:lnTo>
                  <a:pt x="422" y="2095"/>
                </a:lnTo>
                <a:lnTo>
                  <a:pt x="430" y="2062"/>
                </a:lnTo>
                <a:lnTo>
                  <a:pt x="429" y="2039"/>
                </a:lnTo>
                <a:lnTo>
                  <a:pt x="425" y="2027"/>
                </a:lnTo>
                <a:lnTo>
                  <a:pt x="416" y="2005"/>
                </a:lnTo>
                <a:lnTo>
                  <a:pt x="417" y="1969"/>
                </a:lnTo>
                <a:lnTo>
                  <a:pt x="430" y="1956"/>
                </a:lnTo>
                <a:lnTo>
                  <a:pt x="443" y="1955"/>
                </a:lnTo>
                <a:lnTo>
                  <a:pt x="471" y="1965"/>
                </a:lnTo>
                <a:lnTo>
                  <a:pt x="494" y="1987"/>
                </a:lnTo>
                <a:lnTo>
                  <a:pt x="514" y="2014"/>
                </a:lnTo>
                <a:lnTo>
                  <a:pt x="547" y="2079"/>
                </a:lnTo>
                <a:lnTo>
                  <a:pt x="579" y="2124"/>
                </a:lnTo>
                <a:lnTo>
                  <a:pt x="606" y="2147"/>
                </a:lnTo>
                <a:lnTo>
                  <a:pt x="645" y="2161"/>
                </a:lnTo>
                <a:lnTo>
                  <a:pt x="695" y="2163"/>
                </a:lnTo>
                <a:lnTo>
                  <a:pt x="727" y="2158"/>
                </a:lnTo>
                <a:lnTo>
                  <a:pt x="743" y="2154"/>
                </a:lnTo>
                <a:lnTo>
                  <a:pt x="771" y="2139"/>
                </a:lnTo>
                <a:lnTo>
                  <a:pt x="809" y="2105"/>
                </a:lnTo>
                <a:lnTo>
                  <a:pt x="846" y="2040"/>
                </a:lnTo>
                <a:lnTo>
                  <a:pt x="872" y="1958"/>
                </a:lnTo>
                <a:lnTo>
                  <a:pt x="886" y="1870"/>
                </a:lnTo>
                <a:lnTo>
                  <a:pt x="891" y="1782"/>
                </a:lnTo>
                <a:lnTo>
                  <a:pt x="889" y="1700"/>
                </a:lnTo>
                <a:lnTo>
                  <a:pt x="881" y="1635"/>
                </a:lnTo>
                <a:lnTo>
                  <a:pt x="875" y="1611"/>
                </a:lnTo>
                <a:lnTo>
                  <a:pt x="869" y="1591"/>
                </a:lnTo>
                <a:lnTo>
                  <a:pt x="868" y="1560"/>
                </a:lnTo>
                <a:lnTo>
                  <a:pt x="875" y="1537"/>
                </a:lnTo>
                <a:lnTo>
                  <a:pt x="894" y="1520"/>
                </a:lnTo>
                <a:lnTo>
                  <a:pt x="934" y="1494"/>
                </a:lnTo>
                <a:lnTo>
                  <a:pt x="1016" y="1441"/>
                </a:lnTo>
                <a:lnTo>
                  <a:pt x="1066" y="1395"/>
                </a:lnTo>
                <a:lnTo>
                  <a:pt x="1089" y="1367"/>
                </a:lnTo>
                <a:lnTo>
                  <a:pt x="1124" y="1310"/>
                </a:lnTo>
                <a:lnTo>
                  <a:pt x="1154" y="1216"/>
                </a:lnTo>
                <a:lnTo>
                  <a:pt x="1174" y="1092"/>
                </a:lnTo>
                <a:lnTo>
                  <a:pt x="1200" y="1019"/>
                </a:lnTo>
                <a:lnTo>
                  <a:pt x="1229" y="981"/>
                </a:lnTo>
                <a:lnTo>
                  <a:pt x="1251" y="968"/>
                </a:lnTo>
                <a:lnTo>
                  <a:pt x="1262" y="961"/>
                </a:lnTo>
                <a:lnTo>
                  <a:pt x="1287" y="938"/>
                </a:lnTo>
                <a:lnTo>
                  <a:pt x="1321" y="889"/>
                </a:lnTo>
                <a:lnTo>
                  <a:pt x="1360" y="804"/>
                </a:lnTo>
                <a:lnTo>
                  <a:pt x="1386" y="707"/>
                </a:lnTo>
                <a:lnTo>
                  <a:pt x="1392" y="658"/>
                </a:lnTo>
                <a:lnTo>
                  <a:pt x="1394" y="634"/>
                </a:lnTo>
                <a:lnTo>
                  <a:pt x="1406" y="596"/>
                </a:lnTo>
                <a:lnTo>
                  <a:pt x="1422" y="569"/>
                </a:lnTo>
                <a:lnTo>
                  <a:pt x="1441" y="552"/>
                </a:lnTo>
                <a:lnTo>
                  <a:pt x="1459" y="543"/>
                </a:lnTo>
                <a:lnTo>
                  <a:pt x="1476" y="543"/>
                </a:lnTo>
                <a:lnTo>
                  <a:pt x="1491" y="550"/>
                </a:lnTo>
                <a:lnTo>
                  <a:pt x="1501" y="565"/>
                </a:lnTo>
                <a:lnTo>
                  <a:pt x="1504" y="573"/>
                </a:lnTo>
                <a:lnTo>
                  <a:pt x="1504" y="591"/>
                </a:lnTo>
                <a:lnTo>
                  <a:pt x="1489" y="615"/>
                </a:lnTo>
                <a:lnTo>
                  <a:pt x="1469" y="632"/>
                </a:lnTo>
                <a:lnTo>
                  <a:pt x="1459" y="658"/>
                </a:lnTo>
                <a:lnTo>
                  <a:pt x="1462" y="677"/>
                </a:lnTo>
                <a:lnTo>
                  <a:pt x="1466" y="696"/>
                </a:lnTo>
                <a:lnTo>
                  <a:pt x="1459" y="726"/>
                </a:lnTo>
                <a:lnTo>
                  <a:pt x="1432" y="778"/>
                </a:lnTo>
                <a:lnTo>
                  <a:pt x="1387" y="880"/>
                </a:lnTo>
                <a:lnTo>
                  <a:pt x="1358" y="965"/>
                </a:lnTo>
                <a:lnTo>
                  <a:pt x="1344" y="1011"/>
                </a:lnTo>
                <a:lnTo>
                  <a:pt x="1331" y="1091"/>
                </a:lnTo>
                <a:lnTo>
                  <a:pt x="1330" y="1157"/>
                </a:lnTo>
                <a:lnTo>
                  <a:pt x="1340" y="1210"/>
                </a:lnTo>
                <a:lnTo>
                  <a:pt x="1358" y="1252"/>
                </a:lnTo>
                <a:lnTo>
                  <a:pt x="1383" y="1281"/>
                </a:lnTo>
                <a:lnTo>
                  <a:pt x="1409" y="1301"/>
                </a:lnTo>
                <a:lnTo>
                  <a:pt x="1433" y="1310"/>
                </a:lnTo>
                <a:lnTo>
                  <a:pt x="1445" y="1311"/>
                </a:lnTo>
                <a:lnTo>
                  <a:pt x="1455" y="1312"/>
                </a:lnTo>
                <a:lnTo>
                  <a:pt x="1469" y="1327"/>
                </a:lnTo>
                <a:lnTo>
                  <a:pt x="1479" y="1367"/>
                </a:lnTo>
                <a:lnTo>
                  <a:pt x="1482" y="1449"/>
                </a:lnTo>
                <a:lnTo>
                  <a:pt x="1492" y="1540"/>
                </a:lnTo>
                <a:lnTo>
                  <a:pt x="1505" y="1580"/>
                </a:lnTo>
                <a:lnTo>
                  <a:pt x="1514" y="1598"/>
                </a:lnTo>
                <a:lnTo>
                  <a:pt x="1537" y="1612"/>
                </a:lnTo>
                <a:lnTo>
                  <a:pt x="1563" y="1606"/>
                </a:lnTo>
                <a:lnTo>
                  <a:pt x="1592" y="1582"/>
                </a:lnTo>
                <a:lnTo>
                  <a:pt x="1620" y="1542"/>
                </a:lnTo>
                <a:lnTo>
                  <a:pt x="1648" y="1487"/>
                </a:lnTo>
                <a:lnTo>
                  <a:pt x="1671" y="1422"/>
                </a:lnTo>
                <a:lnTo>
                  <a:pt x="1688" y="1349"/>
                </a:lnTo>
                <a:lnTo>
                  <a:pt x="1694" y="1310"/>
                </a:lnTo>
                <a:lnTo>
                  <a:pt x="1704" y="1238"/>
                </a:lnTo>
                <a:lnTo>
                  <a:pt x="1734" y="1147"/>
                </a:lnTo>
                <a:lnTo>
                  <a:pt x="1770" y="1096"/>
                </a:lnTo>
                <a:lnTo>
                  <a:pt x="1807" y="1057"/>
                </a:lnTo>
                <a:lnTo>
                  <a:pt x="1826" y="1032"/>
                </a:lnTo>
                <a:lnTo>
                  <a:pt x="1841" y="1001"/>
                </a:lnTo>
                <a:lnTo>
                  <a:pt x="1858" y="925"/>
                </a:lnTo>
                <a:lnTo>
                  <a:pt x="1875" y="843"/>
                </a:lnTo>
                <a:lnTo>
                  <a:pt x="1900" y="791"/>
                </a:lnTo>
                <a:lnTo>
                  <a:pt x="1927" y="764"/>
                </a:lnTo>
                <a:lnTo>
                  <a:pt x="1944" y="753"/>
                </a:lnTo>
                <a:lnTo>
                  <a:pt x="1960" y="745"/>
                </a:lnTo>
                <a:lnTo>
                  <a:pt x="1986" y="745"/>
                </a:lnTo>
                <a:lnTo>
                  <a:pt x="2012" y="766"/>
                </a:lnTo>
                <a:lnTo>
                  <a:pt x="2039" y="801"/>
                </a:lnTo>
                <a:lnTo>
                  <a:pt x="2064" y="821"/>
                </a:lnTo>
                <a:lnTo>
                  <a:pt x="2100" y="834"/>
                </a:lnTo>
                <a:lnTo>
                  <a:pt x="2150" y="833"/>
                </a:lnTo>
                <a:lnTo>
                  <a:pt x="2185" y="826"/>
                </a:lnTo>
                <a:lnTo>
                  <a:pt x="2219" y="815"/>
                </a:lnTo>
                <a:lnTo>
                  <a:pt x="2275" y="788"/>
                </a:lnTo>
                <a:lnTo>
                  <a:pt x="2320" y="755"/>
                </a:lnTo>
                <a:lnTo>
                  <a:pt x="2353" y="719"/>
                </a:lnTo>
                <a:lnTo>
                  <a:pt x="2390" y="666"/>
                </a:lnTo>
                <a:lnTo>
                  <a:pt x="2422" y="614"/>
                </a:lnTo>
                <a:lnTo>
                  <a:pt x="2436" y="604"/>
                </a:lnTo>
                <a:lnTo>
                  <a:pt x="2451" y="599"/>
                </a:lnTo>
                <a:lnTo>
                  <a:pt x="2467" y="601"/>
                </a:lnTo>
                <a:lnTo>
                  <a:pt x="2482" y="619"/>
                </a:lnTo>
                <a:lnTo>
                  <a:pt x="2497" y="634"/>
                </a:lnTo>
                <a:lnTo>
                  <a:pt x="2501" y="637"/>
                </a:lnTo>
                <a:lnTo>
                  <a:pt x="2514" y="635"/>
                </a:lnTo>
                <a:lnTo>
                  <a:pt x="2540" y="617"/>
                </a:lnTo>
                <a:lnTo>
                  <a:pt x="2579" y="556"/>
                </a:lnTo>
                <a:lnTo>
                  <a:pt x="2610" y="452"/>
                </a:lnTo>
                <a:lnTo>
                  <a:pt x="2619" y="382"/>
                </a:lnTo>
                <a:lnTo>
                  <a:pt x="2625" y="311"/>
                </a:lnTo>
                <a:lnTo>
                  <a:pt x="2621" y="200"/>
                </a:lnTo>
                <a:lnTo>
                  <a:pt x="2599" y="88"/>
                </a:lnTo>
                <a:lnTo>
                  <a:pt x="2587" y="40"/>
                </a:lnTo>
                <a:lnTo>
                  <a:pt x="2587" y="22"/>
                </a:lnTo>
                <a:lnTo>
                  <a:pt x="2603" y="0"/>
                </a:lnTo>
                <a:lnTo>
                  <a:pt x="2629" y="0"/>
                </a:lnTo>
                <a:lnTo>
                  <a:pt x="2654" y="14"/>
                </a:lnTo>
                <a:lnTo>
                  <a:pt x="2661" y="27"/>
                </a:lnTo>
                <a:close/>
                <a:moveTo>
                  <a:pt x="2196" y="4548"/>
                </a:moveTo>
                <a:lnTo>
                  <a:pt x="2229" y="4589"/>
                </a:lnTo>
                <a:lnTo>
                  <a:pt x="2278" y="4629"/>
                </a:lnTo>
                <a:lnTo>
                  <a:pt x="2313" y="4633"/>
                </a:lnTo>
                <a:lnTo>
                  <a:pt x="2333" y="4625"/>
                </a:lnTo>
                <a:lnTo>
                  <a:pt x="2343" y="4619"/>
                </a:lnTo>
                <a:lnTo>
                  <a:pt x="2354" y="4603"/>
                </a:lnTo>
                <a:lnTo>
                  <a:pt x="2360" y="4583"/>
                </a:lnTo>
                <a:lnTo>
                  <a:pt x="2357" y="4561"/>
                </a:lnTo>
                <a:lnTo>
                  <a:pt x="2340" y="4527"/>
                </a:lnTo>
                <a:lnTo>
                  <a:pt x="2294" y="4486"/>
                </a:lnTo>
                <a:lnTo>
                  <a:pt x="2261" y="4472"/>
                </a:lnTo>
                <a:lnTo>
                  <a:pt x="2228" y="4463"/>
                </a:lnTo>
                <a:lnTo>
                  <a:pt x="2195" y="4465"/>
                </a:lnTo>
                <a:lnTo>
                  <a:pt x="2180" y="4472"/>
                </a:lnTo>
                <a:lnTo>
                  <a:pt x="2170" y="4491"/>
                </a:lnTo>
                <a:lnTo>
                  <a:pt x="2180" y="4528"/>
                </a:lnTo>
                <a:lnTo>
                  <a:pt x="2196" y="4548"/>
                </a:lnTo>
                <a:close/>
                <a:moveTo>
                  <a:pt x="981" y="2817"/>
                </a:moveTo>
                <a:lnTo>
                  <a:pt x="969" y="2817"/>
                </a:lnTo>
                <a:lnTo>
                  <a:pt x="950" y="2834"/>
                </a:lnTo>
                <a:lnTo>
                  <a:pt x="940" y="2866"/>
                </a:lnTo>
                <a:lnTo>
                  <a:pt x="937" y="2907"/>
                </a:lnTo>
                <a:lnTo>
                  <a:pt x="943" y="2951"/>
                </a:lnTo>
                <a:lnTo>
                  <a:pt x="954" y="2992"/>
                </a:lnTo>
                <a:lnTo>
                  <a:pt x="973" y="3023"/>
                </a:lnTo>
                <a:lnTo>
                  <a:pt x="999" y="3038"/>
                </a:lnTo>
                <a:lnTo>
                  <a:pt x="1015" y="3038"/>
                </a:lnTo>
                <a:lnTo>
                  <a:pt x="1029" y="3034"/>
                </a:lnTo>
                <a:lnTo>
                  <a:pt x="1051" y="3014"/>
                </a:lnTo>
                <a:lnTo>
                  <a:pt x="1059" y="2982"/>
                </a:lnTo>
                <a:lnTo>
                  <a:pt x="1059" y="2945"/>
                </a:lnTo>
                <a:lnTo>
                  <a:pt x="1052" y="2906"/>
                </a:lnTo>
                <a:lnTo>
                  <a:pt x="1038" y="2870"/>
                </a:lnTo>
                <a:lnTo>
                  <a:pt x="1017" y="2840"/>
                </a:lnTo>
                <a:lnTo>
                  <a:pt x="994" y="2820"/>
                </a:lnTo>
                <a:lnTo>
                  <a:pt x="981" y="2817"/>
                </a:lnTo>
                <a:close/>
                <a:moveTo>
                  <a:pt x="652" y="2903"/>
                </a:moveTo>
                <a:lnTo>
                  <a:pt x="650" y="2941"/>
                </a:lnTo>
                <a:lnTo>
                  <a:pt x="656" y="3018"/>
                </a:lnTo>
                <a:lnTo>
                  <a:pt x="669" y="3098"/>
                </a:lnTo>
                <a:lnTo>
                  <a:pt x="689" y="3172"/>
                </a:lnTo>
                <a:lnTo>
                  <a:pt x="714" y="3237"/>
                </a:lnTo>
                <a:lnTo>
                  <a:pt x="741" y="3291"/>
                </a:lnTo>
                <a:lnTo>
                  <a:pt x="774" y="3324"/>
                </a:lnTo>
                <a:lnTo>
                  <a:pt x="799" y="3334"/>
                </a:lnTo>
                <a:lnTo>
                  <a:pt x="817" y="3334"/>
                </a:lnTo>
                <a:lnTo>
                  <a:pt x="826" y="3330"/>
                </a:lnTo>
                <a:lnTo>
                  <a:pt x="859" y="3314"/>
                </a:lnTo>
                <a:lnTo>
                  <a:pt x="904" y="3278"/>
                </a:lnTo>
                <a:lnTo>
                  <a:pt x="930" y="3232"/>
                </a:lnTo>
                <a:lnTo>
                  <a:pt x="941" y="3168"/>
                </a:lnTo>
                <a:lnTo>
                  <a:pt x="944" y="3126"/>
                </a:lnTo>
                <a:lnTo>
                  <a:pt x="944" y="3092"/>
                </a:lnTo>
                <a:lnTo>
                  <a:pt x="934" y="3023"/>
                </a:lnTo>
                <a:lnTo>
                  <a:pt x="921" y="2955"/>
                </a:lnTo>
                <a:lnTo>
                  <a:pt x="914" y="2884"/>
                </a:lnTo>
                <a:lnTo>
                  <a:pt x="918" y="2848"/>
                </a:lnTo>
                <a:lnTo>
                  <a:pt x="922" y="2812"/>
                </a:lnTo>
                <a:lnTo>
                  <a:pt x="925" y="2729"/>
                </a:lnTo>
                <a:lnTo>
                  <a:pt x="917" y="2670"/>
                </a:lnTo>
                <a:lnTo>
                  <a:pt x="907" y="2637"/>
                </a:lnTo>
                <a:lnTo>
                  <a:pt x="891" y="2611"/>
                </a:lnTo>
                <a:lnTo>
                  <a:pt x="869" y="2598"/>
                </a:lnTo>
                <a:lnTo>
                  <a:pt x="855" y="2596"/>
                </a:lnTo>
                <a:lnTo>
                  <a:pt x="839" y="2596"/>
                </a:lnTo>
                <a:lnTo>
                  <a:pt x="807" y="2608"/>
                </a:lnTo>
                <a:lnTo>
                  <a:pt x="774" y="2628"/>
                </a:lnTo>
                <a:lnTo>
                  <a:pt x="741" y="2658"/>
                </a:lnTo>
                <a:lnTo>
                  <a:pt x="711" y="2697"/>
                </a:lnTo>
                <a:lnTo>
                  <a:pt x="685" y="2745"/>
                </a:lnTo>
                <a:lnTo>
                  <a:pt x="666" y="2802"/>
                </a:lnTo>
                <a:lnTo>
                  <a:pt x="653" y="2867"/>
                </a:lnTo>
                <a:lnTo>
                  <a:pt x="652" y="2903"/>
                </a:lnTo>
                <a:close/>
                <a:moveTo>
                  <a:pt x="1505" y="454"/>
                </a:moveTo>
                <a:lnTo>
                  <a:pt x="1494" y="461"/>
                </a:lnTo>
                <a:lnTo>
                  <a:pt x="1488" y="474"/>
                </a:lnTo>
                <a:lnTo>
                  <a:pt x="1497" y="477"/>
                </a:lnTo>
                <a:lnTo>
                  <a:pt x="1507" y="475"/>
                </a:lnTo>
                <a:lnTo>
                  <a:pt x="1517" y="473"/>
                </a:lnTo>
                <a:lnTo>
                  <a:pt x="1524" y="464"/>
                </a:lnTo>
                <a:lnTo>
                  <a:pt x="1520" y="455"/>
                </a:lnTo>
                <a:lnTo>
                  <a:pt x="1511" y="452"/>
                </a:lnTo>
                <a:lnTo>
                  <a:pt x="1505" y="454"/>
                </a:lnTo>
                <a:close/>
                <a:moveTo>
                  <a:pt x="1626" y="261"/>
                </a:moveTo>
                <a:lnTo>
                  <a:pt x="1638" y="252"/>
                </a:lnTo>
                <a:lnTo>
                  <a:pt x="1641" y="230"/>
                </a:lnTo>
                <a:lnTo>
                  <a:pt x="1626" y="216"/>
                </a:lnTo>
                <a:lnTo>
                  <a:pt x="1603" y="218"/>
                </a:lnTo>
                <a:lnTo>
                  <a:pt x="1592" y="229"/>
                </a:lnTo>
                <a:lnTo>
                  <a:pt x="1582" y="242"/>
                </a:lnTo>
                <a:lnTo>
                  <a:pt x="1579" y="262"/>
                </a:lnTo>
                <a:lnTo>
                  <a:pt x="1589" y="271"/>
                </a:lnTo>
                <a:lnTo>
                  <a:pt x="1612" y="268"/>
                </a:lnTo>
                <a:lnTo>
                  <a:pt x="1626" y="261"/>
                </a:lnTo>
                <a:close/>
                <a:moveTo>
                  <a:pt x="724" y="344"/>
                </a:moveTo>
                <a:lnTo>
                  <a:pt x="689" y="353"/>
                </a:lnTo>
                <a:lnTo>
                  <a:pt x="635" y="385"/>
                </a:lnTo>
                <a:lnTo>
                  <a:pt x="612" y="416"/>
                </a:lnTo>
                <a:lnTo>
                  <a:pt x="604" y="438"/>
                </a:lnTo>
                <a:lnTo>
                  <a:pt x="606" y="460"/>
                </a:lnTo>
                <a:lnTo>
                  <a:pt x="616" y="481"/>
                </a:lnTo>
                <a:lnTo>
                  <a:pt x="625" y="490"/>
                </a:lnTo>
                <a:lnTo>
                  <a:pt x="645" y="507"/>
                </a:lnTo>
                <a:lnTo>
                  <a:pt x="688" y="526"/>
                </a:lnTo>
                <a:lnTo>
                  <a:pt x="733" y="524"/>
                </a:lnTo>
                <a:lnTo>
                  <a:pt x="774" y="498"/>
                </a:lnTo>
                <a:lnTo>
                  <a:pt x="793" y="475"/>
                </a:lnTo>
                <a:lnTo>
                  <a:pt x="809" y="449"/>
                </a:lnTo>
                <a:lnTo>
                  <a:pt x="817" y="411"/>
                </a:lnTo>
                <a:lnTo>
                  <a:pt x="816" y="389"/>
                </a:lnTo>
                <a:lnTo>
                  <a:pt x="807" y="369"/>
                </a:lnTo>
                <a:lnTo>
                  <a:pt x="793" y="354"/>
                </a:lnTo>
                <a:lnTo>
                  <a:pt x="770" y="346"/>
                </a:lnTo>
                <a:lnTo>
                  <a:pt x="741" y="343"/>
                </a:lnTo>
                <a:lnTo>
                  <a:pt x="724" y="344"/>
                </a:lnTo>
                <a:close/>
                <a:moveTo>
                  <a:pt x="1383" y="104"/>
                </a:moveTo>
                <a:lnTo>
                  <a:pt x="1374" y="107"/>
                </a:lnTo>
                <a:lnTo>
                  <a:pt x="1364" y="117"/>
                </a:lnTo>
                <a:lnTo>
                  <a:pt x="1361" y="128"/>
                </a:lnTo>
                <a:lnTo>
                  <a:pt x="1373" y="134"/>
                </a:lnTo>
                <a:lnTo>
                  <a:pt x="1384" y="133"/>
                </a:lnTo>
                <a:lnTo>
                  <a:pt x="1396" y="130"/>
                </a:lnTo>
                <a:lnTo>
                  <a:pt x="1406" y="118"/>
                </a:lnTo>
                <a:lnTo>
                  <a:pt x="1402" y="108"/>
                </a:lnTo>
                <a:lnTo>
                  <a:pt x="1390" y="102"/>
                </a:lnTo>
                <a:lnTo>
                  <a:pt x="1383" y="104"/>
                </a:lnTo>
                <a:close/>
                <a:moveTo>
                  <a:pt x="1426" y="364"/>
                </a:moveTo>
                <a:lnTo>
                  <a:pt x="1436" y="370"/>
                </a:lnTo>
                <a:lnTo>
                  <a:pt x="1448" y="364"/>
                </a:lnTo>
                <a:lnTo>
                  <a:pt x="1451" y="354"/>
                </a:lnTo>
                <a:lnTo>
                  <a:pt x="1448" y="349"/>
                </a:lnTo>
                <a:lnTo>
                  <a:pt x="1445" y="344"/>
                </a:lnTo>
                <a:lnTo>
                  <a:pt x="1433" y="343"/>
                </a:lnTo>
                <a:lnTo>
                  <a:pt x="1425" y="350"/>
                </a:lnTo>
                <a:lnTo>
                  <a:pt x="1422" y="360"/>
                </a:lnTo>
                <a:lnTo>
                  <a:pt x="1426" y="364"/>
                </a:lnTo>
                <a:close/>
                <a:moveTo>
                  <a:pt x="2599" y="4976"/>
                </a:moveTo>
                <a:lnTo>
                  <a:pt x="2610" y="4982"/>
                </a:lnTo>
                <a:lnTo>
                  <a:pt x="2625" y="4979"/>
                </a:lnTo>
                <a:lnTo>
                  <a:pt x="2625" y="4971"/>
                </a:lnTo>
                <a:lnTo>
                  <a:pt x="2621" y="4963"/>
                </a:lnTo>
                <a:lnTo>
                  <a:pt x="2615" y="4956"/>
                </a:lnTo>
                <a:lnTo>
                  <a:pt x="2603" y="4955"/>
                </a:lnTo>
                <a:lnTo>
                  <a:pt x="2596" y="4962"/>
                </a:lnTo>
                <a:lnTo>
                  <a:pt x="2596" y="4972"/>
                </a:lnTo>
                <a:lnTo>
                  <a:pt x="2599" y="4976"/>
                </a:lnTo>
                <a:close/>
                <a:moveTo>
                  <a:pt x="1678" y="879"/>
                </a:moveTo>
                <a:lnTo>
                  <a:pt x="1672" y="885"/>
                </a:lnTo>
                <a:lnTo>
                  <a:pt x="1669" y="896"/>
                </a:lnTo>
                <a:lnTo>
                  <a:pt x="1681" y="905"/>
                </a:lnTo>
                <a:lnTo>
                  <a:pt x="1694" y="903"/>
                </a:lnTo>
                <a:lnTo>
                  <a:pt x="1701" y="899"/>
                </a:lnTo>
                <a:lnTo>
                  <a:pt x="1704" y="887"/>
                </a:lnTo>
                <a:lnTo>
                  <a:pt x="1698" y="877"/>
                </a:lnTo>
                <a:lnTo>
                  <a:pt x="1687" y="873"/>
                </a:lnTo>
                <a:lnTo>
                  <a:pt x="1678" y="879"/>
                </a:lnTo>
                <a:close/>
                <a:moveTo>
                  <a:pt x="2097" y="451"/>
                </a:moveTo>
                <a:lnTo>
                  <a:pt x="2087" y="460"/>
                </a:lnTo>
                <a:lnTo>
                  <a:pt x="2082" y="480"/>
                </a:lnTo>
                <a:lnTo>
                  <a:pt x="2092" y="497"/>
                </a:lnTo>
                <a:lnTo>
                  <a:pt x="2115" y="503"/>
                </a:lnTo>
                <a:lnTo>
                  <a:pt x="2131" y="497"/>
                </a:lnTo>
                <a:lnTo>
                  <a:pt x="2144" y="490"/>
                </a:lnTo>
                <a:lnTo>
                  <a:pt x="2149" y="470"/>
                </a:lnTo>
                <a:lnTo>
                  <a:pt x="2134" y="451"/>
                </a:lnTo>
                <a:lnTo>
                  <a:pt x="2110" y="445"/>
                </a:lnTo>
                <a:lnTo>
                  <a:pt x="2097" y="451"/>
                </a:lnTo>
                <a:close/>
                <a:moveTo>
                  <a:pt x="1672" y="586"/>
                </a:moveTo>
                <a:lnTo>
                  <a:pt x="1677" y="576"/>
                </a:lnTo>
                <a:lnTo>
                  <a:pt x="1671" y="563"/>
                </a:lnTo>
                <a:lnTo>
                  <a:pt x="1659" y="563"/>
                </a:lnTo>
                <a:lnTo>
                  <a:pt x="1646" y="566"/>
                </a:lnTo>
                <a:lnTo>
                  <a:pt x="1636" y="582"/>
                </a:lnTo>
                <a:lnTo>
                  <a:pt x="1641" y="589"/>
                </a:lnTo>
                <a:lnTo>
                  <a:pt x="1649" y="595"/>
                </a:lnTo>
                <a:lnTo>
                  <a:pt x="1665" y="594"/>
                </a:lnTo>
                <a:lnTo>
                  <a:pt x="1672" y="586"/>
                </a:lnTo>
                <a:close/>
                <a:moveTo>
                  <a:pt x="83" y="3087"/>
                </a:moveTo>
                <a:lnTo>
                  <a:pt x="68" y="3087"/>
                </a:lnTo>
                <a:lnTo>
                  <a:pt x="42" y="3095"/>
                </a:lnTo>
                <a:lnTo>
                  <a:pt x="22" y="3109"/>
                </a:lnTo>
                <a:lnTo>
                  <a:pt x="9" y="3128"/>
                </a:lnTo>
                <a:lnTo>
                  <a:pt x="0" y="3162"/>
                </a:lnTo>
                <a:lnTo>
                  <a:pt x="7" y="3216"/>
                </a:lnTo>
                <a:lnTo>
                  <a:pt x="20" y="3242"/>
                </a:lnTo>
                <a:lnTo>
                  <a:pt x="35" y="3265"/>
                </a:lnTo>
                <a:lnTo>
                  <a:pt x="62" y="3283"/>
                </a:lnTo>
                <a:lnTo>
                  <a:pt x="81" y="3288"/>
                </a:lnTo>
                <a:lnTo>
                  <a:pt x="111" y="3282"/>
                </a:lnTo>
                <a:lnTo>
                  <a:pt x="150" y="3252"/>
                </a:lnTo>
                <a:lnTo>
                  <a:pt x="170" y="3227"/>
                </a:lnTo>
                <a:lnTo>
                  <a:pt x="178" y="3214"/>
                </a:lnTo>
                <a:lnTo>
                  <a:pt x="189" y="3188"/>
                </a:lnTo>
                <a:lnTo>
                  <a:pt x="190" y="3162"/>
                </a:lnTo>
                <a:lnTo>
                  <a:pt x="184" y="3141"/>
                </a:lnTo>
                <a:lnTo>
                  <a:pt x="173" y="3121"/>
                </a:lnTo>
                <a:lnTo>
                  <a:pt x="154" y="3105"/>
                </a:lnTo>
                <a:lnTo>
                  <a:pt x="117" y="3089"/>
                </a:lnTo>
                <a:lnTo>
                  <a:pt x="83" y="308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 5">
            <a:extLst>
              <a:ext uri="{FF2B5EF4-FFF2-40B4-BE49-F238E27FC236}">
                <a16:creationId xmlns:a16="http://schemas.microsoft.com/office/drawing/2014/main" id="{8A9C7A8D-38DF-4D11-8903-A4859A1D9F6A}"/>
              </a:ext>
            </a:extLst>
          </p:cNvPr>
          <p:cNvSpPr>
            <a:spLocks noEditPoints="1"/>
          </p:cNvSpPr>
          <p:nvPr/>
        </p:nvSpPr>
        <p:spPr bwMode="auto">
          <a:xfrm>
            <a:off x="3784753" y="2389678"/>
            <a:ext cx="4138575" cy="2862082"/>
          </a:xfrm>
          <a:custGeom>
            <a:avLst/>
            <a:gdLst>
              <a:gd name="T0" fmla="*/ 5002 w 5008"/>
              <a:gd name="T1" fmla="*/ 1694 h 4390"/>
              <a:gd name="T2" fmla="*/ 5008 w 5008"/>
              <a:gd name="T3" fmla="*/ 1697 h 4390"/>
              <a:gd name="T4" fmla="*/ 5008 w 5008"/>
              <a:gd name="T5" fmla="*/ 1706 h 4390"/>
              <a:gd name="T6" fmla="*/ 5002 w 5008"/>
              <a:gd name="T7" fmla="*/ 1712 h 4390"/>
              <a:gd name="T8" fmla="*/ 4995 w 5008"/>
              <a:gd name="T9" fmla="*/ 1713 h 4390"/>
              <a:gd name="T10" fmla="*/ 4989 w 5008"/>
              <a:gd name="T11" fmla="*/ 1710 h 4390"/>
              <a:gd name="T12" fmla="*/ 4989 w 5008"/>
              <a:gd name="T13" fmla="*/ 1701 h 4390"/>
              <a:gd name="T14" fmla="*/ 4995 w 5008"/>
              <a:gd name="T15" fmla="*/ 1696 h 4390"/>
              <a:gd name="T16" fmla="*/ 4438 w 5008"/>
              <a:gd name="T17" fmla="*/ 1269 h 4390"/>
              <a:gd name="T18" fmla="*/ 4442 w 5008"/>
              <a:gd name="T19" fmla="*/ 1271 h 4390"/>
              <a:gd name="T20" fmla="*/ 4445 w 5008"/>
              <a:gd name="T21" fmla="*/ 1275 h 4390"/>
              <a:gd name="T22" fmla="*/ 4444 w 5008"/>
              <a:gd name="T23" fmla="*/ 1279 h 4390"/>
              <a:gd name="T24" fmla="*/ 4440 w 5008"/>
              <a:gd name="T25" fmla="*/ 1281 h 4390"/>
              <a:gd name="T26" fmla="*/ 4434 w 5008"/>
              <a:gd name="T27" fmla="*/ 1281 h 4390"/>
              <a:gd name="T28" fmla="*/ 4432 w 5008"/>
              <a:gd name="T29" fmla="*/ 1276 h 4390"/>
              <a:gd name="T30" fmla="*/ 4434 w 5008"/>
              <a:gd name="T31" fmla="*/ 1272 h 4390"/>
              <a:gd name="T32" fmla="*/ 4438 w 5008"/>
              <a:gd name="T33" fmla="*/ 1269 h 4390"/>
              <a:gd name="T34" fmla="*/ 4483 w 5008"/>
              <a:gd name="T35" fmla="*/ 1333 h 4390"/>
              <a:gd name="T36" fmla="*/ 4473 w 5008"/>
              <a:gd name="T37" fmla="*/ 1320 h 4390"/>
              <a:gd name="T38" fmla="*/ 4490 w 5008"/>
              <a:gd name="T39" fmla="*/ 1314 h 4390"/>
              <a:gd name="T40" fmla="*/ 4491 w 5008"/>
              <a:gd name="T41" fmla="*/ 1328 h 4390"/>
              <a:gd name="T42" fmla="*/ 4637 w 5008"/>
              <a:gd name="T43" fmla="*/ 1903 h 4390"/>
              <a:gd name="T44" fmla="*/ 4614 w 5008"/>
              <a:gd name="T45" fmla="*/ 1899 h 4390"/>
              <a:gd name="T46" fmla="*/ 4632 w 5008"/>
              <a:gd name="T47" fmla="*/ 1889 h 4390"/>
              <a:gd name="T48" fmla="*/ 3724 w 5008"/>
              <a:gd name="T49" fmla="*/ 2289 h 4390"/>
              <a:gd name="T50" fmla="*/ 3713 w 5008"/>
              <a:gd name="T51" fmla="*/ 2284 h 4390"/>
              <a:gd name="T52" fmla="*/ 3723 w 5008"/>
              <a:gd name="T53" fmla="*/ 2268 h 4390"/>
              <a:gd name="T54" fmla="*/ 3734 w 5008"/>
              <a:gd name="T55" fmla="*/ 2272 h 4390"/>
              <a:gd name="T56" fmla="*/ 3724 w 5008"/>
              <a:gd name="T57" fmla="*/ 2289 h 4390"/>
              <a:gd name="T58" fmla="*/ 3585 w 5008"/>
              <a:gd name="T59" fmla="*/ 2370 h 4390"/>
              <a:gd name="T60" fmla="*/ 3596 w 5008"/>
              <a:gd name="T61" fmla="*/ 2357 h 4390"/>
              <a:gd name="T62" fmla="*/ 3601 w 5008"/>
              <a:gd name="T63" fmla="*/ 2376 h 4390"/>
              <a:gd name="T64" fmla="*/ 2464 w 5008"/>
              <a:gd name="T65" fmla="*/ 545 h 4390"/>
              <a:gd name="T66" fmla="*/ 2454 w 5008"/>
              <a:gd name="T67" fmla="*/ 553 h 4390"/>
              <a:gd name="T68" fmla="*/ 2465 w 5008"/>
              <a:gd name="T69" fmla="*/ 530 h 4390"/>
              <a:gd name="T70" fmla="*/ 2461 w 5008"/>
              <a:gd name="T71" fmla="*/ 534 h 4390"/>
              <a:gd name="T72" fmla="*/ 2464 w 5008"/>
              <a:gd name="T73" fmla="*/ 537 h 4390"/>
              <a:gd name="T74" fmla="*/ 2468 w 5008"/>
              <a:gd name="T75" fmla="*/ 533 h 4390"/>
              <a:gd name="T76" fmla="*/ 2465 w 5008"/>
              <a:gd name="T77" fmla="*/ 530 h 4390"/>
              <a:gd name="T78" fmla="*/ 2239 w 5008"/>
              <a:gd name="T79" fmla="*/ 511 h 4390"/>
              <a:gd name="T80" fmla="*/ 2242 w 5008"/>
              <a:gd name="T81" fmla="*/ 509 h 4390"/>
              <a:gd name="T82" fmla="*/ 2239 w 5008"/>
              <a:gd name="T83" fmla="*/ 517 h 4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008" h="4390">
                <a:moveTo>
                  <a:pt x="4998" y="1694"/>
                </a:moveTo>
                <a:lnTo>
                  <a:pt x="5002" y="1694"/>
                </a:lnTo>
                <a:lnTo>
                  <a:pt x="5005" y="1696"/>
                </a:lnTo>
                <a:lnTo>
                  <a:pt x="5008" y="1697"/>
                </a:lnTo>
                <a:lnTo>
                  <a:pt x="5008" y="1701"/>
                </a:lnTo>
                <a:lnTo>
                  <a:pt x="5008" y="1706"/>
                </a:lnTo>
                <a:lnTo>
                  <a:pt x="5005" y="1709"/>
                </a:lnTo>
                <a:lnTo>
                  <a:pt x="5002" y="1712"/>
                </a:lnTo>
                <a:lnTo>
                  <a:pt x="4998" y="1713"/>
                </a:lnTo>
                <a:lnTo>
                  <a:pt x="4995" y="1713"/>
                </a:lnTo>
                <a:lnTo>
                  <a:pt x="4991" y="1712"/>
                </a:lnTo>
                <a:lnTo>
                  <a:pt x="4989" y="1710"/>
                </a:lnTo>
                <a:lnTo>
                  <a:pt x="4988" y="1706"/>
                </a:lnTo>
                <a:lnTo>
                  <a:pt x="4989" y="1701"/>
                </a:lnTo>
                <a:lnTo>
                  <a:pt x="4991" y="1699"/>
                </a:lnTo>
                <a:lnTo>
                  <a:pt x="4995" y="1696"/>
                </a:lnTo>
                <a:lnTo>
                  <a:pt x="4998" y="1694"/>
                </a:lnTo>
                <a:close/>
                <a:moveTo>
                  <a:pt x="4438" y="1269"/>
                </a:moveTo>
                <a:lnTo>
                  <a:pt x="4441" y="1269"/>
                </a:lnTo>
                <a:lnTo>
                  <a:pt x="4442" y="1271"/>
                </a:lnTo>
                <a:lnTo>
                  <a:pt x="4445" y="1272"/>
                </a:lnTo>
                <a:lnTo>
                  <a:pt x="4445" y="1275"/>
                </a:lnTo>
                <a:lnTo>
                  <a:pt x="4445" y="1276"/>
                </a:lnTo>
                <a:lnTo>
                  <a:pt x="4444" y="1279"/>
                </a:lnTo>
                <a:lnTo>
                  <a:pt x="4442" y="1281"/>
                </a:lnTo>
                <a:lnTo>
                  <a:pt x="4440" y="1281"/>
                </a:lnTo>
                <a:lnTo>
                  <a:pt x="4437" y="1282"/>
                </a:lnTo>
                <a:lnTo>
                  <a:pt x="4434" y="1281"/>
                </a:lnTo>
                <a:lnTo>
                  <a:pt x="4432" y="1279"/>
                </a:lnTo>
                <a:lnTo>
                  <a:pt x="4432" y="1276"/>
                </a:lnTo>
                <a:lnTo>
                  <a:pt x="4432" y="1274"/>
                </a:lnTo>
                <a:lnTo>
                  <a:pt x="4434" y="1272"/>
                </a:lnTo>
                <a:lnTo>
                  <a:pt x="4435" y="1269"/>
                </a:lnTo>
                <a:lnTo>
                  <a:pt x="4438" y="1269"/>
                </a:lnTo>
                <a:close/>
                <a:moveTo>
                  <a:pt x="4491" y="1328"/>
                </a:moveTo>
                <a:lnTo>
                  <a:pt x="4483" y="1333"/>
                </a:lnTo>
                <a:lnTo>
                  <a:pt x="4473" y="1328"/>
                </a:lnTo>
                <a:lnTo>
                  <a:pt x="4473" y="1320"/>
                </a:lnTo>
                <a:lnTo>
                  <a:pt x="4481" y="1312"/>
                </a:lnTo>
                <a:lnTo>
                  <a:pt x="4490" y="1314"/>
                </a:lnTo>
                <a:lnTo>
                  <a:pt x="4496" y="1321"/>
                </a:lnTo>
                <a:lnTo>
                  <a:pt x="4491" y="1328"/>
                </a:lnTo>
                <a:close/>
                <a:moveTo>
                  <a:pt x="4640" y="1889"/>
                </a:moveTo>
                <a:lnTo>
                  <a:pt x="4637" y="1903"/>
                </a:lnTo>
                <a:lnTo>
                  <a:pt x="4627" y="1915"/>
                </a:lnTo>
                <a:lnTo>
                  <a:pt x="4614" y="1899"/>
                </a:lnTo>
                <a:lnTo>
                  <a:pt x="4619" y="1893"/>
                </a:lnTo>
                <a:lnTo>
                  <a:pt x="4632" y="1889"/>
                </a:lnTo>
                <a:lnTo>
                  <a:pt x="4640" y="1889"/>
                </a:lnTo>
                <a:close/>
                <a:moveTo>
                  <a:pt x="3724" y="2289"/>
                </a:moveTo>
                <a:lnTo>
                  <a:pt x="3719" y="2289"/>
                </a:lnTo>
                <a:lnTo>
                  <a:pt x="3713" y="2284"/>
                </a:lnTo>
                <a:lnTo>
                  <a:pt x="3714" y="2271"/>
                </a:lnTo>
                <a:lnTo>
                  <a:pt x="3723" y="2268"/>
                </a:lnTo>
                <a:lnTo>
                  <a:pt x="3729" y="2268"/>
                </a:lnTo>
                <a:lnTo>
                  <a:pt x="3734" y="2272"/>
                </a:lnTo>
                <a:lnTo>
                  <a:pt x="3734" y="2285"/>
                </a:lnTo>
                <a:lnTo>
                  <a:pt x="3724" y="2289"/>
                </a:lnTo>
                <a:close/>
                <a:moveTo>
                  <a:pt x="3592" y="2379"/>
                </a:moveTo>
                <a:lnTo>
                  <a:pt x="3585" y="2370"/>
                </a:lnTo>
                <a:lnTo>
                  <a:pt x="3589" y="2357"/>
                </a:lnTo>
                <a:lnTo>
                  <a:pt x="3596" y="2357"/>
                </a:lnTo>
                <a:lnTo>
                  <a:pt x="3605" y="2361"/>
                </a:lnTo>
                <a:lnTo>
                  <a:pt x="3601" y="2376"/>
                </a:lnTo>
                <a:lnTo>
                  <a:pt x="3592" y="2379"/>
                </a:lnTo>
                <a:close/>
                <a:moveTo>
                  <a:pt x="2464" y="545"/>
                </a:moveTo>
                <a:lnTo>
                  <a:pt x="2452" y="550"/>
                </a:lnTo>
                <a:lnTo>
                  <a:pt x="2454" y="553"/>
                </a:lnTo>
                <a:lnTo>
                  <a:pt x="2464" y="545"/>
                </a:lnTo>
                <a:close/>
                <a:moveTo>
                  <a:pt x="2465" y="530"/>
                </a:moveTo>
                <a:lnTo>
                  <a:pt x="2462" y="533"/>
                </a:lnTo>
                <a:lnTo>
                  <a:pt x="2461" y="534"/>
                </a:lnTo>
                <a:lnTo>
                  <a:pt x="2461" y="537"/>
                </a:lnTo>
                <a:lnTo>
                  <a:pt x="2464" y="537"/>
                </a:lnTo>
                <a:lnTo>
                  <a:pt x="2467" y="536"/>
                </a:lnTo>
                <a:lnTo>
                  <a:pt x="2468" y="533"/>
                </a:lnTo>
                <a:lnTo>
                  <a:pt x="2467" y="530"/>
                </a:lnTo>
                <a:lnTo>
                  <a:pt x="2465" y="530"/>
                </a:lnTo>
                <a:close/>
                <a:moveTo>
                  <a:pt x="2239" y="509"/>
                </a:moveTo>
                <a:lnTo>
                  <a:pt x="2239" y="511"/>
                </a:lnTo>
                <a:lnTo>
                  <a:pt x="2239" y="516"/>
                </a:lnTo>
                <a:lnTo>
                  <a:pt x="2242" y="509"/>
                </a:lnTo>
                <a:lnTo>
                  <a:pt x="2239" y="509"/>
                </a:lnTo>
                <a:close/>
                <a:moveTo>
                  <a:pt x="2239" y="517"/>
                </a:moveTo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Freeform 8">
            <a:extLst>
              <a:ext uri="{FF2B5EF4-FFF2-40B4-BE49-F238E27FC236}">
                <a16:creationId xmlns:a16="http://schemas.microsoft.com/office/drawing/2014/main" id="{93CBAC17-1352-4409-A23D-3773F4EFF2F0}"/>
              </a:ext>
            </a:extLst>
          </p:cNvPr>
          <p:cNvSpPr>
            <a:spLocks noEditPoints="1"/>
          </p:cNvSpPr>
          <p:nvPr/>
        </p:nvSpPr>
        <p:spPr bwMode="auto">
          <a:xfrm>
            <a:off x="3806645" y="1686034"/>
            <a:ext cx="4649475" cy="3232341"/>
          </a:xfrm>
          <a:custGeom>
            <a:avLst/>
            <a:gdLst>
              <a:gd name="T0" fmla="*/ 2929 w 6260"/>
              <a:gd name="T1" fmla="*/ 2988 h 5838"/>
              <a:gd name="T2" fmla="*/ 2634 w 6260"/>
              <a:gd name="T3" fmla="*/ 2929 h 5838"/>
              <a:gd name="T4" fmla="*/ 2462 w 6260"/>
              <a:gd name="T5" fmla="*/ 2462 h 5838"/>
              <a:gd name="T6" fmla="*/ 2103 w 6260"/>
              <a:gd name="T7" fmla="*/ 1938 h 5838"/>
              <a:gd name="T8" fmla="*/ 1517 w 6260"/>
              <a:gd name="T9" fmla="*/ 2209 h 5838"/>
              <a:gd name="T10" fmla="*/ 1423 w 6260"/>
              <a:gd name="T11" fmla="*/ 2203 h 5838"/>
              <a:gd name="T12" fmla="*/ 1936 w 6260"/>
              <a:gd name="T13" fmla="*/ 1915 h 5838"/>
              <a:gd name="T14" fmla="*/ 2369 w 6260"/>
              <a:gd name="T15" fmla="*/ 1523 h 5838"/>
              <a:gd name="T16" fmla="*/ 2179 w 6260"/>
              <a:gd name="T17" fmla="*/ 1251 h 5838"/>
              <a:gd name="T18" fmla="*/ 1970 w 6260"/>
              <a:gd name="T19" fmla="*/ 1398 h 5838"/>
              <a:gd name="T20" fmla="*/ 2170 w 6260"/>
              <a:gd name="T21" fmla="*/ 909 h 5838"/>
              <a:gd name="T22" fmla="*/ 2190 w 6260"/>
              <a:gd name="T23" fmla="*/ 177 h 5838"/>
              <a:gd name="T24" fmla="*/ 2372 w 6260"/>
              <a:gd name="T25" fmla="*/ 49 h 5838"/>
              <a:gd name="T26" fmla="*/ 2146 w 6260"/>
              <a:gd name="T27" fmla="*/ 530 h 5838"/>
              <a:gd name="T28" fmla="*/ 2354 w 6260"/>
              <a:gd name="T29" fmla="*/ 1236 h 5838"/>
              <a:gd name="T30" fmla="*/ 2772 w 6260"/>
              <a:gd name="T31" fmla="*/ 1365 h 5838"/>
              <a:gd name="T32" fmla="*/ 2769 w 6260"/>
              <a:gd name="T33" fmla="*/ 870 h 5838"/>
              <a:gd name="T34" fmla="*/ 3333 w 6260"/>
              <a:gd name="T35" fmla="*/ 454 h 5838"/>
              <a:gd name="T36" fmla="*/ 3552 w 6260"/>
              <a:gd name="T37" fmla="*/ 455 h 5838"/>
              <a:gd name="T38" fmla="*/ 3267 w 6260"/>
              <a:gd name="T39" fmla="*/ 494 h 5838"/>
              <a:gd name="T40" fmla="*/ 2766 w 6260"/>
              <a:gd name="T41" fmla="*/ 1066 h 5838"/>
              <a:gd name="T42" fmla="*/ 2649 w 6260"/>
              <a:gd name="T43" fmla="*/ 1769 h 5838"/>
              <a:gd name="T44" fmla="*/ 2713 w 6260"/>
              <a:gd name="T45" fmla="*/ 2467 h 5838"/>
              <a:gd name="T46" fmla="*/ 3861 w 6260"/>
              <a:gd name="T47" fmla="*/ 3121 h 5838"/>
              <a:gd name="T48" fmla="*/ 4303 w 6260"/>
              <a:gd name="T49" fmla="*/ 1962 h 5838"/>
              <a:gd name="T50" fmla="*/ 4614 w 6260"/>
              <a:gd name="T51" fmla="*/ 1161 h 5838"/>
              <a:gd name="T52" fmla="*/ 4313 w 6260"/>
              <a:gd name="T53" fmla="*/ 2078 h 5838"/>
              <a:gd name="T54" fmla="*/ 4391 w 6260"/>
              <a:gd name="T55" fmla="*/ 3436 h 5838"/>
              <a:gd name="T56" fmla="*/ 5843 w 6260"/>
              <a:gd name="T57" fmla="*/ 4641 h 5838"/>
              <a:gd name="T58" fmla="*/ 6217 w 6260"/>
              <a:gd name="T59" fmla="*/ 5157 h 5838"/>
              <a:gd name="T60" fmla="*/ 5858 w 6260"/>
              <a:gd name="T61" fmla="*/ 5011 h 5838"/>
              <a:gd name="T62" fmla="*/ 5004 w 6260"/>
              <a:gd name="T63" fmla="*/ 5217 h 5838"/>
              <a:gd name="T64" fmla="*/ 4300 w 6260"/>
              <a:gd name="T65" fmla="*/ 4691 h 5838"/>
              <a:gd name="T66" fmla="*/ 3861 w 6260"/>
              <a:gd name="T67" fmla="*/ 4979 h 5838"/>
              <a:gd name="T68" fmla="*/ 3593 w 6260"/>
              <a:gd name="T69" fmla="*/ 5089 h 5838"/>
              <a:gd name="T70" fmla="*/ 3234 w 6260"/>
              <a:gd name="T71" fmla="*/ 4891 h 5838"/>
              <a:gd name="T72" fmla="*/ 2916 w 6260"/>
              <a:gd name="T73" fmla="*/ 5486 h 5838"/>
              <a:gd name="T74" fmla="*/ 2159 w 6260"/>
              <a:gd name="T75" fmla="*/ 5731 h 5838"/>
              <a:gd name="T76" fmla="*/ 2012 w 6260"/>
              <a:gd name="T77" fmla="*/ 5796 h 5838"/>
              <a:gd name="T78" fmla="*/ 2682 w 6260"/>
              <a:gd name="T79" fmla="*/ 5515 h 5838"/>
              <a:gd name="T80" fmla="*/ 3156 w 6260"/>
              <a:gd name="T81" fmla="*/ 5059 h 5838"/>
              <a:gd name="T82" fmla="*/ 3408 w 6260"/>
              <a:gd name="T83" fmla="*/ 4430 h 5838"/>
              <a:gd name="T84" fmla="*/ 3727 w 6260"/>
              <a:gd name="T85" fmla="*/ 3884 h 5838"/>
              <a:gd name="T86" fmla="*/ 3116 w 6260"/>
              <a:gd name="T87" fmla="*/ 3961 h 5838"/>
              <a:gd name="T88" fmla="*/ 1992 w 6260"/>
              <a:gd name="T89" fmla="*/ 4500 h 5838"/>
              <a:gd name="T90" fmla="*/ 1272 w 6260"/>
              <a:gd name="T91" fmla="*/ 4667 h 5838"/>
              <a:gd name="T92" fmla="*/ 823 w 6260"/>
              <a:gd name="T93" fmla="*/ 4642 h 5838"/>
              <a:gd name="T94" fmla="*/ 743 w 6260"/>
              <a:gd name="T95" fmla="*/ 4916 h 5838"/>
              <a:gd name="T96" fmla="*/ 874 w 6260"/>
              <a:gd name="T97" fmla="*/ 4566 h 5838"/>
              <a:gd name="T98" fmla="*/ 1790 w 6260"/>
              <a:gd name="T99" fmla="*/ 4397 h 5838"/>
              <a:gd name="T100" fmla="*/ 2859 w 6260"/>
              <a:gd name="T101" fmla="*/ 3736 h 5838"/>
              <a:gd name="T102" fmla="*/ 2521 w 6260"/>
              <a:gd name="T103" fmla="*/ 3441 h 5838"/>
              <a:gd name="T104" fmla="*/ 819 w 6260"/>
              <a:gd name="T105" fmla="*/ 3054 h 5838"/>
              <a:gd name="T106" fmla="*/ 79 w 6260"/>
              <a:gd name="T107" fmla="*/ 2292 h 5838"/>
              <a:gd name="T108" fmla="*/ 191 w 6260"/>
              <a:gd name="T109" fmla="*/ 968 h 5838"/>
              <a:gd name="T110" fmla="*/ 551 w 6260"/>
              <a:gd name="T111" fmla="*/ 51 h 5838"/>
              <a:gd name="T112" fmla="*/ 527 w 6260"/>
              <a:gd name="T113" fmla="*/ 337 h 5838"/>
              <a:gd name="T114" fmla="*/ 32 w 6260"/>
              <a:gd name="T115" fmla="*/ 2050 h 5838"/>
              <a:gd name="T116" fmla="*/ 615 w 6260"/>
              <a:gd name="T117" fmla="*/ 2896 h 5838"/>
              <a:gd name="T118" fmla="*/ 1956 w 6260"/>
              <a:gd name="T119" fmla="*/ 3389 h 5838"/>
              <a:gd name="T120" fmla="*/ 2009 w 6260"/>
              <a:gd name="T121" fmla="*/ 1683 h 5838"/>
              <a:gd name="T122" fmla="*/ 2080 w 6260"/>
              <a:gd name="T123" fmla="*/ 1563 h 5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260" h="5838">
                <a:moveTo>
                  <a:pt x="3019" y="3369"/>
                </a:moveTo>
                <a:lnTo>
                  <a:pt x="3036" y="3363"/>
                </a:lnTo>
                <a:lnTo>
                  <a:pt x="3061" y="3343"/>
                </a:lnTo>
                <a:lnTo>
                  <a:pt x="3077" y="3317"/>
                </a:lnTo>
                <a:lnTo>
                  <a:pt x="3083" y="3284"/>
                </a:lnTo>
                <a:lnTo>
                  <a:pt x="3078" y="3227"/>
                </a:lnTo>
                <a:lnTo>
                  <a:pt x="3047" y="3142"/>
                </a:lnTo>
                <a:lnTo>
                  <a:pt x="2993" y="3059"/>
                </a:lnTo>
                <a:lnTo>
                  <a:pt x="2929" y="2988"/>
                </a:lnTo>
                <a:lnTo>
                  <a:pt x="2874" y="2951"/>
                </a:lnTo>
                <a:lnTo>
                  <a:pt x="2838" y="2933"/>
                </a:lnTo>
                <a:lnTo>
                  <a:pt x="2800" y="2926"/>
                </a:lnTo>
                <a:lnTo>
                  <a:pt x="2766" y="2931"/>
                </a:lnTo>
                <a:lnTo>
                  <a:pt x="2750" y="2936"/>
                </a:lnTo>
                <a:lnTo>
                  <a:pt x="2734" y="2944"/>
                </a:lnTo>
                <a:lnTo>
                  <a:pt x="2700" y="2948"/>
                </a:lnTo>
                <a:lnTo>
                  <a:pt x="2667" y="2944"/>
                </a:lnTo>
                <a:lnTo>
                  <a:pt x="2634" y="2929"/>
                </a:lnTo>
                <a:lnTo>
                  <a:pt x="2586" y="2896"/>
                </a:lnTo>
                <a:lnTo>
                  <a:pt x="2528" y="2830"/>
                </a:lnTo>
                <a:lnTo>
                  <a:pt x="2481" y="2750"/>
                </a:lnTo>
                <a:lnTo>
                  <a:pt x="2448" y="2665"/>
                </a:lnTo>
                <a:lnTo>
                  <a:pt x="2431" y="2583"/>
                </a:lnTo>
                <a:lnTo>
                  <a:pt x="2434" y="2530"/>
                </a:lnTo>
                <a:lnTo>
                  <a:pt x="2442" y="2501"/>
                </a:lnTo>
                <a:lnTo>
                  <a:pt x="2449" y="2488"/>
                </a:lnTo>
                <a:lnTo>
                  <a:pt x="2462" y="2462"/>
                </a:lnTo>
                <a:lnTo>
                  <a:pt x="2472" y="2389"/>
                </a:lnTo>
                <a:lnTo>
                  <a:pt x="2462" y="2298"/>
                </a:lnTo>
                <a:lnTo>
                  <a:pt x="2432" y="2200"/>
                </a:lnTo>
                <a:lnTo>
                  <a:pt x="2377" y="2106"/>
                </a:lnTo>
                <a:lnTo>
                  <a:pt x="2321" y="2043"/>
                </a:lnTo>
                <a:lnTo>
                  <a:pt x="2275" y="2006"/>
                </a:lnTo>
                <a:lnTo>
                  <a:pt x="2225" y="1975"/>
                </a:lnTo>
                <a:lnTo>
                  <a:pt x="2166" y="1952"/>
                </a:lnTo>
                <a:lnTo>
                  <a:pt x="2103" y="1938"/>
                </a:lnTo>
                <a:lnTo>
                  <a:pt x="2031" y="1932"/>
                </a:lnTo>
                <a:lnTo>
                  <a:pt x="1992" y="1935"/>
                </a:lnTo>
                <a:lnTo>
                  <a:pt x="1917" y="1942"/>
                </a:lnTo>
                <a:lnTo>
                  <a:pt x="1793" y="1967"/>
                </a:lnTo>
                <a:lnTo>
                  <a:pt x="1698" y="2004"/>
                </a:lnTo>
                <a:lnTo>
                  <a:pt x="1628" y="2047"/>
                </a:lnTo>
                <a:lnTo>
                  <a:pt x="1579" y="2095"/>
                </a:lnTo>
                <a:lnTo>
                  <a:pt x="1546" y="2143"/>
                </a:lnTo>
                <a:lnTo>
                  <a:pt x="1517" y="2209"/>
                </a:lnTo>
                <a:lnTo>
                  <a:pt x="1508" y="2240"/>
                </a:lnTo>
                <a:lnTo>
                  <a:pt x="1504" y="2255"/>
                </a:lnTo>
                <a:lnTo>
                  <a:pt x="1489" y="2274"/>
                </a:lnTo>
                <a:lnTo>
                  <a:pt x="1472" y="2284"/>
                </a:lnTo>
                <a:lnTo>
                  <a:pt x="1454" y="2285"/>
                </a:lnTo>
                <a:lnTo>
                  <a:pt x="1436" y="2278"/>
                </a:lnTo>
                <a:lnTo>
                  <a:pt x="1423" y="2262"/>
                </a:lnTo>
                <a:lnTo>
                  <a:pt x="1419" y="2236"/>
                </a:lnTo>
                <a:lnTo>
                  <a:pt x="1423" y="2203"/>
                </a:lnTo>
                <a:lnTo>
                  <a:pt x="1432" y="2183"/>
                </a:lnTo>
                <a:lnTo>
                  <a:pt x="1442" y="2161"/>
                </a:lnTo>
                <a:lnTo>
                  <a:pt x="1477" y="2118"/>
                </a:lnTo>
                <a:lnTo>
                  <a:pt x="1527" y="2075"/>
                </a:lnTo>
                <a:lnTo>
                  <a:pt x="1589" y="2033"/>
                </a:lnTo>
                <a:lnTo>
                  <a:pt x="1662" y="1996"/>
                </a:lnTo>
                <a:lnTo>
                  <a:pt x="1747" y="1961"/>
                </a:lnTo>
                <a:lnTo>
                  <a:pt x="1838" y="1935"/>
                </a:lnTo>
                <a:lnTo>
                  <a:pt x="1936" y="1915"/>
                </a:lnTo>
                <a:lnTo>
                  <a:pt x="1987" y="1909"/>
                </a:lnTo>
                <a:lnTo>
                  <a:pt x="2008" y="1906"/>
                </a:lnTo>
                <a:lnTo>
                  <a:pt x="2052" y="1893"/>
                </a:lnTo>
                <a:lnTo>
                  <a:pt x="2121" y="1860"/>
                </a:lnTo>
                <a:lnTo>
                  <a:pt x="2209" y="1791"/>
                </a:lnTo>
                <a:lnTo>
                  <a:pt x="2287" y="1703"/>
                </a:lnTo>
                <a:lnTo>
                  <a:pt x="2333" y="1628"/>
                </a:lnTo>
                <a:lnTo>
                  <a:pt x="2354" y="1576"/>
                </a:lnTo>
                <a:lnTo>
                  <a:pt x="2369" y="1523"/>
                </a:lnTo>
                <a:lnTo>
                  <a:pt x="2376" y="1471"/>
                </a:lnTo>
                <a:lnTo>
                  <a:pt x="2372" y="1419"/>
                </a:lnTo>
                <a:lnTo>
                  <a:pt x="2357" y="1370"/>
                </a:lnTo>
                <a:lnTo>
                  <a:pt x="2330" y="1324"/>
                </a:lnTo>
                <a:lnTo>
                  <a:pt x="2291" y="1282"/>
                </a:lnTo>
                <a:lnTo>
                  <a:pt x="2265" y="1262"/>
                </a:lnTo>
                <a:lnTo>
                  <a:pt x="2239" y="1246"/>
                </a:lnTo>
                <a:lnTo>
                  <a:pt x="2202" y="1236"/>
                </a:lnTo>
                <a:lnTo>
                  <a:pt x="2179" y="1251"/>
                </a:lnTo>
                <a:lnTo>
                  <a:pt x="2166" y="1281"/>
                </a:lnTo>
                <a:lnTo>
                  <a:pt x="2150" y="1341"/>
                </a:lnTo>
                <a:lnTo>
                  <a:pt x="2124" y="1401"/>
                </a:lnTo>
                <a:lnTo>
                  <a:pt x="2092" y="1429"/>
                </a:lnTo>
                <a:lnTo>
                  <a:pt x="2069" y="1437"/>
                </a:lnTo>
                <a:lnTo>
                  <a:pt x="2049" y="1439"/>
                </a:lnTo>
                <a:lnTo>
                  <a:pt x="2015" y="1438"/>
                </a:lnTo>
                <a:lnTo>
                  <a:pt x="1989" y="1424"/>
                </a:lnTo>
                <a:lnTo>
                  <a:pt x="1970" y="1398"/>
                </a:lnTo>
                <a:lnTo>
                  <a:pt x="1962" y="1360"/>
                </a:lnTo>
                <a:lnTo>
                  <a:pt x="1962" y="1311"/>
                </a:lnTo>
                <a:lnTo>
                  <a:pt x="1979" y="1218"/>
                </a:lnTo>
                <a:lnTo>
                  <a:pt x="2005" y="1137"/>
                </a:lnTo>
                <a:lnTo>
                  <a:pt x="2015" y="1109"/>
                </a:lnTo>
                <a:lnTo>
                  <a:pt x="2045" y="1065"/>
                </a:lnTo>
                <a:lnTo>
                  <a:pt x="2098" y="1007"/>
                </a:lnTo>
                <a:lnTo>
                  <a:pt x="2147" y="951"/>
                </a:lnTo>
                <a:lnTo>
                  <a:pt x="2170" y="909"/>
                </a:lnTo>
                <a:lnTo>
                  <a:pt x="2179" y="857"/>
                </a:lnTo>
                <a:lnTo>
                  <a:pt x="2169" y="794"/>
                </a:lnTo>
                <a:lnTo>
                  <a:pt x="2153" y="755"/>
                </a:lnTo>
                <a:lnTo>
                  <a:pt x="2139" y="715"/>
                </a:lnTo>
                <a:lnTo>
                  <a:pt x="2123" y="615"/>
                </a:lnTo>
                <a:lnTo>
                  <a:pt x="2123" y="504"/>
                </a:lnTo>
                <a:lnTo>
                  <a:pt x="2137" y="391"/>
                </a:lnTo>
                <a:lnTo>
                  <a:pt x="2160" y="278"/>
                </a:lnTo>
                <a:lnTo>
                  <a:pt x="2190" y="177"/>
                </a:lnTo>
                <a:lnTo>
                  <a:pt x="2225" y="94"/>
                </a:lnTo>
                <a:lnTo>
                  <a:pt x="2259" y="36"/>
                </a:lnTo>
                <a:lnTo>
                  <a:pt x="2277" y="22"/>
                </a:lnTo>
                <a:lnTo>
                  <a:pt x="2292" y="10"/>
                </a:lnTo>
                <a:lnTo>
                  <a:pt x="2323" y="0"/>
                </a:lnTo>
                <a:lnTo>
                  <a:pt x="2346" y="2"/>
                </a:lnTo>
                <a:lnTo>
                  <a:pt x="2363" y="12"/>
                </a:lnTo>
                <a:lnTo>
                  <a:pt x="2372" y="29"/>
                </a:lnTo>
                <a:lnTo>
                  <a:pt x="2372" y="49"/>
                </a:lnTo>
                <a:lnTo>
                  <a:pt x="2360" y="71"/>
                </a:lnTo>
                <a:lnTo>
                  <a:pt x="2337" y="92"/>
                </a:lnTo>
                <a:lnTo>
                  <a:pt x="2320" y="101"/>
                </a:lnTo>
                <a:lnTo>
                  <a:pt x="2301" y="112"/>
                </a:lnTo>
                <a:lnTo>
                  <a:pt x="2261" y="163"/>
                </a:lnTo>
                <a:lnTo>
                  <a:pt x="2222" y="238"/>
                </a:lnTo>
                <a:lnTo>
                  <a:pt x="2186" y="329"/>
                </a:lnTo>
                <a:lnTo>
                  <a:pt x="2160" y="429"/>
                </a:lnTo>
                <a:lnTo>
                  <a:pt x="2146" y="530"/>
                </a:lnTo>
                <a:lnTo>
                  <a:pt x="2146" y="625"/>
                </a:lnTo>
                <a:lnTo>
                  <a:pt x="2160" y="686"/>
                </a:lnTo>
                <a:lnTo>
                  <a:pt x="2177" y="719"/>
                </a:lnTo>
                <a:lnTo>
                  <a:pt x="2187" y="733"/>
                </a:lnTo>
                <a:lnTo>
                  <a:pt x="2208" y="765"/>
                </a:lnTo>
                <a:lnTo>
                  <a:pt x="2238" y="847"/>
                </a:lnTo>
                <a:lnTo>
                  <a:pt x="2272" y="1001"/>
                </a:lnTo>
                <a:lnTo>
                  <a:pt x="2318" y="1164"/>
                </a:lnTo>
                <a:lnTo>
                  <a:pt x="2354" y="1236"/>
                </a:lnTo>
                <a:lnTo>
                  <a:pt x="2385" y="1279"/>
                </a:lnTo>
                <a:lnTo>
                  <a:pt x="2422" y="1317"/>
                </a:lnTo>
                <a:lnTo>
                  <a:pt x="2467" y="1347"/>
                </a:lnTo>
                <a:lnTo>
                  <a:pt x="2520" y="1369"/>
                </a:lnTo>
                <a:lnTo>
                  <a:pt x="2583" y="1382"/>
                </a:lnTo>
                <a:lnTo>
                  <a:pt x="2619" y="1383"/>
                </a:lnTo>
                <a:lnTo>
                  <a:pt x="2685" y="1383"/>
                </a:lnTo>
                <a:lnTo>
                  <a:pt x="2747" y="1376"/>
                </a:lnTo>
                <a:lnTo>
                  <a:pt x="2772" y="1365"/>
                </a:lnTo>
                <a:lnTo>
                  <a:pt x="2783" y="1350"/>
                </a:lnTo>
                <a:lnTo>
                  <a:pt x="2786" y="1331"/>
                </a:lnTo>
                <a:lnTo>
                  <a:pt x="2777" y="1295"/>
                </a:lnTo>
                <a:lnTo>
                  <a:pt x="2750" y="1229"/>
                </a:lnTo>
                <a:lnTo>
                  <a:pt x="2726" y="1143"/>
                </a:lnTo>
                <a:lnTo>
                  <a:pt x="2720" y="1065"/>
                </a:lnTo>
                <a:lnTo>
                  <a:pt x="2724" y="1004"/>
                </a:lnTo>
                <a:lnTo>
                  <a:pt x="2740" y="941"/>
                </a:lnTo>
                <a:lnTo>
                  <a:pt x="2769" y="870"/>
                </a:lnTo>
                <a:lnTo>
                  <a:pt x="2789" y="831"/>
                </a:lnTo>
                <a:lnTo>
                  <a:pt x="2800" y="813"/>
                </a:lnTo>
                <a:lnTo>
                  <a:pt x="2839" y="767"/>
                </a:lnTo>
                <a:lnTo>
                  <a:pt x="2923" y="689"/>
                </a:lnTo>
                <a:lnTo>
                  <a:pt x="3070" y="579"/>
                </a:lnTo>
                <a:lnTo>
                  <a:pt x="3189" y="510"/>
                </a:lnTo>
                <a:lnTo>
                  <a:pt x="3268" y="474"/>
                </a:lnTo>
                <a:lnTo>
                  <a:pt x="3306" y="463"/>
                </a:lnTo>
                <a:lnTo>
                  <a:pt x="3333" y="454"/>
                </a:lnTo>
                <a:lnTo>
                  <a:pt x="3378" y="428"/>
                </a:lnTo>
                <a:lnTo>
                  <a:pt x="3411" y="404"/>
                </a:lnTo>
                <a:lnTo>
                  <a:pt x="3439" y="388"/>
                </a:lnTo>
                <a:lnTo>
                  <a:pt x="3452" y="385"/>
                </a:lnTo>
                <a:lnTo>
                  <a:pt x="3477" y="386"/>
                </a:lnTo>
                <a:lnTo>
                  <a:pt x="3517" y="396"/>
                </a:lnTo>
                <a:lnTo>
                  <a:pt x="3542" y="412"/>
                </a:lnTo>
                <a:lnTo>
                  <a:pt x="3553" y="434"/>
                </a:lnTo>
                <a:lnTo>
                  <a:pt x="3552" y="455"/>
                </a:lnTo>
                <a:lnTo>
                  <a:pt x="3536" y="477"/>
                </a:lnTo>
                <a:lnTo>
                  <a:pt x="3510" y="493"/>
                </a:lnTo>
                <a:lnTo>
                  <a:pt x="3471" y="501"/>
                </a:lnTo>
                <a:lnTo>
                  <a:pt x="3447" y="501"/>
                </a:lnTo>
                <a:lnTo>
                  <a:pt x="3424" y="494"/>
                </a:lnTo>
                <a:lnTo>
                  <a:pt x="3389" y="473"/>
                </a:lnTo>
                <a:lnTo>
                  <a:pt x="3346" y="471"/>
                </a:lnTo>
                <a:lnTo>
                  <a:pt x="3311" y="480"/>
                </a:lnTo>
                <a:lnTo>
                  <a:pt x="3267" y="494"/>
                </a:lnTo>
                <a:lnTo>
                  <a:pt x="3166" y="539"/>
                </a:lnTo>
                <a:lnTo>
                  <a:pt x="3061" y="604"/>
                </a:lnTo>
                <a:lnTo>
                  <a:pt x="2959" y="686"/>
                </a:lnTo>
                <a:lnTo>
                  <a:pt x="2891" y="761"/>
                </a:lnTo>
                <a:lnTo>
                  <a:pt x="2851" y="814"/>
                </a:lnTo>
                <a:lnTo>
                  <a:pt x="2818" y="872"/>
                </a:lnTo>
                <a:lnTo>
                  <a:pt x="2792" y="934"/>
                </a:lnTo>
                <a:lnTo>
                  <a:pt x="2773" y="999"/>
                </a:lnTo>
                <a:lnTo>
                  <a:pt x="2766" y="1066"/>
                </a:lnTo>
                <a:lnTo>
                  <a:pt x="2767" y="1138"/>
                </a:lnTo>
                <a:lnTo>
                  <a:pt x="2782" y="1212"/>
                </a:lnTo>
                <a:lnTo>
                  <a:pt x="2795" y="1251"/>
                </a:lnTo>
                <a:lnTo>
                  <a:pt x="2809" y="1294"/>
                </a:lnTo>
                <a:lnTo>
                  <a:pt x="2819" y="1377"/>
                </a:lnTo>
                <a:lnTo>
                  <a:pt x="2812" y="1457"/>
                </a:lnTo>
                <a:lnTo>
                  <a:pt x="2790" y="1530"/>
                </a:lnTo>
                <a:lnTo>
                  <a:pt x="2740" y="1637"/>
                </a:lnTo>
                <a:lnTo>
                  <a:pt x="2649" y="1769"/>
                </a:lnTo>
                <a:lnTo>
                  <a:pt x="2559" y="1898"/>
                </a:lnTo>
                <a:lnTo>
                  <a:pt x="2508" y="1996"/>
                </a:lnTo>
                <a:lnTo>
                  <a:pt x="2488" y="2060"/>
                </a:lnTo>
                <a:lnTo>
                  <a:pt x="2482" y="2128"/>
                </a:lnTo>
                <a:lnTo>
                  <a:pt x="2495" y="2197"/>
                </a:lnTo>
                <a:lnTo>
                  <a:pt x="2528" y="2271"/>
                </a:lnTo>
                <a:lnTo>
                  <a:pt x="2586" y="2347"/>
                </a:lnTo>
                <a:lnTo>
                  <a:pt x="2626" y="2387"/>
                </a:lnTo>
                <a:lnTo>
                  <a:pt x="2713" y="2467"/>
                </a:lnTo>
                <a:lnTo>
                  <a:pt x="2894" y="2622"/>
                </a:lnTo>
                <a:lnTo>
                  <a:pt x="3083" y="2769"/>
                </a:lnTo>
                <a:lnTo>
                  <a:pt x="3272" y="2899"/>
                </a:lnTo>
                <a:lnTo>
                  <a:pt x="3455" y="3004"/>
                </a:lnTo>
                <a:lnTo>
                  <a:pt x="3582" y="3063"/>
                </a:lnTo>
                <a:lnTo>
                  <a:pt x="3661" y="3093"/>
                </a:lnTo>
                <a:lnTo>
                  <a:pt x="3734" y="3114"/>
                </a:lnTo>
                <a:lnTo>
                  <a:pt x="3802" y="3122"/>
                </a:lnTo>
                <a:lnTo>
                  <a:pt x="3861" y="3121"/>
                </a:lnTo>
                <a:lnTo>
                  <a:pt x="3913" y="3106"/>
                </a:lnTo>
                <a:lnTo>
                  <a:pt x="3934" y="3095"/>
                </a:lnTo>
                <a:lnTo>
                  <a:pt x="3966" y="3070"/>
                </a:lnTo>
                <a:lnTo>
                  <a:pt x="4024" y="3004"/>
                </a:lnTo>
                <a:lnTo>
                  <a:pt x="4073" y="2919"/>
                </a:lnTo>
                <a:lnTo>
                  <a:pt x="4117" y="2820"/>
                </a:lnTo>
                <a:lnTo>
                  <a:pt x="4173" y="2647"/>
                </a:lnTo>
                <a:lnTo>
                  <a:pt x="4232" y="2385"/>
                </a:lnTo>
                <a:lnTo>
                  <a:pt x="4303" y="1962"/>
                </a:lnTo>
                <a:lnTo>
                  <a:pt x="4369" y="1573"/>
                </a:lnTo>
                <a:lnTo>
                  <a:pt x="4406" y="1412"/>
                </a:lnTo>
                <a:lnTo>
                  <a:pt x="4435" y="1321"/>
                </a:lnTo>
                <a:lnTo>
                  <a:pt x="4451" y="1284"/>
                </a:lnTo>
                <a:lnTo>
                  <a:pt x="4464" y="1255"/>
                </a:lnTo>
                <a:lnTo>
                  <a:pt x="4497" y="1207"/>
                </a:lnTo>
                <a:lnTo>
                  <a:pt x="4539" y="1176"/>
                </a:lnTo>
                <a:lnTo>
                  <a:pt x="4579" y="1160"/>
                </a:lnTo>
                <a:lnTo>
                  <a:pt x="4614" y="1161"/>
                </a:lnTo>
                <a:lnTo>
                  <a:pt x="4635" y="1182"/>
                </a:lnTo>
                <a:lnTo>
                  <a:pt x="4637" y="1220"/>
                </a:lnTo>
                <a:lnTo>
                  <a:pt x="4612" y="1281"/>
                </a:lnTo>
                <a:lnTo>
                  <a:pt x="4586" y="1321"/>
                </a:lnTo>
                <a:lnTo>
                  <a:pt x="4555" y="1376"/>
                </a:lnTo>
                <a:lnTo>
                  <a:pt x="4481" y="1524"/>
                </a:lnTo>
                <a:lnTo>
                  <a:pt x="4404" y="1728"/>
                </a:lnTo>
                <a:lnTo>
                  <a:pt x="4347" y="1925"/>
                </a:lnTo>
                <a:lnTo>
                  <a:pt x="4313" y="2078"/>
                </a:lnTo>
                <a:lnTo>
                  <a:pt x="4297" y="2161"/>
                </a:lnTo>
                <a:lnTo>
                  <a:pt x="4277" y="2279"/>
                </a:lnTo>
                <a:lnTo>
                  <a:pt x="4251" y="2516"/>
                </a:lnTo>
                <a:lnTo>
                  <a:pt x="4242" y="2749"/>
                </a:lnTo>
                <a:lnTo>
                  <a:pt x="4257" y="2975"/>
                </a:lnTo>
                <a:lnTo>
                  <a:pt x="4286" y="3138"/>
                </a:lnTo>
                <a:lnTo>
                  <a:pt x="4313" y="3242"/>
                </a:lnTo>
                <a:lnTo>
                  <a:pt x="4347" y="3341"/>
                </a:lnTo>
                <a:lnTo>
                  <a:pt x="4391" y="3436"/>
                </a:lnTo>
                <a:lnTo>
                  <a:pt x="4441" y="3527"/>
                </a:lnTo>
                <a:lnTo>
                  <a:pt x="4500" y="3611"/>
                </a:lnTo>
                <a:lnTo>
                  <a:pt x="4569" y="3690"/>
                </a:lnTo>
                <a:lnTo>
                  <a:pt x="4647" y="3762"/>
                </a:lnTo>
                <a:lnTo>
                  <a:pt x="4691" y="3794"/>
                </a:lnTo>
                <a:lnTo>
                  <a:pt x="4877" y="3928"/>
                </a:lnTo>
                <a:lnTo>
                  <a:pt x="5306" y="4226"/>
                </a:lnTo>
                <a:lnTo>
                  <a:pt x="5635" y="4471"/>
                </a:lnTo>
                <a:lnTo>
                  <a:pt x="5843" y="4641"/>
                </a:lnTo>
                <a:lnTo>
                  <a:pt x="6030" y="4817"/>
                </a:lnTo>
                <a:lnTo>
                  <a:pt x="6149" y="4951"/>
                </a:lnTo>
                <a:lnTo>
                  <a:pt x="6220" y="5041"/>
                </a:lnTo>
                <a:lnTo>
                  <a:pt x="6250" y="5087"/>
                </a:lnTo>
                <a:lnTo>
                  <a:pt x="6256" y="5097"/>
                </a:lnTo>
                <a:lnTo>
                  <a:pt x="6260" y="5118"/>
                </a:lnTo>
                <a:lnTo>
                  <a:pt x="6254" y="5133"/>
                </a:lnTo>
                <a:lnTo>
                  <a:pt x="6243" y="5146"/>
                </a:lnTo>
                <a:lnTo>
                  <a:pt x="6217" y="5157"/>
                </a:lnTo>
                <a:lnTo>
                  <a:pt x="6188" y="5151"/>
                </a:lnTo>
                <a:lnTo>
                  <a:pt x="6169" y="5138"/>
                </a:lnTo>
                <a:lnTo>
                  <a:pt x="6162" y="5128"/>
                </a:lnTo>
                <a:lnTo>
                  <a:pt x="6133" y="5086"/>
                </a:lnTo>
                <a:lnTo>
                  <a:pt x="6079" y="5027"/>
                </a:lnTo>
                <a:lnTo>
                  <a:pt x="6024" y="4994"/>
                </a:lnTo>
                <a:lnTo>
                  <a:pt x="5969" y="4982"/>
                </a:lnTo>
                <a:lnTo>
                  <a:pt x="5915" y="4989"/>
                </a:lnTo>
                <a:lnTo>
                  <a:pt x="5858" y="5011"/>
                </a:lnTo>
                <a:lnTo>
                  <a:pt x="5771" y="5064"/>
                </a:lnTo>
                <a:lnTo>
                  <a:pt x="5643" y="5154"/>
                </a:lnTo>
                <a:lnTo>
                  <a:pt x="5533" y="5217"/>
                </a:lnTo>
                <a:lnTo>
                  <a:pt x="5454" y="5250"/>
                </a:lnTo>
                <a:lnTo>
                  <a:pt x="5368" y="5275"/>
                </a:lnTo>
                <a:lnTo>
                  <a:pt x="5274" y="5283"/>
                </a:lnTo>
                <a:lnTo>
                  <a:pt x="5172" y="5275"/>
                </a:lnTo>
                <a:lnTo>
                  <a:pt x="5063" y="5243"/>
                </a:lnTo>
                <a:lnTo>
                  <a:pt x="5004" y="5217"/>
                </a:lnTo>
                <a:lnTo>
                  <a:pt x="4969" y="5204"/>
                </a:lnTo>
                <a:lnTo>
                  <a:pt x="4896" y="5155"/>
                </a:lnTo>
                <a:lnTo>
                  <a:pt x="4778" y="5047"/>
                </a:lnTo>
                <a:lnTo>
                  <a:pt x="4650" y="4917"/>
                </a:lnTo>
                <a:lnTo>
                  <a:pt x="4560" y="4835"/>
                </a:lnTo>
                <a:lnTo>
                  <a:pt x="4471" y="4765"/>
                </a:lnTo>
                <a:lnTo>
                  <a:pt x="4381" y="4713"/>
                </a:lnTo>
                <a:lnTo>
                  <a:pt x="4335" y="4700"/>
                </a:lnTo>
                <a:lnTo>
                  <a:pt x="4300" y="4691"/>
                </a:lnTo>
                <a:lnTo>
                  <a:pt x="4238" y="4683"/>
                </a:lnTo>
                <a:lnTo>
                  <a:pt x="4181" y="4683"/>
                </a:lnTo>
                <a:lnTo>
                  <a:pt x="4130" y="4688"/>
                </a:lnTo>
                <a:lnTo>
                  <a:pt x="4063" y="4708"/>
                </a:lnTo>
                <a:lnTo>
                  <a:pt x="3992" y="4753"/>
                </a:lnTo>
                <a:lnTo>
                  <a:pt x="3940" y="4808"/>
                </a:lnTo>
                <a:lnTo>
                  <a:pt x="3903" y="4867"/>
                </a:lnTo>
                <a:lnTo>
                  <a:pt x="3870" y="4948"/>
                </a:lnTo>
                <a:lnTo>
                  <a:pt x="3861" y="4979"/>
                </a:lnTo>
                <a:lnTo>
                  <a:pt x="3857" y="4992"/>
                </a:lnTo>
                <a:lnTo>
                  <a:pt x="3834" y="5027"/>
                </a:lnTo>
                <a:lnTo>
                  <a:pt x="3799" y="5064"/>
                </a:lnTo>
                <a:lnTo>
                  <a:pt x="3756" y="5099"/>
                </a:lnTo>
                <a:lnTo>
                  <a:pt x="3710" y="5125"/>
                </a:lnTo>
                <a:lnTo>
                  <a:pt x="3664" y="5135"/>
                </a:lnTo>
                <a:lnTo>
                  <a:pt x="3634" y="5129"/>
                </a:lnTo>
                <a:lnTo>
                  <a:pt x="3616" y="5118"/>
                </a:lnTo>
                <a:lnTo>
                  <a:pt x="3593" y="5089"/>
                </a:lnTo>
                <a:lnTo>
                  <a:pt x="3585" y="5056"/>
                </a:lnTo>
                <a:lnTo>
                  <a:pt x="3575" y="5021"/>
                </a:lnTo>
                <a:lnTo>
                  <a:pt x="3540" y="4963"/>
                </a:lnTo>
                <a:lnTo>
                  <a:pt x="3491" y="4919"/>
                </a:lnTo>
                <a:lnTo>
                  <a:pt x="3434" y="4887"/>
                </a:lnTo>
                <a:lnTo>
                  <a:pt x="3373" y="4867"/>
                </a:lnTo>
                <a:lnTo>
                  <a:pt x="3317" y="4863"/>
                </a:lnTo>
                <a:lnTo>
                  <a:pt x="3268" y="4870"/>
                </a:lnTo>
                <a:lnTo>
                  <a:pt x="3234" y="4891"/>
                </a:lnTo>
                <a:lnTo>
                  <a:pt x="3225" y="4907"/>
                </a:lnTo>
                <a:lnTo>
                  <a:pt x="3212" y="4953"/>
                </a:lnTo>
                <a:lnTo>
                  <a:pt x="3190" y="5083"/>
                </a:lnTo>
                <a:lnTo>
                  <a:pt x="3163" y="5185"/>
                </a:lnTo>
                <a:lnTo>
                  <a:pt x="3119" y="5291"/>
                </a:lnTo>
                <a:lnTo>
                  <a:pt x="3068" y="5365"/>
                </a:lnTo>
                <a:lnTo>
                  <a:pt x="3025" y="5410"/>
                </a:lnTo>
                <a:lnTo>
                  <a:pt x="2975" y="5450"/>
                </a:lnTo>
                <a:lnTo>
                  <a:pt x="2916" y="5486"/>
                </a:lnTo>
                <a:lnTo>
                  <a:pt x="2845" y="5514"/>
                </a:lnTo>
                <a:lnTo>
                  <a:pt x="2765" y="5533"/>
                </a:lnTo>
                <a:lnTo>
                  <a:pt x="2720" y="5538"/>
                </a:lnTo>
                <a:lnTo>
                  <a:pt x="2631" y="5548"/>
                </a:lnTo>
                <a:lnTo>
                  <a:pt x="2482" y="5577"/>
                </a:lnTo>
                <a:lnTo>
                  <a:pt x="2364" y="5612"/>
                </a:lnTo>
                <a:lnTo>
                  <a:pt x="2274" y="5651"/>
                </a:lnTo>
                <a:lnTo>
                  <a:pt x="2206" y="5691"/>
                </a:lnTo>
                <a:lnTo>
                  <a:pt x="2159" y="5731"/>
                </a:lnTo>
                <a:lnTo>
                  <a:pt x="2113" y="5785"/>
                </a:lnTo>
                <a:lnTo>
                  <a:pt x="2095" y="5811"/>
                </a:lnTo>
                <a:lnTo>
                  <a:pt x="2087" y="5821"/>
                </a:lnTo>
                <a:lnTo>
                  <a:pt x="2069" y="5834"/>
                </a:lnTo>
                <a:lnTo>
                  <a:pt x="2052" y="5838"/>
                </a:lnTo>
                <a:lnTo>
                  <a:pt x="2036" y="5837"/>
                </a:lnTo>
                <a:lnTo>
                  <a:pt x="2023" y="5828"/>
                </a:lnTo>
                <a:lnTo>
                  <a:pt x="2015" y="5815"/>
                </a:lnTo>
                <a:lnTo>
                  <a:pt x="2012" y="5796"/>
                </a:lnTo>
                <a:lnTo>
                  <a:pt x="2018" y="5776"/>
                </a:lnTo>
                <a:lnTo>
                  <a:pt x="2023" y="5765"/>
                </a:lnTo>
                <a:lnTo>
                  <a:pt x="2033" y="5752"/>
                </a:lnTo>
                <a:lnTo>
                  <a:pt x="2078" y="5718"/>
                </a:lnTo>
                <a:lnTo>
                  <a:pt x="2186" y="5661"/>
                </a:lnTo>
                <a:lnTo>
                  <a:pt x="2337" y="5599"/>
                </a:lnTo>
                <a:lnTo>
                  <a:pt x="2448" y="5563"/>
                </a:lnTo>
                <a:lnTo>
                  <a:pt x="2564" y="5534"/>
                </a:lnTo>
                <a:lnTo>
                  <a:pt x="2682" y="5515"/>
                </a:lnTo>
                <a:lnTo>
                  <a:pt x="2739" y="5511"/>
                </a:lnTo>
                <a:lnTo>
                  <a:pt x="2766" y="5510"/>
                </a:lnTo>
                <a:lnTo>
                  <a:pt x="2819" y="5499"/>
                </a:lnTo>
                <a:lnTo>
                  <a:pt x="2895" y="5473"/>
                </a:lnTo>
                <a:lnTo>
                  <a:pt x="2983" y="5417"/>
                </a:lnTo>
                <a:lnTo>
                  <a:pt x="3055" y="5344"/>
                </a:lnTo>
                <a:lnTo>
                  <a:pt x="3110" y="5256"/>
                </a:lnTo>
                <a:lnTo>
                  <a:pt x="3144" y="5159"/>
                </a:lnTo>
                <a:lnTo>
                  <a:pt x="3156" y="5059"/>
                </a:lnTo>
                <a:lnTo>
                  <a:pt x="3149" y="4984"/>
                </a:lnTo>
                <a:lnTo>
                  <a:pt x="3134" y="4935"/>
                </a:lnTo>
                <a:lnTo>
                  <a:pt x="3126" y="4912"/>
                </a:lnTo>
                <a:lnTo>
                  <a:pt x="3117" y="4887"/>
                </a:lnTo>
                <a:lnTo>
                  <a:pt x="3120" y="4831"/>
                </a:lnTo>
                <a:lnTo>
                  <a:pt x="3143" y="4769"/>
                </a:lnTo>
                <a:lnTo>
                  <a:pt x="3182" y="4700"/>
                </a:lnTo>
                <a:lnTo>
                  <a:pt x="3265" y="4587"/>
                </a:lnTo>
                <a:lnTo>
                  <a:pt x="3408" y="4430"/>
                </a:lnTo>
                <a:lnTo>
                  <a:pt x="3639" y="4200"/>
                </a:lnTo>
                <a:lnTo>
                  <a:pt x="3786" y="4041"/>
                </a:lnTo>
                <a:lnTo>
                  <a:pt x="3824" y="3991"/>
                </a:lnTo>
                <a:lnTo>
                  <a:pt x="3845" y="3949"/>
                </a:lnTo>
                <a:lnTo>
                  <a:pt x="3847" y="3919"/>
                </a:lnTo>
                <a:lnTo>
                  <a:pt x="3838" y="3909"/>
                </a:lnTo>
                <a:lnTo>
                  <a:pt x="3816" y="3893"/>
                </a:lnTo>
                <a:lnTo>
                  <a:pt x="3773" y="3880"/>
                </a:lnTo>
                <a:lnTo>
                  <a:pt x="3727" y="3884"/>
                </a:lnTo>
                <a:lnTo>
                  <a:pt x="3681" y="3903"/>
                </a:lnTo>
                <a:lnTo>
                  <a:pt x="3609" y="3948"/>
                </a:lnTo>
                <a:lnTo>
                  <a:pt x="3508" y="4017"/>
                </a:lnTo>
                <a:lnTo>
                  <a:pt x="3454" y="4044"/>
                </a:lnTo>
                <a:lnTo>
                  <a:pt x="3441" y="4050"/>
                </a:lnTo>
                <a:lnTo>
                  <a:pt x="3411" y="4054"/>
                </a:lnTo>
                <a:lnTo>
                  <a:pt x="3360" y="4049"/>
                </a:lnTo>
                <a:lnTo>
                  <a:pt x="3247" y="4011"/>
                </a:lnTo>
                <a:lnTo>
                  <a:pt x="3116" y="3961"/>
                </a:lnTo>
                <a:lnTo>
                  <a:pt x="3025" y="3938"/>
                </a:lnTo>
                <a:lnTo>
                  <a:pt x="2957" y="3932"/>
                </a:lnTo>
                <a:lnTo>
                  <a:pt x="2911" y="3936"/>
                </a:lnTo>
                <a:lnTo>
                  <a:pt x="2865" y="3948"/>
                </a:lnTo>
                <a:lnTo>
                  <a:pt x="2821" y="3968"/>
                </a:lnTo>
                <a:lnTo>
                  <a:pt x="2799" y="3982"/>
                </a:lnTo>
                <a:lnTo>
                  <a:pt x="2603" y="4115"/>
                </a:lnTo>
                <a:lnTo>
                  <a:pt x="2267" y="4334"/>
                </a:lnTo>
                <a:lnTo>
                  <a:pt x="1992" y="4500"/>
                </a:lnTo>
                <a:lnTo>
                  <a:pt x="1770" y="4619"/>
                </a:lnTo>
                <a:lnTo>
                  <a:pt x="1599" y="4695"/>
                </a:lnTo>
                <a:lnTo>
                  <a:pt x="1471" y="4737"/>
                </a:lnTo>
                <a:lnTo>
                  <a:pt x="1400" y="4746"/>
                </a:lnTo>
                <a:lnTo>
                  <a:pt x="1364" y="4743"/>
                </a:lnTo>
                <a:lnTo>
                  <a:pt x="1336" y="4734"/>
                </a:lnTo>
                <a:lnTo>
                  <a:pt x="1314" y="4720"/>
                </a:lnTo>
                <a:lnTo>
                  <a:pt x="1305" y="4710"/>
                </a:lnTo>
                <a:lnTo>
                  <a:pt x="1272" y="4667"/>
                </a:lnTo>
                <a:lnTo>
                  <a:pt x="1200" y="4562"/>
                </a:lnTo>
                <a:lnTo>
                  <a:pt x="1143" y="4491"/>
                </a:lnTo>
                <a:lnTo>
                  <a:pt x="1102" y="4458"/>
                </a:lnTo>
                <a:lnTo>
                  <a:pt x="1062" y="4440"/>
                </a:lnTo>
                <a:lnTo>
                  <a:pt x="1022" y="4446"/>
                </a:lnTo>
                <a:lnTo>
                  <a:pt x="1002" y="4459"/>
                </a:lnTo>
                <a:lnTo>
                  <a:pt x="938" y="4514"/>
                </a:lnTo>
                <a:lnTo>
                  <a:pt x="862" y="4592"/>
                </a:lnTo>
                <a:lnTo>
                  <a:pt x="823" y="4642"/>
                </a:lnTo>
                <a:lnTo>
                  <a:pt x="794" y="4693"/>
                </a:lnTo>
                <a:lnTo>
                  <a:pt x="777" y="4744"/>
                </a:lnTo>
                <a:lnTo>
                  <a:pt x="773" y="4795"/>
                </a:lnTo>
                <a:lnTo>
                  <a:pt x="783" y="4848"/>
                </a:lnTo>
                <a:lnTo>
                  <a:pt x="793" y="4874"/>
                </a:lnTo>
                <a:lnTo>
                  <a:pt x="797" y="4890"/>
                </a:lnTo>
                <a:lnTo>
                  <a:pt x="786" y="4914"/>
                </a:lnTo>
                <a:lnTo>
                  <a:pt x="761" y="4925"/>
                </a:lnTo>
                <a:lnTo>
                  <a:pt x="743" y="4916"/>
                </a:lnTo>
                <a:lnTo>
                  <a:pt x="733" y="4899"/>
                </a:lnTo>
                <a:lnTo>
                  <a:pt x="728" y="4887"/>
                </a:lnTo>
                <a:lnTo>
                  <a:pt x="725" y="4874"/>
                </a:lnTo>
                <a:lnTo>
                  <a:pt x="724" y="4840"/>
                </a:lnTo>
                <a:lnTo>
                  <a:pt x="731" y="4798"/>
                </a:lnTo>
                <a:lnTo>
                  <a:pt x="747" y="4750"/>
                </a:lnTo>
                <a:lnTo>
                  <a:pt x="776" y="4694"/>
                </a:lnTo>
                <a:lnTo>
                  <a:pt x="817" y="4632"/>
                </a:lnTo>
                <a:lnTo>
                  <a:pt x="874" y="4566"/>
                </a:lnTo>
                <a:lnTo>
                  <a:pt x="947" y="4492"/>
                </a:lnTo>
                <a:lnTo>
                  <a:pt x="990" y="4453"/>
                </a:lnTo>
                <a:lnTo>
                  <a:pt x="1015" y="4436"/>
                </a:lnTo>
                <a:lnTo>
                  <a:pt x="1075" y="4412"/>
                </a:lnTo>
                <a:lnTo>
                  <a:pt x="1147" y="4400"/>
                </a:lnTo>
                <a:lnTo>
                  <a:pt x="1230" y="4397"/>
                </a:lnTo>
                <a:lnTo>
                  <a:pt x="1376" y="4402"/>
                </a:lnTo>
                <a:lnTo>
                  <a:pt x="1602" y="4407"/>
                </a:lnTo>
                <a:lnTo>
                  <a:pt x="1790" y="4397"/>
                </a:lnTo>
                <a:lnTo>
                  <a:pt x="1923" y="4377"/>
                </a:lnTo>
                <a:lnTo>
                  <a:pt x="2059" y="4344"/>
                </a:lnTo>
                <a:lnTo>
                  <a:pt x="2200" y="4292"/>
                </a:lnTo>
                <a:lnTo>
                  <a:pt x="2343" y="4220"/>
                </a:lnTo>
                <a:lnTo>
                  <a:pt x="2487" y="4124"/>
                </a:lnTo>
                <a:lnTo>
                  <a:pt x="2632" y="4001"/>
                </a:lnTo>
                <a:lnTo>
                  <a:pt x="2776" y="3847"/>
                </a:lnTo>
                <a:lnTo>
                  <a:pt x="2847" y="3756"/>
                </a:lnTo>
                <a:lnTo>
                  <a:pt x="2859" y="3736"/>
                </a:lnTo>
                <a:lnTo>
                  <a:pt x="2877" y="3688"/>
                </a:lnTo>
                <a:lnTo>
                  <a:pt x="2880" y="3632"/>
                </a:lnTo>
                <a:lnTo>
                  <a:pt x="2868" y="3575"/>
                </a:lnTo>
                <a:lnTo>
                  <a:pt x="2839" y="3521"/>
                </a:lnTo>
                <a:lnTo>
                  <a:pt x="2793" y="3475"/>
                </a:lnTo>
                <a:lnTo>
                  <a:pt x="2726" y="3443"/>
                </a:lnTo>
                <a:lnTo>
                  <a:pt x="2635" y="3432"/>
                </a:lnTo>
                <a:lnTo>
                  <a:pt x="2580" y="3435"/>
                </a:lnTo>
                <a:lnTo>
                  <a:pt x="2521" y="3441"/>
                </a:lnTo>
                <a:lnTo>
                  <a:pt x="2359" y="3442"/>
                </a:lnTo>
                <a:lnTo>
                  <a:pt x="2147" y="3432"/>
                </a:lnTo>
                <a:lnTo>
                  <a:pt x="1900" y="3403"/>
                </a:lnTo>
                <a:lnTo>
                  <a:pt x="1626" y="3353"/>
                </a:lnTo>
                <a:lnTo>
                  <a:pt x="1409" y="3295"/>
                </a:lnTo>
                <a:lnTo>
                  <a:pt x="1262" y="3249"/>
                </a:lnTo>
                <a:lnTo>
                  <a:pt x="1112" y="3193"/>
                </a:lnTo>
                <a:lnTo>
                  <a:pt x="966" y="3129"/>
                </a:lnTo>
                <a:lnTo>
                  <a:pt x="819" y="3054"/>
                </a:lnTo>
                <a:lnTo>
                  <a:pt x="675" y="2971"/>
                </a:lnTo>
                <a:lnTo>
                  <a:pt x="604" y="2923"/>
                </a:lnTo>
                <a:lnTo>
                  <a:pt x="543" y="2880"/>
                </a:lnTo>
                <a:lnTo>
                  <a:pt x="432" y="2791"/>
                </a:lnTo>
                <a:lnTo>
                  <a:pt x="334" y="2696"/>
                </a:lnTo>
                <a:lnTo>
                  <a:pt x="252" y="2599"/>
                </a:lnTo>
                <a:lnTo>
                  <a:pt x="183" y="2500"/>
                </a:lnTo>
                <a:lnTo>
                  <a:pt x="125" y="2396"/>
                </a:lnTo>
                <a:lnTo>
                  <a:pt x="79" y="2292"/>
                </a:lnTo>
                <a:lnTo>
                  <a:pt x="46" y="2186"/>
                </a:lnTo>
                <a:lnTo>
                  <a:pt x="22" y="2079"/>
                </a:lnTo>
                <a:lnTo>
                  <a:pt x="6" y="1970"/>
                </a:lnTo>
                <a:lnTo>
                  <a:pt x="0" y="1862"/>
                </a:lnTo>
                <a:lnTo>
                  <a:pt x="2" y="1752"/>
                </a:lnTo>
                <a:lnTo>
                  <a:pt x="17" y="1589"/>
                </a:lnTo>
                <a:lnTo>
                  <a:pt x="59" y="1375"/>
                </a:lnTo>
                <a:lnTo>
                  <a:pt x="120" y="1167"/>
                </a:lnTo>
                <a:lnTo>
                  <a:pt x="191" y="968"/>
                </a:lnTo>
                <a:lnTo>
                  <a:pt x="311" y="692"/>
                </a:lnTo>
                <a:lnTo>
                  <a:pt x="456" y="386"/>
                </a:lnTo>
                <a:lnTo>
                  <a:pt x="524" y="221"/>
                </a:lnTo>
                <a:lnTo>
                  <a:pt x="540" y="160"/>
                </a:lnTo>
                <a:lnTo>
                  <a:pt x="543" y="128"/>
                </a:lnTo>
                <a:lnTo>
                  <a:pt x="540" y="115"/>
                </a:lnTo>
                <a:lnTo>
                  <a:pt x="537" y="98"/>
                </a:lnTo>
                <a:lnTo>
                  <a:pt x="540" y="71"/>
                </a:lnTo>
                <a:lnTo>
                  <a:pt x="551" y="51"/>
                </a:lnTo>
                <a:lnTo>
                  <a:pt x="569" y="39"/>
                </a:lnTo>
                <a:lnTo>
                  <a:pt x="589" y="35"/>
                </a:lnTo>
                <a:lnTo>
                  <a:pt x="609" y="39"/>
                </a:lnTo>
                <a:lnTo>
                  <a:pt x="626" y="52"/>
                </a:lnTo>
                <a:lnTo>
                  <a:pt x="636" y="75"/>
                </a:lnTo>
                <a:lnTo>
                  <a:pt x="639" y="91"/>
                </a:lnTo>
                <a:lnTo>
                  <a:pt x="638" y="111"/>
                </a:lnTo>
                <a:lnTo>
                  <a:pt x="610" y="180"/>
                </a:lnTo>
                <a:lnTo>
                  <a:pt x="527" y="337"/>
                </a:lnTo>
                <a:lnTo>
                  <a:pt x="364" y="640"/>
                </a:lnTo>
                <a:lnTo>
                  <a:pt x="233" y="918"/>
                </a:lnTo>
                <a:lnTo>
                  <a:pt x="154" y="1121"/>
                </a:lnTo>
                <a:lnTo>
                  <a:pt x="86" y="1333"/>
                </a:lnTo>
                <a:lnTo>
                  <a:pt x="39" y="1552"/>
                </a:lnTo>
                <a:lnTo>
                  <a:pt x="19" y="1717"/>
                </a:lnTo>
                <a:lnTo>
                  <a:pt x="14" y="1828"/>
                </a:lnTo>
                <a:lnTo>
                  <a:pt x="19" y="1939"/>
                </a:lnTo>
                <a:lnTo>
                  <a:pt x="32" y="2050"/>
                </a:lnTo>
                <a:lnTo>
                  <a:pt x="55" y="2158"/>
                </a:lnTo>
                <a:lnTo>
                  <a:pt x="88" y="2266"/>
                </a:lnTo>
                <a:lnTo>
                  <a:pt x="132" y="2372"/>
                </a:lnTo>
                <a:lnTo>
                  <a:pt x="190" y="2474"/>
                </a:lnTo>
                <a:lnTo>
                  <a:pt x="259" y="2575"/>
                </a:lnTo>
                <a:lnTo>
                  <a:pt x="343" y="2671"/>
                </a:lnTo>
                <a:lnTo>
                  <a:pt x="439" y="2765"/>
                </a:lnTo>
                <a:lnTo>
                  <a:pt x="553" y="2854"/>
                </a:lnTo>
                <a:lnTo>
                  <a:pt x="615" y="2896"/>
                </a:lnTo>
                <a:lnTo>
                  <a:pt x="694" y="2946"/>
                </a:lnTo>
                <a:lnTo>
                  <a:pt x="851" y="3037"/>
                </a:lnTo>
                <a:lnTo>
                  <a:pt x="1009" y="3116"/>
                </a:lnTo>
                <a:lnTo>
                  <a:pt x="1169" y="3186"/>
                </a:lnTo>
                <a:lnTo>
                  <a:pt x="1327" y="3245"/>
                </a:lnTo>
                <a:lnTo>
                  <a:pt x="1487" y="3294"/>
                </a:lnTo>
                <a:lnTo>
                  <a:pt x="1643" y="3334"/>
                </a:lnTo>
                <a:lnTo>
                  <a:pt x="1800" y="3366"/>
                </a:lnTo>
                <a:lnTo>
                  <a:pt x="1956" y="3389"/>
                </a:lnTo>
                <a:lnTo>
                  <a:pt x="2108" y="3406"/>
                </a:lnTo>
                <a:lnTo>
                  <a:pt x="2333" y="3418"/>
                </a:lnTo>
                <a:lnTo>
                  <a:pt x="2621" y="3413"/>
                </a:lnTo>
                <a:lnTo>
                  <a:pt x="2891" y="3387"/>
                </a:lnTo>
                <a:lnTo>
                  <a:pt x="3019" y="3369"/>
                </a:lnTo>
                <a:close/>
                <a:moveTo>
                  <a:pt x="2008" y="1611"/>
                </a:moveTo>
                <a:lnTo>
                  <a:pt x="2008" y="1643"/>
                </a:lnTo>
                <a:lnTo>
                  <a:pt x="2005" y="1668"/>
                </a:lnTo>
                <a:lnTo>
                  <a:pt x="2009" y="1683"/>
                </a:lnTo>
                <a:lnTo>
                  <a:pt x="2018" y="1690"/>
                </a:lnTo>
                <a:lnTo>
                  <a:pt x="2028" y="1696"/>
                </a:lnTo>
                <a:lnTo>
                  <a:pt x="2055" y="1689"/>
                </a:lnTo>
                <a:lnTo>
                  <a:pt x="2084" y="1664"/>
                </a:lnTo>
                <a:lnTo>
                  <a:pt x="2105" y="1625"/>
                </a:lnTo>
                <a:lnTo>
                  <a:pt x="2110" y="1602"/>
                </a:lnTo>
                <a:lnTo>
                  <a:pt x="2110" y="1591"/>
                </a:lnTo>
                <a:lnTo>
                  <a:pt x="2103" y="1575"/>
                </a:lnTo>
                <a:lnTo>
                  <a:pt x="2080" y="1563"/>
                </a:lnTo>
                <a:lnTo>
                  <a:pt x="2039" y="1571"/>
                </a:lnTo>
                <a:lnTo>
                  <a:pt x="2016" y="1588"/>
                </a:lnTo>
                <a:lnTo>
                  <a:pt x="2008" y="1602"/>
                </a:lnTo>
                <a:lnTo>
                  <a:pt x="2008" y="1611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Freeform 9">
            <a:extLst>
              <a:ext uri="{FF2B5EF4-FFF2-40B4-BE49-F238E27FC236}">
                <a16:creationId xmlns:a16="http://schemas.microsoft.com/office/drawing/2014/main" id="{AE533848-1181-426B-929B-9A4EE187868C}"/>
              </a:ext>
            </a:extLst>
          </p:cNvPr>
          <p:cNvSpPr>
            <a:spLocks noEditPoints="1"/>
          </p:cNvSpPr>
          <p:nvPr/>
        </p:nvSpPr>
        <p:spPr bwMode="auto">
          <a:xfrm>
            <a:off x="3732010" y="1902555"/>
            <a:ext cx="3726948" cy="2989155"/>
          </a:xfrm>
          <a:custGeom>
            <a:avLst/>
            <a:gdLst>
              <a:gd name="T0" fmla="*/ 3658 w 4507"/>
              <a:gd name="T1" fmla="*/ 2765 h 4589"/>
              <a:gd name="T2" fmla="*/ 2395 w 4507"/>
              <a:gd name="T3" fmla="*/ 3266 h 4589"/>
              <a:gd name="T4" fmla="*/ 2720 w 4507"/>
              <a:gd name="T5" fmla="*/ 2897 h 4589"/>
              <a:gd name="T6" fmla="*/ 2646 w 4507"/>
              <a:gd name="T7" fmla="*/ 2690 h 4589"/>
              <a:gd name="T8" fmla="*/ 3048 w 4507"/>
              <a:gd name="T9" fmla="*/ 4031 h 4589"/>
              <a:gd name="T10" fmla="*/ 2151 w 4507"/>
              <a:gd name="T11" fmla="*/ 3540 h 4589"/>
              <a:gd name="T12" fmla="*/ 1790 w 4507"/>
              <a:gd name="T13" fmla="*/ 3305 h 4589"/>
              <a:gd name="T14" fmla="*/ 2280 w 4507"/>
              <a:gd name="T15" fmla="*/ 3092 h 4589"/>
              <a:gd name="T16" fmla="*/ 2300 w 4507"/>
              <a:gd name="T17" fmla="*/ 2729 h 4589"/>
              <a:gd name="T18" fmla="*/ 2104 w 4507"/>
              <a:gd name="T19" fmla="*/ 2387 h 4589"/>
              <a:gd name="T20" fmla="*/ 2608 w 4507"/>
              <a:gd name="T21" fmla="*/ 2157 h 4589"/>
              <a:gd name="T22" fmla="*/ 3070 w 4507"/>
              <a:gd name="T23" fmla="*/ 2609 h 4589"/>
              <a:gd name="T24" fmla="*/ 3340 w 4507"/>
              <a:gd name="T25" fmla="*/ 2622 h 4589"/>
              <a:gd name="T26" fmla="*/ 3667 w 4507"/>
              <a:gd name="T27" fmla="*/ 2502 h 4589"/>
              <a:gd name="T28" fmla="*/ 3602 w 4507"/>
              <a:gd name="T29" fmla="*/ 2724 h 4589"/>
              <a:gd name="T30" fmla="*/ 3652 w 4507"/>
              <a:gd name="T31" fmla="*/ 3028 h 4589"/>
              <a:gd name="T32" fmla="*/ 4039 w 4507"/>
              <a:gd name="T33" fmla="*/ 3224 h 4589"/>
              <a:gd name="T34" fmla="*/ 3593 w 4507"/>
              <a:gd name="T35" fmla="*/ 3429 h 4589"/>
              <a:gd name="T36" fmla="*/ 2566 w 4507"/>
              <a:gd name="T37" fmla="*/ 3049 h 4589"/>
              <a:gd name="T38" fmla="*/ 2504 w 4507"/>
              <a:gd name="T39" fmla="*/ 3112 h 4589"/>
              <a:gd name="T40" fmla="*/ 3904 w 4507"/>
              <a:gd name="T41" fmla="*/ 2515 h 4589"/>
              <a:gd name="T42" fmla="*/ 4155 w 4507"/>
              <a:gd name="T43" fmla="*/ 2906 h 4589"/>
              <a:gd name="T44" fmla="*/ 4134 w 4507"/>
              <a:gd name="T45" fmla="*/ 3028 h 4589"/>
              <a:gd name="T46" fmla="*/ 4093 w 4507"/>
              <a:gd name="T47" fmla="*/ 2925 h 4589"/>
              <a:gd name="T48" fmla="*/ 2995 w 4507"/>
              <a:gd name="T49" fmla="*/ 2168 h 4589"/>
              <a:gd name="T50" fmla="*/ 3796 w 4507"/>
              <a:gd name="T51" fmla="*/ 1762 h 4589"/>
              <a:gd name="T52" fmla="*/ 3131 w 4507"/>
              <a:gd name="T53" fmla="*/ 1432 h 4589"/>
              <a:gd name="T54" fmla="*/ 3648 w 4507"/>
              <a:gd name="T55" fmla="*/ 801 h 4589"/>
              <a:gd name="T56" fmla="*/ 2865 w 4507"/>
              <a:gd name="T57" fmla="*/ 4103 h 4589"/>
              <a:gd name="T58" fmla="*/ 2516 w 4507"/>
              <a:gd name="T59" fmla="*/ 4145 h 4589"/>
              <a:gd name="T60" fmla="*/ 2078 w 4507"/>
              <a:gd name="T61" fmla="*/ 3829 h 4589"/>
              <a:gd name="T62" fmla="*/ 1727 w 4507"/>
              <a:gd name="T63" fmla="*/ 2874 h 4589"/>
              <a:gd name="T64" fmla="*/ 3137 w 4507"/>
              <a:gd name="T65" fmla="*/ 2559 h 4589"/>
              <a:gd name="T66" fmla="*/ 1135 w 4507"/>
              <a:gd name="T67" fmla="*/ 3903 h 4589"/>
              <a:gd name="T68" fmla="*/ 1395 w 4507"/>
              <a:gd name="T69" fmla="*/ 3769 h 4589"/>
              <a:gd name="T70" fmla="*/ 604 w 4507"/>
              <a:gd name="T71" fmla="*/ 3034 h 4589"/>
              <a:gd name="T72" fmla="*/ 1222 w 4507"/>
              <a:gd name="T73" fmla="*/ 3711 h 4589"/>
              <a:gd name="T74" fmla="*/ 1110 w 4507"/>
              <a:gd name="T75" fmla="*/ 2757 h 4589"/>
              <a:gd name="T76" fmla="*/ 1413 w 4507"/>
              <a:gd name="T77" fmla="*/ 3011 h 4589"/>
              <a:gd name="T78" fmla="*/ 1253 w 4507"/>
              <a:gd name="T79" fmla="*/ 2507 h 4589"/>
              <a:gd name="T80" fmla="*/ 1497 w 4507"/>
              <a:gd name="T81" fmla="*/ 2227 h 4589"/>
              <a:gd name="T82" fmla="*/ 1010 w 4507"/>
              <a:gd name="T83" fmla="*/ 2670 h 4589"/>
              <a:gd name="T84" fmla="*/ 1173 w 4507"/>
              <a:gd name="T85" fmla="*/ 2054 h 4589"/>
              <a:gd name="T86" fmla="*/ 357 w 4507"/>
              <a:gd name="T87" fmla="*/ 2804 h 4589"/>
              <a:gd name="T88" fmla="*/ 312 w 4507"/>
              <a:gd name="T89" fmla="*/ 2897 h 4589"/>
              <a:gd name="T90" fmla="*/ 76 w 4507"/>
              <a:gd name="T91" fmla="*/ 2547 h 4589"/>
              <a:gd name="T92" fmla="*/ 307 w 4507"/>
              <a:gd name="T93" fmla="*/ 2332 h 4589"/>
              <a:gd name="T94" fmla="*/ 317 w 4507"/>
              <a:gd name="T95" fmla="*/ 2157 h 4589"/>
              <a:gd name="T96" fmla="*/ 6 w 4507"/>
              <a:gd name="T97" fmla="*/ 1929 h 4589"/>
              <a:gd name="T98" fmla="*/ 1199 w 4507"/>
              <a:gd name="T99" fmla="*/ 1605 h 4589"/>
              <a:gd name="T100" fmla="*/ 1520 w 4507"/>
              <a:gd name="T101" fmla="*/ 1471 h 4589"/>
              <a:gd name="T102" fmla="*/ 2713 w 4507"/>
              <a:gd name="T103" fmla="*/ 2245 h 4589"/>
              <a:gd name="T104" fmla="*/ 2839 w 4507"/>
              <a:gd name="T105" fmla="*/ 1782 h 4589"/>
              <a:gd name="T106" fmla="*/ 1838 w 4507"/>
              <a:gd name="T107" fmla="*/ 2314 h 4589"/>
              <a:gd name="T108" fmla="*/ 1907 w 4507"/>
              <a:gd name="T109" fmla="*/ 2668 h 4589"/>
              <a:gd name="T110" fmla="*/ 1720 w 4507"/>
              <a:gd name="T111" fmla="*/ 2714 h 4589"/>
              <a:gd name="T112" fmla="*/ 1761 w 4507"/>
              <a:gd name="T113" fmla="*/ 2063 h 4589"/>
              <a:gd name="T114" fmla="*/ 1845 w 4507"/>
              <a:gd name="T115" fmla="*/ 1899 h 4589"/>
              <a:gd name="T116" fmla="*/ 2887 w 4507"/>
              <a:gd name="T117" fmla="*/ 1229 h 4589"/>
              <a:gd name="T118" fmla="*/ 2455 w 4507"/>
              <a:gd name="T119" fmla="*/ 841 h 4589"/>
              <a:gd name="T120" fmla="*/ 2174 w 4507"/>
              <a:gd name="T121" fmla="*/ 408 h 4589"/>
              <a:gd name="T122" fmla="*/ 662 w 4507"/>
              <a:gd name="T123" fmla="*/ 802 h 4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4589">
                <a:moveTo>
                  <a:pt x="3255" y="34"/>
                </a:moveTo>
                <a:lnTo>
                  <a:pt x="3254" y="34"/>
                </a:lnTo>
                <a:lnTo>
                  <a:pt x="3252" y="34"/>
                </a:lnTo>
                <a:lnTo>
                  <a:pt x="3251" y="26"/>
                </a:lnTo>
                <a:lnTo>
                  <a:pt x="3255" y="10"/>
                </a:lnTo>
                <a:lnTo>
                  <a:pt x="3260" y="3"/>
                </a:lnTo>
                <a:lnTo>
                  <a:pt x="3262" y="1"/>
                </a:lnTo>
                <a:lnTo>
                  <a:pt x="3267" y="0"/>
                </a:lnTo>
                <a:lnTo>
                  <a:pt x="3271" y="6"/>
                </a:lnTo>
                <a:lnTo>
                  <a:pt x="3274" y="19"/>
                </a:lnTo>
                <a:lnTo>
                  <a:pt x="3272" y="26"/>
                </a:lnTo>
                <a:lnTo>
                  <a:pt x="3270" y="32"/>
                </a:lnTo>
                <a:lnTo>
                  <a:pt x="3261" y="36"/>
                </a:lnTo>
                <a:lnTo>
                  <a:pt x="3255" y="34"/>
                </a:lnTo>
                <a:close/>
                <a:moveTo>
                  <a:pt x="3257" y="3524"/>
                </a:moveTo>
                <a:lnTo>
                  <a:pt x="3254" y="3515"/>
                </a:lnTo>
                <a:lnTo>
                  <a:pt x="3245" y="3514"/>
                </a:lnTo>
                <a:lnTo>
                  <a:pt x="3232" y="3515"/>
                </a:lnTo>
                <a:lnTo>
                  <a:pt x="3219" y="3518"/>
                </a:lnTo>
                <a:lnTo>
                  <a:pt x="3211" y="3520"/>
                </a:lnTo>
                <a:lnTo>
                  <a:pt x="3203" y="3520"/>
                </a:lnTo>
                <a:lnTo>
                  <a:pt x="3186" y="3521"/>
                </a:lnTo>
                <a:lnTo>
                  <a:pt x="3169" y="3525"/>
                </a:lnTo>
                <a:lnTo>
                  <a:pt x="3165" y="3528"/>
                </a:lnTo>
                <a:lnTo>
                  <a:pt x="3160" y="3531"/>
                </a:lnTo>
                <a:lnTo>
                  <a:pt x="3153" y="3538"/>
                </a:lnTo>
                <a:lnTo>
                  <a:pt x="3144" y="3557"/>
                </a:lnTo>
                <a:lnTo>
                  <a:pt x="3143" y="3569"/>
                </a:lnTo>
                <a:lnTo>
                  <a:pt x="3147" y="3573"/>
                </a:lnTo>
                <a:lnTo>
                  <a:pt x="3154" y="3580"/>
                </a:lnTo>
                <a:lnTo>
                  <a:pt x="3173" y="3586"/>
                </a:lnTo>
                <a:lnTo>
                  <a:pt x="3185" y="3584"/>
                </a:lnTo>
                <a:lnTo>
                  <a:pt x="3205" y="3579"/>
                </a:lnTo>
                <a:lnTo>
                  <a:pt x="3239" y="3557"/>
                </a:lnTo>
                <a:lnTo>
                  <a:pt x="3252" y="3541"/>
                </a:lnTo>
                <a:lnTo>
                  <a:pt x="3257" y="3533"/>
                </a:lnTo>
                <a:lnTo>
                  <a:pt x="3257" y="3524"/>
                </a:lnTo>
                <a:close/>
                <a:moveTo>
                  <a:pt x="3680" y="2765"/>
                </a:moveTo>
                <a:lnTo>
                  <a:pt x="3675" y="2755"/>
                </a:lnTo>
                <a:lnTo>
                  <a:pt x="3664" y="2739"/>
                </a:lnTo>
                <a:lnTo>
                  <a:pt x="3654" y="2733"/>
                </a:lnTo>
                <a:lnTo>
                  <a:pt x="3652" y="2734"/>
                </a:lnTo>
                <a:lnTo>
                  <a:pt x="3650" y="2740"/>
                </a:lnTo>
                <a:lnTo>
                  <a:pt x="3650" y="2746"/>
                </a:lnTo>
                <a:lnTo>
                  <a:pt x="3651" y="2752"/>
                </a:lnTo>
                <a:lnTo>
                  <a:pt x="3652" y="2757"/>
                </a:lnTo>
                <a:lnTo>
                  <a:pt x="3658" y="2765"/>
                </a:lnTo>
                <a:lnTo>
                  <a:pt x="3671" y="2769"/>
                </a:lnTo>
                <a:lnTo>
                  <a:pt x="3680" y="2765"/>
                </a:lnTo>
                <a:close/>
                <a:moveTo>
                  <a:pt x="2678" y="2772"/>
                </a:moveTo>
                <a:lnTo>
                  <a:pt x="2677" y="2773"/>
                </a:lnTo>
                <a:lnTo>
                  <a:pt x="2677" y="2776"/>
                </a:lnTo>
                <a:lnTo>
                  <a:pt x="2674" y="2801"/>
                </a:lnTo>
                <a:lnTo>
                  <a:pt x="2665" y="2824"/>
                </a:lnTo>
                <a:lnTo>
                  <a:pt x="2664" y="2827"/>
                </a:lnTo>
                <a:lnTo>
                  <a:pt x="2661" y="2830"/>
                </a:lnTo>
                <a:lnTo>
                  <a:pt x="2638" y="2851"/>
                </a:lnTo>
                <a:lnTo>
                  <a:pt x="2609" y="2866"/>
                </a:lnTo>
                <a:lnTo>
                  <a:pt x="2592" y="2874"/>
                </a:lnTo>
                <a:lnTo>
                  <a:pt x="2577" y="2886"/>
                </a:lnTo>
                <a:lnTo>
                  <a:pt x="2572" y="2891"/>
                </a:lnTo>
                <a:lnTo>
                  <a:pt x="2564" y="2894"/>
                </a:lnTo>
                <a:lnTo>
                  <a:pt x="2559" y="2894"/>
                </a:lnTo>
                <a:lnTo>
                  <a:pt x="2554" y="2893"/>
                </a:lnTo>
                <a:lnTo>
                  <a:pt x="2540" y="2891"/>
                </a:lnTo>
                <a:lnTo>
                  <a:pt x="2526" y="2894"/>
                </a:lnTo>
                <a:lnTo>
                  <a:pt x="2523" y="2896"/>
                </a:lnTo>
                <a:lnTo>
                  <a:pt x="2520" y="2897"/>
                </a:lnTo>
                <a:lnTo>
                  <a:pt x="2482" y="2930"/>
                </a:lnTo>
                <a:lnTo>
                  <a:pt x="2441" y="2961"/>
                </a:lnTo>
                <a:lnTo>
                  <a:pt x="2439" y="2962"/>
                </a:lnTo>
                <a:lnTo>
                  <a:pt x="2438" y="2964"/>
                </a:lnTo>
                <a:lnTo>
                  <a:pt x="2432" y="2975"/>
                </a:lnTo>
                <a:lnTo>
                  <a:pt x="2432" y="3000"/>
                </a:lnTo>
                <a:lnTo>
                  <a:pt x="2436" y="3011"/>
                </a:lnTo>
                <a:lnTo>
                  <a:pt x="2442" y="3021"/>
                </a:lnTo>
                <a:lnTo>
                  <a:pt x="2446" y="3033"/>
                </a:lnTo>
                <a:lnTo>
                  <a:pt x="2451" y="3044"/>
                </a:lnTo>
                <a:lnTo>
                  <a:pt x="2451" y="3056"/>
                </a:lnTo>
                <a:lnTo>
                  <a:pt x="2449" y="3077"/>
                </a:lnTo>
                <a:lnTo>
                  <a:pt x="2431" y="3116"/>
                </a:lnTo>
                <a:lnTo>
                  <a:pt x="2413" y="3134"/>
                </a:lnTo>
                <a:lnTo>
                  <a:pt x="2403" y="3144"/>
                </a:lnTo>
                <a:lnTo>
                  <a:pt x="2389" y="3151"/>
                </a:lnTo>
                <a:lnTo>
                  <a:pt x="2377" y="3157"/>
                </a:lnTo>
                <a:lnTo>
                  <a:pt x="2367" y="3165"/>
                </a:lnTo>
                <a:lnTo>
                  <a:pt x="2356" y="3180"/>
                </a:lnTo>
                <a:lnTo>
                  <a:pt x="2346" y="3210"/>
                </a:lnTo>
                <a:lnTo>
                  <a:pt x="2349" y="3227"/>
                </a:lnTo>
                <a:lnTo>
                  <a:pt x="2356" y="3234"/>
                </a:lnTo>
                <a:lnTo>
                  <a:pt x="2363" y="3242"/>
                </a:lnTo>
                <a:lnTo>
                  <a:pt x="2370" y="3250"/>
                </a:lnTo>
                <a:lnTo>
                  <a:pt x="2380" y="3260"/>
                </a:lnTo>
                <a:lnTo>
                  <a:pt x="2395" y="3266"/>
                </a:lnTo>
                <a:lnTo>
                  <a:pt x="2399" y="3268"/>
                </a:lnTo>
                <a:lnTo>
                  <a:pt x="2402" y="3268"/>
                </a:lnTo>
                <a:lnTo>
                  <a:pt x="2425" y="3275"/>
                </a:lnTo>
                <a:lnTo>
                  <a:pt x="2472" y="3282"/>
                </a:lnTo>
                <a:lnTo>
                  <a:pt x="2497" y="3280"/>
                </a:lnTo>
                <a:lnTo>
                  <a:pt x="2504" y="3279"/>
                </a:lnTo>
                <a:lnTo>
                  <a:pt x="2511" y="3276"/>
                </a:lnTo>
                <a:lnTo>
                  <a:pt x="2534" y="3265"/>
                </a:lnTo>
                <a:lnTo>
                  <a:pt x="2566" y="3230"/>
                </a:lnTo>
                <a:lnTo>
                  <a:pt x="2577" y="3208"/>
                </a:lnTo>
                <a:lnTo>
                  <a:pt x="2580" y="3203"/>
                </a:lnTo>
                <a:lnTo>
                  <a:pt x="2583" y="3198"/>
                </a:lnTo>
                <a:lnTo>
                  <a:pt x="2592" y="3180"/>
                </a:lnTo>
                <a:lnTo>
                  <a:pt x="2595" y="3162"/>
                </a:lnTo>
                <a:lnTo>
                  <a:pt x="2595" y="3155"/>
                </a:lnTo>
                <a:lnTo>
                  <a:pt x="2589" y="3148"/>
                </a:lnTo>
                <a:lnTo>
                  <a:pt x="2583" y="3146"/>
                </a:lnTo>
                <a:lnTo>
                  <a:pt x="2579" y="3146"/>
                </a:lnTo>
                <a:lnTo>
                  <a:pt x="2575" y="3144"/>
                </a:lnTo>
                <a:lnTo>
                  <a:pt x="2567" y="3135"/>
                </a:lnTo>
                <a:lnTo>
                  <a:pt x="2566" y="3115"/>
                </a:lnTo>
                <a:lnTo>
                  <a:pt x="2572" y="3105"/>
                </a:lnTo>
                <a:lnTo>
                  <a:pt x="2575" y="3100"/>
                </a:lnTo>
                <a:lnTo>
                  <a:pt x="2579" y="3099"/>
                </a:lnTo>
                <a:lnTo>
                  <a:pt x="2590" y="3096"/>
                </a:lnTo>
                <a:lnTo>
                  <a:pt x="2613" y="3095"/>
                </a:lnTo>
                <a:lnTo>
                  <a:pt x="2625" y="3098"/>
                </a:lnTo>
                <a:lnTo>
                  <a:pt x="2649" y="3086"/>
                </a:lnTo>
                <a:lnTo>
                  <a:pt x="2674" y="3074"/>
                </a:lnTo>
                <a:lnTo>
                  <a:pt x="2684" y="3070"/>
                </a:lnTo>
                <a:lnTo>
                  <a:pt x="2694" y="3067"/>
                </a:lnTo>
                <a:lnTo>
                  <a:pt x="2701" y="3064"/>
                </a:lnTo>
                <a:lnTo>
                  <a:pt x="2710" y="3054"/>
                </a:lnTo>
                <a:lnTo>
                  <a:pt x="2711" y="3047"/>
                </a:lnTo>
                <a:lnTo>
                  <a:pt x="2711" y="3043"/>
                </a:lnTo>
                <a:lnTo>
                  <a:pt x="2710" y="3038"/>
                </a:lnTo>
                <a:lnTo>
                  <a:pt x="2697" y="2998"/>
                </a:lnTo>
                <a:lnTo>
                  <a:pt x="2684" y="2956"/>
                </a:lnTo>
                <a:lnTo>
                  <a:pt x="2682" y="2951"/>
                </a:lnTo>
                <a:lnTo>
                  <a:pt x="2678" y="2946"/>
                </a:lnTo>
                <a:lnTo>
                  <a:pt x="2674" y="2940"/>
                </a:lnTo>
                <a:lnTo>
                  <a:pt x="2671" y="2927"/>
                </a:lnTo>
                <a:lnTo>
                  <a:pt x="2672" y="2920"/>
                </a:lnTo>
                <a:lnTo>
                  <a:pt x="2677" y="2910"/>
                </a:lnTo>
                <a:lnTo>
                  <a:pt x="2693" y="2900"/>
                </a:lnTo>
                <a:lnTo>
                  <a:pt x="2704" y="2899"/>
                </a:lnTo>
                <a:lnTo>
                  <a:pt x="2720" y="2897"/>
                </a:lnTo>
                <a:lnTo>
                  <a:pt x="2734" y="2890"/>
                </a:lnTo>
                <a:lnTo>
                  <a:pt x="2750" y="2879"/>
                </a:lnTo>
                <a:lnTo>
                  <a:pt x="2759" y="2863"/>
                </a:lnTo>
                <a:lnTo>
                  <a:pt x="2763" y="2854"/>
                </a:lnTo>
                <a:lnTo>
                  <a:pt x="2770" y="2845"/>
                </a:lnTo>
                <a:lnTo>
                  <a:pt x="2792" y="2822"/>
                </a:lnTo>
                <a:lnTo>
                  <a:pt x="2815" y="2801"/>
                </a:lnTo>
                <a:lnTo>
                  <a:pt x="2821" y="2795"/>
                </a:lnTo>
                <a:lnTo>
                  <a:pt x="2821" y="2789"/>
                </a:lnTo>
                <a:lnTo>
                  <a:pt x="2818" y="2783"/>
                </a:lnTo>
                <a:lnTo>
                  <a:pt x="2813" y="2781"/>
                </a:lnTo>
                <a:lnTo>
                  <a:pt x="2798" y="2772"/>
                </a:lnTo>
                <a:lnTo>
                  <a:pt x="2764" y="2762"/>
                </a:lnTo>
                <a:lnTo>
                  <a:pt x="2747" y="2760"/>
                </a:lnTo>
                <a:lnTo>
                  <a:pt x="2743" y="2759"/>
                </a:lnTo>
                <a:lnTo>
                  <a:pt x="2739" y="2760"/>
                </a:lnTo>
                <a:lnTo>
                  <a:pt x="2731" y="2765"/>
                </a:lnTo>
                <a:lnTo>
                  <a:pt x="2724" y="2769"/>
                </a:lnTo>
                <a:lnTo>
                  <a:pt x="2718" y="2763"/>
                </a:lnTo>
                <a:lnTo>
                  <a:pt x="2708" y="2760"/>
                </a:lnTo>
                <a:lnTo>
                  <a:pt x="2700" y="2759"/>
                </a:lnTo>
                <a:lnTo>
                  <a:pt x="2684" y="2765"/>
                </a:lnTo>
                <a:lnTo>
                  <a:pt x="2678" y="2772"/>
                </a:lnTo>
                <a:close/>
                <a:moveTo>
                  <a:pt x="2681" y="2465"/>
                </a:moveTo>
                <a:lnTo>
                  <a:pt x="2680" y="2465"/>
                </a:lnTo>
                <a:lnTo>
                  <a:pt x="2680" y="2466"/>
                </a:lnTo>
                <a:lnTo>
                  <a:pt x="2654" y="2508"/>
                </a:lnTo>
                <a:lnTo>
                  <a:pt x="2626" y="2550"/>
                </a:lnTo>
                <a:lnTo>
                  <a:pt x="2618" y="2562"/>
                </a:lnTo>
                <a:lnTo>
                  <a:pt x="2608" y="2572"/>
                </a:lnTo>
                <a:lnTo>
                  <a:pt x="2572" y="2603"/>
                </a:lnTo>
                <a:lnTo>
                  <a:pt x="2528" y="2629"/>
                </a:lnTo>
                <a:lnTo>
                  <a:pt x="2514" y="2638"/>
                </a:lnTo>
                <a:lnTo>
                  <a:pt x="2498" y="2647"/>
                </a:lnTo>
                <a:lnTo>
                  <a:pt x="2493" y="2654"/>
                </a:lnTo>
                <a:lnTo>
                  <a:pt x="2494" y="2662"/>
                </a:lnTo>
                <a:lnTo>
                  <a:pt x="2503" y="2668"/>
                </a:lnTo>
                <a:lnTo>
                  <a:pt x="2521" y="2675"/>
                </a:lnTo>
                <a:lnTo>
                  <a:pt x="2533" y="2674"/>
                </a:lnTo>
                <a:lnTo>
                  <a:pt x="2541" y="2672"/>
                </a:lnTo>
                <a:lnTo>
                  <a:pt x="2552" y="2668"/>
                </a:lnTo>
                <a:lnTo>
                  <a:pt x="2563" y="2664"/>
                </a:lnTo>
                <a:lnTo>
                  <a:pt x="2575" y="2660"/>
                </a:lnTo>
                <a:lnTo>
                  <a:pt x="2586" y="2658"/>
                </a:lnTo>
                <a:lnTo>
                  <a:pt x="2596" y="2661"/>
                </a:lnTo>
                <a:lnTo>
                  <a:pt x="2623" y="2674"/>
                </a:lnTo>
                <a:lnTo>
                  <a:pt x="2646" y="2690"/>
                </a:lnTo>
                <a:lnTo>
                  <a:pt x="2649" y="2687"/>
                </a:lnTo>
                <a:lnTo>
                  <a:pt x="2657" y="2684"/>
                </a:lnTo>
                <a:lnTo>
                  <a:pt x="2658" y="2675"/>
                </a:lnTo>
                <a:lnTo>
                  <a:pt x="2659" y="2655"/>
                </a:lnTo>
                <a:lnTo>
                  <a:pt x="2659" y="2634"/>
                </a:lnTo>
                <a:lnTo>
                  <a:pt x="2661" y="2619"/>
                </a:lnTo>
                <a:lnTo>
                  <a:pt x="2664" y="2605"/>
                </a:lnTo>
                <a:lnTo>
                  <a:pt x="2668" y="2582"/>
                </a:lnTo>
                <a:lnTo>
                  <a:pt x="2668" y="2560"/>
                </a:lnTo>
                <a:lnTo>
                  <a:pt x="2668" y="2541"/>
                </a:lnTo>
                <a:lnTo>
                  <a:pt x="2672" y="2521"/>
                </a:lnTo>
                <a:lnTo>
                  <a:pt x="2681" y="2497"/>
                </a:lnTo>
                <a:lnTo>
                  <a:pt x="2687" y="2472"/>
                </a:lnTo>
                <a:lnTo>
                  <a:pt x="2688" y="2469"/>
                </a:lnTo>
                <a:lnTo>
                  <a:pt x="2685" y="2465"/>
                </a:lnTo>
                <a:lnTo>
                  <a:pt x="2681" y="2465"/>
                </a:lnTo>
                <a:close/>
                <a:moveTo>
                  <a:pt x="3511" y="3880"/>
                </a:moveTo>
                <a:lnTo>
                  <a:pt x="3490" y="3897"/>
                </a:lnTo>
                <a:lnTo>
                  <a:pt x="3471" y="3917"/>
                </a:lnTo>
                <a:lnTo>
                  <a:pt x="3461" y="3929"/>
                </a:lnTo>
                <a:lnTo>
                  <a:pt x="3454" y="3943"/>
                </a:lnTo>
                <a:lnTo>
                  <a:pt x="3449" y="3953"/>
                </a:lnTo>
                <a:lnTo>
                  <a:pt x="3432" y="3968"/>
                </a:lnTo>
                <a:lnTo>
                  <a:pt x="3421" y="3971"/>
                </a:lnTo>
                <a:lnTo>
                  <a:pt x="3370" y="3978"/>
                </a:lnTo>
                <a:lnTo>
                  <a:pt x="3319" y="3981"/>
                </a:lnTo>
                <a:lnTo>
                  <a:pt x="3300" y="3979"/>
                </a:lnTo>
                <a:lnTo>
                  <a:pt x="3284" y="3973"/>
                </a:lnTo>
                <a:lnTo>
                  <a:pt x="3272" y="3966"/>
                </a:lnTo>
                <a:lnTo>
                  <a:pt x="3255" y="3948"/>
                </a:lnTo>
                <a:lnTo>
                  <a:pt x="3249" y="3936"/>
                </a:lnTo>
                <a:lnTo>
                  <a:pt x="3239" y="3919"/>
                </a:lnTo>
                <a:lnTo>
                  <a:pt x="3222" y="3907"/>
                </a:lnTo>
                <a:lnTo>
                  <a:pt x="3215" y="3904"/>
                </a:lnTo>
                <a:lnTo>
                  <a:pt x="3209" y="3909"/>
                </a:lnTo>
                <a:lnTo>
                  <a:pt x="3206" y="3912"/>
                </a:lnTo>
                <a:lnTo>
                  <a:pt x="3203" y="3916"/>
                </a:lnTo>
                <a:lnTo>
                  <a:pt x="3189" y="3937"/>
                </a:lnTo>
                <a:lnTo>
                  <a:pt x="3152" y="3973"/>
                </a:lnTo>
                <a:lnTo>
                  <a:pt x="3127" y="3985"/>
                </a:lnTo>
                <a:lnTo>
                  <a:pt x="3117" y="3989"/>
                </a:lnTo>
                <a:lnTo>
                  <a:pt x="3110" y="3994"/>
                </a:lnTo>
                <a:lnTo>
                  <a:pt x="3088" y="4008"/>
                </a:lnTo>
                <a:lnTo>
                  <a:pt x="3070" y="4022"/>
                </a:lnTo>
                <a:lnTo>
                  <a:pt x="3065" y="4025"/>
                </a:lnTo>
                <a:lnTo>
                  <a:pt x="3062" y="4027"/>
                </a:lnTo>
                <a:lnTo>
                  <a:pt x="3048" y="4031"/>
                </a:lnTo>
                <a:lnTo>
                  <a:pt x="3021" y="4030"/>
                </a:lnTo>
                <a:lnTo>
                  <a:pt x="3009" y="4022"/>
                </a:lnTo>
                <a:lnTo>
                  <a:pt x="2995" y="4014"/>
                </a:lnTo>
                <a:lnTo>
                  <a:pt x="2983" y="3988"/>
                </a:lnTo>
                <a:lnTo>
                  <a:pt x="2986" y="3971"/>
                </a:lnTo>
                <a:lnTo>
                  <a:pt x="2988" y="3963"/>
                </a:lnTo>
                <a:lnTo>
                  <a:pt x="2992" y="3956"/>
                </a:lnTo>
                <a:lnTo>
                  <a:pt x="2998" y="3948"/>
                </a:lnTo>
                <a:lnTo>
                  <a:pt x="3005" y="3937"/>
                </a:lnTo>
                <a:lnTo>
                  <a:pt x="3005" y="3936"/>
                </a:lnTo>
                <a:lnTo>
                  <a:pt x="3005" y="3933"/>
                </a:lnTo>
                <a:lnTo>
                  <a:pt x="3005" y="3932"/>
                </a:lnTo>
                <a:lnTo>
                  <a:pt x="3003" y="3930"/>
                </a:lnTo>
                <a:lnTo>
                  <a:pt x="2944" y="3961"/>
                </a:lnTo>
                <a:lnTo>
                  <a:pt x="2881" y="3984"/>
                </a:lnTo>
                <a:lnTo>
                  <a:pt x="2872" y="3986"/>
                </a:lnTo>
                <a:lnTo>
                  <a:pt x="2862" y="3988"/>
                </a:lnTo>
                <a:lnTo>
                  <a:pt x="2821" y="3992"/>
                </a:lnTo>
                <a:lnTo>
                  <a:pt x="2777" y="3999"/>
                </a:lnTo>
                <a:lnTo>
                  <a:pt x="2731" y="4007"/>
                </a:lnTo>
                <a:lnTo>
                  <a:pt x="2644" y="4002"/>
                </a:lnTo>
                <a:lnTo>
                  <a:pt x="2600" y="3991"/>
                </a:lnTo>
                <a:lnTo>
                  <a:pt x="2570" y="3981"/>
                </a:lnTo>
                <a:lnTo>
                  <a:pt x="2539" y="3969"/>
                </a:lnTo>
                <a:lnTo>
                  <a:pt x="2500" y="3955"/>
                </a:lnTo>
                <a:lnTo>
                  <a:pt x="2459" y="3943"/>
                </a:lnTo>
                <a:lnTo>
                  <a:pt x="2448" y="3940"/>
                </a:lnTo>
                <a:lnTo>
                  <a:pt x="2436" y="3935"/>
                </a:lnTo>
                <a:lnTo>
                  <a:pt x="2413" y="3924"/>
                </a:lnTo>
                <a:lnTo>
                  <a:pt x="2392" y="3913"/>
                </a:lnTo>
                <a:lnTo>
                  <a:pt x="2377" y="3904"/>
                </a:lnTo>
                <a:lnTo>
                  <a:pt x="2362" y="3896"/>
                </a:lnTo>
                <a:lnTo>
                  <a:pt x="2331" y="3877"/>
                </a:lnTo>
                <a:lnTo>
                  <a:pt x="2287" y="3829"/>
                </a:lnTo>
                <a:lnTo>
                  <a:pt x="2271" y="3798"/>
                </a:lnTo>
                <a:lnTo>
                  <a:pt x="2264" y="3779"/>
                </a:lnTo>
                <a:lnTo>
                  <a:pt x="2258" y="3760"/>
                </a:lnTo>
                <a:lnTo>
                  <a:pt x="2252" y="3721"/>
                </a:lnTo>
                <a:lnTo>
                  <a:pt x="2248" y="3682"/>
                </a:lnTo>
                <a:lnTo>
                  <a:pt x="2248" y="3672"/>
                </a:lnTo>
                <a:lnTo>
                  <a:pt x="2245" y="3662"/>
                </a:lnTo>
                <a:lnTo>
                  <a:pt x="2233" y="3620"/>
                </a:lnTo>
                <a:lnTo>
                  <a:pt x="2213" y="3583"/>
                </a:lnTo>
                <a:lnTo>
                  <a:pt x="2210" y="3577"/>
                </a:lnTo>
                <a:lnTo>
                  <a:pt x="2205" y="3573"/>
                </a:lnTo>
                <a:lnTo>
                  <a:pt x="2179" y="3554"/>
                </a:lnTo>
                <a:lnTo>
                  <a:pt x="2151" y="3540"/>
                </a:lnTo>
                <a:lnTo>
                  <a:pt x="2149" y="3538"/>
                </a:lnTo>
                <a:lnTo>
                  <a:pt x="2146" y="3538"/>
                </a:lnTo>
                <a:lnTo>
                  <a:pt x="2128" y="3537"/>
                </a:lnTo>
                <a:lnTo>
                  <a:pt x="2095" y="3546"/>
                </a:lnTo>
                <a:lnTo>
                  <a:pt x="2079" y="3554"/>
                </a:lnTo>
                <a:lnTo>
                  <a:pt x="2062" y="3563"/>
                </a:lnTo>
                <a:lnTo>
                  <a:pt x="2044" y="3567"/>
                </a:lnTo>
                <a:lnTo>
                  <a:pt x="2023" y="3570"/>
                </a:lnTo>
                <a:lnTo>
                  <a:pt x="1987" y="3567"/>
                </a:lnTo>
                <a:lnTo>
                  <a:pt x="1969" y="3563"/>
                </a:lnTo>
                <a:lnTo>
                  <a:pt x="1966" y="3563"/>
                </a:lnTo>
                <a:lnTo>
                  <a:pt x="1963" y="3563"/>
                </a:lnTo>
                <a:lnTo>
                  <a:pt x="1944" y="3564"/>
                </a:lnTo>
                <a:lnTo>
                  <a:pt x="1926" y="3572"/>
                </a:lnTo>
                <a:lnTo>
                  <a:pt x="1913" y="3579"/>
                </a:lnTo>
                <a:lnTo>
                  <a:pt x="1884" y="3586"/>
                </a:lnTo>
                <a:lnTo>
                  <a:pt x="1868" y="3584"/>
                </a:lnTo>
                <a:lnTo>
                  <a:pt x="1868" y="3583"/>
                </a:lnTo>
                <a:lnTo>
                  <a:pt x="1849" y="3576"/>
                </a:lnTo>
                <a:lnTo>
                  <a:pt x="1828" y="3550"/>
                </a:lnTo>
                <a:lnTo>
                  <a:pt x="1825" y="3531"/>
                </a:lnTo>
                <a:lnTo>
                  <a:pt x="1823" y="3508"/>
                </a:lnTo>
                <a:lnTo>
                  <a:pt x="1828" y="3485"/>
                </a:lnTo>
                <a:lnTo>
                  <a:pt x="1828" y="3482"/>
                </a:lnTo>
                <a:lnTo>
                  <a:pt x="1826" y="3479"/>
                </a:lnTo>
                <a:lnTo>
                  <a:pt x="1823" y="3469"/>
                </a:lnTo>
                <a:lnTo>
                  <a:pt x="1819" y="3459"/>
                </a:lnTo>
                <a:lnTo>
                  <a:pt x="1805" y="3426"/>
                </a:lnTo>
                <a:lnTo>
                  <a:pt x="1797" y="3390"/>
                </a:lnTo>
                <a:lnTo>
                  <a:pt x="1789" y="3387"/>
                </a:lnTo>
                <a:lnTo>
                  <a:pt x="1779" y="3391"/>
                </a:lnTo>
                <a:lnTo>
                  <a:pt x="1776" y="3393"/>
                </a:lnTo>
                <a:lnTo>
                  <a:pt x="1772" y="3394"/>
                </a:lnTo>
                <a:lnTo>
                  <a:pt x="1754" y="3393"/>
                </a:lnTo>
                <a:lnTo>
                  <a:pt x="1738" y="3383"/>
                </a:lnTo>
                <a:lnTo>
                  <a:pt x="1728" y="3374"/>
                </a:lnTo>
                <a:lnTo>
                  <a:pt x="1720" y="3365"/>
                </a:lnTo>
                <a:lnTo>
                  <a:pt x="1713" y="3355"/>
                </a:lnTo>
                <a:lnTo>
                  <a:pt x="1713" y="3344"/>
                </a:lnTo>
                <a:lnTo>
                  <a:pt x="1715" y="3331"/>
                </a:lnTo>
                <a:lnTo>
                  <a:pt x="1724" y="3319"/>
                </a:lnTo>
                <a:lnTo>
                  <a:pt x="1734" y="3311"/>
                </a:lnTo>
                <a:lnTo>
                  <a:pt x="1759" y="3299"/>
                </a:lnTo>
                <a:lnTo>
                  <a:pt x="1772" y="3298"/>
                </a:lnTo>
                <a:lnTo>
                  <a:pt x="1779" y="3298"/>
                </a:lnTo>
                <a:lnTo>
                  <a:pt x="1786" y="3301"/>
                </a:lnTo>
                <a:lnTo>
                  <a:pt x="1790" y="3305"/>
                </a:lnTo>
                <a:lnTo>
                  <a:pt x="1793" y="3308"/>
                </a:lnTo>
                <a:lnTo>
                  <a:pt x="1799" y="3309"/>
                </a:lnTo>
                <a:lnTo>
                  <a:pt x="1808" y="3302"/>
                </a:lnTo>
                <a:lnTo>
                  <a:pt x="1810" y="3296"/>
                </a:lnTo>
                <a:lnTo>
                  <a:pt x="1826" y="3255"/>
                </a:lnTo>
                <a:lnTo>
                  <a:pt x="1851" y="3216"/>
                </a:lnTo>
                <a:lnTo>
                  <a:pt x="1852" y="3213"/>
                </a:lnTo>
                <a:lnTo>
                  <a:pt x="1854" y="3208"/>
                </a:lnTo>
                <a:lnTo>
                  <a:pt x="1854" y="3195"/>
                </a:lnTo>
                <a:lnTo>
                  <a:pt x="1848" y="3184"/>
                </a:lnTo>
                <a:lnTo>
                  <a:pt x="1836" y="3167"/>
                </a:lnTo>
                <a:lnTo>
                  <a:pt x="1829" y="3146"/>
                </a:lnTo>
                <a:lnTo>
                  <a:pt x="1826" y="3131"/>
                </a:lnTo>
                <a:lnTo>
                  <a:pt x="1828" y="3100"/>
                </a:lnTo>
                <a:lnTo>
                  <a:pt x="1833" y="3085"/>
                </a:lnTo>
                <a:lnTo>
                  <a:pt x="1842" y="3067"/>
                </a:lnTo>
                <a:lnTo>
                  <a:pt x="1871" y="3041"/>
                </a:lnTo>
                <a:lnTo>
                  <a:pt x="1891" y="3033"/>
                </a:lnTo>
                <a:lnTo>
                  <a:pt x="1901" y="3031"/>
                </a:lnTo>
                <a:lnTo>
                  <a:pt x="1913" y="3031"/>
                </a:lnTo>
                <a:lnTo>
                  <a:pt x="1936" y="3033"/>
                </a:lnTo>
                <a:lnTo>
                  <a:pt x="1973" y="3051"/>
                </a:lnTo>
                <a:lnTo>
                  <a:pt x="1987" y="3067"/>
                </a:lnTo>
                <a:lnTo>
                  <a:pt x="1993" y="3074"/>
                </a:lnTo>
                <a:lnTo>
                  <a:pt x="1997" y="3085"/>
                </a:lnTo>
                <a:lnTo>
                  <a:pt x="2002" y="3095"/>
                </a:lnTo>
                <a:lnTo>
                  <a:pt x="2012" y="3102"/>
                </a:lnTo>
                <a:lnTo>
                  <a:pt x="2019" y="3103"/>
                </a:lnTo>
                <a:lnTo>
                  <a:pt x="2026" y="3102"/>
                </a:lnTo>
                <a:lnTo>
                  <a:pt x="2039" y="3095"/>
                </a:lnTo>
                <a:lnTo>
                  <a:pt x="2052" y="3086"/>
                </a:lnTo>
                <a:lnTo>
                  <a:pt x="2059" y="3082"/>
                </a:lnTo>
                <a:lnTo>
                  <a:pt x="2068" y="3080"/>
                </a:lnTo>
                <a:lnTo>
                  <a:pt x="2092" y="3079"/>
                </a:lnTo>
                <a:lnTo>
                  <a:pt x="2117" y="3083"/>
                </a:lnTo>
                <a:lnTo>
                  <a:pt x="2128" y="3086"/>
                </a:lnTo>
                <a:lnTo>
                  <a:pt x="2140" y="3086"/>
                </a:lnTo>
                <a:lnTo>
                  <a:pt x="2163" y="3087"/>
                </a:lnTo>
                <a:lnTo>
                  <a:pt x="2185" y="3089"/>
                </a:lnTo>
                <a:lnTo>
                  <a:pt x="2205" y="3092"/>
                </a:lnTo>
                <a:lnTo>
                  <a:pt x="2239" y="3102"/>
                </a:lnTo>
                <a:lnTo>
                  <a:pt x="2256" y="3110"/>
                </a:lnTo>
                <a:lnTo>
                  <a:pt x="2262" y="3112"/>
                </a:lnTo>
                <a:lnTo>
                  <a:pt x="2271" y="3110"/>
                </a:lnTo>
                <a:lnTo>
                  <a:pt x="2274" y="3105"/>
                </a:lnTo>
                <a:lnTo>
                  <a:pt x="2278" y="3099"/>
                </a:lnTo>
                <a:lnTo>
                  <a:pt x="2280" y="3092"/>
                </a:lnTo>
                <a:lnTo>
                  <a:pt x="2287" y="3072"/>
                </a:lnTo>
                <a:lnTo>
                  <a:pt x="2305" y="3033"/>
                </a:lnTo>
                <a:lnTo>
                  <a:pt x="2317" y="3014"/>
                </a:lnTo>
                <a:lnTo>
                  <a:pt x="2314" y="3001"/>
                </a:lnTo>
                <a:lnTo>
                  <a:pt x="2317" y="2974"/>
                </a:lnTo>
                <a:lnTo>
                  <a:pt x="2321" y="2961"/>
                </a:lnTo>
                <a:lnTo>
                  <a:pt x="2324" y="2958"/>
                </a:lnTo>
                <a:lnTo>
                  <a:pt x="2326" y="2953"/>
                </a:lnTo>
                <a:lnTo>
                  <a:pt x="2330" y="2945"/>
                </a:lnTo>
                <a:lnTo>
                  <a:pt x="2327" y="2936"/>
                </a:lnTo>
                <a:lnTo>
                  <a:pt x="2318" y="2925"/>
                </a:lnTo>
                <a:lnTo>
                  <a:pt x="2310" y="2913"/>
                </a:lnTo>
                <a:lnTo>
                  <a:pt x="2300" y="2902"/>
                </a:lnTo>
                <a:lnTo>
                  <a:pt x="2288" y="2893"/>
                </a:lnTo>
                <a:lnTo>
                  <a:pt x="2278" y="2886"/>
                </a:lnTo>
                <a:lnTo>
                  <a:pt x="2267" y="2881"/>
                </a:lnTo>
                <a:lnTo>
                  <a:pt x="2248" y="2876"/>
                </a:lnTo>
                <a:lnTo>
                  <a:pt x="2229" y="2868"/>
                </a:lnTo>
                <a:lnTo>
                  <a:pt x="2219" y="2863"/>
                </a:lnTo>
                <a:lnTo>
                  <a:pt x="2215" y="2851"/>
                </a:lnTo>
                <a:lnTo>
                  <a:pt x="2212" y="2842"/>
                </a:lnTo>
                <a:lnTo>
                  <a:pt x="2209" y="2832"/>
                </a:lnTo>
                <a:lnTo>
                  <a:pt x="2200" y="2821"/>
                </a:lnTo>
                <a:lnTo>
                  <a:pt x="2189" y="2814"/>
                </a:lnTo>
                <a:lnTo>
                  <a:pt x="2182" y="2809"/>
                </a:lnTo>
                <a:lnTo>
                  <a:pt x="2174" y="2805"/>
                </a:lnTo>
                <a:lnTo>
                  <a:pt x="2159" y="2791"/>
                </a:lnTo>
                <a:lnTo>
                  <a:pt x="2141" y="2757"/>
                </a:lnTo>
                <a:lnTo>
                  <a:pt x="2137" y="2739"/>
                </a:lnTo>
                <a:lnTo>
                  <a:pt x="2137" y="2727"/>
                </a:lnTo>
                <a:lnTo>
                  <a:pt x="2146" y="2706"/>
                </a:lnTo>
                <a:lnTo>
                  <a:pt x="2156" y="2697"/>
                </a:lnTo>
                <a:lnTo>
                  <a:pt x="2162" y="2691"/>
                </a:lnTo>
                <a:lnTo>
                  <a:pt x="2166" y="2687"/>
                </a:lnTo>
                <a:lnTo>
                  <a:pt x="2182" y="2672"/>
                </a:lnTo>
                <a:lnTo>
                  <a:pt x="2218" y="2652"/>
                </a:lnTo>
                <a:lnTo>
                  <a:pt x="2238" y="2647"/>
                </a:lnTo>
                <a:lnTo>
                  <a:pt x="2245" y="2647"/>
                </a:lnTo>
                <a:lnTo>
                  <a:pt x="2252" y="2649"/>
                </a:lnTo>
                <a:lnTo>
                  <a:pt x="2267" y="2655"/>
                </a:lnTo>
                <a:lnTo>
                  <a:pt x="2285" y="2675"/>
                </a:lnTo>
                <a:lnTo>
                  <a:pt x="2290" y="2688"/>
                </a:lnTo>
                <a:lnTo>
                  <a:pt x="2294" y="2706"/>
                </a:lnTo>
                <a:lnTo>
                  <a:pt x="2294" y="2723"/>
                </a:lnTo>
                <a:lnTo>
                  <a:pt x="2294" y="2724"/>
                </a:lnTo>
                <a:lnTo>
                  <a:pt x="2295" y="2724"/>
                </a:lnTo>
                <a:lnTo>
                  <a:pt x="2300" y="2729"/>
                </a:lnTo>
                <a:lnTo>
                  <a:pt x="2311" y="2729"/>
                </a:lnTo>
                <a:lnTo>
                  <a:pt x="2318" y="2724"/>
                </a:lnTo>
                <a:lnTo>
                  <a:pt x="2327" y="2716"/>
                </a:lnTo>
                <a:lnTo>
                  <a:pt x="2331" y="2704"/>
                </a:lnTo>
                <a:lnTo>
                  <a:pt x="2333" y="2701"/>
                </a:lnTo>
                <a:lnTo>
                  <a:pt x="2334" y="2698"/>
                </a:lnTo>
                <a:lnTo>
                  <a:pt x="2340" y="2693"/>
                </a:lnTo>
                <a:lnTo>
                  <a:pt x="2353" y="2685"/>
                </a:lnTo>
                <a:lnTo>
                  <a:pt x="2360" y="2684"/>
                </a:lnTo>
                <a:lnTo>
                  <a:pt x="2363" y="2683"/>
                </a:lnTo>
                <a:lnTo>
                  <a:pt x="2367" y="2681"/>
                </a:lnTo>
                <a:lnTo>
                  <a:pt x="2372" y="2680"/>
                </a:lnTo>
                <a:lnTo>
                  <a:pt x="2376" y="2675"/>
                </a:lnTo>
                <a:lnTo>
                  <a:pt x="2372" y="2668"/>
                </a:lnTo>
                <a:lnTo>
                  <a:pt x="2315" y="2651"/>
                </a:lnTo>
                <a:lnTo>
                  <a:pt x="2261" y="2632"/>
                </a:lnTo>
                <a:lnTo>
                  <a:pt x="2245" y="2623"/>
                </a:lnTo>
                <a:lnTo>
                  <a:pt x="2232" y="2612"/>
                </a:lnTo>
                <a:lnTo>
                  <a:pt x="2223" y="2602"/>
                </a:lnTo>
                <a:lnTo>
                  <a:pt x="2212" y="2595"/>
                </a:lnTo>
                <a:lnTo>
                  <a:pt x="2179" y="2575"/>
                </a:lnTo>
                <a:lnTo>
                  <a:pt x="2144" y="2554"/>
                </a:lnTo>
                <a:lnTo>
                  <a:pt x="2140" y="2551"/>
                </a:lnTo>
                <a:lnTo>
                  <a:pt x="2136" y="2547"/>
                </a:lnTo>
                <a:lnTo>
                  <a:pt x="2131" y="2541"/>
                </a:lnTo>
                <a:lnTo>
                  <a:pt x="2124" y="2536"/>
                </a:lnTo>
                <a:lnTo>
                  <a:pt x="2120" y="2540"/>
                </a:lnTo>
                <a:lnTo>
                  <a:pt x="2114" y="2541"/>
                </a:lnTo>
                <a:lnTo>
                  <a:pt x="2105" y="2541"/>
                </a:lnTo>
                <a:lnTo>
                  <a:pt x="2098" y="2537"/>
                </a:lnTo>
                <a:lnTo>
                  <a:pt x="2094" y="2533"/>
                </a:lnTo>
                <a:lnTo>
                  <a:pt x="2092" y="2524"/>
                </a:lnTo>
                <a:lnTo>
                  <a:pt x="2095" y="2518"/>
                </a:lnTo>
                <a:lnTo>
                  <a:pt x="2095" y="2515"/>
                </a:lnTo>
                <a:lnTo>
                  <a:pt x="2098" y="2514"/>
                </a:lnTo>
                <a:lnTo>
                  <a:pt x="2105" y="2513"/>
                </a:lnTo>
                <a:lnTo>
                  <a:pt x="2114" y="2513"/>
                </a:lnTo>
                <a:lnTo>
                  <a:pt x="2118" y="2513"/>
                </a:lnTo>
                <a:lnTo>
                  <a:pt x="2120" y="2511"/>
                </a:lnTo>
                <a:lnTo>
                  <a:pt x="2123" y="2494"/>
                </a:lnTo>
                <a:lnTo>
                  <a:pt x="2120" y="2461"/>
                </a:lnTo>
                <a:lnTo>
                  <a:pt x="2115" y="2443"/>
                </a:lnTo>
                <a:lnTo>
                  <a:pt x="2113" y="2439"/>
                </a:lnTo>
                <a:lnTo>
                  <a:pt x="2110" y="2436"/>
                </a:lnTo>
                <a:lnTo>
                  <a:pt x="2105" y="2432"/>
                </a:lnTo>
                <a:lnTo>
                  <a:pt x="2103" y="2410"/>
                </a:lnTo>
                <a:lnTo>
                  <a:pt x="2104" y="2387"/>
                </a:lnTo>
                <a:lnTo>
                  <a:pt x="2105" y="2376"/>
                </a:lnTo>
                <a:lnTo>
                  <a:pt x="2110" y="2366"/>
                </a:lnTo>
                <a:lnTo>
                  <a:pt x="2124" y="2332"/>
                </a:lnTo>
                <a:lnTo>
                  <a:pt x="2140" y="2299"/>
                </a:lnTo>
                <a:lnTo>
                  <a:pt x="2147" y="2288"/>
                </a:lnTo>
                <a:lnTo>
                  <a:pt x="2154" y="2275"/>
                </a:lnTo>
                <a:lnTo>
                  <a:pt x="2170" y="2247"/>
                </a:lnTo>
                <a:lnTo>
                  <a:pt x="2215" y="2200"/>
                </a:lnTo>
                <a:lnTo>
                  <a:pt x="2244" y="2181"/>
                </a:lnTo>
                <a:lnTo>
                  <a:pt x="2291" y="2152"/>
                </a:lnTo>
                <a:lnTo>
                  <a:pt x="2392" y="2102"/>
                </a:lnTo>
                <a:lnTo>
                  <a:pt x="2444" y="2079"/>
                </a:lnTo>
                <a:lnTo>
                  <a:pt x="2455" y="2076"/>
                </a:lnTo>
                <a:lnTo>
                  <a:pt x="2467" y="2075"/>
                </a:lnTo>
                <a:lnTo>
                  <a:pt x="2474" y="2075"/>
                </a:lnTo>
                <a:lnTo>
                  <a:pt x="2482" y="2076"/>
                </a:lnTo>
                <a:lnTo>
                  <a:pt x="2495" y="2080"/>
                </a:lnTo>
                <a:lnTo>
                  <a:pt x="2508" y="2085"/>
                </a:lnTo>
                <a:lnTo>
                  <a:pt x="2516" y="2086"/>
                </a:lnTo>
                <a:lnTo>
                  <a:pt x="2523" y="2088"/>
                </a:lnTo>
                <a:lnTo>
                  <a:pt x="2533" y="2089"/>
                </a:lnTo>
                <a:lnTo>
                  <a:pt x="2547" y="2102"/>
                </a:lnTo>
                <a:lnTo>
                  <a:pt x="2550" y="2111"/>
                </a:lnTo>
                <a:lnTo>
                  <a:pt x="2552" y="2119"/>
                </a:lnTo>
                <a:lnTo>
                  <a:pt x="2553" y="2128"/>
                </a:lnTo>
                <a:lnTo>
                  <a:pt x="2554" y="2139"/>
                </a:lnTo>
                <a:lnTo>
                  <a:pt x="2562" y="2149"/>
                </a:lnTo>
                <a:lnTo>
                  <a:pt x="2563" y="2149"/>
                </a:lnTo>
                <a:lnTo>
                  <a:pt x="2564" y="2149"/>
                </a:lnTo>
                <a:lnTo>
                  <a:pt x="2566" y="2149"/>
                </a:lnTo>
                <a:lnTo>
                  <a:pt x="2567" y="2148"/>
                </a:lnTo>
                <a:lnTo>
                  <a:pt x="2569" y="2148"/>
                </a:lnTo>
                <a:lnTo>
                  <a:pt x="2569" y="2148"/>
                </a:lnTo>
                <a:lnTo>
                  <a:pt x="2570" y="2147"/>
                </a:lnTo>
                <a:lnTo>
                  <a:pt x="2570" y="2147"/>
                </a:lnTo>
                <a:lnTo>
                  <a:pt x="2572" y="2147"/>
                </a:lnTo>
                <a:lnTo>
                  <a:pt x="2572" y="2138"/>
                </a:lnTo>
                <a:lnTo>
                  <a:pt x="2582" y="2125"/>
                </a:lnTo>
                <a:lnTo>
                  <a:pt x="2590" y="2122"/>
                </a:lnTo>
                <a:lnTo>
                  <a:pt x="2599" y="2119"/>
                </a:lnTo>
                <a:lnTo>
                  <a:pt x="2608" y="2122"/>
                </a:lnTo>
                <a:lnTo>
                  <a:pt x="2613" y="2125"/>
                </a:lnTo>
                <a:lnTo>
                  <a:pt x="2619" y="2135"/>
                </a:lnTo>
                <a:lnTo>
                  <a:pt x="2618" y="2142"/>
                </a:lnTo>
                <a:lnTo>
                  <a:pt x="2618" y="2144"/>
                </a:lnTo>
                <a:lnTo>
                  <a:pt x="2616" y="2145"/>
                </a:lnTo>
                <a:lnTo>
                  <a:pt x="2608" y="2157"/>
                </a:lnTo>
                <a:lnTo>
                  <a:pt x="2603" y="2170"/>
                </a:lnTo>
                <a:lnTo>
                  <a:pt x="2612" y="2177"/>
                </a:lnTo>
                <a:lnTo>
                  <a:pt x="2621" y="2184"/>
                </a:lnTo>
                <a:lnTo>
                  <a:pt x="2623" y="2190"/>
                </a:lnTo>
                <a:lnTo>
                  <a:pt x="2626" y="2197"/>
                </a:lnTo>
                <a:lnTo>
                  <a:pt x="2631" y="2213"/>
                </a:lnTo>
                <a:lnTo>
                  <a:pt x="2635" y="2229"/>
                </a:lnTo>
                <a:lnTo>
                  <a:pt x="2636" y="2229"/>
                </a:lnTo>
                <a:lnTo>
                  <a:pt x="2654" y="2249"/>
                </a:lnTo>
                <a:lnTo>
                  <a:pt x="2677" y="2298"/>
                </a:lnTo>
                <a:lnTo>
                  <a:pt x="2684" y="2324"/>
                </a:lnTo>
                <a:lnTo>
                  <a:pt x="2685" y="2330"/>
                </a:lnTo>
                <a:lnTo>
                  <a:pt x="2687" y="2335"/>
                </a:lnTo>
                <a:lnTo>
                  <a:pt x="2691" y="2351"/>
                </a:lnTo>
                <a:lnTo>
                  <a:pt x="2697" y="2366"/>
                </a:lnTo>
                <a:lnTo>
                  <a:pt x="2700" y="2373"/>
                </a:lnTo>
                <a:lnTo>
                  <a:pt x="2698" y="2380"/>
                </a:lnTo>
                <a:lnTo>
                  <a:pt x="2694" y="2400"/>
                </a:lnTo>
                <a:lnTo>
                  <a:pt x="2693" y="2419"/>
                </a:lnTo>
                <a:lnTo>
                  <a:pt x="2691" y="2430"/>
                </a:lnTo>
                <a:lnTo>
                  <a:pt x="2693" y="2442"/>
                </a:lnTo>
                <a:lnTo>
                  <a:pt x="2703" y="2446"/>
                </a:lnTo>
                <a:lnTo>
                  <a:pt x="2713" y="2451"/>
                </a:lnTo>
                <a:lnTo>
                  <a:pt x="2718" y="2455"/>
                </a:lnTo>
                <a:lnTo>
                  <a:pt x="2723" y="2459"/>
                </a:lnTo>
                <a:lnTo>
                  <a:pt x="2726" y="2461"/>
                </a:lnTo>
                <a:lnTo>
                  <a:pt x="2726" y="2462"/>
                </a:lnTo>
                <a:lnTo>
                  <a:pt x="2803" y="2459"/>
                </a:lnTo>
                <a:lnTo>
                  <a:pt x="2881" y="2458"/>
                </a:lnTo>
                <a:lnTo>
                  <a:pt x="2914" y="2459"/>
                </a:lnTo>
                <a:lnTo>
                  <a:pt x="2946" y="2464"/>
                </a:lnTo>
                <a:lnTo>
                  <a:pt x="2972" y="2466"/>
                </a:lnTo>
                <a:lnTo>
                  <a:pt x="2998" y="2462"/>
                </a:lnTo>
                <a:lnTo>
                  <a:pt x="3000" y="2461"/>
                </a:lnTo>
                <a:lnTo>
                  <a:pt x="3003" y="2462"/>
                </a:lnTo>
                <a:lnTo>
                  <a:pt x="3009" y="2465"/>
                </a:lnTo>
                <a:lnTo>
                  <a:pt x="3016" y="2477"/>
                </a:lnTo>
                <a:lnTo>
                  <a:pt x="3016" y="2484"/>
                </a:lnTo>
                <a:lnTo>
                  <a:pt x="3015" y="2498"/>
                </a:lnTo>
                <a:lnTo>
                  <a:pt x="3024" y="2523"/>
                </a:lnTo>
                <a:lnTo>
                  <a:pt x="3031" y="2533"/>
                </a:lnTo>
                <a:lnTo>
                  <a:pt x="3038" y="2541"/>
                </a:lnTo>
                <a:lnTo>
                  <a:pt x="3049" y="2554"/>
                </a:lnTo>
                <a:lnTo>
                  <a:pt x="3064" y="2582"/>
                </a:lnTo>
                <a:lnTo>
                  <a:pt x="3067" y="2598"/>
                </a:lnTo>
                <a:lnTo>
                  <a:pt x="3068" y="2603"/>
                </a:lnTo>
                <a:lnTo>
                  <a:pt x="3070" y="2609"/>
                </a:lnTo>
                <a:lnTo>
                  <a:pt x="3055" y="2636"/>
                </a:lnTo>
                <a:lnTo>
                  <a:pt x="3045" y="2665"/>
                </a:lnTo>
                <a:lnTo>
                  <a:pt x="3042" y="2671"/>
                </a:lnTo>
                <a:lnTo>
                  <a:pt x="3039" y="2677"/>
                </a:lnTo>
                <a:lnTo>
                  <a:pt x="3029" y="2694"/>
                </a:lnTo>
                <a:lnTo>
                  <a:pt x="3003" y="2721"/>
                </a:lnTo>
                <a:lnTo>
                  <a:pt x="2988" y="2733"/>
                </a:lnTo>
                <a:lnTo>
                  <a:pt x="2980" y="2740"/>
                </a:lnTo>
                <a:lnTo>
                  <a:pt x="2979" y="2749"/>
                </a:lnTo>
                <a:lnTo>
                  <a:pt x="2983" y="2757"/>
                </a:lnTo>
                <a:lnTo>
                  <a:pt x="2992" y="2762"/>
                </a:lnTo>
                <a:lnTo>
                  <a:pt x="3012" y="2766"/>
                </a:lnTo>
                <a:lnTo>
                  <a:pt x="3035" y="2765"/>
                </a:lnTo>
                <a:lnTo>
                  <a:pt x="3038" y="2765"/>
                </a:lnTo>
                <a:lnTo>
                  <a:pt x="3042" y="2766"/>
                </a:lnTo>
                <a:lnTo>
                  <a:pt x="3045" y="2768"/>
                </a:lnTo>
                <a:lnTo>
                  <a:pt x="3049" y="2769"/>
                </a:lnTo>
                <a:lnTo>
                  <a:pt x="3062" y="2773"/>
                </a:lnTo>
                <a:lnTo>
                  <a:pt x="3090" y="2769"/>
                </a:lnTo>
                <a:lnTo>
                  <a:pt x="3104" y="2762"/>
                </a:lnTo>
                <a:lnTo>
                  <a:pt x="3120" y="2750"/>
                </a:lnTo>
                <a:lnTo>
                  <a:pt x="3134" y="2734"/>
                </a:lnTo>
                <a:lnTo>
                  <a:pt x="3142" y="2724"/>
                </a:lnTo>
                <a:lnTo>
                  <a:pt x="3152" y="2716"/>
                </a:lnTo>
                <a:lnTo>
                  <a:pt x="3166" y="2703"/>
                </a:lnTo>
                <a:lnTo>
                  <a:pt x="3183" y="2694"/>
                </a:lnTo>
                <a:lnTo>
                  <a:pt x="3188" y="2693"/>
                </a:lnTo>
                <a:lnTo>
                  <a:pt x="3193" y="2693"/>
                </a:lnTo>
                <a:lnTo>
                  <a:pt x="3218" y="2694"/>
                </a:lnTo>
                <a:lnTo>
                  <a:pt x="3262" y="2707"/>
                </a:lnTo>
                <a:lnTo>
                  <a:pt x="3283" y="2719"/>
                </a:lnTo>
                <a:lnTo>
                  <a:pt x="3293" y="2723"/>
                </a:lnTo>
                <a:lnTo>
                  <a:pt x="3304" y="2723"/>
                </a:lnTo>
                <a:lnTo>
                  <a:pt x="3316" y="2721"/>
                </a:lnTo>
                <a:lnTo>
                  <a:pt x="3326" y="2719"/>
                </a:lnTo>
                <a:lnTo>
                  <a:pt x="3329" y="2719"/>
                </a:lnTo>
                <a:lnTo>
                  <a:pt x="3331" y="2719"/>
                </a:lnTo>
                <a:lnTo>
                  <a:pt x="3340" y="2719"/>
                </a:lnTo>
                <a:lnTo>
                  <a:pt x="3349" y="2719"/>
                </a:lnTo>
                <a:lnTo>
                  <a:pt x="3356" y="2719"/>
                </a:lnTo>
                <a:lnTo>
                  <a:pt x="3363" y="2719"/>
                </a:lnTo>
                <a:lnTo>
                  <a:pt x="3353" y="2697"/>
                </a:lnTo>
                <a:lnTo>
                  <a:pt x="3340" y="2677"/>
                </a:lnTo>
                <a:lnTo>
                  <a:pt x="3337" y="2671"/>
                </a:lnTo>
                <a:lnTo>
                  <a:pt x="3336" y="2665"/>
                </a:lnTo>
                <a:lnTo>
                  <a:pt x="3333" y="2644"/>
                </a:lnTo>
                <a:lnTo>
                  <a:pt x="3340" y="2622"/>
                </a:lnTo>
                <a:lnTo>
                  <a:pt x="3342" y="2622"/>
                </a:lnTo>
                <a:lnTo>
                  <a:pt x="3352" y="2609"/>
                </a:lnTo>
                <a:lnTo>
                  <a:pt x="3379" y="2590"/>
                </a:lnTo>
                <a:lnTo>
                  <a:pt x="3395" y="2583"/>
                </a:lnTo>
                <a:lnTo>
                  <a:pt x="3402" y="2580"/>
                </a:lnTo>
                <a:lnTo>
                  <a:pt x="3411" y="2579"/>
                </a:lnTo>
                <a:lnTo>
                  <a:pt x="3413" y="2579"/>
                </a:lnTo>
                <a:lnTo>
                  <a:pt x="3416" y="2579"/>
                </a:lnTo>
                <a:lnTo>
                  <a:pt x="3449" y="2580"/>
                </a:lnTo>
                <a:lnTo>
                  <a:pt x="3483" y="2585"/>
                </a:lnTo>
                <a:lnTo>
                  <a:pt x="3483" y="2586"/>
                </a:lnTo>
                <a:lnTo>
                  <a:pt x="3494" y="2595"/>
                </a:lnTo>
                <a:lnTo>
                  <a:pt x="3504" y="2605"/>
                </a:lnTo>
                <a:lnTo>
                  <a:pt x="3508" y="2609"/>
                </a:lnTo>
                <a:lnTo>
                  <a:pt x="3513" y="2612"/>
                </a:lnTo>
                <a:lnTo>
                  <a:pt x="3517" y="2613"/>
                </a:lnTo>
                <a:lnTo>
                  <a:pt x="3521" y="2612"/>
                </a:lnTo>
                <a:lnTo>
                  <a:pt x="3524" y="2611"/>
                </a:lnTo>
                <a:lnTo>
                  <a:pt x="3526" y="2609"/>
                </a:lnTo>
                <a:lnTo>
                  <a:pt x="3533" y="2605"/>
                </a:lnTo>
                <a:lnTo>
                  <a:pt x="3539" y="2598"/>
                </a:lnTo>
                <a:lnTo>
                  <a:pt x="3543" y="2595"/>
                </a:lnTo>
                <a:lnTo>
                  <a:pt x="3549" y="2592"/>
                </a:lnTo>
                <a:lnTo>
                  <a:pt x="3560" y="2589"/>
                </a:lnTo>
                <a:lnTo>
                  <a:pt x="3573" y="2590"/>
                </a:lnTo>
                <a:lnTo>
                  <a:pt x="3588" y="2593"/>
                </a:lnTo>
                <a:lnTo>
                  <a:pt x="3601" y="2595"/>
                </a:lnTo>
                <a:lnTo>
                  <a:pt x="3605" y="2596"/>
                </a:lnTo>
                <a:lnTo>
                  <a:pt x="3609" y="2598"/>
                </a:lnTo>
                <a:lnTo>
                  <a:pt x="3621" y="2605"/>
                </a:lnTo>
                <a:lnTo>
                  <a:pt x="3629" y="2616"/>
                </a:lnTo>
                <a:lnTo>
                  <a:pt x="3631" y="2621"/>
                </a:lnTo>
                <a:lnTo>
                  <a:pt x="3637" y="2623"/>
                </a:lnTo>
                <a:lnTo>
                  <a:pt x="3639" y="2623"/>
                </a:lnTo>
                <a:lnTo>
                  <a:pt x="3644" y="2622"/>
                </a:lnTo>
                <a:lnTo>
                  <a:pt x="3651" y="2615"/>
                </a:lnTo>
                <a:lnTo>
                  <a:pt x="3658" y="2606"/>
                </a:lnTo>
                <a:lnTo>
                  <a:pt x="3665" y="2599"/>
                </a:lnTo>
                <a:lnTo>
                  <a:pt x="3673" y="2590"/>
                </a:lnTo>
                <a:lnTo>
                  <a:pt x="3671" y="2580"/>
                </a:lnTo>
                <a:lnTo>
                  <a:pt x="3665" y="2570"/>
                </a:lnTo>
                <a:lnTo>
                  <a:pt x="3662" y="2563"/>
                </a:lnTo>
                <a:lnTo>
                  <a:pt x="3660" y="2554"/>
                </a:lnTo>
                <a:lnTo>
                  <a:pt x="3658" y="2541"/>
                </a:lnTo>
                <a:lnTo>
                  <a:pt x="3661" y="2515"/>
                </a:lnTo>
                <a:lnTo>
                  <a:pt x="3667" y="2502"/>
                </a:lnTo>
                <a:lnTo>
                  <a:pt x="3667" y="2502"/>
                </a:lnTo>
                <a:lnTo>
                  <a:pt x="3680" y="2487"/>
                </a:lnTo>
                <a:lnTo>
                  <a:pt x="3713" y="2464"/>
                </a:lnTo>
                <a:lnTo>
                  <a:pt x="3732" y="2458"/>
                </a:lnTo>
                <a:lnTo>
                  <a:pt x="3739" y="2456"/>
                </a:lnTo>
                <a:lnTo>
                  <a:pt x="3744" y="2455"/>
                </a:lnTo>
                <a:lnTo>
                  <a:pt x="3762" y="2455"/>
                </a:lnTo>
                <a:lnTo>
                  <a:pt x="3788" y="2469"/>
                </a:lnTo>
                <a:lnTo>
                  <a:pt x="3796" y="2481"/>
                </a:lnTo>
                <a:lnTo>
                  <a:pt x="3799" y="2488"/>
                </a:lnTo>
                <a:lnTo>
                  <a:pt x="3803" y="2494"/>
                </a:lnTo>
                <a:lnTo>
                  <a:pt x="3809" y="2508"/>
                </a:lnTo>
                <a:lnTo>
                  <a:pt x="3808" y="2537"/>
                </a:lnTo>
                <a:lnTo>
                  <a:pt x="3799" y="2551"/>
                </a:lnTo>
                <a:lnTo>
                  <a:pt x="3783" y="2576"/>
                </a:lnTo>
                <a:lnTo>
                  <a:pt x="3762" y="2598"/>
                </a:lnTo>
                <a:lnTo>
                  <a:pt x="3775" y="2622"/>
                </a:lnTo>
                <a:lnTo>
                  <a:pt x="3780" y="2649"/>
                </a:lnTo>
                <a:lnTo>
                  <a:pt x="3780" y="2655"/>
                </a:lnTo>
                <a:lnTo>
                  <a:pt x="3779" y="2661"/>
                </a:lnTo>
                <a:lnTo>
                  <a:pt x="3775" y="2680"/>
                </a:lnTo>
                <a:lnTo>
                  <a:pt x="3756" y="2710"/>
                </a:lnTo>
                <a:lnTo>
                  <a:pt x="3742" y="2724"/>
                </a:lnTo>
                <a:lnTo>
                  <a:pt x="3736" y="2727"/>
                </a:lnTo>
                <a:lnTo>
                  <a:pt x="3730" y="2732"/>
                </a:lnTo>
                <a:lnTo>
                  <a:pt x="3732" y="2734"/>
                </a:lnTo>
                <a:lnTo>
                  <a:pt x="3733" y="2737"/>
                </a:lnTo>
                <a:lnTo>
                  <a:pt x="3733" y="2740"/>
                </a:lnTo>
                <a:lnTo>
                  <a:pt x="3736" y="2742"/>
                </a:lnTo>
                <a:lnTo>
                  <a:pt x="3737" y="2743"/>
                </a:lnTo>
                <a:lnTo>
                  <a:pt x="3739" y="2745"/>
                </a:lnTo>
                <a:lnTo>
                  <a:pt x="3742" y="2746"/>
                </a:lnTo>
                <a:lnTo>
                  <a:pt x="3744" y="2747"/>
                </a:lnTo>
                <a:lnTo>
                  <a:pt x="3744" y="2747"/>
                </a:lnTo>
                <a:lnTo>
                  <a:pt x="3744" y="2749"/>
                </a:lnTo>
                <a:lnTo>
                  <a:pt x="3747" y="2756"/>
                </a:lnTo>
                <a:lnTo>
                  <a:pt x="3743" y="2769"/>
                </a:lnTo>
                <a:lnTo>
                  <a:pt x="3736" y="2775"/>
                </a:lnTo>
                <a:lnTo>
                  <a:pt x="3719" y="2785"/>
                </a:lnTo>
                <a:lnTo>
                  <a:pt x="3681" y="2792"/>
                </a:lnTo>
                <a:lnTo>
                  <a:pt x="3662" y="2786"/>
                </a:lnTo>
                <a:lnTo>
                  <a:pt x="3647" y="2781"/>
                </a:lnTo>
                <a:lnTo>
                  <a:pt x="3619" y="2762"/>
                </a:lnTo>
                <a:lnTo>
                  <a:pt x="3608" y="2752"/>
                </a:lnTo>
                <a:lnTo>
                  <a:pt x="3603" y="2746"/>
                </a:lnTo>
                <a:lnTo>
                  <a:pt x="3602" y="2739"/>
                </a:lnTo>
                <a:lnTo>
                  <a:pt x="3601" y="2732"/>
                </a:lnTo>
                <a:lnTo>
                  <a:pt x="3602" y="2724"/>
                </a:lnTo>
                <a:lnTo>
                  <a:pt x="3598" y="2721"/>
                </a:lnTo>
                <a:lnTo>
                  <a:pt x="3586" y="2721"/>
                </a:lnTo>
                <a:lnTo>
                  <a:pt x="3580" y="2724"/>
                </a:lnTo>
                <a:lnTo>
                  <a:pt x="3575" y="2727"/>
                </a:lnTo>
                <a:lnTo>
                  <a:pt x="3569" y="2729"/>
                </a:lnTo>
                <a:lnTo>
                  <a:pt x="3550" y="2730"/>
                </a:lnTo>
                <a:lnTo>
                  <a:pt x="3533" y="2724"/>
                </a:lnTo>
                <a:lnTo>
                  <a:pt x="3531" y="2724"/>
                </a:lnTo>
                <a:lnTo>
                  <a:pt x="3529" y="2724"/>
                </a:lnTo>
                <a:lnTo>
                  <a:pt x="3521" y="2724"/>
                </a:lnTo>
                <a:lnTo>
                  <a:pt x="3516" y="2720"/>
                </a:lnTo>
                <a:lnTo>
                  <a:pt x="3513" y="2719"/>
                </a:lnTo>
                <a:lnTo>
                  <a:pt x="3510" y="2717"/>
                </a:lnTo>
                <a:lnTo>
                  <a:pt x="3496" y="2714"/>
                </a:lnTo>
                <a:lnTo>
                  <a:pt x="3483" y="2720"/>
                </a:lnTo>
                <a:lnTo>
                  <a:pt x="3457" y="2733"/>
                </a:lnTo>
                <a:lnTo>
                  <a:pt x="3431" y="2739"/>
                </a:lnTo>
                <a:lnTo>
                  <a:pt x="3424" y="2739"/>
                </a:lnTo>
                <a:lnTo>
                  <a:pt x="3415" y="2737"/>
                </a:lnTo>
                <a:lnTo>
                  <a:pt x="3398" y="2736"/>
                </a:lnTo>
                <a:lnTo>
                  <a:pt x="3379" y="2740"/>
                </a:lnTo>
                <a:lnTo>
                  <a:pt x="3382" y="2755"/>
                </a:lnTo>
                <a:lnTo>
                  <a:pt x="3390" y="2782"/>
                </a:lnTo>
                <a:lnTo>
                  <a:pt x="3398" y="2794"/>
                </a:lnTo>
                <a:lnTo>
                  <a:pt x="3402" y="2801"/>
                </a:lnTo>
                <a:lnTo>
                  <a:pt x="3406" y="2808"/>
                </a:lnTo>
                <a:lnTo>
                  <a:pt x="3416" y="2834"/>
                </a:lnTo>
                <a:lnTo>
                  <a:pt x="3431" y="2889"/>
                </a:lnTo>
                <a:lnTo>
                  <a:pt x="3435" y="2917"/>
                </a:lnTo>
                <a:lnTo>
                  <a:pt x="3435" y="2927"/>
                </a:lnTo>
                <a:lnTo>
                  <a:pt x="3434" y="2938"/>
                </a:lnTo>
                <a:lnTo>
                  <a:pt x="3428" y="2968"/>
                </a:lnTo>
                <a:lnTo>
                  <a:pt x="3416" y="2997"/>
                </a:lnTo>
                <a:lnTo>
                  <a:pt x="3413" y="3004"/>
                </a:lnTo>
                <a:lnTo>
                  <a:pt x="3412" y="3011"/>
                </a:lnTo>
                <a:lnTo>
                  <a:pt x="3412" y="3015"/>
                </a:lnTo>
                <a:lnTo>
                  <a:pt x="3413" y="3021"/>
                </a:lnTo>
                <a:lnTo>
                  <a:pt x="3421" y="3034"/>
                </a:lnTo>
                <a:lnTo>
                  <a:pt x="3445" y="3051"/>
                </a:lnTo>
                <a:lnTo>
                  <a:pt x="3461" y="3054"/>
                </a:lnTo>
                <a:lnTo>
                  <a:pt x="3470" y="3054"/>
                </a:lnTo>
                <a:lnTo>
                  <a:pt x="3478" y="3053"/>
                </a:lnTo>
                <a:lnTo>
                  <a:pt x="3536" y="3037"/>
                </a:lnTo>
                <a:lnTo>
                  <a:pt x="3596" y="3028"/>
                </a:lnTo>
                <a:lnTo>
                  <a:pt x="3614" y="3027"/>
                </a:lnTo>
                <a:lnTo>
                  <a:pt x="3629" y="3028"/>
                </a:lnTo>
                <a:lnTo>
                  <a:pt x="3652" y="3028"/>
                </a:lnTo>
                <a:lnTo>
                  <a:pt x="3696" y="3020"/>
                </a:lnTo>
                <a:lnTo>
                  <a:pt x="3717" y="3010"/>
                </a:lnTo>
                <a:lnTo>
                  <a:pt x="3724" y="3008"/>
                </a:lnTo>
                <a:lnTo>
                  <a:pt x="3730" y="3007"/>
                </a:lnTo>
                <a:lnTo>
                  <a:pt x="3760" y="3005"/>
                </a:lnTo>
                <a:lnTo>
                  <a:pt x="3816" y="2989"/>
                </a:lnTo>
                <a:lnTo>
                  <a:pt x="3842" y="2974"/>
                </a:lnTo>
                <a:lnTo>
                  <a:pt x="3844" y="2972"/>
                </a:lnTo>
                <a:lnTo>
                  <a:pt x="3847" y="2971"/>
                </a:lnTo>
                <a:lnTo>
                  <a:pt x="3860" y="2961"/>
                </a:lnTo>
                <a:lnTo>
                  <a:pt x="3887" y="2952"/>
                </a:lnTo>
                <a:lnTo>
                  <a:pt x="3903" y="2953"/>
                </a:lnTo>
                <a:lnTo>
                  <a:pt x="3913" y="2956"/>
                </a:lnTo>
                <a:lnTo>
                  <a:pt x="3926" y="2966"/>
                </a:lnTo>
                <a:lnTo>
                  <a:pt x="3929" y="2975"/>
                </a:lnTo>
                <a:lnTo>
                  <a:pt x="3930" y="2979"/>
                </a:lnTo>
                <a:lnTo>
                  <a:pt x="3927" y="2982"/>
                </a:lnTo>
                <a:lnTo>
                  <a:pt x="3920" y="2989"/>
                </a:lnTo>
                <a:lnTo>
                  <a:pt x="3914" y="2998"/>
                </a:lnTo>
                <a:lnTo>
                  <a:pt x="3910" y="3007"/>
                </a:lnTo>
                <a:lnTo>
                  <a:pt x="3911" y="3014"/>
                </a:lnTo>
                <a:lnTo>
                  <a:pt x="3913" y="3023"/>
                </a:lnTo>
                <a:lnTo>
                  <a:pt x="3917" y="3030"/>
                </a:lnTo>
                <a:lnTo>
                  <a:pt x="3926" y="3037"/>
                </a:lnTo>
                <a:lnTo>
                  <a:pt x="3947" y="3049"/>
                </a:lnTo>
                <a:lnTo>
                  <a:pt x="3960" y="3051"/>
                </a:lnTo>
                <a:lnTo>
                  <a:pt x="3969" y="3053"/>
                </a:lnTo>
                <a:lnTo>
                  <a:pt x="3979" y="3056"/>
                </a:lnTo>
                <a:lnTo>
                  <a:pt x="4006" y="3063"/>
                </a:lnTo>
                <a:lnTo>
                  <a:pt x="4035" y="3070"/>
                </a:lnTo>
                <a:lnTo>
                  <a:pt x="4044" y="3073"/>
                </a:lnTo>
                <a:lnTo>
                  <a:pt x="4051" y="3079"/>
                </a:lnTo>
                <a:lnTo>
                  <a:pt x="4055" y="3085"/>
                </a:lnTo>
                <a:lnTo>
                  <a:pt x="4055" y="3096"/>
                </a:lnTo>
                <a:lnTo>
                  <a:pt x="4054" y="3102"/>
                </a:lnTo>
                <a:lnTo>
                  <a:pt x="4048" y="3110"/>
                </a:lnTo>
                <a:lnTo>
                  <a:pt x="4041" y="3118"/>
                </a:lnTo>
                <a:lnTo>
                  <a:pt x="4032" y="3125"/>
                </a:lnTo>
                <a:lnTo>
                  <a:pt x="4025" y="3144"/>
                </a:lnTo>
                <a:lnTo>
                  <a:pt x="4027" y="3154"/>
                </a:lnTo>
                <a:lnTo>
                  <a:pt x="4031" y="3168"/>
                </a:lnTo>
                <a:lnTo>
                  <a:pt x="4042" y="3181"/>
                </a:lnTo>
                <a:lnTo>
                  <a:pt x="4047" y="3184"/>
                </a:lnTo>
                <a:lnTo>
                  <a:pt x="4050" y="3190"/>
                </a:lnTo>
                <a:lnTo>
                  <a:pt x="4051" y="3204"/>
                </a:lnTo>
                <a:lnTo>
                  <a:pt x="4045" y="3217"/>
                </a:lnTo>
                <a:lnTo>
                  <a:pt x="4039" y="3224"/>
                </a:lnTo>
                <a:lnTo>
                  <a:pt x="4034" y="3231"/>
                </a:lnTo>
                <a:lnTo>
                  <a:pt x="4029" y="3237"/>
                </a:lnTo>
                <a:lnTo>
                  <a:pt x="4027" y="3243"/>
                </a:lnTo>
                <a:lnTo>
                  <a:pt x="4018" y="3259"/>
                </a:lnTo>
                <a:lnTo>
                  <a:pt x="4009" y="3293"/>
                </a:lnTo>
                <a:lnTo>
                  <a:pt x="4009" y="3311"/>
                </a:lnTo>
                <a:lnTo>
                  <a:pt x="4012" y="3314"/>
                </a:lnTo>
                <a:lnTo>
                  <a:pt x="4014" y="3316"/>
                </a:lnTo>
                <a:lnTo>
                  <a:pt x="4016" y="3318"/>
                </a:lnTo>
                <a:lnTo>
                  <a:pt x="4016" y="3321"/>
                </a:lnTo>
                <a:lnTo>
                  <a:pt x="4018" y="3324"/>
                </a:lnTo>
                <a:lnTo>
                  <a:pt x="4019" y="3327"/>
                </a:lnTo>
                <a:lnTo>
                  <a:pt x="4019" y="3328"/>
                </a:lnTo>
                <a:lnTo>
                  <a:pt x="4019" y="3329"/>
                </a:lnTo>
                <a:lnTo>
                  <a:pt x="4011" y="3337"/>
                </a:lnTo>
                <a:lnTo>
                  <a:pt x="3999" y="3340"/>
                </a:lnTo>
                <a:lnTo>
                  <a:pt x="3993" y="3340"/>
                </a:lnTo>
                <a:lnTo>
                  <a:pt x="3986" y="3340"/>
                </a:lnTo>
                <a:lnTo>
                  <a:pt x="3973" y="3340"/>
                </a:lnTo>
                <a:lnTo>
                  <a:pt x="3960" y="3338"/>
                </a:lnTo>
                <a:lnTo>
                  <a:pt x="3934" y="3347"/>
                </a:lnTo>
                <a:lnTo>
                  <a:pt x="3913" y="3361"/>
                </a:lnTo>
                <a:lnTo>
                  <a:pt x="3907" y="3365"/>
                </a:lnTo>
                <a:lnTo>
                  <a:pt x="3904" y="3370"/>
                </a:lnTo>
                <a:lnTo>
                  <a:pt x="3888" y="3391"/>
                </a:lnTo>
                <a:lnTo>
                  <a:pt x="3880" y="3416"/>
                </a:lnTo>
                <a:lnTo>
                  <a:pt x="3851" y="3419"/>
                </a:lnTo>
                <a:lnTo>
                  <a:pt x="3821" y="3420"/>
                </a:lnTo>
                <a:lnTo>
                  <a:pt x="3808" y="3423"/>
                </a:lnTo>
                <a:lnTo>
                  <a:pt x="3796" y="3430"/>
                </a:lnTo>
                <a:lnTo>
                  <a:pt x="3789" y="3438"/>
                </a:lnTo>
                <a:lnTo>
                  <a:pt x="3788" y="3449"/>
                </a:lnTo>
                <a:lnTo>
                  <a:pt x="3788" y="3452"/>
                </a:lnTo>
                <a:lnTo>
                  <a:pt x="3786" y="3453"/>
                </a:lnTo>
                <a:lnTo>
                  <a:pt x="3783" y="3461"/>
                </a:lnTo>
                <a:lnTo>
                  <a:pt x="3772" y="3468"/>
                </a:lnTo>
                <a:lnTo>
                  <a:pt x="3765" y="3468"/>
                </a:lnTo>
                <a:lnTo>
                  <a:pt x="3762" y="3468"/>
                </a:lnTo>
                <a:lnTo>
                  <a:pt x="3759" y="3468"/>
                </a:lnTo>
                <a:lnTo>
                  <a:pt x="3740" y="3462"/>
                </a:lnTo>
                <a:lnTo>
                  <a:pt x="3700" y="3461"/>
                </a:lnTo>
                <a:lnTo>
                  <a:pt x="3680" y="3463"/>
                </a:lnTo>
                <a:lnTo>
                  <a:pt x="3668" y="3465"/>
                </a:lnTo>
                <a:lnTo>
                  <a:pt x="3657" y="3462"/>
                </a:lnTo>
                <a:lnTo>
                  <a:pt x="3629" y="3455"/>
                </a:lnTo>
                <a:lnTo>
                  <a:pt x="3608" y="3440"/>
                </a:lnTo>
                <a:lnTo>
                  <a:pt x="3593" y="3429"/>
                </a:lnTo>
                <a:lnTo>
                  <a:pt x="3579" y="3420"/>
                </a:lnTo>
                <a:lnTo>
                  <a:pt x="3573" y="3417"/>
                </a:lnTo>
                <a:lnTo>
                  <a:pt x="3567" y="3416"/>
                </a:lnTo>
                <a:lnTo>
                  <a:pt x="3557" y="3416"/>
                </a:lnTo>
                <a:lnTo>
                  <a:pt x="3549" y="3422"/>
                </a:lnTo>
                <a:lnTo>
                  <a:pt x="3521" y="3443"/>
                </a:lnTo>
                <a:lnTo>
                  <a:pt x="3494" y="3465"/>
                </a:lnTo>
                <a:lnTo>
                  <a:pt x="3490" y="3469"/>
                </a:lnTo>
                <a:lnTo>
                  <a:pt x="3484" y="3472"/>
                </a:lnTo>
                <a:lnTo>
                  <a:pt x="3462" y="3485"/>
                </a:lnTo>
                <a:lnTo>
                  <a:pt x="3438" y="3494"/>
                </a:lnTo>
                <a:lnTo>
                  <a:pt x="3435" y="3495"/>
                </a:lnTo>
                <a:lnTo>
                  <a:pt x="3432" y="3498"/>
                </a:lnTo>
                <a:lnTo>
                  <a:pt x="3431" y="3501"/>
                </a:lnTo>
                <a:lnTo>
                  <a:pt x="3429" y="3504"/>
                </a:lnTo>
                <a:lnTo>
                  <a:pt x="3434" y="3515"/>
                </a:lnTo>
                <a:lnTo>
                  <a:pt x="3447" y="3534"/>
                </a:lnTo>
                <a:lnTo>
                  <a:pt x="3457" y="3541"/>
                </a:lnTo>
                <a:lnTo>
                  <a:pt x="3467" y="3548"/>
                </a:lnTo>
                <a:lnTo>
                  <a:pt x="3477" y="3556"/>
                </a:lnTo>
                <a:lnTo>
                  <a:pt x="3494" y="3556"/>
                </a:lnTo>
                <a:lnTo>
                  <a:pt x="3521" y="3567"/>
                </a:lnTo>
                <a:lnTo>
                  <a:pt x="3531" y="3577"/>
                </a:lnTo>
                <a:lnTo>
                  <a:pt x="3543" y="3587"/>
                </a:lnTo>
                <a:lnTo>
                  <a:pt x="3555" y="3597"/>
                </a:lnTo>
                <a:lnTo>
                  <a:pt x="3566" y="3605"/>
                </a:lnTo>
                <a:lnTo>
                  <a:pt x="3576" y="3615"/>
                </a:lnTo>
                <a:lnTo>
                  <a:pt x="3586" y="3626"/>
                </a:lnTo>
                <a:lnTo>
                  <a:pt x="3595" y="3654"/>
                </a:lnTo>
                <a:lnTo>
                  <a:pt x="3593" y="3668"/>
                </a:lnTo>
                <a:lnTo>
                  <a:pt x="3590" y="3685"/>
                </a:lnTo>
                <a:lnTo>
                  <a:pt x="3583" y="3701"/>
                </a:lnTo>
                <a:lnTo>
                  <a:pt x="3573" y="3726"/>
                </a:lnTo>
                <a:lnTo>
                  <a:pt x="3559" y="3778"/>
                </a:lnTo>
                <a:lnTo>
                  <a:pt x="3556" y="3803"/>
                </a:lnTo>
                <a:lnTo>
                  <a:pt x="3555" y="3812"/>
                </a:lnTo>
                <a:lnTo>
                  <a:pt x="3552" y="3821"/>
                </a:lnTo>
                <a:lnTo>
                  <a:pt x="3546" y="3837"/>
                </a:lnTo>
                <a:lnTo>
                  <a:pt x="3526" y="3867"/>
                </a:lnTo>
                <a:lnTo>
                  <a:pt x="3511" y="3880"/>
                </a:lnTo>
                <a:close/>
                <a:moveTo>
                  <a:pt x="2606" y="3017"/>
                </a:moveTo>
                <a:lnTo>
                  <a:pt x="2606" y="3024"/>
                </a:lnTo>
                <a:lnTo>
                  <a:pt x="2598" y="3033"/>
                </a:lnTo>
                <a:lnTo>
                  <a:pt x="2590" y="3036"/>
                </a:lnTo>
                <a:lnTo>
                  <a:pt x="2583" y="3036"/>
                </a:lnTo>
                <a:lnTo>
                  <a:pt x="2572" y="3043"/>
                </a:lnTo>
                <a:lnTo>
                  <a:pt x="2566" y="3049"/>
                </a:lnTo>
                <a:lnTo>
                  <a:pt x="2559" y="3050"/>
                </a:lnTo>
                <a:lnTo>
                  <a:pt x="2549" y="3043"/>
                </a:lnTo>
                <a:lnTo>
                  <a:pt x="2549" y="3036"/>
                </a:lnTo>
                <a:lnTo>
                  <a:pt x="2550" y="3030"/>
                </a:lnTo>
                <a:lnTo>
                  <a:pt x="2554" y="3025"/>
                </a:lnTo>
                <a:lnTo>
                  <a:pt x="2554" y="3020"/>
                </a:lnTo>
                <a:lnTo>
                  <a:pt x="2549" y="3015"/>
                </a:lnTo>
                <a:lnTo>
                  <a:pt x="2543" y="3011"/>
                </a:lnTo>
                <a:lnTo>
                  <a:pt x="2534" y="2998"/>
                </a:lnTo>
                <a:lnTo>
                  <a:pt x="2533" y="2991"/>
                </a:lnTo>
                <a:lnTo>
                  <a:pt x="2518" y="2992"/>
                </a:lnTo>
                <a:lnTo>
                  <a:pt x="2508" y="2985"/>
                </a:lnTo>
                <a:lnTo>
                  <a:pt x="2498" y="2978"/>
                </a:lnTo>
                <a:lnTo>
                  <a:pt x="2490" y="2969"/>
                </a:lnTo>
                <a:lnTo>
                  <a:pt x="2490" y="2956"/>
                </a:lnTo>
                <a:lnTo>
                  <a:pt x="2501" y="2935"/>
                </a:lnTo>
                <a:lnTo>
                  <a:pt x="2513" y="2926"/>
                </a:lnTo>
                <a:lnTo>
                  <a:pt x="2514" y="2925"/>
                </a:lnTo>
                <a:lnTo>
                  <a:pt x="2521" y="2920"/>
                </a:lnTo>
                <a:lnTo>
                  <a:pt x="2537" y="2920"/>
                </a:lnTo>
                <a:lnTo>
                  <a:pt x="2546" y="2925"/>
                </a:lnTo>
                <a:lnTo>
                  <a:pt x="2552" y="2929"/>
                </a:lnTo>
                <a:lnTo>
                  <a:pt x="2556" y="2935"/>
                </a:lnTo>
                <a:lnTo>
                  <a:pt x="2562" y="2945"/>
                </a:lnTo>
                <a:lnTo>
                  <a:pt x="2563" y="2956"/>
                </a:lnTo>
                <a:lnTo>
                  <a:pt x="2563" y="2966"/>
                </a:lnTo>
                <a:lnTo>
                  <a:pt x="2567" y="2975"/>
                </a:lnTo>
                <a:lnTo>
                  <a:pt x="2572" y="2982"/>
                </a:lnTo>
                <a:lnTo>
                  <a:pt x="2576" y="2988"/>
                </a:lnTo>
                <a:lnTo>
                  <a:pt x="2577" y="2991"/>
                </a:lnTo>
                <a:lnTo>
                  <a:pt x="2577" y="2995"/>
                </a:lnTo>
                <a:lnTo>
                  <a:pt x="2586" y="3001"/>
                </a:lnTo>
                <a:lnTo>
                  <a:pt x="2598" y="3005"/>
                </a:lnTo>
                <a:lnTo>
                  <a:pt x="2600" y="3005"/>
                </a:lnTo>
                <a:lnTo>
                  <a:pt x="2602" y="3007"/>
                </a:lnTo>
                <a:lnTo>
                  <a:pt x="2605" y="3011"/>
                </a:lnTo>
                <a:lnTo>
                  <a:pt x="2606" y="3017"/>
                </a:lnTo>
                <a:close/>
                <a:moveTo>
                  <a:pt x="2531" y="3072"/>
                </a:moveTo>
                <a:lnTo>
                  <a:pt x="2537" y="3076"/>
                </a:lnTo>
                <a:lnTo>
                  <a:pt x="2541" y="3087"/>
                </a:lnTo>
                <a:lnTo>
                  <a:pt x="2541" y="3095"/>
                </a:lnTo>
                <a:lnTo>
                  <a:pt x="2540" y="3102"/>
                </a:lnTo>
                <a:lnTo>
                  <a:pt x="2530" y="3113"/>
                </a:lnTo>
                <a:lnTo>
                  <a:pt x="2521" y="3115"/>
                </a:lnTo>
                <a:lnTo>
                  <a:pt x="2518" y="3116"/>
                </a:lnTo>
                <a:lnTo>
                  <a:pt x="2516" y="3116"/>
                </a:lnTo>
                <a:lnTo>
                  <a:pt x="2504" y="3112"/>
                </a:lnTo>
                <a:lnTo>
                  <a:pt x="2495" y="3102"/>
                </a:lnTo>
                <a:lnTo>
                  <a:pt x="2495" y="3095"/>
                </a:lnTo>
                <a:lnTo>
                  <a:pt x="2497" y="3087"/>
                </a:lnTo>
                <a:lnTo>
                  <a:pt x="2497" y="3083"/>
                </a:lnTo>
                <a:lnTo>
                  <a:pt x="2498" y="3080"/>
                </a:lnTo>
                <a:lnTo>
                  <a:pt x="2504" y="3074"/>
                </a:lnTo>
                <a:lnTo>
                  <a:pt x="2516" y="3069"/>
                </a:lnTo>
                <a:lnTo>
                  <a:pt x="2524" y="3070"/>
                </a:lnTo>
                <a:lnTo>
                  <a:pt x="2528" y="3070"/>
                </a:lnTo>
                <a:lnTo>
                  <a:pt x="2531" y="3072"/>
                </a:lnTo>
                <a:close/>
                <a:moveTo>
                  <a:pt x="3724" y="3488"/>
                </a:moveTo>
                <a:lnTo>
                  <a:pt x="3734" y="3488"/>
                </a:lnTo>
                <a:lnTo>
                  <a:pt x="3742" y="3494"/>
                </a:lnTo>
                <a:lnTo>
                  <a:pt x="3740" y="3499"/>
                </a:lnTo>
                <a:lnTo>
                  <a:pt x="3734" y="3511"/>
                </a:lnTo>
                <a:lnTo>
                  <a:pt x="3729" y="3514"/>
                </a:lnTo>
                <a:lnTo>
                  <a:pt x="3724" y="3515"/>
                </a:lnTo>
                <a:lnTo>
                  <a:pt x="3719" y="3515"/>
                </a:lnTo>
                <a:lnTo>
                  <a:pt x="3716" y="3515"/>
                </a:lnTo>
                <a:lnTo>
                  <a:pt x="3711" y="3517"/>
                </a:lnTo>
                <a:lnTo>
                  <a:pt x="3698" y="3523"/>
                </a:lnTo>
                <a:lnTo>
                  <a:pt x="3685" y="3521"/>
                </a:lnTo>
                <a:lnTo>
                  <a:pt x="3688" y="3507"/>
                </a:lnTo>
                <a:lnTo>
                  <a:pt x="3707" y="3489"/>
                </a:lnTo>
                <a:lnTo>
                  <a:pt x="3724" y="3488"/>
                </a:lnTo>
                <a:close/>
                <a:moveTo>
                  <a:pt x="3969" y="3034"/>
                </a:moveTo>
                <a:lnTo>
                  <a:pt x="3969" y="3033"/>
                </a:lnTo>
                <a:lnTo>
                  <a:pt x="3973" y="3033"/>
                </a:lnTo>
                <a:lnTo>
                  <a:pt x="3973" y="3034"/>
                </a:lnTo>
                <a:lnTo>
                  <a:pt x="3969" y="3034"/>
                </a:lnTo>
                <a:close/>
                <a:moveTo>
                  <a:pt x="3985" y="2642"/>
                </a:moveTo>
                <a:lnTo>
                  <a:pt x="3969" y="2634"/>
                </a:lnTo>
                <a:lnTo>
                  <a:pt x="3952" y="2631"/>
                </a:lnTo>
                <a:lnTo>
                  <a:pt x="3936" y="2636"/>
                </a:lnTo>
                <a:lnTo>
                  <a:pt x="3906" y="2638"/>
                </a:lnTo>
                <a:lnTo>
                  <a:pt x="3891" y="2634"/>
                </a:lnTo>
                <a:lnTo>
                  <a:pt x="3881" y="2629"/>
                </a:lnTo>
                <a:lnTo>
                  <a:pt x="3873" y="2621"/>
                </a:lnTo>
                <a:lnTo>
                  <a:pt x="3865" y="2613"/>
                </a:lnTo>
                <a:lnTo>
                  <a:pt x="3864" y="2602"/>
                </a:lnTo>
                <a:lnTo>
                  <a:pt x="3862" y="2598"/>
                </a:lnTo>
                <a:lnTo>
                  <a:pt x="3860" y="2595"/>
                </a:lnTo>
                <a:lnTo>
                  <a:pt x="3868" y="2564"/>
                </a:lnTo>
                <a:lnTo>
                  <a:pt x="3881" y="2536"/>
                </a:lnTo>
                <a:lnTo>
                  <a:pt x="3886" y="2531"/>
                </a:lnTo>
                <a:lnTo>
                  <a:pt x="3890" y="2526"/>
                </a:lnTo>
                <a:lnTo>
                  <a:pt x="3904" y="2515"/>
                </a:lnTo>
                <a:lnTo>
                  <a:pt x="3933" y="2511"/>
                </a:lnTo>
                <a:lnTo>
                  <a:pt x="3949" y="2517"/>
                </a:lnTo>
                <a:lnTo>
                  <a:pt x="3963" y="2526"/>
                </a:lnTo>
                <a:lnTo>
                  <a:pt x="3976" y="2538"/>
                </a:lnTo>
                <a:lnTo>
                  <a:pt x="3988" y="2551"/>
                </a:lnTo>
                <a:lnTo>
                  <a:pt x="4002" y="2563"/>
                </a:lnTo>
                <a:lnTo>
                  <a:pt x="4002" y="2572"/>
                </a:lnTo>
                <a:lnTo>
                  <a:pt x="4011" y="2586"/>
                </a:lnTo>
                <a:lnTo>
                  <a:pt x="4018" y="2590"/>
                </a:lnTo>
                <a:lnTo>
                  <a:pt x="4035" y="2600"/>
                </a:lnTo>
                <a:lnTo>
                  <a:pt x="4058" y="2612"/>
                </a:lnTo>
                <a:lnTo>
                  <a:pt x="4083" y="2618"/>
                </a:lnTo>
                <a:lnTo>
                  <a:pt x="4111" y="2606"/>
                </a:lnTo>
                <a:lnTo>
                  <a:pt x="4137" y="2589"/>
                </a:lnTo>
                <a:lnTo>
                  <a:pt x="4145" y="2585"/>
                </a:lnTo>
                <a:lnTo>
                  <a:pt x="4152" y="2580"/>
                </a:lnTo>
                <a:lnTo>
                  <a:pt x="4179" y="2570"/>
                </a:lnTo>
                <a:lnTo>
                  <a:pt x="4208" y="2566"/>
                </a:lnTo>
                <a:lnTo>
                  <a:pt x="4240" y="2560"/>
                </a:lnTo>
                <a:lnTo>
                  <a:pt x="4283" y="2556"/>
                </a:lnTo>
                <a:lnTo>
                  <a:pt x="4366" y="2563"/>
                </a:lnTo>
                <a:lnTo>
                  <a:pt x="4405" y="2573"/>
                </a:lnTo>
                <a:lnTo>
                  <a:pt x="4424" y="2580"/>
                </a:lnTo>
                <a:lnTo>
                  <a:pt x="4442" y="2590"/>
                </a:lnTo>
                <a:lnTo>
                  <a:pt x="4458" y="2600"/>
                </a:lnTo>
                <a:lnTo>
                  <a:pt x="4481" y="2628"/>
                </a:lnTo>
                <a:lnTo>
                  <a:pt x="4490" y="2644"/>
                </a:lnTo>
                <a:lnTo>
                  <a:pt x="4497" y="2658"/>
                </a:lnTo>
                <a:lnTo>
                  <a:pt x="4500" y="2672"/>
                </a:lnTo>
                <a:lnTo>
                  <a:pt x="4506" y="2691"/>
                </a:lnTo>
                <a:lnTo>
                  <a:pt x="4507" y="2729"/>
                </a:lnTo>
                <a:lnTo>
                  <a:pt x="4506" y="2749"/>
                </a:lnTo>
                <a:lnTo>
                  <a:pt x="4503" y="2757"/>
                </a:lnTo>
                <a:lnTo>
                  <a:pt x="4500" y="2765"/>
                </a:lnTo>
                <a:lnTo>
                  <a:pt x="4487" y="2796"/>
                </a:lnTo>
                <a:lnTo>
                  <a:pt x="4445" y="2850"/>
                </a:lnTo>
                <a:lnTo>
                  <a:pt x="4417" y="2873"/>
                </a:lnTo>
                <a:lnTo>
                  <a:pt x="4378" y="2899"/>
                </a:lnTo>
                <a:lnTo>
                  <a:pt x="4333" y="2917"/>
                </a:lnTo>
                <a:lnTo>
                  <a:pt x="4311" y="2926"/>
                </a:lnTo>
                <a:lnTo>
                  <a:pt x="4267" y="2932"/>
                </a:lnTo>
                <a:lnTo>
                  <a:pt x="4244" y="2930"/>
                </a:lnTo>
                <a:lnTo>
                  <a:pt x="4232" y="2929"/>
                </a:lnTo>
                <a:lnTo>
                  <a:pt x="4221" y="2926"/>
                </a:lnTo>
                <a:lnTo>
                  <a:pt x="4188" y="2916"/>
                </a:lnTo>
                <a:lnTo>
                  <a:pt x="4157" y="2906"/>
                </a:lnTo>
                <a:lnTo>
                  <a:pt x="4155" y="2906"/>
                </a:lnTo>
                <a:lnTo>
                  <a:pt x="4153" y="2906"/>
                </a:lnTo>
                <a:lnTo>
                  <a:pt x="4147" y="2907"/>
                </a:lnTo>
                <a:lnTo>
                  <a:pt x="4145" y="2912"/>
                </a:lnTo>
                <a:lnTo>
                  <a:pt x="4133" y="2919"/>
                </a:lnTo>
                <a:lnTo>
                  <a:pt x="4120" y="2920"/>
                </a:lnTo>
                <a:lnTo>
                  <a:pt x="4111" y="2919"/>
                </a:lnTo>
                <a:lnTo>
                  <a:pt x="4101" y="2910"/>
                </a:lnTo>
                <a:lnTo>
                  <a:pt x="4100" y="2903"/>
                </a:lnTo>
                <a:lnTo>
                  <a:pt x="4100" y="2897"/>
                </a:lnTo>
                <a:lnTo>
                  <a:pt x="4101" y="2893"/>
                </a:lnTo>
                <a:lnTo>
                  <a:pt x="4106" y="2883"/>
                </a:lnTo>
                <a:lnTo>
                  <a:pt x="4104" y="2873"/>
                </a:lnTo>
                <a:lnTo>
                  <a:pt x="4103" y="2868"/>
                </a:lnTo>
                <a:lnTo>
                  <a:pt x="4100" y="2866"/>
                </a:lnTo>
                <a:lnTo>
                  <a:pt x="4087" y="2847"/>
                </a:lnTo>
                <a:lnTo>
                  <a:pt x="4070" y="2808"/>
                </a:lnTo>
                <a:lnTo>
                  <a:pt x="4065" y="2785"/>
                </a:lnTo>
                <a:lnTo>
                  <a:pt x="4063" y="2768"/>
                </a:lnTo>
                <a:lnTo>
                  <a:pt x="4058" y="2752"/>
                </a:lnTo>
                <a:lnTo>
                  <a:pt x="4055" y="2743"/>
                </a:lnTo>
                <a:lnTo>
                  <a:pt x="4054" y="2734"/>
                </a:lnTo>
                <a:lnTo>
                  <a:pt x="4048" y="2707"/>
                </a:lnTo>
                <a:lnTo>
                  <a:pt x="4044" y="2681"/>
                </a:lnTo>
                <a:lnTo>
                  <a:pt x="4015" y="2660"/>
                </a:lnTo>
                <a:lnTo>
                  <a:pt x="3985" y="2642"/>
                </a:lnTo>
                <a:close/>
                <a:moveTo>
                  <a:pt x="4157" y="3008"/>
                </a:moveTo>
                <a:lnTo>
                  <a:pt x="4157" y="3015"/>
                </a:lnTo>
                <a:lnTo>
                  <a:pt x="4153" y="3020"/>
                </a:lnTo>
                <a:lnTo>
                  <a:pt x="4147" y="3018"/>
                </a:lnTo>
                <a:lnTo>
                  <a:pt x="4147" y="3014"/>
                </a:lnTo>
                <a:lnTo>
                  <a:pt x="4152" y="3008"/>
                </a:lnTo>
                <a:lnTo>
                  <a:pt x="4156" y="3008"/>
                </a:lnTo>
                <a:lnTo>
                  <a:pt x="4157" y="3008"/>
                </a:lnTo>
                <a:lnTo>
                  <a:pt x="4157" y="3008"/>
                </a:lnTo>
                <a:close/>
                <a:moveTo>
                  <a:pt x="4134" y="3028"/>
                </a:moveTo>
                <a:lnTo>
                  <a:pt x="4134" y="3027"/>
                </a:lnTo>
                <a:lnTo>
                  <a:pt x="4136" y="3027"/>
                </a:lnTo>
                <a:lnTo>
                  <a:pt x="4140" y="3027"/>
                </a:lnTo>
                <a:lnTo>
                  <a:pt x="4143" y="3031"/>
                </a:lnTo>
                <a:lnTo>
                  <a:pt x="4142" y="3036"/>
                </a:lnTo>
                <a:lnTo>
                  <a:pt x="4139" y="3038"/>
                </a:lnTo>
                <a:lnTo>
                  <a:pt x="4132" y="3040"/>
                </a:lnTo>
                <a:lnTo>
                  <a:pt x="4127" y="3038"/>
                </a:lnTo>
                <a:lnTo>
                  <a:pt x="4127" y="3036"/>
                </a:lnTo>
                <a:lnTo>
                  <a:pt x="4129" y="3036"/>
                </a:lnTo>
                <a:lnTo>
                  <a:pt x="4132" y="3031"/>
                </a:lnTo>
                <a:lnTo>
                  <a:pt x="4134" y="3028"/>
                </a:lnTo>
                <a:close/>
                <a:moveTo>
                  <a:pt x="4051" y="3027"/>
                </a:moveTo>
                <a:lnTo>
                  <a:pt x="4044" y="3024"/>
                </a:lnTo>
                <a:lnTo>
                  <a:pt x="4038" y="3021"/>
                </a:lnTo>
                <a:lnTo>
                  <a:pt x="4031" y="3017"/>
                </a:lnTo>
                <a:lnTo>
                  <a:pt x="4024" y="3002"/>
                </a:lnTo>
                <a:lnTo>
                  <a:pt x="4022" y="2994"/>
                </a:lnTo>
                <a:lnTo>
                  <a:pt x="4022" y="2989"/>
                </a:lnTo>
                <a:lnTo>
                  <a:pt x="4027" y="2985"/>
                </a:lnTo>
                <a:lnTo>
                  <a:pt x="4028" y="2984"/>
                </a:lnTo>
                <a:lnTo>
                  <a:pt x="4031" y="2982"/>
                </a:lnTo>
                <a:lnTo>
                  <a:pt x="4031" y="2976"/>
                </a:lnTo>
                <a:lnTo>
                  <a:pt x="4035" y="2974"/>
                </a:lnTo>
                <a:lnTo>
                  <a:pt x="4039" y="2972"/>
                </a:lnTo>
                <a:lnTo>
                  <a:pt x="4044" y="2975"/>
                </a:lnTo>
                <a:lnTo>
                  <a:pt x="4045" y="2979"/>
                </a:lnTo>
                <a:lnTo>
                  <a:pt x="4045" y="2982"/>
                </a:lnTo>
                <a:lnTo>
                  <a:pt x="4045" y="2985"/>
                </a:lnTo>
                <a:lnTo>
                  <a:pt x="4045" y="2992"/>
                </a:lnTo>
                <a:lnTo>
                  <a:pt x="4054" y="3000"/>
                </a:lnTo>
                <a:lnTo>
                  <a:pt x="4061" y="3001"/>
                </a:lnTo>
                <a:lnTo>
                  <a:pt x="4065" y="3008"/>
                </a:lnTo>
                <a:lnTo>
                  <a:pt x="4065" y="3024"/>
                </a:lnTo>
                <a:lnTo>
                  <a:pt x="4063" y="3033"/>
                </a:lnTo>
                <a:lnTo>
                  <a:pt x="4057" y="3030"/>
                </a:lnTo>
                <a:lnTo>
                  <a:pt x="4051" y="3027"/>
                </a:lnTo>
                <a:close/>
                <a:moveTo>
                  <a:pt x="4093" y="2982"/>
                </a:moveTo>
                <a:lnTo>
                  <a:pt x="4086" y="2985"/>
                </a:lnTo>
                <a:lnTo>
                  <a:pt x="4078" y="2984"/>
                </a:lnTo>
                <a:lnTo>
                  <a:pt x="4077" y="2982"/>
                </a:lnTo>
                <a:lnTo>
                  <a:pt x="4074" y="2981"/>
                </a:lnTo>
                <a:lnTo>
                  <a:pt x="4067" y="2965"/>
                </a:lnTo>
                <a:lnTo>
                  <a:pt x="4058" y="2949"/>
                </a:lnTo>
                <a:lnTo>
                  <a:pt x="4058" y="2948"/>
                </a:lnTo>
                <a:lnTo>
                  <a:pt x="4057" y="2946"/>
                </a:lnTo>
                <a:lnTo>
                  <a:pt x="4050" y="2948"/>
                </a:lnTo>
                <a:lnTo>
                  <a:pt x="4041" y="2943"/>
                </a:lnTo>
                <a:lnTo>
                  <a:pt x="4038" y="2938"/>
                </a:lnTo>
                <a:lnTo>
                  <a:pt x="4034" y="2930"/>
                </a:lnTo>
                <a:lnTo>
                  <a:pt x="4025" y="2926"/>
                </a:lnTo>
                <a:lnTo>
                  <a:pt x="4024" y="2919"/>
                </a:lnTo>
                <a:lnTo>
                  <a:pt x="4032" y="2910"/>
                </a:lnTo>
                <a:lnTo>
                  <a:pt x="4039" y="2907"/>
                </a:lnTo>
                <a:lnTo>
                  <a:pt x="4050" y="2906"/>
                </a:lnTo>
                <a:lnTo>
                  <a:pt x="4068" y="2910"/>
                </a:lnTo>
                <a:lnTo>
                  <a:pt x="4075" y="2916"/>
                </a:lnTo>
                <a:lnTo>
                  <a:pt x="4084" y="2922"/>
                </a:lnTo>
                <a:lnTo>
                  <a:pt x="4093" y="2925"/>
                </a:lnTo>
                <a:lnTo>
                  <a:pt x="4104" y="2930"/>
                </a:lnTo>
                <a:lnTo>
                  <a:pt x="4116" y="2936"/>
                </a:lnTo>
                <a:lnTo>
                  <a:pt x="4120" y="2939"/>
                </a:lnTo>
                <a:lnTo>
                  <a:pt x="4122" y="2945"/>
                </a:lnTo>
                <a:lnTo>
                  <a:pt x="4120" y="2952"/>
                </a:lnTo>
                <a:lnTo>
                  <a:pt x="4116" y="2959"/>
                </a:lnTo>
                <a:lnTo>
                  <a:pt x="4106" y="2972"/>
                </a:lnTo>
                <a:lnTo>
                  <a:pt x="4093" y="2982"/>
                </a:lnTo>
                <a:close/>
                <a:moveTo>
                  <a:pt x="3366" y="2479"/>
                </a:moveTo>
                <a:lnTo>
                  <a:pt x="3365" y="2484"/>
                </a:lnTo>
                <a:lnTo>
                  <a:pt x="3363" y="2487"/>
                </a:lnTo>
                <a:lnTo>
                  <a:pt x="3360" y="2497"/>
                </a:lnTo>
                <a:lnTo>
                  <a:pt x="3354" y="2505"/>
                </a:lnTo>
                <a:lnTo>
                  <a:pt x="3344" y="2517"/>
                </a:lnTo>
                <a:lnTo>
                  <a:pt x="3330" y="2523"/>
                </a:lnTo>
                <a:lnTo>
                  <a:pt x="3317" y="2526"/>
                </a:lnTo>
                <a:lnTo>
                  <a:pt x="3297" y="2521"/>
                </a:lnTo>
                <a:lnTo>
                  <a:pt x="3287" y="2515"/>
                </a:lnTo>
                <a:lnTo>
                  <a:pt x="3283" y="2511"/>
                </a:lnTo>
                <a:lnTo>
                  <a:pt x="3280" y="2507"/>
                </a:lnTo>
                <a:lnTo>
                  <a:pt x="3275" y="2495"/>
                </a:lnTo>
                <a:lnTo>
                  <a:pt x="3275" y="2472"/>
                </a:lnTo>
                <a:lnTo>
                  <a:pt x="3280" y="2459"/>
                </a:lnTo>
                <a:lnTo>
                  <a:pt x="3290" y="2449"/>
                </a:lnTo>
                <a:lnTo>
                  <a:pt x="3313" y="2438"/>
                </a:lnTo>
                <a:lnTo>
                  <a:pt x="3327" y="2436"/>
                </a:lnTo>
                <a:lnTo>
                  <a:pt x="3333" y="2436"/>
                </a:lnTo>
                <a:lnTo>
                  <a:pt x="3337" y="2438"/>
                </a:lnTo>
                <a:lnTo>
                  <a:pt x="3349" y="2445"/>
                </a:lnTo>
                <a:lnTo>
                  <a:pt x="3363" y="2466"/>
                </a:lnTo>
                <a:lnTo>
                  <a:pt x="3366" y="2479"/>
                </a:lnTo>
                <a:close/>
                <a:moveTo>
                  <a:pt x="3172" y="2027"/>
                </a:moveTo>
                <a:lnTo>
                  <a:pt x="3182" y="2046"/>
                </a:lnTo>
                <a:lnTo>
                  <a:pt x="3192" y="2085"/>
                </a:lnTo>
                <a:lnTo>
                  <a:pt x="3190" y="2106"/>
                </a:lnTo>
                <a:lnTo>
                  <a:pt x="3185" y="2126"/>
                </a:lnTo>
                <a:lnTo>
                  <a:pt x="3165" y="2160"/>
                </a:lnTo>
                <a:lnTo>
                  <a:pt x="3149" y="2174"/>
                </a:lnTo>
                <a:lnTo>
                  <a:pt x="3143" y="2177"/>
                </a:lnTo>
                <a:lnTo>
                  <a:pt x="3139" y="2180"/>
                </a:lnTo>
                <a:lnTo>
                  <a:pt x="3117" y="2188"/>
                </a:lnTo>
                <a:lnTo>
                  <a:pt x="3074" y="2197"/>
                </a:lnTo>
                <a:lnTo>
                  <a:pt x="3052" y="2196"/>
                </a:lnTo>
                <a:lnTo>
                  <a:pt x="3044" y="2196"/>
                </a:lnTo>
                <a:lnTo>
                  <a:pt x="3036" y="2191"/>
                </a:lnTo>
                <a:lnTo>
                  <a:pt x="3015" y="2180"/>
                </a:lnTo>
                <a:lnTo>
                  <a:pt x="2995" y="2168"/>
                </a:lnTo>
                <a:lnTo>
                  <a:pt x="2989" y="2164"/>
                </a:lnTo>
                <a:lnTo>
                  <a:pt x="2982" y="2162"/>
                </a:lnTo>
                <a:lnTo>
                  <a:pt x="2963" y="2152"/>
                </a:lnTo>
                <a:lnTo>
                  <a:pt x="2947" y="2139"/>
                </a:lnTo>
                <a:lnTo>
                  <a:pt x="2947" y="2135"/>
                </a:lnTo>
                <a:lnTo>
                  <a:pt x="2947" y="2131"/>
                </a:lnTo>
                <a:lnTo>
                  <a:pt x="2949" y="2126"/>
                </a:lnTo>
                <a:lnTo>
                  <a:pt x="2950" y="2124"/>
                </a:lnTo>
                <a:lnTo>
                  <a:pt x="2965" y="2099"/>
                </a:lnTo>
                <a:lnTo>
                  <a:pt x="2972" y="2073"/>
                </a:lnTo>
                <a:lnTo>
                  <a:pt x="2975" y="2062"/>
                </a:lnTo>
                <a:lnTo>
                  <a:pt x="2982" y="2052"/>
                </a:lnTo>
                <a:lnTo>
                  <a:pt x="2996" y="2031"/>
                </a:lnTo>
                <a:lnTo>
                  <a:pt x="3011" y="2011"/>
                </a:lnTo>
                <a:lnTo>
                  <a:pt x="3015" y="2005"/>
                </a:lnTo>
                <a:lnTo>
                  <a:pt x="3021" y="2001"/>
                </a:lnTo>
                <a:lnTo>
                  <a:pt x="3039" y="1991"/>
                </a:lnTo>
                <a:lnTo>
                  <a:pt x="3059" y="1991"/>
                </a:lnTo>
                <a:lnTo>
                  <a:pt x="3084" y="1994"/>
                </a:lnTo>
                <a:lnTo>
                  <a:pt x="3110" y="1998"/>
                </a:lnTo>
                <a:lnTo>
                  <a:pt x="3126" y="2001"/>
                </a:lnTo>
                <a:lnTo>
                  <a:pt x="3153" y="2013"/>
                </a:lnTo>
                <a:lnTo>
                  <a:pt x="3166" y="2021"/>
                </a:lnTo>
                <a:lnTo>
                  <a:pt x="3169" y="2024"/>
                </a:lnTo>
                <a:lnTo>
                  <a:pt x="3172" y="2027"/>
                </a:lnTo>
                <a:close/>
                <a:moveTo>
                  <a:pt x="3291" y="1784"/>
                </a:moveTo>
                <a:lnTo>
                  <a:pt x="3280" y="1781"/>
                </a:lnTo>
                <a:lnTo>
                  <a:pt x="3271" y="1773"/>
                </a:lnTo>
                <a:lnTo>
                  <a:pt x="3270" y="1762"/>
                </a:lnTo>
                <a:lnTo>
                  <a:pt x="3274" y="1750"/>
                </a:lnTo>
                <a:lnTo>
                  <a:pt x="3278" y="1743"/>
                </a:lnTo>
                <a:lnTo>
                  <a:pt x="3287" y="1742"/>
                </a:lnTo>
                <a:lnTo>
                  <a:pt x="3294" y="1740"/>
                </a:lnTo>
                <a:lnTo>
                  <a:pt x="3304" y="1746"/>
                </a:lnTo>
                <a:lnTo>
                  <a:pt x="3307" y="1752"/>
                </a:lnTo>
                <a:lnTo>
                  <a:pt x="3308" y="1759"/>
                </a:lnTo>
                <a:lnTo>
                  <a:pt x="3304" y="1773"/>
                </a:lnTo>
                <a:lnTo>
                  <a:pt x="3298" y="1781"/>
                </a:lnTo>
                <a:lnTo>
                  <a:pt x="3295" y="1782"/>
                </a:lnTo>
                <a:lnTo>
                  <a:pt x="3291" y="1784"/>
                </a:lnTo>
                <a:close/>
                <a:moveTo>
                  <a:pt x="3798" y="1763"/>
                </a:moveTo>
                <a:lnTo>
                  <a:pt x="3799" y="1771"/>
                </a:lnTo>
                <a:lnTo>
                  <a:pt x="3795" y="1775"/>
                </a:lnTo>
                <a:lnTo>
                  <a:pt x="3791" y="1773"/>
                </a:lnTo>
                <a:lnTo>
                  <a:pt x="3789" y="1769"/>
                </a:lnTo>
                <a:lnTo>
                  <a:pt x="3792" y="1763"/>
                </a:lnTo>
                <a:lnTo>
                  <a:pt x="3796" y="1762"/>
                </a:lnTo>
                <a:lnTo>
                  <a:pt x="3798" y="1762"/>
                </a:lnTo>
                <a:lnTo>
                  <a:pt x="3798" y="1763"/>
                </a:lnTo>
                <a:close/>
                <a:moveTo>
                  <a:pt x="3465" y="1436"/>
                </a:moveTo>
                <a:lnTo>
                  <a:pt x="3464" y="1439"/>
                </a:lnTo>
                <a:lnTo>
                  <a:pt x="3462" y="1441"/>
                </a:lnTo>
                <a:lnTo>
                  <a:pt x="3451" y="1454"/>
                </a:lnTo>
                <a:lnTo>
                  <a:pt x="3439" y="1467"/>
                </a:lnTo>
                <a:lnTo>
                  <a:pt x="3418" y="1472"/>
                </a:lnTo>
                <a:lnTo>
                  <a:pt x="3395" y="1471"/>
                </a:lnTo>
                <a:lnTo>
                  <a:pt x="3380" y="1465"/>
                </a:lnTo>
                <a:lnTo>
                  <a:pt x="3363" y="1445"/>
                </a:lnTo>
                <a:lnTo>
                  <a:pt x="3359" y="1431"/>
                </a:lnTo>
                <a:lnTo>
                  <a:pt x="3357" y="1420"/>
                </a:lnTo>
                <a:lnTo>
                  <a:pt x="3360" y="1410"/>
                </a:lnTo>
                <a:lnTo>
                  <a:pt x="3369" y="1390"/>
                </a:lnTo>
                <a:lnTo>
                  <a:pt x="3398" y="1363"/>
                </a:lnTo>
                <a:lnTo>
                  <a:pt x="3419" y="1356"/>
                </a:lnTo>
                <a:lnTo>
                  <a:pt x="3428" y="1354"/>
                </a:lnTo>
                <a:lnTo>
                  <a:pt x="3435" y="1356"/>
                </a:lnTo>
                <a:lnTo>
                  <a:pt x="3447" y="1359"/>
                </a:lnTo>
                <a:lnTo>
                  <a:pt x="3462" y="1373"/>
                </a:lnTo>
                <a:lnTo>
                  <a:pt x="3467" y="1383"/>
                </a:lnTo>
                <a:lnTo>
                  <a:pt x="3471" y="1392"/>
                </a:lnTo>
                <a:lnTo>
                  <a:pt x="3471" y="1403"/>
                </a:lnTo>
                <a:lnTo>
                  <a:pt x="3471" y="1419"/>
                </a:lnTo>
                <a:lnTo>
                  <a:pt x="3465" y="1436"/>
                </a:lnTo>
                <a:close/>
                <a:moveTo>
                  <a:pt x="3239" y="1373"/>
                </a:moveTo>
                <a:lnTo>
                  <a:pt x="3244" y="1370"/>
                </a:lnTo>
                <a:lnTo>
                  <a:pt x="3248" y="1373"/>
                </a:lnTo>
                <a:lnTo>
                  <a:pt x="3249" y="1379"/>
                </a:lnTo>
                <a:lnTo>
                  <a:pt x="3249" y="1382"/>
                </a:lnTo>
                <a:lnTo>
                  <a:pt x="3245" y="1382"/>
                </a:lnTo>
                <a:lnTo>
                  <a:pt x="3241" y="1382"/>
                </a:lnTo>
                <a:lnTo>
                  <a:pt x="3238" y="1379"/>
                </a:lnTo>
                <a:lnTo>
                  <a:pt x="3238" y="1377"/>
                </a:lnTo>
                <a:lnTo>
                  <a:pt x="3238" y="1376"/>
                </a:lnTo>
                <a:lnTo>
                  <a:pt x="3239" y="1374"/>
                </a:lnTo>
                <a:lnTo>
                  <a:pt x="3239" y="1373"/>
                </a:lnTo>
                <a:close/>
                <a:moveTo>
                  <a:pt x="3103" y="1436"/>
                </a:moveTo>
                <a:lnTo>
                  <a:pt x="3103" y="1429"/>
                </a:lnTo>
                <a:lnTo>
                  <a:pt x="3110" y="1416"/>
                </a:lnTo>
                <a:lnTo>
                  <a:pt x="3116" y="1410"/>
                </a:lnTo>
                <a:lnTo>
                  <a:pt x="3117" y="1409"/>
                </a:lnTo>
                <a:lnTo>
                  <a:pt x="3118" y="1410"/>
                </a:lnTo>
                <a:lnTo>
                  <a:pt x="3126" y="1413"/>
                </a:lnTo>
                <a:lnTo>
                  <a:pt x="3133" y="1423"/>
                </a:lnTo>
                <a:lnTo>
                  <a:pt x="3131" y="1432"/>
                </a:lnTo>
                <a:lnTo>
                  <a:pt x="3130" y="1438"/>
                </a:lnTo>
                <a:lnTo>
                  <a:pt x="3120" y="1444"/>
                </a:lnTo>
                <a:lnTo>
                  <a:pt x="3114" y="1442"/>
                </a:lnTo>
                <a:lnTo>
                  <a:pt x="3107" y="1441"/>
                </a:lnTo>
                <a:lnTo>
                  <a:pt x="3103" y="1436"/>
                </a:lnTo>
                <a:close/>
                <a:moveTo>
                  <a:pt x="3239" y="1315"/>
                </a:moveTo>
                <a:lnTo>
                  <a:pt x="3229" y="1301"/>
                </a:lnTo>
                <a:lnTo>
                  <a:pt x="3219" y="1285"/>
                </a:lnTo>
                <a:lnTo>
                  <a:pt x="3215" y="1278"/>
                </a:lnTo>
                <a:lnTo>
                  <a:pt x="3212" y="1261"/>
                </a:lnTo>
                <a:lnTo>
                  <a:pt x="3213" y="1252"/>
                </a:lnTo>
                <a:lnTo>
                  <a:pt x="3215" y="1245"/>
                </a:lnTo>
                <a:lnTo>
                  <a:pt x="3216" y="1238"/>
                </a:lnTo>
                <a:lnTo>
                  <a:pt x="3224" y="1210"/>
                </a:lnTo>
                <a:lnTo>
                  <a:pt x="3236" y="1184"/>
                </a:lnTo>
                <a:lnTo>
                  <a:pt x="3241" y="1176"/>
                </a:lnTo>
                <a:lnTo>
                  <a:pt x="3244" y="1165"/>
                </a:lnTo>
                <a:lnTo>
                  <a:pt x="3248" y="1154"/>
                </a:lnTo>
                <a:lnTo>
                  <a:pt x="3267" y="1141"/>
                </a:lnTo>
                <a:lnTo>
                  <a:pt x="3280" y="1141"/>
                </a:lnTo>
                <a:lnTo>
                  <a:pt x="3301" y="1138"/>
                </a:lnTo>
                <a:lnTo>
                  <a:pt x="3321" y="1129"/>
                </a:lnTo>
                <a:lnTo>
                  <a:pt x="3330" y="1127"/>
                </a:lnTo>
                <a:lnTo>
                  <a:pt x="3337" y="1128"/>
                </a:lnTo>
                <a:lnTo>
                  <a:pt x="3359" y="1148"/>
                </a:lnTo>
                <a:lnTo>
                  <a:pt x="3373" y="1171"/>
                </a:lnTo>
                <a:lnTo>
                  <a:pt x="3376" y="1180"/>
                </a:lnTo>
                <a:lnTo>
                  <a:pt x="3378" y="1189"/>
                </a:lnTo>
                <a:lnTo>
                  <a:pt x="3376" y="1219"/>
                </a:lnTo>
                <a:lnTo>
                  <a:pt x="3369" y="1249"/>
                </a:lnTo>
                <a:lnTo>
                  <a:pt x="3365" y="1258"/>
                </a:lnTo>
                <a:lnTo>
                  <a:pt x="3360" y="1266"/>
                </a:lnTo>
                <a:lnTo>
                  <a:pt x="3359" y="1271"/>
                </a:lnTo>
                <a:lnTo>
                  <a:pt x="3359" y="1274"/>
                </a:lnTo>
                <a:lnTo>
                  <a:pt x="3356" y="1284"/>
                </a:lnTo>
                <a:lnTo>
                  <a:pt x="3352" y="1294"/>
                </a:lnTo>
                <a:lnTo>
                  <a:pt x="3340" y="1301"/>
                </a:lnTo>
                <a:lnTo>
                  <a:pt x="3330" y="1311"/>
                </a:lnTo>
                <a:lnTo>
                  <a:pt x="3327" y="1314"/>
                </a:lnTo>
                <a:lnTo>
                  <a:pt x="3324" y="1317"/>
                </a:lnTo>
                <a:lnTo>
                  <a:pt x="3304" y="1324"/>
                </a:lnTo>
                <a:lnTo>
                  <a:pt x="3284" y="1328"/>
                </a:lnTo>
                <a:lnTo>
                  <a:pt x="3267" y="1328"/>
                </a:lnTo>
                <a:lnTo>
                  <a:pt x="3252" y="1320"/>
                </a:lnTo>
                <a:lnTo>
                  <a:pt x="3247" y="1317"/>
                </a:lnTo>
                <a:lnTo>
                  <a:pt x="3239" y="1315"/>
                </a:lnTo>
                <a:close/>
                <a:moveTo>
                  <a:pt x="3648" y="801"/>
                </a:moveTo>
                <a:lnTo>
                  <a:pt x="3650" y="808"/>
                </a:lnTo>
                <a:lnTo>
                  <a:pt x="3644" y="812"/>
                </a:lnTo>
                <a:lnTo>
                  <a:pt x="3638" y="811"/>
                </a:lnTo>
                <a:lnTo>
                  <a:pt x="3638" y="807"/>
                </a:lnTo>
                <a:lnTo>
                  <a:pt x="3642" y="801"/>
                </a:lnTo>
                <a:lnTo>
                  <a:pt x="3647" y="800"/>
                </a:lnTo>
                <a:lnTo>
                  <a:pt x="3648" y="800"/>
                </a:lnTo>
                <a:lnTo>
                  <a:pt x="3648" y="801"/>
                </a:lnTo>
                <a:close/>
                <a:moveTo>
                  <a:pt x="3311" y="4259"/>
                </a:moveTo>
                <a:lnTo>
                  <a:pt x="3310" y="4265"/>
                </a:lnTo>
                <a:lnTo>
                  <a:pt x="3304" y="4269"/>
                </a:lnTo>
                <a:lnTo>
                  <a:pt x="3298" y="4267"/>
                </a:lnTo>
                <a:lnTo>
                  <a:pt x="3298" y="4262"/>
                </a:lnTo>
                <a:lnTo>
                  <a:pt x="3303" y="4257"/>
                </a:lnTo>
                <a:lnTo>
                  <a:pt x="3310" y="4257"/>
                </a:lnTo>
                <a:lnTo>
                  <a:pt x="3311" y="4257"/>
                </a:lnTo>
                <a:lnTo>
                  <a:pt x="3311" y="4259"/>
                </a:lnTo>
                <a:close/>
                <a:moveTo>
                  <a:pt x="3009" y="4265"/>
                </a:moveTo>
                <a:lnTo>
                  <a:pt x="3016" y="4262"/>
                </a:lnTo>
                <a:lnTo>
                  <a:pt x="3025" y="4265"/>
                </a:lnTo>
                <a:lnTo>
                  <a:pt x="3028" y="4270"/>
                </a:lnTo>
                <a:lnTo>
                  <a:pt x="3029" y="4276"/>
                </a:lnTo>
                <a:lnTo>
                  <a:pt x="3025" y="4285"/>
                </a:lnTo>
                <a:lnTo>
                  <a:pt x="3019" y="4288"/>
                </a:lnTo>
                <a:lnTo>
                  <a:pt x="3009" y="4288"/>
                </a:lnTo>
                <a:lnTo>
                  <a:pt x="3002" y="4282"/>
                </a:lnTo>
                <a:lnTo>
                  <a:pt x="3000" y="4276"/>
                </a:lnTo>
                <a:lnTo>
                  <a:pt x="3005" y="4267"/>
                </a:lnTo>
                <a:lnTo>
                  <a:pt x="3009" y="4265"/>
                </a:lnTo>
                <a:close/>
                <a:moveTo>
                  <a:pt x="2721" y="4142"/>
                </a:moveTo>
                <a:lnTo>
                  <a:pt x="2720" y="4138"/>
                </a:lnTo>
                <a:lnTo>
                  <a:pt x="2717" y="4133"/>
                </a:lnTo>
                <a:lnTo>
                  <a:pt x="2717" y="4133"/>
                </a:lnTo>
                <a:lnTo>
                  <a:pt x="2716" y="4132"/>
                </a:lnTo>
                <a:lnTo>
                  <a:pt x="2713" y="4118"/>
                </a:lnTo>
                <a:lnTo>
                  <a:pt x="2717" y="4090"/>
                </a:lnTo>
                <a:lnTo>
                  <a:pt x="2724" y="4076"/>
                </a:lnTo>
                <a:lnTo>
                  <a:pt x="2733" y="4064"/>
                </a:lnTo>
                <a:lnTo>
                  <a:pt x="2743" y="4056"/>
                </a:lnTo>
                <a:lnTo>
                  <a:pt x="2754" y="4047"/>
                </a:lnTo>
                <a:lnTo>
                  <a:pt x="2782" y="4037"/>
                </a:lnTo>
                <a:lnTo>
                  <a:pt x="2796" y="4034"/>
                </a:lnTo>
                <a:lnTo>
                  <a:pt x="2816" y="4034"/>
                </a:lnTo>
                <a:lnTo>
                  <a:pt x="2834" y="4043"/>
                </a:lnTo>
                <a:lnTo>
                  <a:pt x="2848" y="4054"/>
                </a:lnTo>
                <a:lnTo>
                  <a:pt x="2864" y="4084"/>
                </a:lnTo>
                <a:lnTo>
                  <a:pt x="2865" y="4103"/>
                </a:lnTo>
                <a:lnTo>
                  <a:pt x="2865" y="4115"/>
                </a:lnTo>
                <a:lnTo>
                  <a:pt x="2857" y="4136"/>
                </a:lnTo>
                <a:lnTo>
                  <a:pt x="2849" y="4146"/>
                </a:lnTo>
                <a:lnTo>
                  <a:pt x="2835" y="4161"/>
                </a:lnTo>
                <a:lnTo>
                  <a:pt x="2802" y="4177"/>
                </a:lnTo>
                <a:lnTo>
                  <a:pt x="2782" y="4177"/>
                </a:lnTo>
                <a:lnTo>
                  <a:pt x="2769" y="4177"/>
                </a:lnTo>
                <a:lnTo>
                  <a:pt x="2756" y="4172"/>
                </a:lnTo>
                <a:lnTo>
                  <a:pt x="2744" y="4167"/>
                </a:lnTo>
                <a:lnTo>
                  <a:pt x="2727" y="4152"/>
                </a:lnTo>
                <a:lnTo>
                  <a:pt x="2721" y="4142"/>
                </a:lnTo>
                <a:close/>
                <a:moveTo>
                  <a:pt x="2819" y="4024"/>
                </a:moveTo>
                <a:lnTo>
                  <a:pt x="2813" y="4028"/>
                </a:lnTo>
                <a:lnTo>
                  <a:pt x="2805" y="4028"/>
                </a:lnTo>
                <a:lnTo>
                  <a:pt x="2800" y="4025"/>
                </a:lnTo>
                <a:lnTo>
                  <a:pt x="2798" y="4022"/>
                </a:lnTo>
                <a:lnTo>
                  <a:pt x="2796" y="4020"/>
                </a:lnTo>
                <a:lnTo>
                  <a:pt x="2798" y="4009"/>
                </a:lnTo>
                <a:lnTo>
                  <a:pt x="2809" y="4001"/>
                </a:lnTo>
                <a:lnTo>
                  <a:pt x="2819" y="4002"/>
                </a:lnTo>
                <a:lnTo>
                  <a:pt x="2823" y="4005"/>
                </a:lnTo>
                <a:lnTo>
                  <a:pt x="2825" y="4011"/>
                </a:lnTo>
                <a:lnTo>
                  <a:pt x="2825" y="4020"/>
                </a:lnTo>
                <a:lnTo>
                  <a:pt x="2819" y="4024"/>
                </a:lnTo>
                <a:close/>
                <a:moveTo>
                  <a:pt x="2485" y="4239"/>
                </a:moveTo>
                <a:lnTo>
                  <a:pt x="2472" y="4246"/>
                </a:lnTo>
                <a:lnTo>
                  <a:pt x="2445" y="4250"/>
                </a:lnTo>
                <a:lnTo>
                  <a:pt x="2431" y="4247"/>
                </a:lnTo>
                <a:lnTo>
                  <a:pt x="2416" y="4246"/>
                </a:lnTo>
                <a:lnTo>
                  <a:pt x="2403" y="4247"/>
                </a:lnTo>
                <a:lnTo>
                  <a:pt x="2399" y="4247"/>
                </a:lnTo>
                <a:lnTo>
                  <a:pt x="2396" y="4247"/>
                </a:lnTo>
                <a:lnTo>
                  <a:pt x="2387" y="4236"/>
                </a:lnTo>
                <a:lnTo>
                  <a:pt x="2373" y="4210"/>
                </a:lnTo>
                <a:lnTo>
                  <a:pt x="2370" y="4195"/>
                </a:lnTo>
                <a:lnTo>
                  <a:pt x="2367" y="4185"/>
                </a:lnTo>
                <a:lnTo>
                  <a:pt x="2370" y="4165"/>
                </a:lnTo>
                <a:lnTo>
                  <a:pt x="2374" y="4155"/>
                </a:lnTo>
                <a:lnTo>
                  <a:pt x="2383" y="4141"/>
                </a:lnTo>
                <a:lnTo>
                  <a:pt x="2406" y="4119"/>
                </a:lnTo>
                <a:lnTo>
                  <a:pt x="2422" y="4113"/>
                </a:lnTo>
                <a:lnTo>
                  <a:pt x="2428" y="4110"/>
                </a:lnTo>
                <a:lnTo>
                  <a:pt x="2433" y="4109"/>
                </a:lnTo>
                <a:lnTo>
                  <a:pt x="2454" y="4107"/>
                </a:lnTo>
                <a:lnTo>
                  <a:pt x="2490" y="4115"/>
                </a:lnTo>
                <a:lnTo>
                  <a:pt x="2507" y="4123"/>
                </a:lnTo>
                <a:lnTo>
                  <a:pt x="2516" y="4145"/>
                </a:lnTo>
                <a:lnTo>
                  <a:pt x="2526" y="4167"/>
                </a:lnTo>
                <a:lnTo>
                  <a:pt x="2527" y="4169"/>
                </a:lnTo>
                <a:lnTo>
                  <a:pt x="2527" y="4172"/>
                </a:lnTo>
                <a:lnTo>
                  <a:pt x="2524" y="4192"/>
                </a:lnTo>
                <a:lnTo>
                  <a:pt x="2503" y="4226"/>
                </a:lnTo>
                <a:lnTo>
                  <a:pt x="2485" y="4239"/>
                </a:lnTo>
                <a:close/>
                <a:moveTo>
                  <a:pt x="2258" y="4386"/>
                </a:moveTo>
                <a:lnTo>
                  <a:pt x="2265" y="4386"/>
                </a:lnTo>
                <a:lnTo>
                  <a:pt x="2272" y="4394"/>
                </a:lnTo>
                <a:lnTo>
                  <a:pt x="2272" y="4403"/>
                </a:lnTo>
                <a:lnTo>
                  <a:pt x="2269" y="4410"/>
                </a:lnTo>
                <a:lnTo>
                  <a:pt x="2262" y="4416"/>
                </a:lnTo>
                <a:lnTo>
                  <a:pt x="2255" y="4419"/>
                </a:lnTo>
                <a:lnTo>
                  <a:pt x="2244" y="4416"/>
                </a:lnTo>
                <a:lnTo>
                  <a:pt x="2239" y="4410"/>
                </a:lnTo>
                <a:lnTo>
                  <a:pt x="2238" y="4401"/>
                </a:lnTo>
                <a:lnTo>
                  <a:pt x="2244" y="4390"/>
                </a:lnTo>
                <a:lnTo>
                  <a:pt x="2251" y="4387"/>
                </a:lnTo>
                <a:lnTo>
                  <a:pt x="2254" y="4386"/>
                </a:lnTo>
                <a:lnTo>
                  <a:pt x="2258" y="4386"/>
                </a:lnTo>
                <a:close/>
                <a:moveTo>
                  <a:pt x="1923" y="4545"/>
                </a:moveTo>
                <a:lnTo>
                  <a:pt x="1921" y="4538"/>
                </a:lnTo>
                <a:lnTo>
                  <a:pt x="1927" y="4528"/>
                </a:lnTo>
                <a:lnTo>
                  <a:pt x="1934" y="4525"/>
                </a:lnTo>
                <a:lnTo>
                  <a:pt x="1940" y="4525"/>
                </a:lnTo>
                <a:lnTo>
                  <a:pt x="1943" y="4527"/>
                </a:lnTo>
                <a:lnTo>
                  <a:pt x="1947" y="4531"/>
                </a:lnTo>
                <a:lnTo>
                  <a:pt x="1947" y="4541"/>
                </a:lnTo>
                <a:lnTo>
                  <a:pt x="1943" y="4547"/>
                </a:lnTo>
                <a:lnTo>
                  <a:pt x="1931" y="4548"/>
                </a:lnTo>
                <a:lnTo>
                  <a:pt x="1930" y="4548"/>
                </a:lnTo>
                <a:lnTo>
                  <a:pt x="1923" y="4545"/>
                </a:lnTo>
                <a:close/>
                <a:moveTo>
                  <a:pt x="2131" y="3998"/>
                </a:moveTo>
                <a:lnTo>
                  <a:pt x="2123" y="3999"/>
                </a:lnTo>
                <a:lnTo>
                  <a:pt x="2108" y="3998"/>
                </a:lnTo>
                <a:lnTo>
                  <a:pt x="2104" y="3994"/>
                </a:lnTo>
                <a:lnTo>
                  <a:pt x="2103" y="3982"/>
                </a:lnTo>
                <a:lnTo>
                  <a:pt x="2114" y="3966"/>
                </a:lnTo>
                <a:lnTo>
                  <a:pt x="2126" y="3963"/>
                </a:lnTo>
                <a:lnTo>
                  <a:pt x="2134" y="3963"/>
                </a:lnTo>
                <a:lnTo>
                  <a:pt x="2140" y="3968"/>
                </a:lnTo>
                <a:lnTo>
                  <a:pt x="2146" y="3975"/>
                </a:lnTo>
                <a:lnTo>
                  <a:pt x="2144" y="3986"/>
                </a:lnTo>
                <a:lnTo>
                  <a:pt x="2140" y="3994"/>
                </a:lnTo>
                <a:lnTo>
                  <a:pt x="2131" y="3998"/>
                </a:lnTo>
                <a:close/>
                <a:moveTo>
                  <a:pt x="2078" y="3825"/>
                </a:moveTo>
                <a:lnTo>
                  <a:pt x="2078" y="3829"/>
                </a:lnTo>
                <a:lnTo>
                  <a:pt x="2074" y="3832"/>
                </a:lnTo>
                <a:lnTo>
                  <a:pt x="2071" y="3831"/>
                </a:lnTo>
                <a:lnTo>
                  <a:pt x="2071" y="3825"/>
                </a:lnTo>
                <a:lnTo>
                  <a:pt x="2077" y="3824"/>
                </a:lnTo>
                <a:lnTo>
                  <a:pt x="2078" y="3824"/>
                </a:lnTo>
                <a:lnTo>
                  <a:pt x="2078" y="3825"/>
                </a:lnTo>
                <a:close/>
                <a:moveTo>
                  <a:pt x="1733" y="3103"/>
                </a:moveTo>
                <a:lnTo>
                  <a:pt x="1725" y="3095"/>
                </a:lnTo>
                <a:lnTo>
                  <a:pt x="1705" y="3085"/>
                </a:lnTo>
                <a:lnTo>
                  <a:pt x="1692" y="3083"/>
                </a:lnTo>
                <a:lnTo>
                  <a:pt x="1687" y="3083"/>
                </a:lnTo>
                <a:lnTo>
                  <a:pt x="1681" y="3082"/>
                </a:lnTo>
                <a:lnTo>
                  <a:pt x="1672" y="3077"/>
                </a:lnTo>
                <a:lnTo>
                  <a:pt x="1662" y="3074"/>
                </a:lnTo>
                <a:lnTo>
                  <a:pt x="1643" y="3070"/>
                </a:lnTo>
                <a:lnTo>
                  <a:pt x="1623" y="3066"/>
                </a:lnTo>
                <a:lnTo>
                  <a:pt x="1607" y="3063"/>
                </a:lnTo>
                <a:lnTo>
                  <a:pt x="1595" y="3061"/>
                </a:lnTo>
                <a:lnTo>
                  <a:pt x="1576" y="3061"/>
                </a:lnTo>
                <a:lnTo>
                  <a:pt x="1559" y="3064"/>
                </a:lnTo>
                <a:lnTo>
                  <a:pt x="1541" y="3067"/>
                </a:lnTo>
                <a:lnTo>
                  <a:pt x="1508" y="3064"/>
                </a:lnTo>
                <a:lnTo>
                  <a:pt x="1494" y="3059"/>
                </a:lnTo>
                <a:lnTo>
                  <a:pt x="1482" y="3053"/>
                </a:lnTo>
                <a:lnTo>
                  <a:pt x="1477" y="3044"/>
                </a:lnTo>
                <a:lnTo>
                  <a:pt x="1471" y="3031"/>
                </a:lnTo>
                <a:lnTo>
                  <a:pt x="1466" y="3018"/>
                </a:lnTo>
                <a:lnTo>
                  <a:pt x="1465" y="3001"/>
                </a:lnTo>
                <a:lnTo>
                  <a:pt x="1477" y="2971"/>
                </a:lnTo>
                <a:lnTo>
                  <a:pt x="1489" y="2958"/>
                </a:lnTo>
                <a:lnTo>
                  <a:pt x="1495" y="2953"/>
                </a:lnTo>
                <a:lnTo>
                  <a:pt x="1501" y="2949"/>
                </a:lnTo>
                <a:lnTo>
                  <a:pt x="1518" y="2935"/>
                </a:lnTo>
                <a:lnTo>
                  <a:pt x="1547" y="2902"/>
                </a:lnTo>
                <a:lnTo>
                  <a:pt x="1557" y="2881"/>
                </a:lnTo>
                <a:lnTo>
                  <a:pt x="1567" y="2861"/>
                </a:lnTo>
                <a:lnTo>
                  <a:pt x="1577" y="2841"/>
                </a:lnTo>
                <a:lnTo>
                  <a:pt x="1584" y="2831"/>
                </a:lnTo>
                <a:lnTo>
                  <a:pt x="1595" y="2824"/>
                </a:lnTo>
                <a:lnTo>
                  <a:pt x="1610" y="2815"/>
                </a:lnTo>
                <a:lnTo>
                  <a:pt x="1628" y="2806"/>
                </a:lnTo>
                <a:lnTo>
                  <a:pt x="1635" y="2804"/>
                </a:lnTo>
                <a:lnTo>
                  <a:pt x="1642" y="2801"/>
                </a:lnTo>
                <a:lnTo>
                  <a:pt x="1677" y="2818"/>
                </a:lnTo>
                <a:lnTo>
                  <a:pt x="1707" y="2842"/>
                </a:lnTo>
                <a:lnTo>
                  <a:pt x="1720" y="2857"/>
                </a:lnTo>
                <a:lnTo>
                  <a:pt x="1727" y="2874"/>
                </a:lnTo>
                <a:lnTo>
                  <a:pt x="1727" y="2877"/>
                </a:lnTo>
                <a:lnTo>
                  <a:pt x="1728" y="2880"/>
                </a:lnTo>
                <a:lnTo>
                  <a:pt x="1733" y="2887"/>
                </a:lnTo>
                <a:lnTo>
                  <a:pt x="1740" y="2893"/>
                </a:lnTo>
                <a:lnTo>
                  <a:pt x="1760" y="2902"/>
                </a:lnTo>
                <a:lnTo>
                  <a:pt x="1784" y="2903"/>
                </a:lnTo>
                <a:lnTo>
                  <a:pt x="1787" y="2903"/>
                </a:lnTo>
                <a:lnTo>
                  <a:pt x="1792" y="2904"/>
                </a:lnTo>
                <a:lnTo>
                  <a:pt x="1802" y="2909"/>
                </a:lnTo>
                <a:lnTo>
                  <a:pt x="1816" y="2925"/>
                </a:lnTo>
                <a:lnTo>
                  <a:pt x="1819" y="2936"/>
                </a:lnTo>
                <a:lnTo>
                  <a:pt x="1819" y="2953"/>
                </a:lnTo>
                <a:lnTo>
                  <a:pt x="1813" y="2969"/>
                </a:lnTo>
                <a:lnTo>
                  <a:pt x="1806" y="2981"/>
                </a:lnTo>
                <a:lnTo>
                  <a:pt x="1796" y="2989"/>
                </a:lnTo>
                <a:lnTo>
                  <a:pt x="1790" y="2994"/>
                </a:lnTo>
                <a:lnTo>
                  <a:pt x="1786" y="3000"/>
                </a:lnTo>
                <a:lnTo>
                  <a:pt x="1783" y="3004"/>
                </a:lnTo>
                <a:lnTo>
                  <a:pt x="1780" y="3008"/>
                </a:lnTo>
                <a:lnTo>
                  <a:pt x="1786" y="3025"/>
                </a:lnTo>
                <a:lnTo>
                  <a:pt x="1796" y="3041"/>
                </a:lnTo>
                <a:lnTo>
                  <a:pt x="1802" y="3049"/>
                </a:lnTo>
                <a:lnTo>
                  <a:pt x="1809" y="3056"/>
                </a:lnTo>
                <a:lnTo>
                  <a:pt x="1818" y="3064"/>
                </a:lnTo>
                <a:lnTo>
                  <a:pt x="1822" y="3085"/>
                </a:lnTo>
                <a:lnTo>
                  <a:pt x="1819" y="3098"/>
                </a:lnTo>
                <a:lnTo>
                  <a:pt x="1813" y="3109"/>
                </a:lnTo>
                <a:lnTo>
                  <a:pt x="1802" y="3116"/>
                </a:lnTo>
                <a:lnTo>
                  <a:pt x="1787" y="3122"/>
                </a:lnTo>
                <a:lnTo>
                  <a:pt x="1760" y="3122"/>
                </a:lnTo>
                <a:lnTo>
                  <a:pt x="1747" y="3116"/>
                </a:lnTo>
                <a:lnTo>
                  <a:pt x="1740" y="3110"/>
                </a:lnTo>
                <a:lnTo>
                  <a:pt x="1733" y="3103"/>
                </a:lnTo>
                <a:close/>
                <a:moveTo>
                  <a:pt x="3192" y="2599"/>
                </a:moveTo>
                <a:lnTo>
                  <a:pt x="3183" y="2619"/>
                </a:lnTo>
                <a:lnTo>
                  <a:pt x="3170" y="2639"/>
                </a:lnTo>
                <a:lnTo>
                  <a:pt x="3170" y="2641"/>
                </a:lnTo>
                <a:lnTo>
                  <a:pt x="3167" y="2638"/>
                </a:lnTo>
                <a:lnTo>
                  <a:pt x="3165" y="2636"/>
                </a:lnTo>
                <a:lnTo>
                  <a:pt x="3153" y="2636"/>
                </a:lnTo>
                <a:lnTo>
                  <a:pt x="3131" y="2629"/>
                </a:lnTo>
                <a:lnTo>
                  <a:pt x="3121" y="2622"/>
                </a:lnTo>
                <a:lnTo>
                  <a:pt x="3116" y="2613"/>
                </a:lnTo>
                <a:lnTo>
                  <a:pt x="3111" y="2595"/>
                </a:lnTo>
                <a:lnTo>
                  <a:pt x="3116" y="2583"/>
                </a:lnTo>
                <a:lnTo>
                  <a:pt x="3121" y="2573"/>
                </a:lnTo>
                <a:lnTo>
                  <a:pt x="3137" y="2559"/>
                </a:lnTo>
                <a:lnTo>
                  <a:pt x="3149" y="2557"/>
                </a:lnTo>
                <a:lnTo>
                  <a:pt x="3160" y="2557"/>
                </a:lnTo>
                <a:lnTo>
                  <a:pt x="3172" y="2559"/>
                </a:lnTo>
                <a:lnTo>
                  <a:pt x="3180" y="2563"/>
                </a:lnTo>
                <a:lnTo>
                  <a:pt x="3192" y="2577"/>
                </a:lnTo>
                <a:lnTo>
                  <a:pt x="3193" y="2587"/>
                </a:lnTo>
                <a:lnTo>
                  <a:pt x="3193" y="2593"/>
                </a:lnTo>
                <a:lnTo>
                  <a:pt x="3192" y="2599"/>
                </a:lnTo>
                <a:close/>
                <a:moveTo>
                  <a:pt x="1454" y="4515"/>
                </a:moveTo>
                <a:lnTo>
                  <a:pt x="1459" y="4528"/>
                </a:lnTo>
                <a:lnTo>
                  <a:pt x="1456" y="4554"/>
                </a:lnTo>
                <a:lnTo>
                  <a:pt x="1448" y="4566"/>
                </a:lnTo>
                <a:lnTo>
                  <a:pt x="1436" y="4577"/>
                </a:lnTo>
                <a:lnTo>
                  <a:pt x="1409" y="4589"/>
                </a:lnTo>
                <a:lnTo>
                  <a:pt x="1393" y="4589"/>
                </a:lnTo>
                <a:lnTo>
                  <a:pt x="1377" y="4586"/>
                </a:lnTo>
                <a:lnTo>
                  <a:pt x="1366" y="4576"/>
                </a:lnTo>
                <a:lnTo>
                  <a:pt x="1359" y="4566"/>
                </a:lnTo>
                <a:lnTo>
                  <a:pt x="1353" y="4544"/>
                </a:lnTo>
                <a:lnTo>
                  <a:pt x="1357" y="4531"/>
                </a:lnTo>
                <a:lnTo>
                  <a:pt x="1359" y="4525"/>
                </a:lnTo>
                <a:lnTo>
                  <a:pt x="1361" y="4518"/>
                </a:lnTo>
                <a:lnTo>
                  <a:pt x="1364" y="4515"/>
                </a:lnTo>
                <a:lnTo>
                  <a:pt x="1367" y="4514"/>
                </a:lnTo>
                <a:lnTo>
                  <a:pt x="1369" y="4511"/>
                </a:lnTo>
                <a:lnTo>
                  <a:pt x="1387" y="4504"/>
                </a:lnTo>
                <a:lnTo>
                  <a:pt x="1405" y="4494"/>
                </a:lnTo>
                <a:lnTo>
                  <a:pt x="1420" y="4494"/>
                </a:lnTo>
                <a:lnTo>
                  <a:pt x="1445" y="4504"/>
                </a:lnTo>
                <a:lnTo>
                  <a:pt x="1454" y="4515"/>
                </a:lnTo>
                <a:close/>
                <a:moveTo>
                  <a:pt x="1125" y="4328"/>
                </a:moveTo>
                <a:lnTo>
                  <a:pt x="1117" y="4328"/>
                </a:lnTo>
                <a:lnTo>
                  <a:pt x="1104" y="4322"/>
                </a:lnTo>
                <a:lnTo>
                  <a:pt x="1099" y="4315"/>
                </a:lnTo>
                <a:lnTo>
                  <a:pt x="1099" y="4306"/>
                </a:lnTo>
                <a:lnTo>
                  <a:pt x="1104" y="4301"/>
                </a:lnTo>
                <a:lnTo>
                  <a:pt x="1107" y="4296"/>
                </a:lnTo>
                <a:lnTo>
                  <a:pt x="1112" y="4293"/>
                </a:lnTo>
                <a:lnTo>
                  <a:pt x="1121" y="4290"/>
                </a:lnTo>
                <a:lnTo>
                  <a:pt x="1137" y="4293"/>
                </a:lnTo>
                <a:lnTo>
                  <a:pt x="1141" y="4301"/>
                </a:lnTo>
                <a:lnTo>
                  <a:pt x="1144" y="4305"/>
                </a:lnTo>
                <a:lnTo>
                  <a:pt x="1144" y="4309"/>
                </a:lnTo>
                <a:lnTo>
                  <a:pt x="1143" y="4316"/>
                </a:lnTo>
                <a:lnTo>
                  <a:pt x="1133" y="4325"/>
                </a:lnTo>
                <a:lnTo>
                  <a:pt x="1125" y="4328"/>
                </a:lnTo>
                <a:close/>
                <a:moveTo>
                  <a:pt x="1135" y="3903"/>
                </a:moveTo>
                <a:lnTo>
                  <a:pt x="1137" y="3896"/>
                </a:lnTo>
                <a:lnTo>
                  <a:pt x="1146" y="3884"/>
                </a:lnTo>
                <a:lnTo>
                  <a:pt x="1154" y="3883"/>
                </a:lnTo>
                <a:lnTo>
                  <a:pt x="1163" y="3881"/>
                </a:lnTo>
                <a:lnTo>
                  <a:pt x="1173" y="3887"/>
                </a:lnTo>
                <a:lnTo>
                  <a:pt x="1176" y="3894"/>
                </a:lnTo>
                <a:lnTo>
                  <a:pt x="1177" y="3901"/>
                </a:lnTo>
                <a:lnTo>
                  <a:pt x="1170" y="3912"/>
                </a:lnTo>
                <a:lnTo>
                  <a:pt x="1161" y="3916"/>
                </a:lnTo>
                <a:lnTo>
                  <a:pt x="1156" y="3917"/>
                </a:lnTo>
                <a:lnTo>
                  <a:pt x="1146" y="3914"/>
                </a:lnTo>
                <a:lnTo>
                  <a:pt x="1141" y="3910"/>
                </a:lnTo>
                <a:lnTo>
                  <a:pt x="1138" y="3907"/>
                </a:lnTo>
                <a:lnTo>
                  <a:pt x="1135" y="3903"/>
                </a:lnTo>
                <a:close/>
                <a:moveTo>
                  <a:pt x="1511" y="3896"/>
                </a:moveTo>
                <a:lnTo>
                  <a:pt x="1510" y="3887"/>
                </a:lnTo>
                <a:lnTo>
                  <a:pt x="1505" y="3878"/>
                </a:lnTo>
                <a:lnTo>
                  <a:pt x="1504" y="3878"/>
                </a:lnTo>
                <a:lnTo>
                  <a:pt x="1504" y="3878"/>
                </a:lnTo>
                <a:lnTo>
                  <a:pt x="1504" y="3861"/>
                </a:lnTo>
                <a:lnTo>
                  <a:pt x="1513" y="3827"/>
                </a:lnTo>
                <a:lnTo>
                  <a:pt x="1520" y="3809"/>
                </a:lnTo>
                <a:lnTo>
                  <a:pt x="1550" y="3795"/>
                </a:lnTo>
                <a:lnTo>
                  <a:pt x="1580" y="3779"/>
                </a:lnTo>
                <a:lnTo>
                  <a:pt x="1595" y="3779"/>
                </a:lnTo>
                <a:lnTo>
                  <a:pt x="1622" y="3785"/>
                </a:lnTo>
                <a:lnTo>
                  <a:pt x="1633" y="3790"/>
                </a:lnTo>
                <a:lnTo>
                  <a:pt x="1649" y="3802"/>
                </a:lnTo>
                <a:lnTo>
                  <a:pt x="1661" y="3816"/>
                </a:lnTo>
                <a:lnTo>
                  <a:pt x="1669" y="3831"/>
                </a:lnTo>
                <a:lnTo>
                  <a:pt x="1672" y="3864"/>
                </a:lnTo>
                <a:lnTo>
                  <a:pt x="1666" y="3881"/>
                </a:lnTo>
                <a:lnTo>
                  <a:pt x="1658" y="3899"/>
                </a:lnTo>
                <a:lnTo>
                  <a:pt x="1632" y="3923"/>
                </a:lnTo>
                <a:lnTo>
                  <a:pt x="1615" y="3930"/>
                </a:lnTo>
                <a:lnTo>
                  <a:pt x="1589" y="3939"/>
                </a:lnTo>
                <a:lnTo>
                  <a:pt x="1563" y="3939"/>
                </a:lnTo>
                <a:lnTo>
                  <a:pt x="1563" y="3939"/>
                </a:lnTo>
                <a:lnTo>
                  <a:pt x="1550" y="3933"/>
                </a:lnTo>
                <a:lnTo>
                  <a:pt x="1527" y="3919"/>
                </a:lnTo>
                <a:lnTo>
                  <a:pt x="1518" y="3910"/>
                </a:lnTo>
                <a:lnTo>
                  <a:pt x="1514" y="3903"/>
                </a:lnTo>
                <a:lnTo>
                  <a:pt x="1511" y="3896"/>
                </a:lnTo>
                <a:close/>
                <a:moveTo>
                  <a:pt x="1419" y="3767"/>
                </a:moveTo>
                <a:lnTo>
                  <a:pt x="1413" y="3772"/>
                </a:lnTo>
                <a:lnTo>
                  <a:pt x="1400" y="3772"/>
                </a:lnTo>
                <a:lnTo>
                  <a:pt x="1395" y="3769"/>
                </a:lnTo>
                <a:lnTo>
                  <a:pt x="1393" y="3769"/>
                </a:lnTo>
                <a:lnTo>
                  <a:pt x="1393" y="3769"/>
                </a:lnTo>
                <a:lnTo>
                  <a:pt x="1392" y="3762"/>
                </a:lnTo>
                <a:lnTo>
                  <a:pt x="1397" y="3752"/>
                </a:lnTo>
                <a:lnTo>
                  <a:pt x="1403" y="3749"/>
                </a:lnTo>
                <a:lnTo>
                  <a:pt x="1407" y="3747"/>
                </a:lnTo>
                <a:lnTo>
                  <a:pt x="1412" y="3749"/>
                </a:lnTo>
                <a:lnTo>
                  <a:pt x="1418" y="3752"/>
                </a:lnTo>
                <a:lnTo>
                  <a:pt x="1420" y="3762"/>
                </a:lnTo>
                <a:lnTo>
                  <a:pt x="1419" y="3767"/>
                </a:lnTo>
                <a:close/>
                <a:moveTo>
                  <a:pt x="468" y="4021"/>
                </a:moveTo>
                <a:lnTo>
                  <a:pt x="458" y="4022"/>
                </a:lnTo>
                <a:lnTo>
                  <a:pt x="449" y="4020"/>
                </a:lnTo>
                <a:lnTo>
                  <a:pt x="448" y="4014"/>
                </a:lnTo>
                <a:lnTo>
                  <a:pt x="453" y="4007"/>
                </a:lnTo>
                <a:lnTo>
                  <a:pt x="461" y="4007"/>
                </a:lnTo>
                <a:lnTo>
                  <a:pt x="465" y="4007"/>
                </a:lnTo>
                <a:lnTo>
                  <a:pt x="469" y="4012"/>
                </a:lnTo>
                <a:lnTo>
                  <a:pt x="469" y="4018"/>
                </a:lnTo>
                <a:lnTo>
                  <a:pt x="469" y="4020"/>
                </a:lnTo>
                <a:lnTo>
                  <a:pt x="468" y="4021"/>
                </a:lnTo>
                <a:close/>
                <a:moveTo>
                  <a:pt x="689" y="4298"/>
                </a:moveTo>
                <a:lnTo>
                  <a:pt x="684" y="4302"/>
                </a:lnTo>
                <a:lnTo>
                  <a:pt x="671" y="4302"/>
                </a:lnTo>
                <a:lnTo>
                  <a:pt x="663" y="4298"/>
                </a:lnTo>
                <a:lnTo>
                  <a:pt x="661" y="4296"/>
                </a:lnTo>
                <a:lnTo>
                  <a:pt x="661" y="4290"/>
                </a:lnTo>
                <a:lnTo>
                  <a:pt x="668" y="4280"/>
                </a:lnTo>
                <a:lnTo>
                  <a:pt x="672" y="4277"/>
                </a:lnTo>
                <a:lnTo>
                  <a:pt x="679" y="4275"/>
                </a:lnTo>
                <a:lnTo>
                  <a:pt x="691" y="4277"/>
                </a:lnTo>
                <a:lnTo>
                  <a:pt x="694" y="4283"/>
                </a:lnTo>
                <a:lnTo>
                  <a:pt x="697" y="4292"/>
                </a:lnTo>
                <a:lnTo>
                  <a:pt x="689" y="4298"/>
                </a:lnTo>
                <a:close/>
                <a:moveTo>
                  <a:pt x="620" y="3018"/>
                </a:moveTo>
                <a:lnTo>
                  <a:pt x="632" y="3014"/>
                </a:lnTo>
                <a:lnTo>
                  <a:pt x="648" y="3018"/>
                </a:lnTo>
                <a:lnTo>
                  <a:pt x="655" y="3024"/>
                </a:lnTo>
                <a:lnTo>
                  <a:pt x="658" y="3030"/>
                </a:lnTo>
                <a:lnTo>
                  <a:pt x="658" y="3037"/>
                </a:lnTo>
                <a:lnTo>
                  <a:pt x="655" y="3044"/>
                </a:lnTo>
                <a:lnTo>
                  <a:pt x="645" y="3053"/>
                </a:lnTo>
                <a:lnTo>
                  <a:pt x="636" y="3054"/>
                </a:lnTo>
                <a:lnTo>
                  <a:pt x="626" y="3056"/>
                </a:lnTo>
                <a:lnTo>
                  <a:pt x="609" y="3050"/>
                </a:lnTo>
                <a:lnTo>
                  <a:pt x="604" y="3041"/>
                </a:lnTo>
                <a:lnTo>
                  <a:pt x="604" y="3034"/>
                </a:lnTo>
                <a:lnTo>
                  <a:pt x="613" y="3021"/>
                </a:lnTo>
                <a:lnTo>
                  <a:pt x="620" y="3018"/>
                </a:lnTo>
                <a:close/>
                <a:moveTo>
                  <a:pt x="1379" y="3360"/>
                </a:moveTo>
                <a:lnTo>
                  <a:pt x="1379" y="3373"/>
                </a:lnTo>
                <a:lnTo>
                  <a:pt x="1367" y="3394"/>
                </a:lnTo>
                <a:lnTo>
                  <a:pt x="1356" y="3401"/>
                </a:lnTo>
                <a:lnTo>
                  <a:pt x="1341" y="3407"/>
                </a:lnTo>
                <a:lnTo>
                  <a:pt x="1327" y="3404"/>
                </a:lnTo>
                <a:lnTo>
                  <a:pt x="1307" y="3397"/>
                </a:lnTo>
                <a:lnTo>
                  <a:pt x="1271" y="3374"/>
                </a:lnTo>
                <a:lnTo>
                  <a:pt x="1256" y="3360"/>
                </a:lnTo>
                <a:lnTo>
                  <a:pt x="1255" y="3357"/>
                </a:lnTo>
                <a:lnTo>
                  <a:pt x="1253" y="3354"/>
                </a:lnTo>
                <a:lnTo>
                  <a:pt x="1252" y="3347"/>
                </a:lnTo>
                <a:lnTo>
                  <a:pt x="1248" y="3341"/>
                </a:lnTo>
                <a:lnTo>
                  <a:pt x="1246" y="3322"/>
                </a:lnTo>
                <a:lnTo>
                  <a:pt x="1252" y="3304"/>
                </a:lnTo>
                <a:lnTo>
                  <a:pt x="1253" y="3301"/>
                </a:lnTo>
                <a:lnTo>
                  <a:pt x="1256" y="3298"/>
                </a:lnTo>
                <a:lnTo>
                  <a:pt x="1269" y="3282"/>
                </a:lnTo>
                <a:lnTo>
                  <a:pt x="1302" y="3263"/>
                </a:lnTo>
                <a:lnTo>
                  <a:pt x="1321" y="3262"/>
                </a:lnTo>
                <a:lnTo>
                  <a:pt x="1328" y="3262"/>
                </a:lnTo>
                <a:lnTo>
                  <a:pt x="1334" y="3263"/>
                </a:lnTo>
                <a:lnTo>
                  <a:pt x="1354" y="3270"/>
                </a:lnTo>
                <a:lnTo>
                  <a:pt x="1379" y="3296"/>
                </a:lnTo>
                <a:lnTo>
                  <a:pt x="1384" y="3316"/>
                </a:lnTo>
                <a:lnTo>
                  <a:pt x="1384" y="3322"/>
                </a:lnTo>
                <a:lnTo>
                  <a:pt x="1384" y="3327"/>
                </a:lnTo>
                <a:lnTo>
                  <a:pt x="1380" y="3344"/>
                </a:lnTo>
                <a:lnTo>
                  <a:pt x="1379" y="3360"/>
                </a:lnTo>
                <a:close/>
                <a:moveTo>
                  <a:pt x="1275" y="3677"/>
                </a:moveTo>
                <a:lnTo>
                  <a:pt x="1289" y="3678"/>
                </a:lnTo>
                <a:lnTo>
                  <a:pt x="1308" y="3694"/>
                </a:lnTo>
                <a:lnTo>
                  <a:pt x="1314" y="3707"/>
                </a:lnTo>
                <a:lnTo>
                  <a:pt x="1315" y="3714"/>
                </a:lnTo>
                <a:lnTo>
                  <a:pt x="1314" y="3721"/>
                </a:lnTo>
                <a:lnTo>
                  <a:pt x="1311" y="3734"/>
                </a:lnTo>
                <a:lnTo>
                  <a:pt x="1297" y="3754"/>
                </a:lnTo>
                <a:lnTo>
                  <a:pt x="1285" y="3762"/>
                </a:lnTo>
                <a:lnTo>
                  <a:pt x="1276" y="3765"/>
                </a:lnTo>
                <a:lnTo>
                  <a:pt x="1266" y="3766"/>
                </a:lnTo>
                <a:lnTo>
                  <a:pt x="1251" y="3765"/>
                </a:lnTo>
                <a:lnTo>
                  <a:pt x="1229" y="3750"/>
                </a:lnTo>
                <a:lnTo>
                  <a:pt x="1223" y="3736"/>
                </a:lnTo>
                <a:lnTo>
                  <a:pt x="1222" y="3723"/>
                </a:lnTo>
                <a:lnTo>
                  <a:pt x="1222" y="3711"/>
                </a:lnTo>
                <a:lnTo>
                  <a:pt x="1222" y="3708"/>
                </a:lnTo>
                <a:lnTo>
                  <a:pt x="1223" y="3705"/>
                </a:lnTo>
                <a:lnTo>
                  <a:pt x="1232" y="3693"/>
                </a:lnTo>
                <a:lnTo>
                  <a:pt x="1258" y="3677"/>
                </a:lnTo>
                <a:lnTo>
                  <a:pt x="1275" y="3677"/>
                </a:lnTo>
                <a:close/>
                <a:moveTo>
                  <a:pt x="1196" y="3278"/>
                </a:moveTo>
                <a:lnTo>
                  <a:pt x="1196" y="3282"/>
                </a:lnTo>
                <a:lnTo>
                  <a:pt x="1194" y="3285"/>
                </a:lnTo>
                <a:lnTo>
                  <a:pt x="1189" y="3296"/>
                </a:lnTo>
                <a:lnTo>
                  <a:pt x="1171" y="3311"/>
                </a:lnTo>
                <a:lnTo>
                  <a:pt x="1160" y="3314"/>
                </a:lnTo>
                <a:lnTo>
                  <a:pt x="1146" y="3311"/>
                </a:lnTo>
                <a:lnTo>
                  <a:pt x="1125" y="3295"/>
                </a:lnTo>
                <a:lnTo>
                  <a:pt x="1118" y="3283"/>
                </a:lnTo>
                <a:lnTo>
                  <a:pt x="1118" y="3272"/>
                </a:lnTo>
                <a:lnTo>
                  <a:pt x="1128" y="3253"/>
                </a:lnTo>
                <a:lnTo>
                  <a:pt x="1137" y="3246"/>
                </a:lnTo>
                <a:lnTo>
                  <a:pt x="1144" y="3242"/>
                </a:lnTo>
                <a:lnTo>
                  <a:pt x="1160" y="3239"/>
                </a:lnTo>
                <a:lnTo>
                  <a:pt x="1167" y="3242"/>
                </a:lnTo>
                <a:lnTo>
                  <a:pt x="1180" y="3246"/>
                </a:lnTo>
                <a:lnTo>
                  <a:pt x="1194" y="3265"/>
                </a:lnTo>
                <a:lnTo>
                  <a:pt x="1196" y="3278"/>
                </a:lnTo>
                <a:close/>
                <a:moveTo>
                  <a:pt x="1262" y="2959"/>
                </a:moveTo>
                <a:lnTo>
                  <a:pt x="1239" y="2955"/>
                </a:lnTo>
                <a:lnTo>
                  <a:pt x="1196" y="2938"/>
                </a:lnTo>
                <a:lnTo>
                  <a:pt x="1177" y="2923"/>
                </a:lnTo>
                <a:lnTo>
                  <a:pt x="1167" y="2916"/>
                </a:lnTo>
                <a:lnTo>
                  <a:pt x="1167" y="2915"/>
                </a:lnTo>
                <a:lnTo>
                  <a:pt x="1166" y="2915"/>
                </a:lnTo>
                <a:lnTo>
                  <a:pt x="1143" y="2919"/>
                </a:lnTo>
                <a:lnTo>
                  <a:pt x="1120" y="2919"/>
                </a:lnTo>
                <a:lnTo>
                  <a:pt x="1107" y="2917"/>
                </a:lnTo>
                <a:lnTo>
                  <a:pt x="1082" y="2907"/>
                </a:lnTo>
                <a:lnTo>
                  <a:pt x="1072" y="2899"/>
                </a:lnTo>
                <a:lnTo>
                  <a:pt x="1068" y="2894"/>
                </a:lnTo>
                <a:lnTo>
                  <a:pt x="1064" y="2889"/>
                </a:lnTo>
                <a:lnTo>
                  <a:pt x="1055" y="2876"/>
                </a:lnTo>
                <a:lnTo>
                  <a:pt x="1046" y="2864"/>
                </a:lnTo>
                <a:lnTo>
                  <a:pt x="1045" y="2847"/>
                </a:lnTo>
                <a:lnTo>
                  <a:pt x="1049" y="2830"/>
                </a:lnTo>
                <a:lnTo>
                  <a:pt x="1055" y="2814"/>
                </a:lnTo>
                <a:lnTo>
                  <a:pt x="1075" y="2788"/>
                </a:lnTo>
                <a:lnTo>
                  <a:pt x="1091" y="2778"/>
                </a:lnTo>
                <a:lnTo>
                  <a:pt x="1099" y="2770"/>
                </a:lnTo>
                <a:lnTo>
                  <a:pt x="1102" y="2759"/>
                </a:lnTo>
                <a:lnTo>
                  <a:pt x="1110" y="2757"/>
                </a:lnTo>
                <a:lnTo>
                  <a:pt x="1115" y="2760"/>
                </a:lnTo>
                <a:lnTo>
                  <a:pt x="1130" y="2768"/>
                </a:lnTo>
                <a:lnTo>
                  <a:pt x="1147" y="2772"/>
                </a:lnTo>
                <a:lnTo>
                  <a:pt x="1153" y="2772"/>
                </a:lnTo>
                <a:lnTo>
                  <a:pt x="1158" y="2775"/>
                </a:lnTo>
                <a:lnTo>
                  <a:pt x="1182" y="2785"/>
                </a:lnTo>
                <a:lnTo>
                  <a:pt x="1202" y="2799"/>
                </a:lnTo>
                <a:lnTo>
                  <a:pt x="1210" y="2806"/>
                </a:lnTo>
                <a:lnTo>
                  <a:pt x="1222" y="2809"/>
                </a:lnTo>
                <a:lnTo>
                  <a:pt x="1223" y="2811"/>
                </a:lnTo>
                <a:lnTo>
                  <a:pt x="1226" y="2811"/>
                </a:lnTo>
                <a:lnTo>
                  <a:pt x="1252" y="2805"/>
                </a:lnTo>
                <a:lnTo>
                  <a:pt x="1302" y="2811"/>
                </a:lnTo>
                <a:lnTo>
                  <a:pt x="1325" y="2822"/>
                </a:lnTo>
                <a:lnTo>
                  <a:pt x="1341" y="2832"/>
                </a:lnTo>
                <a:lnTo>
                  <a:pt x="1360" y="2861"/>
                </a:lnTo>
                <a:lnTo>
                  <a:pt x="1361" y="2881"/>
                </a:lnTo>
                <a:lnTo>
                  <a:pt x="1361" y="2896"/>
                </a:lnTo>
                <a:lnTo>
                  <a:pt x="1350" y="2922"/>
                </a:lnTo>
                <a:lnTo>
                  <a:pt x="1338" y="2935"/>
                </a:lnTo>
                <a:lnTo>
                  <a:pt x="1323" y="2948"/>
                </a:lnTo>
                <a:lnTo>
                  <a:pt x="1284" y="2961"/>
                </a:lnTo>
                <a:lnTo>
                  <a:pt x="1262" y="2959"/>
                </a:lnTo>
                <a:close/>
                <a:moveTo>
                  <a:pt x="1272" y="3132"/>
                </a:moveTo>
                <a:lnTo>
                  <a:pt x="1274" y="3122"/>
                </a:lnTo>
                <a:lnTo>
                  <a:pt x="1281" y="3115"/>
                </a:lnTo>
                <a:lnTo>
                  <a:pt x="1291" y="3110"/>
                </a:lnTo>
                <a:lnTo>
                  <a:pt x="1301" y="3115"/>
                </a:lnTo>
                <a:lnTo>
                  <a:pt x="1305" y="3119"/>
                </a:lnTo>
                <a:lnTo>
                  <a:pt x="1307" y="3126"/>
                </a:lnTo>
                <a:lnTo>
                  <a:pt x="1304" y="3135"/>
                </a:lnTo>
                <a:lnTo>
                  <a:pt x="1295" y="3139"/>
                </a:lnTo>
                <a:lnTo>
                  <a:pt x="1287" y="3141"/>
                </a:lnTo>
                <a:lnTo>
                  <a:pt x="1275" y="3136"/>
                </a:lnTo>
                <a:lnTo>
                  <a:pt x="1272" y="3132"/>
                </a:lnTo>
                <a:close/>
                <a:moveTo>
                  <a:pt x="1396" y="3010"/>
                </a:moveTo>
                <a:lnTo>
                  <a:pt x="1379" y="2997"/>
                </a:lnTo>
                <a:lnTo>
                  <a:pt x="1379" y="2987"/>
                </a:lnTo>
                <a:lnTo>
                  <a:pt x="1387" y="2971"/>
                </a:lnTo>
                <a:lnTo>
                  <a:pt x="1399" y="2965"/>
                </a:lnTo>
                <a:lnTo>
                  <a:pt x="1407" y="2964"/>
                </a:lnTo>
                <a:lnTo>
                  <a:pt x="1422" y="2966"/>
                </a:lnTo>
                <a:lnTo>
                  <a:pt x="1426" y="2974"/>
                </a:lnTo>
                <a:lnTo>
                  <a:pt x="1432" y="2984"/>
                </a:lnTo>
                <a:lnTo>
                  <a:pt x="1429" y="2995"/>
                </a:lnTo>
                <a:lnTo>
                  <a:pt x="1425" y="3002"/>
                </a:lnTo>
                <a:lnTo>
                  <a:pt x="1413" y="3011"/>
                </a:lnTo>
                <a:lnTo>
                  <a:pt x="1406" y="3012"/>
                </a:lnTo>
                <a:lnTo>
                  <a:pt x="1400" y="3012"/>
                </a:lnTo>
                <a:lnTo>
                  <a:pt x="1396" y="3010"/>
                </a:lnTo>
                <a:close/>
                <a:moveTo>
                  <a:pt x="1547" y="2801"/>
                </a:moveTo>
                <a:lnTo>
                  <a:pt x="1538" y="2817"/>
                </a:lnTo>
                <a:lnTo>
                  <a:pt x="1510" y="2837"/>
                </a:lnTo>
                <a:lnTo>
                  <a:pt x="1489" y="2840"/>
                </a:lnTo>
                <a:lnTo>
                  <a:pt x="1479" y="2840"/>
                </a:lnTo>
                <a:lnTo>
                  <a:pt x="1459" y="2834"/>
                </a:lnTo>
                <a:lnTo>
                  <a:pt x="1451" y="2830"/>
                </a:lnTo>
                <a:lnTo>
                  <a:pt x="1438" y="2818"/>
                </a:lnTo>
                <a:lnTo>
                  <a:pt x="1426" y="2788"/>
                </a:lnTo>
                <a:lnTo>
                  <a:pt x="1429" y="2770"/>
                </a:lnTo>
                <a:lnTo>
                  <a:pt x="1432" y="2756"/>
                </a:lnTo>
                <a:lnTo>
                  <a:pt x="1449" y="2734"/>
                </a:lnTo>
                <a:lnTo>
                  <a:pt x="1462" y="2727"/>
                </a:lnTo>
                <a:lnTo>
                  <a:pt x="1481" y="2719"/>
                </a:lnTo>
                <a:lnTo>
                  <a:pt x="1501" y="2719"/>
                </a:lnTo>
                <a:lnTo>
                  <a:pt x="1513" y="2721"/>
                </a:lnTo>
                <a:lnTo>
                  <a:pt x="1531" y="2732"/>
                </a:lnTo>
                <a:lnTo>
                  <a:pt x="1538" y="2740"/>
                </a:lnTo>
                <a:lnTo>
                  <a:pt x="1547" y="2753"/>
                </a:lnTo>
                <a:lnTo>
                  <a:pt x="1551" y="2783"/>
                </a:lnTo>
                <a:lnTo>
                  <a:pt x="1547" y="2801"/>
                </a:lnTo>
                <a:close/>
                <a:moveTo>
                  <a:pt x="1261" y="2580"/>
                </a:moveTo>
                <a:lnTo>
                  <a:pt x="1268" y="2582"/>
                </a:lnTo>
                <a:lnTo>
                  <a:pt x="1271" y="2590"/>
                </a:lnTo>
                <a:lnTo>
                  <a:pt x="1271" y="2595"/>
                </a:lnTo>
                <a:lnTo>
                  <a:pt x="1268" y="2596"/>
                </a:lnTo>
                <a:lnTo>
                  <a:pt x="1262" y="2595"/>
                </a:lnTo>
                <a:lnTo>
                  <a:pt x="1258" y="2592"/>
                </a:lnTo>
                <a:lnTo>
                  <a:pt x="1258" y="2587"/>
                </a:lnTo>
                <a:lnTo>
                  <a:pt x="1256" y="2583"/>
                </a:lnTo>
                <a:lnTo>
                  <a:pt x="1258" y="2580"/>
                </a:lnTo>
                <a:lnTo>
                  <a:pt x="1261" y="2580"/>
                </a:lnTo>
                <a:close/>
                <a:moveTo>
                  <a:pt x="1253" y="2507"/>
                </a:moveTo>
                <a:lnTo>
                  <a:pt x="1256" y="2514"/>
                </a:lnTo>
                <a:lnTo>
                  <a:pt x="1253" y="2520"/>
                </a:lnTo>
                <a:lnTo>
                  <a:pt x="1252" y="2520"/>
                </a:lnTo>
                <a:lnTo>
                  <a:pt x="1252" y="2520"/>
                </a:lnTo>
                <a:lnTo>
                  <a:pt x="1245" y="2518"/>
                </a:lnTo>
                <a:lnTo>
                  <a:pt x="1241" y="2513"/>
                </a:lnTo>
                <a:lnTo>
                  <a:pt x="1241" y="2502"/>
                </a:lnTo>
                <a:lnTo>
                  <a:pt x="1246" y="2498"/>
                </a:lnTo>
                <a:lnTo>
                  <a:pt x="1252" y="2504"/>
                </a:lnTo>
                <a:lnTo>
                  <a:pt x="1253" y="2505"/>
                </a:lnTo>
                <a:lnTo>
                  <a:pt x="1253" y="2507"/>
                </a:lnTo>
                <a:close/>
                <a:moveTo>
                  <a:pt x="1245" y="2465"/>
                </a:moveTo>
                <a:lnTo>
                  <a:pt x="1243" y="2471"/>
                </a:lnTo>
                <a:lnTo>
                  <a:pt x="1235" y="2479"/>
                </a:lnTo>
                <a:lnTo>
                  <a:pt x="1229" y="2482"/>
                </a:lnTo>
                <a:lnTo>
                  <a:pt x="1223" y="2484"/>
                </a:lnTo>
                <a:lnTo>
                  <a:pt x="1219" y="2485"/>
                </a:lnTo>
                <a:lnTo>
                  <a:pt x="1206" y="2484"/>
                </a:lnTo>
                <a:lnTo>
                  <a:pt x="1190" y="2469"/>
                </a:lnTo>
                <a:lnTo>
                  <a:pt x="1186" y="2458"/>
                </a:lnTo>
                <a:lnTo>
                  <a:pt x="1186" y="2453"/>
                </a:lnTo>
                <a:lnTo>
                  <a:pt x="1184" y="2448"/>
                </a:lnTo>
                <a:lnTo>
                  <a:pt x="1183" y="2439"/>
                </a:lnTo>
                <a:lnTo>
                  <a:pt x="1173" y="2428"/>
                </a:lnTo>
                <a:lnTo>
                  <a:pt x="1164" y="2425"/>
                </a:lnTo>
                <a:lnTo>
                  <a:pt x="1156" y="2423"/>
                </a:lnTo>
                <a:lnTo>
                  <a:pt x="1148" y="2420"/>
                </a:lnTo>
                <a:lnTo>
                  <a:pt x="1120" y="2405"/>
                </a:lnTo>
                <a:lnTo>
                  <a:pt x="1095" y="2384"/>
                </a:lnTo>
                <a:lnTo>
                  <a:pt x="1095" y="2331"/>
                </a:lnTo>
                <a:lnTo>
                  <a:pt x="1095" y="2279"/>
                </a:lnTo>
                <a:lnTo>
                  <a:pt x="1095" y="2275"/>
                </a:lnTo>
                <a:lnTo>
                  <a:pt x="1095" y="2269"/>
                </a:lnTo>
                <a:lnTo>
                  <a:pt x="1104" y="2246"/>
                </a:lnTo>
                <a:lnTo>
                  <a:pt x="1118" y="2226"/>
                </a:lnTo>
                <a:lnTo>
                  <a:pt x="1131" y="2210"/>
                </a:lnTo>
                <a:lnTo>
                  <a:pt x="1144" y="2193"/>
                </a:lnTo>
                <a:lnTo>
                  <a:pt x="1151" y="2184"/>
                </a:lnTo>
                <a:lnTo>
                  <a:pt x="1161" y="2175"/>
                </a:lnTo>
                <a:lnTo>
                  <a:pt x="1164" y="2174"/>
                </a:lnTo>
                <a:lnTo>
                  <a:pt x="1167" y="2173"/>
                </a:lnTo>
                <a:lnTo>
                  <a:pt x="1209" y="2157"/>
                </a:lnTo>
                <a:lnTo>
                  <a:pt x="1248" y="2141"/>
                </a:lnTo>
                <a:lnTo>
                  <a:pt x="1259" y="2137"/>
                </a:lnTo>
                <a:lnTo>
                  <a:pt x="1268" y="2131"/>
                </a:lnTo>
                <a:lnTo>
                  <a:pt x="1289" y="2118"/>
                </a:lnTo>
                <a:lnTo>
                  <a:pt x="1312" y="2108"/>
                </a:lnTo>
                <a:lnTo>
                  <a:pt x="1330" y="2101"/>
                </a:lnTo>
                <a:lnTo>
                  <a:pt x="1366" y="2098"/>
                </a:lnTo>
                <a:lnTo>
                  <a:pt x="1384" y="2099"/>
                </a:lnTo>
                <a:lnTo>
                  <a:pt x="1410" y="2106"/>
                </a:lnTo>
                <a:lnTo>
                  <a:pt x="1435" y="2118"/>
                </a:lnTo>
                <a:lnTo>
                  <a:pt x="1454" y="2129"/>
                </a:lnTo>
                <a:lnTo>
                  <a:pt x="1468" y="2145"/>
                </a:lnTo>
                <a:lnTo>
                  <a:pt x="1478" y="2158"/>
                </a:lnTo>
                <a:lnTo>
                  <a:pt x="1491" y="2187"/>
                </a:lnTo>
                <a:lnTo>
                  <a:pt x="1494" y="2203"/>
                </a:lnTo>
                <a:lnTo>
                  <a:pt x="1497" y="2227"/>
                </a:lnTo>
                <a:lnTo>
                  <a:pt x="1485" y="2276"/>
                </a:lnTo>
                <a:lnTo>
                  <a:pt x="1471" y="2301"/>
                </a:lnTo>
                <a:lnTo>
                  <a:pt x="1455" y="2320"/>
                </a:lnTo>
                <a:lnTo>
                  <a:pt x="1418" y="2347"/>
                </a:lnTo>
                <a:lnTo>
                  <a:pt x="1396" y="2357"/>
                </a:lnTo>
                <a:lnTo>
                  <a:pt x="1373" y="2366"/>
                </a:lnTo>
                <a:lnTo>
                  <a:pt x="1351" y="2377"/>
                </a:lnTo>
                <a:lnTo>
                  <a:pt x="1348" y="2380"/>
                </a:lnTo>
                <a:lnTo>
                  <a:pt x="1346" y="2383"/>
                </a:lnTo>
                <a:lnTo>
                  <a:pt x="1338" y="2392"/>
                </a:lnTo>
                <a:lnTo>
                  <a:pt x="1320" y="2403"/>
                </a:lnTo>
                <a:lnTo>
                  <a:pt x="1308" y="2406"/>
                </a:lnTo>
                <a:lnTo>
                  <a:pt x="1302" y="2409"/>
                </a:lnTo>
                <a:lnTo>
                  <a:pt x="1298" y="2413"/>
                </a:lnTo>
                <a:lnTo>
                  <a:pt x="1291" y="2422"/>
                </a:lnTo>
                <a:lnTo>
                  <a:pt x="1284" y="2432"/>
                </a:lnTo>
                <a:lnTo>
                  <a:pt x="1279" y="2426"/>
                </a:lnTo>
                <a:lnTo>
                  <a:pt x="1266" y="2423"/>
                </a:lnTo>
                <a:lnTo>
                  <a:pt x="1258" y="2425"/>
                </a:lnTo>
                <a:lnTo>
                  <a:pt x="1252" y="2426"/>
                </a:lnTo>
                <a:lnTo>
                  <a:pt x="1246" y="2429"/>
                </a:lnTo>
                <a:lnTo>
                  <a:pt x="1243" y="2432"/>
                </a:lnTo>
                <a:lnTo>
                  <a:pt x="1243" y="2435"/>
                </a:lnTo>
                <a:lnTo>
                  <a:pt x="1248" y="2449"/>
                </a:lnTo>
                <a:lnTo>
                  <a:pt x="1245" y="2465"/>
                </a:lnTo>
                <a:close/>
                <a:moveTo>
                  <a:pt x="933" y="2851"/>
                </a:moveTo>
                <a:lnTo>
                  <a:pt x="925" y="2858"/>
                </a:lnTo>
                <a:lnTo>
                  <a:pt x="911" y="2860"/>
                </a:lnTo>
                <a:lnTo>
                  <a:pt x="904" y="2854"/>
                </a:lnTo>
                <a:lnTo>
                  <a:pt x="902" y="2854"/>
                </a:lnTo>
                <a:lnTo>
                  <a:pt x="902" y="2853"/>
                </a:lnTo>
                <a:lnTo>
                  <a:pt x="902" y="2845"/>
                </a:lnTo>
                <a:lnTo>
                  <a:pt x="910" y="2837"/>
                </a:lnTo>
                <a:lnTo>
                  <a:pt x="917" y="2834"/>
                </a:lnTo>
                <a:lnTo>
                  <a:pt x="922" y="2834"/>
                </a:lnTo>
                <a:lnTo>
                  <a:pt x="933" y="2838"/>
                </a:lnTo>
                <a:lnTo>
                  <a:pt x="934" y="2844"/>
                </a:lnTo>
                <a:lnTo>
                  <a:pt x="935" y="2848"/>
                </a:lnTo>
                <a:lnTo>
                  <a:pt x="933" y="2851"/>
                </a:lnTo>
                <a:close/>
                <a:moveTo>
                  <a:pt x="951" y="2636"/>
                </a:moveTo>
                <a:lnTo>
                  <a:pt x="961" y="2628"/>
                </a:lnTo>
                <a:lnTo>
                  <a:pt x="983" y="2622"/>
                </a:lnTo>
                <a:lnTo>
                  <a:pt x="994" y="2626"/>
                </a:lnTo>
                <a:lnTo>
                  <a:pt x="1003" y="2631"/>
                </a:lnTo>
                <a:lnTo>
                  <a:pt x="1013" y="2647"/>
                </a:lnTo>
                <a:lnTo>
                  <a:pt x="1013" y="2657"/>
                </a:lnTo>
                <a:lnTo>
                  <a:pt x="1010" y="2670"/>
                </a:lnTo>
                <a:lnTo>
                  <a:pt x="1000" y="2680"/>
                </a:lnTo>
                <a:lnTo>
                  <a:pt x="990" y="2685"/>
                </a:lnTo>
                <a:lnTo>
                  <a:pt x="977" y="2688"/>
                </a:lnTo>
                <a:lnTo>
                  <a:pt x="964" y="2685"/>
                </a:lnTo>
                <a:lnTo>
                  <a:pt x="947" y="2670"/>
                </a:lnTo>
                <a:lnTo>
                  <a:pt x="944" y="2658"/>
                </a:lnTo>
                <a:lnTo>
                  <a:pt x="944" y="2647"/>
                </a:lnTo>
                <a:lnTo>
                  <a:pt x="951" y="2636"/>
                </a:lnTo>
                <a:close/>
                <a:moveTo>
                  <a:pt x="1036" y="2315"/>
                </a:moveTo>
                <a:lnTo>
                  <a:pt x="1039" y="2324"/>
                </a:lnTo>
                <a:lnTo>
                  <a:pt x="1033" y="2338"/>
                </a:lnTo>
                <a:lnTo>
                  <a:pt x="1026" y="2344"/>
                </a:lnTo>
                <a:lnTo>
                  <a:pt x="1015" y="2344"/>
                </a:lnTo>
                <a:lnTo>
                  <a:pt x="997" y="2337"/>
                </a:lnTo>
                <a:lnTo>
                  <a:pt x="993" y="2328"/>
                </a:lnTo>
                <a:lnTo>
                  <a:pt x="989" y="2321"/>
                </a:lnTo>
                <a:lnTo>
                  <a:pt x="986" y="2315"/>
                </a:lnTo>
                <a:lnTo>
                  <a:pt x="986" y="2309"/>
                </a:lnTo>
                <a:lnTo>
                  <a:pt x="987" y="2304"/>
                </a:lnTo>
                <a:lnTo>
                  <a:pt x="989" y="2302"/>
                </a:lnTo>
                <a:lnTo>
                  <a:pt x="990" y="2301"/>
                </a:lnTo>
                <a:lnTo>
                  <a:pt x="996" y="2296"/>
                </a:lnTo>
                <a:lnTo>
                  <a:pt x="1007" y="2295"/>
                </a:lnTo>
                <a:lnTo>
                  <a:pt x="1013" y="2298"/>
                </a:lnTo>
                <a:lnTo>
                  <a:pt x="1022" y="2299"/>
                </a:lnTo>
                <a:lnTo>
                  <a:pt x="1033" y="2308"/>
                </a:lnTo>
                <a:lnTo>
                  <a:pt x="1036" y="2317"/>
                </a:lnTo>
                <a:lnTo>
                  <a:pt x="1036" y="2315"/>
                </a:lnTo>
                <a:close/>
                <a:moveTo>
                  <a:pt x="1173" y="2054"/>
                </a:moveTo>
                <a:lnTo>
                  <a:pt x="1166" y="2047"/>
                </a:lnTo>
                <a:lnTo>
                  <a:pt x="1163" y="2037"/>
                </a:lnTo>
                <a:lnTo>
                  <a:pt x="1161" y="2028"/>
                </a:lnTo>
                <a:lnTo>
                  <a:pt x="1166" y="2010"/>
                </a:lnTo>
                <a:lnTo>
                  <a:pt x="1173" y="2003"/>
                </a:lnTo>
                <a:lnTo>
                  <a:pt x="1186" y="1994"/>
                </a:lnTo>
                <a:lnTo>
                  <a:pt x="1199" y="1992"/>
                </a:lnTo>
                <a:lnTo>
                  <a:pt x="1209" y="1994"/>
                </a:lnTo>
                <a:lnTo>
                  <a:pt x="1222" y="2001"/>
                </a:lnTo>
                <a:lnTo>
                  <a:pt x="1228" y="2008"/>
                </a:lnTo>
                <a:lnTo>
                  <a:pt x="1233" y="2021"/>
                </a:lnTo>
                <a:lnTo>
                  <a:pt x="1233" y="2034"/>
                </a:lnTo>
                <a:lnTo>
                  <a:pt x="1232" y="2044"/>
                </a:lnTo>
                <a:lnTo>
                  <a:pt x="1222" y="2057"/>
                </a:lnTo>
                <a:lnTo>
                  <a:pt x="1212" y="2062"/>
                </a:lnTo>
                <a:lnTo>
                  <a:pt x="1202" y="2064"/>
                </a:lnTo>
                <a:lnTo>
                  <a:pt x="1182" y="2060"/>
                </a:lnTo>
                <a:lnTo>
                  <a:pt x="1173" y="2054"/>
                </a:lnTo>
                <a:close/>
                <a:moveTo>
                  <a:pt x="1390" y="2383"/>
                </a:moveTo>
                <a:lnTo>
                  <a:pt x="1393" y="2392"/>
                </a:lnTo>
                <a:lnTo>
                  <a:pt x="1387" y="2400"/>
                </a:lnTo>
                <a:lnTo>
                  <a:pt x="1382" y="2400"/>
                </a:lnTo>
                <a:lnTo>
                  <a:pt x="1380" y="2393"/>
                </a:lnTo>
                <a:lnTo>
                  <a:pt x="1383" y="2383"/>
                </a:lnTo>
                <a:lnTo>
                  <a:pt x="1389" y="2381"/>
                </a:lnTo>
                <a:lnTo>
                  <a:pt x="1390" y="2381"/>
                </a:lnTo>
                <a:lnTo>
                  <a:pt x="1390" y="2383"/>
                </a:lnTo>
                <a:close/>
                <a:moveTo>
                  <a:pt x="649" y="2765"/>
                </a:moveTo>
                <a:lnTo>
                  <a:pt x="643" y="2770"/>
                </a:lnTo>
                <a:lnTo>
                  <a:pt x="633" y="2773"/>
                </a:lnTo>
                <a:lnTo>
                  <a:pt x="622" y="2775"/>
                </a:lnTo>
                <a:lnTo>
                  <a:pt x="604" y="2772"/>
                </a:lnTo>
                <a:lnTo>
                  <a:pt x="597" y="2768"/>
                </a:lnTo>
                <a:lnTo>
                  <a:pt x="596" y="2766"/>
                </a:lnTo>
                <a:lnTo>
                  <a:pt x="596" y="2765"/>
                </a:lnTo>
                <a:lnTo>
                  <a:pt x="590" y="2757"/>
                </a:lnTo>
                <a:lnTo>
                  <a:pt x="586" y="2750"/>
                </a:lnTo>
                <a:lnTo>
                  <a:pt x="587" y="2733"/>
                </a:lnTo>
                <a:lnTo>
                  <a:pt x="597" y="2720"/>
                </a:lnTo>
                <a:lnTo>
                  <a:pt x="599" y="2719"/>
                </a:lnTo>
                <a:lnTo>
                  <a:pt x="602" y="2719"/>
                </a:lnTo>
                <a:lnTo>
                  <a:pt x="609" y="2717"/>
                </a:lnTo>
                <a:lnTo>
                  <a:pt x="610" y="2713"/>
                </a:lnTo>
                <a:lnTo>
                  <a:pt x="625" y="2713"/>
                </a:lnTo>
                <a:lnTo>
                  <a:pt x="645" y="2720"/>
                </a:lnTo>
                <a:lnTo>
                  <a:pt x="652" y="2729"/>
                </a:lnTo>
                <a:lnTo>
                  <a:pt x="652" y="2730"/>
                </a:lnTo>
                <a:lnTo>
                  <a:pt x="652" y="2730"/>
                </a:lnTo>
                <a:lnTo>
                  <a:pt x="653" y="2742"/>
                </a:lnTo>
                <a:lnTo>
                  <a:pt x="658" y="2750"/>
                </a:lnTo>
                <a:lnTo>
                  <a:pt x="655" y="2757"/>
                </a:lnTo>
                <a:lnTo>
                  <a:pt x="649" y="2765"/>
                </a:lnTo>
                <a:close/>
                <a:moveTo>
                  <a:pt x="550" y="2724"/>
                </a:moveTo>
                <a:lnTo>
                  <a:pt x="547" y="2743"/>
                </a:lnTo>
                <a:lnTo>
                  <a:pt x="527" y="2776"/>
                </a:lnTo>
                <a:lnTo>
                  <a:pt x="511" y="2789"/>
                </a:lnTo>
                <a:lnTo>
                  <a:pt x="491" y="2798"/>
                </a:lnTo>
                <a:lnTo>
                  <a:pt x="452" y="2805"/>
                </a:lnTo>
                <a:lnTo>
                  <a:pt x="430" y="2804"/>
                </a:lnTo>
                <a:lnTo>
                  <a:pt x="425" y="2809"/>
                </a:lnTo>
                <a:lnTo>
                  <a:pt x="416" y="2814"/>
                </a:lnTo>
                <a:lnTo>
                  <a:pt x="404" y="2818"/>
                </a:lnTo>
                <a:lnTo>
                  <a:pt x="383" y="2818"/>
                </a:lnTo>
                <a:lnTo>
                  <a:pt x="371" y="2814"/>
                </a:lnTo>
                <a:lnTo>
                  <a:pt x="357" y="2804"/>
                </a:lnTo>
                <a:lnTo>
                  <a:pt x="350" y="2789"/>
                </a:lnTo>
                <a:lnTo>
                  <a:pt x="344" y="2775"/>
                </a:lnTo>
                <a:lnTo>
                  <a:pt x="341" y="2760"/>
                </a:lnTo>
                <a:lnTo>
                  <a:pt x="338" y="2747"/>
                </a:lnTo>
                <a:lnTo>
                  <a:pt x="331" y="2734"/>
                </a:lnTo>
                <a:lnTo>
                  <a:pt x="330" y="2732"/>
                </a:lnTo>
                <a:lnTo>
                  <a:pt x="330" y="2729"/>
                </a:lnTo>
                <a:lnTo>
                  <a:pt x="331" y="2713"/>
                </a:lnTo>
                <a:lnTo>
                  <a:pt x="343" y="2683"/>
                </a:lnTo>
                <a:lnTo>
                  <a:pt x="354" y="2670"/>
                </a:lnTo>
                <a:lnTo>
                  <a:pt x="364" y="2661"/>
                </a:lnTo>
                <a:lnTo>
                  <a:pt x="376" y="2654"/>
                </a:lnTo>
                <a:lnTo>
                  <a:pt x="400" y="2642"/>
                </a:lnTo>
                <a:lnTo>
                  <a:pt x="450" y="2638"/>
                </a:lnTo>
                <a:lnTo>
                  <a:pt x="476" y="2644"/>
                </a:lnTo>
                <a:lnTo>
                  <a:pt x="501" y="2652"/>
                </a:lnTo>
                <a:lnTo>
                  <a:pt x="535" y="2683"/>
                </a:lnTo>
                <a:lnTo>
                  <a:pt x="547" y="2704"/>
                </a:lnTo>
                <a:lnTo>
                  <a:pt x="550" y="2714"/>
                </a:lnTo>
                <a:lnTo>
                  <a:pt x="550" y="2724"/>
                </a:lnTo>
                <a:close/>
                <a:moveTo>
                  <a:pt x="642" y="2667"/>
                </a:moveTo>
                <a:lnTo>
                  <a:pt x="636" y="2671"/>
                </a:lnTo>
                <a:lnTo>
                  <a:pt x="629" y="2672"/>
                </a:lnTo>
                <a:lnTo>
                  <a:pt x="613" y="2674"/>
                </a:lnTo>
                <a:lnTo>
                  <a:pt x="583" y="2668"/>
                </a:lnTo>
                <a:lnTo>
                  <a:pt x="570" y="2660"/>
                </a:lnTo>
                <a:lnTo>
                  <a:pt x="560" y="2651"/>
                </a:lnTo>
                <a:lnTo>
                  <a:pt x="547" y="2632"/>
                </a:lnTo>
                <a:lnTo>
                  <a:pt x="544" y="2621"/>
                </a:lnTo>
                <a:lnTo>
                  <a:pt x="545" y="2609"/>
                </a:lnTo>
                <a:lnTo>
                  <a:pt x="558" y="2595"/>
                </a:lnTo>
                <a:lnTo>
                  <a:pt x="570" y="2590"/>
                </a:lnTo>
                <a:lnTo>
                  <a:pt x="586" y="2587"/>
                </a:lnTo>
                <a:lnTo>
                  <a:pt x="617" y="2589"/>
                </a:lnTo>
                <a:lnTo>
                  <a:pt x="632" y="2593"/>
                </a:lnTo>
                <a:lnTo>
                  <a:pt x="643" y="2599"/>
                </a:lnTo>
                <a:lnTo>
                  <a:pt x="658" y="2615"/>
                </a:lnTo>
                <a:lnTo>
                  <a:pt x="662" y="2626"/>
                </a:lnTo>
                <a:lnTo>
                  <a:pt x="663" y="2639"/>
                </a:lnTo>
                <a:lnTo>
                  <a:pt x="653" y="2660"/>
                </a:lnTo>
                <a:lnTo>
                  <a:pt x="642" y="2667"/>
                </a:lnTo>
                <a:close/>
                <a:moveTo>
                  <a:pt x="317" y="2857"/>
                </a:moveTo>
                <a:lnTo>
                  <a:pt x="321" y="2864"/>
                </a:lnTo>
                <a:lnTo>
                  <a:pt x="322" y="2880"/>
                </a:lnTo>
                <a:lnTo>
                  <a:pt x="320" y="2889"/>
                </a:lnTo>
                <a:lnTo>
                  <a:pt x="318" y="2893"/>
                </a:lnTo>
                <a:lnTo>
                  <a:pt x="312" y="2897"/>
                </a:lnTo>
                <a:lnTo>
                  <a:pt x="299" y="2904"/>
                </a:lnTo>
                <a:lnTo>
                  <a:pt x="275" y="2904"/>
                </a:lnTo>
                <a:lnTo>
                  <a:pt x="263" y="2897"/>
                </a:lnTo>
                <a:lnTo>
                  <a:pt x="255" y="2890"/>
                </a:lnTo>
                <a:lnTo>
                  <a:pt x="250" y="2870"/>
                </a:lnTo>
                <a:lnTo>
                  <a:pt x="253" y="2858"/>
                </a:lnTo>
                <a:lnTo>
                  <a:pt x="259" y="2850"/>
                </a:lnTo>
                <a:lnTo>
                  <a:pt x="273" y="2840"/>
                </a:lnTo>
                <a:lnTo>
                  <a:pt x="282" y="2840"/>
                </a:lnTo>
                <a:lnTo>
                  <a:pt x="294" y="2840"/>
                </a:lnTo>
                <a:lnTo>
                  <a:pt x="311" y="2848"/>
                </a:lnTo>
                <a:lnTo>
                  <a:pt x="317" y="2857"/>
                </a:lnTo>
                <a:close/>
                <a:moveTo>
                  <a:pt x="413" y="2513"/>
                </a:moveTo>
                <a:lnTo>
                  <a:pt x="402" y="2526"/>
                </a:lnTo>
                <a:lnTo>
                  <a:pt x="371" y="2540"/>
                </a:lnTo>
                <a:lnTo>
                  <a:pt x="354" y="2540"/>
                </a:lnTo>
                <a:lnTo>
                  <a:pt x="340" y="2538"/>
                </a:lnTo>
                <a:lnTo>
                  <a:pt x="317" y="2530"/>
                </a:lnTo>
                <a:lnTo>
                  <a:pt x="307" y="2523"/>
                </a:lnTo>
                <a:lnTo>
                  <a:pt x="295" y="2510"/>
                </a:lnTo>
                <a:lnTo>
                  <a:pt x="284" y="2481"/>
                </a:lnTo>
                <a:lnTo>
                  <a:pt x="285" y="2465"/>
                </a:lnTo>
                <a:lnTo>
                  <a:pt x="288" y="2453"/>
                </a:lnTo>
                <a:lnTo>
                  <a:pt x="301" y="2436"/>
                </a:lnTo>
                <a:lnTo>
                  <a:pt x="311" y="2429"/>
                </a:lnTo>
                <a:lnTo>
                  <a:pt x="324" y="2425"/>
                </a:lnTo>
                <a:lnTo>
                  <a:pt x="350" y="2422"/>
                </a:lnTo>
                <a:lnTo>
                  <a:pt x="363" y="2425"/>
                </a:lnTo>
                <a:lnTo>
                  <a:pt x="368" y="2426"/>
                </a:lnTo>
                <a:lnTo>
                  <a:pt x="374" y="2428"/>
                </a:lnTo>
                <a:lnTo>
                  <a:pt x="390" y="2435"/>
                </a:lnTo>
                <a:lnTo>
                  <a:pt x="412" y="2458"/>
                </a:lnTo>
                <a:lnTo>
                  <a:pt x="416" y="2475"/>
                </a:lnTo>
                <a:lnTo>
                  <a:pt x="419" y="2494"/>
                </a:lnTo>
                <a:lnTo>
                  <a:pt x="413" y="2513"/>
                </a:lnTo>
                <a:close/>
                <a:moveTo>
                  <a:pt x="223" y="2541"/>
                </a:moveTo>
                <a:lnTo>
                  <a:pt x="223" y="2560"/>
                </a:lnTo>
                <a:lnTo>
                  <a:pt x="220" y="2577"/>
                </a:lnTo>
                <a:lnTo>
                  <a:pt x="214" y="2583"/>
                </a:lnTo>
                <a:lnTo>
                  <a:pt x="199" y="2595"/>
                </a:lnTo>
                <a:lnTo>
                  <a:pt x="163" y="2605"/>
                </a:lnTo>
                <a:lnTo>
                  <a:pt x="143" y="2603"/>
                </a:lnTo>
                <a:lnTo>
                  <a:pt x="128" y="2599"/>
                </a:lnTo>
                <a:lnTo>
                  <a:pt x="105" y="2586"/>
                </a:lnTo>
                <a:lnTo>
                  <a:pt x="95" y="2576"/>
                </a:lnTo>
                <a:lnTo>
                  <a:pt x="84" y="2563"/>
                </a:lnTo>
                <a:lnTo>
                  <a:pt x="76" y="2547"/>
                </a:lnTo>
                <a:lnTo>
                  <a:pt x="75" y="2544"/>
                </a:lnTo>
                <a:lnTo>
                  <a:pt x="73" y="2541"/>
                </a:lnTo>
                <a:lnTo>
                  <a:pt x="75" y="2526"/>
                </a:lnTo>
                <a:lnTo>
                  <a:pt x="82" y="2511"/>
                </a:lnTo>
                <a:lnTo>
                  <a:pt x="85" y="2505"/>
                </a:lnTo>
                <a:lnTo>
                  <a:pt x="91" y="2501"/>
                </a:lnTo>
                <a:lnTo>
                  <a:pt x="104" y="2492"/>
                </a:lnTo>
                <a:lnTo>
                  <a:pt x="131" y="2485"/>
                </a:lnTo>
                <a:lnTo>
                  <a:pt x="145" y="2485"/>
                </a:lnTo>
                <a:lnTo>
                  <a:pt x="166" y="2487"/>
                </a:lnTo>
                <a:lnTo>
                  <a:pt x="200" y="2502"/>
                </a:lnTo>
                <a:lnTo>
                  <a:pt x="213" y="2515"/>
                </a:lnTo>
                <a:lnTo>
                  <a:pt x="220" y="2528"/>
                </a:lnTo>
                <a:lnTo>
                  <a:pt x="223" y="2541"/>
                </a:lnTo>
                <a:close/>
                <a:moveTo>
                  <a:pt x="88" y="2292"/>
                </a:moveTo>
                <a:lnTo>
                  <a:pt x="84" y="2281"/>
                </a:lnTo>
                <a:lnTo>
                  <a:pt x="82" y="2256"/>
                </a:lnTo>
                <a:lnTo>
                  <a:pt x="86" y="2245"/>
                </a:lnTo>
                <a:lnTo>
                  <a:pt x="88" y="2240"/>
                </a:lnTo>
                <a:lnTo>
                  <a:pt x="92" y="2239"/>
                </a:lnTo>
                <a:lnTo>
                  <a:pt x="107" y="2232"/>
                </a:lnTo>
                <a:lnTo>
                  <a:pt x="135" y="2229"/>
                </a:lnTo>
                <a:lnTo>
                  <a:pt x="150" y="2233"/>
                </a:lnTo>
                <a:lnTo>
                  <a:pt x="163" y="2239"/>
                </a:lnTo>
                <a:lnTo>
                  <a:pt x="171" y="2247"/>
                </a:lnTo>
                <a:lnTo>
                  <a:pt x="180" y="2260"/>
                </a:lnTo>
                <a:lnTo>
                  <a:pt x="186" y="2276"/>
                </a:lnTo>
                <a:lnTo>
                  <a:pt x="186" y="2288"/>
                </a:lnTo>
                <a:lnTo>
                  <a:pt x="179" y="2301"/>
                </a:lnTo>
                <a:lnTo>
                  <a:pt x="168" y="2311"/>
                </a:lnTo>
                <a:lnTo>
                  <a:pt x="145" y="2320"/>
                </a:lnTo>
                <a:lnTo>
                  <a:pt x="131" y="2320"/>
                </a:lnTo>
                <a:lnTo>
                  <a:pt x="117" y="2317"/>
                </a:lnTo>
                <a:lnTo>
                  <a:pt x="105" y="2311"/>
                </a:lnTo>
                <a:lnTo>
                  <a:pt x="95" y="2302"/>
                </a:lnTo>
                <a:lnTo>
                  <a:pt x="88" y="2292"/>
                </a:lnTo>
                <a:close/>
                <a:moveTo>
                  <a:pt x="358" y="2286"/>
                </a:moveTo>
                <a:lnTo>
                  <a:pt x="368" y="2292"/>
                </a:lnTo>
                <a:lnTo>
                  <a:pt x="376" y="2307"/>
                </a:lnTo>
                <a:lnTo>
                  <a:pt x="376" y="2317"/>
                </a:lnTo>
                <a:lnTo>
                  <a:pt x="374" y="2325"/>
                </a:lnTo>
                <a:lnTo>
                  <a:pt x="363" y="2338"/>
                </a:lnTo>
                <a:lnTo>
                  <a:pt x="356" y="2343"/>
                </a:lnTo>
                <a:lnTo>
                  <a:pt x="344" y="2347"/>
                </a:lnTo>
                <a:lnTo>
                  <a:pt x="324" y="2344"/>
                </a:lnTo>
                <a:lnTo>
                  <a:pt x="315" y="2340"/>
                </a:lnTo>
                <a:lnTo>
                  <a:pt x="307" y="2332"/>
                </a:lnTo>
                <a:lnTo>
                  <a:pt x="299" y="2324"/>
                </a:lnTo>
                <a:lnTo>
                  <a:pt x="301" y="2309"/>
                </a:lnTo>
                <a:lnTo>
                  <a:pt x="318" y="2289"/>
                </a:lnTo>
                <a:lnTo>
                  <a:pt x="332" y="2283"/>
                </a:lnTo>
                <a:lnTo>
                  <a:pt x="338" y="2282"/>
                </a:lnTo>
                <a:lnTo>
                  <a:pt x="343" y="2282"/>
                </a:lnTo>
                <a:lnTo>
                  <a:pt x="351" y="2283"/>
                </a:lnTo>
                <a:lnTo>
                  <a:pt x="358" y="2286"/>
                </a:lnTo>
                <a:close/>
                <a:moveTo>
                  <a:pt x="745" y="2341"/>
                </a:moveTo>
                <a:lnTo>
                  <a:pt x="748" y="2348"/>
                </a:lnTo>
                <a:lnTo>
                  <a:pt x="745" y="2356"/>
                </a:lnTo>
                <a:lnTo>
                  <a:pt x="740" y="2357"/>
                </a:lnTo>
                <a:lnTo>
                  <a:pt x="730" y="2357"/>
                </a:lnTo>
                <a:lnTo>
                  <a:pt x="724" y="2351"/>
                </a:lnTo>
                <a:lnTo>
                  <a:pt x="722" y="2345"/>
                </a:lnTo>
                <a:lnTo>
                  <a:pt x="725" y="2338"/>
                </a:lnTo>
                <a:lnTo>
                  <a:pt x="730" y="2337"/>
                </a:lnTo>
                <a:lnTo>
                  <a:pt x="741" y="2335"/>
                </a:lnTo>
                <a:lnTo>
                  <a:pt x="745" y="2341"/>
                </a:lnTo>
                <a:close/>
                <a:moveTo>
                  <a:pt x="685" y="2309"/>
                </a:moveTo>
                <a:lnTo>
                  <a:pt x="689" y="2305"/>
                </a:lnTo>
                <a:lnTo>
                  <a:pt x="695" y="2305"/>
                </a:lnTo>
                <a:lnTo>
                  <a:pt x="699" y="2308"/>
                </a:lnTo>
                <a:lnTo>
                  <a:pt x="699" y="2308"/>
                </a:lnTo>
                <a:lnTo>
                  <a:pt x="699" y="2308"/>
                </a:lnTo>
                <a:lnTo>
                  <a:pt x="698" y="2314"/>
                </a:lnTo>
                <a:lnTo>
                  <a:pt x="689" y="2317"/>
                </a:lnTo>
                <a:lnTo>
                  <a:pt x="684" y="2314"/>
                </a:lnTo>
                <a:lnTo>
                  <a:pt x="685" y="2309"/>
                </a:lnTo>
                <a:close/>
                <a:moveTo>
                  <a:pt x="684" y="2158"/>
                </a:moveTo>
                <a:lnTo>
                  <a:pt x="674" y="2162"/>
                </a:lnTo>
                <a:lnTo>
                  <a:pt x="658" y="2161"/>
                </a:lnTo>
                <a:lnTo>
                  <a:pt x="651" y="2157"/>
                </a:lnTo>
                <a:lnTo>
                  <a:pt x="643" y="2151"/>
                </a:lnTo>
                <a:lnTo>
                  <a:pt x="638" y="2145"/>
                </a:lnTo>
                <a:lnTo>
                  <a:pt x="635" y="2135"/>
                </a:lnTo>
                <a:lnTo>
                  <a:pt x="639" y="2112"/>
                </a:lnTo>
                <a:lnTo>
                  <a:pt x="646" y="2102"/>
                </a:lnTo>
                <a:lnTo>
                  <a:pt x="661" y="2098"/>
                </a:lnTo>
                <a:lnTo>
                  <a:pt x="686" y="2102"/>
                </a:lnTo>
                <a:lnTo>
                  <a:pt x="697" y="2112"/>
                </a:lnTo>
                <a:lnTo>
                  <a:pt x="698" y="2115"/>
                </a:lnTo>
                <a:lnTo>
                  <a:pt x="699" y="2116"/>
                </a:lnTo>
                <a:lnTo>
                  <a:pt x="702" y="2129"/>
                </a:lnTo>
                <a:lnTo>
                  <a:pt x="694" y="2149"/>
                </a:lnTo>
                <a:lnTo>
                  <a:pt x="684" y="2158"/>
                </a:lnTo>
                <a:close/>
                <a:moveTo>
                  <a:pt x="317" y="2157"/>
                </a:moveTo>
                <a:lnTo>
                  <a:pt x="325" y="2154"/>
                </a:lnTo>
                <a:lnTo>
                  <a:pt x="338" y="2160"/>
                </a:lnTo>
                <a:lnTo>
                  <a:pt x="343" y="2165"/>
                </a:lnTo>
                <a:lnTo>
                  <a:pt x="344" y="2173"/>
                </a:lnTo>
                <a:lnTo>
                  <a:pt x="341" y="2183"/>
                </a:lnTo>
                <a:lnTo>
                  <a:pt x="335" y="2187"/>
                </a:lnTo>
                <a:lnTo>
                  <a:pt x="325" y="2187"/>
                </a:lnTo>
                <a:lnTo>
                  <a:pt x="312" y="2178"/>
                </a:lnTo>
                <a:lnTo>
                  <a:pt x="309" y="2170"/>
                </a:lnTo>
                <a:lnTo>
                  <a:pt x="309" y="2162"/>
                </a:lnTo>
                <a:lnTo>
                  <a:pt x="317" y="2157"/>
                </a:lnTo>
                <a:close/>
                <a:moveTo>
                  <a:pt x="66" y="2063"/>
                </a:moveTo>
                <a:lnTo>
                  <a:pt x="65" y="2049"/>
                </a:lnTo>
                <a:lnTo>
                  <a:pt x="73" y="2020"/>
                </a:lnTo>
                <a:lnTo>
                  <a:pt x="82" y="2008"/>
                </a:lnTo>
                <a:lnTo>
                  <a:pt x="85" y="2005"/>
                </a:lnTo>
                <a:lnTo>
                  <a:pt x="88" y="2004"/>
                </a:lnTo>
                <a:lnTo>
                  <a:pt x="101" y="1998"/>
                </a:lnTo>
                <a:lnTo>
                  <a:pt x="128" y="1997"/>
                </a:lnTo>
                <a:lnTo>
                  <a:pt x="143" y="2003"/>
                </a:lnTo>
                <a:lnTo>
                  <a:pt x="158" y="2011"/>
                </a:lnTo>
                <a:lnTo>
                  <a:pt x="179" y="2040"/>
                </a:lnTo>
                <a:lnTo>
                  <a:pt x="181" y="2059"/>
                </a:lnTo>
                <a:lnTo>
                  <a:pt x="181" y="2067"/>
                </a:lnTo>
                <a:lnTo>
                  <a:pt x="174" y="2083"/>
                </a:lnTo>
                <a:lnTo>
                  <a:pt x="168" y="2089"/>
                </a:lnTo>
                <a:lnTo>
                  <a:pt x="153" y="2102"/>
                </a:lnTo>
                <a:lnTo>
                  <a:pt x="134" y="2106"/>
                </a:lnTo>
                <a:lnTo>
                  <a:pt x="118" y="2106"/>
                </a:lnTo>
                <a:lnTo>
                  <a:pt x="92" y="2095"/>
                </a:lnTo>
                <a:lnTo>
                  <a:pt x="82" y="2085"/>
                </a:lnTo>
                <a:lnTo>
                  <a:pt x="75" y="2075"/>
                </a:lnTo>
                <a:lnTo>
                  <a:pt x="68" y="2064"/>
                </a:lnTo>
                <a:lnTo>
                  <a:pt x="68" y="2064"/>
                </a:lnTo>
                <a:lnTo>
                  <a:pt x="66" y="2063"/>
                </a:lnTo>
                <a:close/>
                <a:moveTo>
                  <a:pt x="72" y="1949"/>
                </a:moveTo>
                <a:lnTo>
                  <a:pt x="75" y="1959"/>
                </a:lnTo>
                <a:lnTo>
                  <a:pt x="69" y="1975"/>
                </a:lnTo>
                <a:lnTo>
                  <a:pt x="59" y="1982"/>
                </a:lnTo>
                <a:lnTo>
                  <a:pt x="50" y="1988"/>
                </a:lnTo>
                <a:lnTo>
                  <a:pt x="40" y="1988"/>
                </a:lnTo>
                <a:lnTo>
                  <a:pt x="23" y="1982"/>
                </a:lnTo>
                <a:lnTo>
                  <a:pt x="3" y="1959"/>
                </a:lnTo>
                <a:lnTo>
                  <a:pt x="0" y="1942"/>
                </a:lnTo>
                <a:lnTo>
                  <a:pt x="0" y="1941"/>
                </a:lnTo>
                <a:lnTo>
                  <a:pt x="0" y="1938"/>
                </a:lnTo>
                <a:lnTo>
                  <a:pt x="6" y="1929"/>
                </a:lnTo>
                <a:lnTo>
                  <a:pt x="23" y="1920"/>
                </a:lnTo>
                <a:lnTo>
                  <a:pt x="35" y="1920"/>
                </a:lnTo>
                <a:lnTo>
                  <a:pt x="48" y="1923"/>
                </a:lnTo>
                <a:lnTo>
                  <a:pt x="66" y="1938"/>
                </a:lnTo>
                <a:lnTo>
                  <a:pt x="72" y="1949"/>
                </a:lnTo>
                <a:close/>
                <a:moveTo>
                  <a:pt x="16" y="1485"/>
                </a:moveTo>
                <a:lnTo>
                  <a:pt x="10" y="1485"/>
                </a:lnTo>
                <a:lnTo>
                  <a:pt x="6" y="1484"/>
                </a:lnTo>
                <a:lnTo>
                  <a:pt x="4" y="1482"/>
                </a:lnTo>
                <a:lnTo>
                  <a:pt x="3" y="1481"/>
                </a:lnTo>
                <a:lnTo>
                  <a:pt x="3" y="1472"/>
                </a:lnTo>
                <a:lnTo>
                  <a:pt x="10" y="1471"/>
                </a:lnTo>
                <a:lnTo>
                  <a:pt x="19" y="1474"/>
                </a:lnTo>
                <a:lnTo>
                  <a:pt x="20" y="1480"/>
                </a:lnTo>
                <a:lnTo>
                  <a:pt x="22" y="1484"/>
                </a:lnTo>
                <a:lnTo>
                  <a:pt x="16" y="1485"/>
                </a:lnTo>
                <a:close/>
                <a:moveTo>
                  <a:pt x="157" y="1477"/>
                </a:moveTo>
                <a:lnTo>
                  <a:pt x="160" y="1478"/>
                </a:lnTo>
                <a:lnTo>
                  <a:pt x="161" y="1480"/>
                </a:lnTo>
                <a:lnTo>
                  <a:pt x="163" y="1485"/>
                </a:lnTo>
                <a:lnTo>
                  <a:pt x="160" y="1491"/>
                </a:lnTo>
                <a:lnTo>
                  <a:pt x="151" y="1488"/>
                </a:lnTo>
                <a:lnTo>
                  <a:pt x="145" y="1482"/>
                </a:lnTo>
                <a:lnTo>
                  <a:pt x="147" y="1478"/>
                </a:lnTo>
                <a:lnTo>
                  <a:pt x="153" y="1475"/>
                </a:lnTo>
                <a:lnTo>
                  <a:pt x="157" y="1477"/>
                </a:lnTo>
                <a:close/>
                <a:moveTo>
                  <a:pt x="610" y="1354"/>
                </a:moveTo>
                <a:lnTo>
                  <a:pt x="612" y="1356"/>
                </a:lnTo>
                <a:lnTo>
                  <a:pt x="612" y="1356"/>
                </a:lnTo>
                <a:lnTo>
                  <a:pt x="612" y="1360"/>
                </a:lnTo>
                <a:lnTo>
                  <a:pt x="607" y="1363"/>
                </a:lnTo>
                <a:lnTo>
                  <a:pt x="603" y="1361"/>
                </a:lnTo>
                <a:lnTo>
                  <a:pt x="604" y="1356"/>
                </a:lnTo>
                <a:lnTo>
                  <a:pt x="610" y="1354"/>
                </a:lnTo>
                <a:close/>
                <a:moveTo>
                  <a:pt x="1196" y="1608"/>
                </a:moveTo>
                <a:lnTo>
                  <a:pt x="1189" y="1612"/>
                </a:lnTo>
                <a:lnTo>
                  <a:pt x="1176" y="1612"/>
                </a:lnTo>
                <a:lnTo>
                  <a:pt x="1169" y="1608"/>
                </a:lnTo>
                <a:lnTo>
                  <a:pt x="1169" y="1602"/>
                </a:lnTo>
                <a:lnTo>
                  <a:pt x="1170" y="1595"/>
                </a:lnTo>
                <a:lnTo>
                  <a:pt x="1171" y="1590"/>
                </a:lnTo>
                <a:lnTo>
                  <a:pt x="1174" y="1589"/>
                </a:lnTo>
                <a:lnTo>
                  <a:pt x="1187" y="1585"/>
                </a:lnTo>
                <a:lnTo>
                  <a:pt x="1197" y="1590"/>
                </a:lnTo>
                <a:lnTo>
                  <a:pt x="1202" y="1595"/>
                </a:lnTo>
                <a:lnTo>
                  <a:pt x="1200" y="1602"/>
                </a:lnTo>
                <a:lnTo>
                  <a:pt x="1199" y="1605"/>
                </a:lnTo>
                <a:lnTo>
                  <a:pt x="1196" y="1608"/>
                </a:lnTo>
                <a:close/>
                <a:moveTo>
                  <a:pt x="1402" y="1657"/>
                </a:moveTo>
                <a:lnTo>
                  <a:pt x="1395" y="1663"/>
                </a:lnTo>
                <a:lnTo>
                  <a:pt x="1387" y="1660"/>
                </a:lnTo>
                <a:lnTo>
                  <a:pt x="1386" y="1652"/>
                </a:lnTo>
                <a:lnTo>
                  <a:pt x="1389" y="1647"/>
                </a:lnTo>
                <a:lnTo>
                  <a:pt x="1395" y="1642"/>
                </a:lnTo>
                <a:lnTo>
                  <a:pt x="1400" y="1647"/>
                </a:lnTo>
                <a:lnTo>
                  <a:pt x="1405" y="1652"/>
                </a:lnTo>
                <a:lnTo>
                  <a:pt x="1402" y="1657"/>
                </a:lnTo>
                <a:close/>
                <a:moveTo>
                  <a:pt x="917" y="2043"/>
                </a:moveTo>
                <a:lnTo>
                  <a:pt x="911" y="2049"/>
                </a:lnTo>
                <a:lnTo>
                  <a:pt x="904" y="2049"/>
                </a:lnTo>
                <a:lnTo>
                  <a:pt x="892" y="2046"/>
                </a:lnTo>
                <a:lnTo>
                  <a:pt x="885" y="2037"/>
                </a:lnTo>
                <a:lnTo>
                  <a:pt x="885" y="2031"/>
                </a:lnTo>
                <a:lnTo>
                  <a:pt x="889" y="2024"/>
                </a:lnTo>
                <a:lnTo>
                  <a:pt x="894" y="2023"/>
                </a:lnTo>
                <a:lnTo>
                  <a:pt x="898" y="2021"/>
                </a:lnTo>
                <a:lnTo>
                  <a:pt x="904" y="2021"/>
                </a:lnTo>
                <a:lnTo>
                  <a:pt x="911" y="2024"/>
                </a:lnTo>
                <a:lnTo>
                  <a:pt x="918" y="2034"/>
                </a:lnTo>
                <a:lnTo>
                  <a:pt x="917" y="2043"/>
                </a:lnTo>
                <a:close/>
                <a:moveTo>
                  <a:pt x="859" y="1644"/>
                </a:moveTo>
                <a:lnTo>
                  <a:pt x="861" y="1644"/>
                </a:lnTo>
                <a:lnTo>
                  <a:pt x="861" y="1645"/>
                </a:lnTo>
                <a:lnTo>
                  <a:pt x="861" y="1651"/>
                </a:lnTo>
                <a:lnTo>
                  <a:pt x="858" y="1654"/>
                </a:lnTo>
                <a:lnTo>
                  <a:pt x="853" y="1651"/>
                </a:lnTo>
                <a:lnTo>
                  <a:pt x="853" y="1645"/>
                </a:lnTo>
                <a:lnTo>
                  <a:pt x="859" y="1644"/>
                </a:lnTo>
                <a:close/>
                <a:moveTo>
                  <a:pt x="735" y="1307"/>
                </a:moveTo>
                <a:lnTo>
                  <a:pt x="738" y="1308"/>
                </a:lnTo>
                <a:lnTo>
                  <a:pt x="738" y="1310"/>
                </a:lnTo>
                <a:lnTo>
                  <a:pt x="737" y="1314"/>
                </a:lnTo>
                <a:lnTo>
                  <a:pt x="731" y="1315"/>
                </a:lnTo>
                <a:lnTo>
                  <a:pt x="728" y="1314"/>
                </a:lnTo>
                <a:lnTo>
                  <a:pt x="728" y="1308"/>
                </a:lnTo>
                <a:lnTo>
                  <a:pt x="731" y="1305"/>
                </a:lnTo>
                <a:lnTo>
                  <a:pt x="735" y="1307"/>
                </a:lnTo>
                <a:close/>
                <a:moveTo>
                  <a:pt x="1507" y="1442"/>
                </a:moveTo>
                <a:lnTo>
                  <a:pt x="1508" y="1442"/>
                </a:lnTo>
                <a:lnTo>
                  <a:pt x="1510" y="1442"/>
                </a:lnTo>
                <a:lnTo>
                  <a:pt x="1515" y="1446"/>
                </a:lnTo>
                <a:lnTo>
                  <a:pt x="1521" y="1456"/>
                </a:lnTo>
                <a:lnTo>
                  <a:pt x="1521" y="1464"/>
                </a:lnTo>
                <a:lnTo>
                  <a:pt x="1520" y="1471"/>
                </a:lnTo>
                <a:lnTo>
                  <a:pt x="1511" y="1474"/>
                </a:lnTo>
                <a:lnTo>
                  <a:pt x="1510" y="1474"/>
                </a:lnTo>
                <a:lnTo>
                  <a:pt x="1508" y="1474"/>
                </a:lnTo>
                <a:lnTo>
                  <a:pt x="1498" y="1468"/>
                </a:lnTo>
                <a:lnTo>
                  <a:pt x="1491" y="1459"/>
                </a:lnTo>
                <a:lnTo>
                  <a:pt x="1491" y="1452"/>
                </a:lnTo>
                <a:lnTo>
                  <a:pt x="1498" y="1444"/>
                </a:lnTo>
                <a:lnTo>
                  <a:pt x="1507" y="1442"/>
                </a:lnTo>
                <a:close/>
                <a:moveTo>
                  <a:pt x="2969" y="2307"/>
                </a:moveTo>
                <a:lnTo>
                  <a:pt x="2960" y="2301"/>
                </a:lnTo>
                <a:lnTo>
                  <a:pt x="2953" y="2292"/>
                </a:lnTo>
                <a:lnTo>
                  <a:pt x="2954" y="2285"/>
                </a:lnTo>
                <a:lnTo>
                  <a:pt x="2962" y="2273"/>
                </a:lnTo>
                <a:lnTo>
                  <a:pt x="2967" y="2269"/>
                </a:lnTo>
                <a:lnTo>
                  <a:pt x="2972" y="2269"/>
                </a:lnTo>
                <a:lnTo>
                  <a:pt x="2976" y="2268"/>
                </a:lnTo>
                <a:lnTo>
                  <a:pt x="2985" y="2269"/>
                </a:lnTo>
                <a:lnTo>
                  <a:pt x="2992" y="2278"/>
                </a:lnTo>
                <a:lnTo>
                  <a:pt x="2992" y="2286"/>
                </a:lnTo>
                <a:lnTo>
                  <a:pt x="2992" y="2294"/>
                </a:lnTo>
                <a:lnTo>
                  <a:pt x="2983" y="2305"/>
                </a:lnTo>
                <a:lnTo>
                  <a:pt x="2975" y="2308"/>
                </a:lnTo>
                <a:lnTo>
                  <a:pt x="2972" y="2308"/>
                </a:lnTo>
                <a:lnTo>
                  <a:pt x="2969" y="2307"/>
                </a:lnTo>
                <a:close/>
                <a:moveTo>
                  <a:pt x="2789" y="2237"/>
                </a:moveTo>
                <a:lnTo>
                  <a:pt x="2802" y="2242"/>
                </a:lnTo>
                <a:lnTo>
                  <a:pt x="2808" y="2253"/>
                </a:lnTo>
                <a:lnTo>
                  <a:pt x="2811" y="2266"/>
                </a:lnTo>
                <a:lnTo>
                  <a:pt x="2805" y="2279"/>
                </a:lnTo>
                <a:lnTo>
                  <a:pt x="2798" y="2285"/>
                </a:lnTo>
                <a:lnTo>
                  <a:pt x="2785" y="2289"/>
                </a:lnTo>
                <a:lnTo>
                  <a:pt x="2776" y="2288"/>
                </a:lnTo>
                <a:lnTo>
                  <a:pt x="2769" y="2285"/>
                </a:lnTo>
                <a:lnTo>
                  <a:pt x="2760" y="2281"/>
                </a:lnTo>
                <a:lnTo>
                  <a:pt x="2759" y="2269"/>
                </a:lnTo>
                <a:lnTo>
                  <a:pt x="2764" y="2250"/>
                </a:lnTo>
                <a:lnTo>
                  <a:pt x="2772" y="2242"/>
                </a:lnTo>
                <a:lnTo>
                  <a:pt x="2780" y="2236"/>
                </a:lnTo>
                <a:lnTo>
                  <a:pt x="2789" y="2237"/>
                </a:lnTo>
                <a:close/>
                <a:moveTo>
                  <a:pt x="2721" y="2275"/>
                </a:moveTo>
                <a:lnTo>
                  <a:pt x="2716" y="2278"/>
                </a:lnTo>
                <a:lnTo>
                  <a:pt x="2705" y="2276"/>
                </a:lnTo>
                <a:lnTo>
                  <a:pt x="2701" y="2272"/>
                </a:lnTo>
                <a:lnTo>
                  <a:pt x="2698" y="2265"/>
                </a:lnTo>
                <a:lnTo>
                  <a:pt x="2700" y="2256"/>
                </a:lnTo>
                <a:lnTo>
                  <a:pt x="2703" y="2250"/>
                </a:lnTo>
                <a:lnTo>
                  <a:pt x="2713" y="2245"/>
                </a:lnTo>
                <a:lnTo>
                  <a:pt x="2720" y="2246"/>
                </a:lnTo>
                <a:lnTo>
                  <a:pt x="2726" y="2249"/>
                </a:lnTo>
                <a:lnTo>
                  <a:pt x="2729" y="2255"/>
                </a:lnTo>
                <a:lnTo>
                  <a:pt x="2731" y="2260"/>
                </a:lnTo>
                <a:lnTo>
                  <a:pt x="2727" y="2271"/>
                </a:lnTo>
                <a:lnTo>
                  <a:pt x="2721" y="2275"/>
                </a:lnTo>
                <a:close/>
                <a:moveTo>
                  <a:pt x="2747" y="1961"/>
                </a:moveTo>
                <a:lnTo>
                  <a:pt x="2746" y="1951"/>
                </a:lnTo>
                <a:lnTo>
                  <a:pt x="2752" y="1945"/>
                </a:lnTo>
                <a:lnTo>
                  <a:pt x="2754" y="1943"/>
                </a:lnTo>
                <a:lnTo>
                  <a:pt x="2759" y="1943"/>
                </a:lnTo>
                <a:lnTo>
                  <a:pt x="2766" y="1945"/>
                </a:lnTo>
                <a:lnTo>
                  <a:pt x="2769" y="1951"/>
                </a:lnTo>
                <a:lnTo>
                  <a:pt x="2770" y="1955"/>
                </a:lnTo>
                <a:lnTo>
                  <a:pt x="2769" y="1962"/>
                </a:lnTo>
                <a:lnTo>
                  <a:pt x="2764" y="1964"/>
                </a:lnTo>
                <a:lnTo>
                  <a:pt x="2753" y="1965"/>
                </a:lnTo>
                <a:lnTo>
                  <a:pt x="2747" y="1961"/>
                </a:lnTo>
                <a:close/>
                <a:moveTo>
                  <a:pt x="3137" y="1978"/>
                </a:moveTo>
                <a:lnTo>
                  <a:pt x="3139" y="1984"/>
                </a:lnTo>
                <a:lnTo>
                  <a:pt x="3133" y="1988"/>
                </a:lnTo>
                <a:lnTo>
                  <a:pt x="3127" y="1987"/>
                </a:lnTo>
                <a:lnTo>
                  <a:pt x="3127" y="1982"/>
                </a:lnTo>
                <a:lnTo>
                  <a:pt x="3131" y="1978"/>
                </a:lnTo>
                <a:lnTo>
                  <a:pt x="3136" y="1977"/>
                </a:lnTo>
                <a:lnTo>
                  <a:pt x="3137" y="1978"/>
                </a:lnTo>
                <a:lnTo>
                  <a:pt x="3137" y="1978"/>
                </a:lnTo>
                <a:close/>
                <a:moveTo>
                  <a:pt x="3087" y="1971"/>
                </a:moveTo>
                <a:lnTo>
                  <a:pt x="3084" y="1975"/>
                </a:lnTo>
                <a:lnTo>
                  <a:pt x="3075" y="1975"/>
                </a:lnTo>
                <a:lnTo>
                  <a:pt x="3071" y="1972"/>
                </a:lnTo>
                <a:lnTo>
                  <a:pt x="3070" y="1967"/>
                </a:lnTo>
                <a:lnTo>
                  <a:pt x="3072" y="1961"/>
                </a:lnTo>
                <a:lnTo>
                  <a:pt x="3077" y="1956"/>
                </a:lnTo>
                <a:lnTo>
                  <a:pt x="3084" y="1956"/>
                </a:lnTo>
                <a:lnTo>
                  <a:pt x="3088" y="1959"/>
                </a:lnTo>
                <a:lnTo>
                  <a:pt x="3091" y="1967"/>
                </a:lnTo>
                <a:lnTo>
                  <a:pt x="3087" y="1971"/>
                </a:lnTo>
                <a:close/>
                <a:moveTo>
                  <a:pt x="2847" y="1781"/>
                </a:moveTo>
                <a:lnTo>
                  <a:pt x="2852" y="1779"/>
                </a:lnTo>
                <a:lnTo>
                  <a:pt x="2858" y="1785"/>
                </a:lnTo>
                <a:lnTo>
                  <a:pt x="2858" y="1791"/>
                </a:lnTo>
                <a:lnTo>
                  <a:pt x="2854" y="1795"/>
                </a:lnTo>
                <a:lnTo>
                  <a:pt x="2842" y="1798"/>
                </a:lnTo>
                <a:lnTo>
                  <a:pt x="2836" y="1797"/>
                </a:lnTo>
                <a:lnTo>
                  <a:pt x="2835" y="1789"/>
                </a:lnTo>
                <a:lnTo>
                  <a:pt x="2839" y="1782"/>
                </a:lnTo>
                <a:lnTo>
                  <a:pt x="2847" y="1781"/>
                </a:lnTo>
                <a:close/>
                <a:moveTo>
                  <a:pt x="2867" y="1840"/>
                </a:moveTo>
                <a:lnTo>
                  <a:pt x="2867" y="1835"/>
                </a:lnTo>
                <a:lnTo>
                  <a:pt x="2871" y="1831"/>
                </a:lnTo>
                <a:lnTo>
                  <a:pt x="2875" y="1830"/>
                </a:lnTo>
                <a:lnTo>
                  <a:pt x="2877" y="1831"/>
                </a:lnTo>
                <a:lnTo>
                  <a:pt x="2877" y="1831"/>
                </a:lnTo>
                <a:lnTo>
                  <a:pt x="2877" y="1837"/>
                </a:lnTo>
                <a:lnTo>
                  <a:pt x="2872" y="1841"/>
                </a:lnTo>
                <a:lnTo>
                  <a:pt x="2867" y="1840"/>
                </a:lnTo>
                <a:close/>
                <a:moveTo>
                  <a:pt x="2048" y="2384"/>
                </a:moveTo>
                <a:lnTo>
                  <a:pt x="2051" y="2386"/>
                </a:lnTo>
                <a:lnTo>
                  <a:pt x="2051" y="2389"/>
                </a:lnTo>
                <a:lnTo>
                  <a:pt x="2052" y="2403"/>
                </a:lnTo>
                <a:lnTo>
                  <a:pt x="2048" y="2417"/>
                </a:lnTo>
                <a:lnTo>
                  <a:pt x="2045" y="2428"/>
                </a:lnTo>
                <a:lnTo>
                  <a:pt x="2044" y="2436"/>
                </a:lnTo>
                <a:lnTo>
                  <a:pt x="2039" y="2459"/>
                </a:lnTo>
                <a:lnTo>
                  <a:pt x="2028" y="2479"/>
                </a:lnTo>
                <a:lnTo>
                  <a:pt x="2012" y="2497"/>
                </a:lnTo>
                <a:lnTo>
                  <a:pt x="1993" y="2511"/>
                </a:lnTo>
                <a:lnTo>
                  <a:pt x="1977" y="2521"/>
                </a:lnTo>
                <a:lnTo>
                  <a:pt x="1963" y="2530"/>
                </a:lnTo>
                <a:lnTo>
                  <a:pt x="1959" y="2531"/>
                </a:lnTo>
                <a:lnTo>
                  <a:pt x="1954" y="2533"/>
                </a:lnTo>
                <a:lnTo>
                  <a:pt x="1928" y="2538"/>
                </a:lnTo>
                <a:lnTo>
                  <a:pt x="1879" y="2537"/>
                </a:lnTo>
                <a:lnTo>
                  <a:pt x="1855" y="2530"/>
                </a:lnTo>
                <a:lnTo>
                  <a:pt x="1838" y="2523"/>
                </a:lnTo>
                <a:lnTo>
                  <a:pt x="1815" y="2500"/>
                </a:lnTo>
                <a:lnTo>
                  <a:pt x="1809" y="2484"/>
                </a:lnTo>
                <a:lnTo>
                  <a:pt x="1802" y="2468"/>
                </a:lnTo>
                <a:lnTo>
                  <a:pt x="1784" y="2438"/>
                </a:lnTo>
                <a:lnTo>
                  <a:pt x="1774" y="2425"/>
                </a:lnTo>
                <a:lnTo>
                  <a:pt x="1773" y="2417"/>
                </a:lnTo>
                <a:lnTo>
                  <a:pt x="1779" y="2406"/>
                </a:lnTo>
                <a:lnTo>
                  <a:pt x="1784" y="2402"/>
                </a:lnTo>
                <a:lnTo>
                  <a:pt x="1789" y="2399"/>
                </a:lnTo>
                <a:lnTo>
                  <a:pt x="1793" y="2397"/>
                </a:lnTo>
                <a:lnTo>
                  <a:pt x="1800" y="2394"/>
                </a:lnTo>
                <a:lnTo>
                  <a:pt x="1808" y="2384"/>
                </a:lnTo>
                <a:lnTo>
                  <a:pt x="1808" y="2377"/>
                </a:lnTo>
                <a:lnTo>
                  <a:pt x="1809" y="2364"/>
                </a:lnTo>
                <a:lnTo>
                  <a:pt x="1810" y="2350"/>
                </a:lnTo>
                <a:lnTo>
                  <a:pt x="1813" y="2338"/>
                </a:lnTo>
                <a:lnTo>
                  <a:pt x="1828" y="2321"/>
                </a:lnTo>
                <a:lnTo>
                  <a:pt x="1838" y="2314"/>
                </a:lnTo>
                <a:lnTo>
                  <a:pt x="1849" y="2308"/>
                </a:lnTo>
                <a:lnTo>
                  <a:pt x="1861" y="2302"/>
                </a:lnTo>
                <a:lnTo>
                  <a:pt x="1892" y="2286"/>
                </a:lnTo>
                <a:lnTo>
                  <a:pt x="1926" y="2279"/>
                </a:lnTo>
                <a:lnTo>
                  <a:pt x="1931" y="2279"/>
                </a:lnTo>
                <a:lnTo>
                  <a:pt x="1934" y="2283"/>
                </a:lnTo>
                <a:lnTo>
                  <a:pt x="1937" y="2286"/>
                </a:lnTo>
                <a:lnTo>
                  <a:pt x="1938" y="2289"/>
                </a:lnTo>
                <a:lnTo>
                  <a:pt x="1946" y="2299"/>
                </a:lnTo>
                <a:lnTo>
                  <a:pt x="1966" y="2308"/>
                </a:lnTo>
                <a:lnTo>
                  <a:pt x="1980" y="2307"/>
                </a:lnTo>
                <a:lnTo>
                  <a:pt x="1985" y="2305"/>
                </a:lnTo>
                <a:lnTo>
                  <a:pt x="1990" y="2305"/>
                </a:lnTo>
                <a:lnTo>
                  <a:pt x="1999" y="2307"/>
                </a:lnTo>
                <a:lnTo>
                  <a:pt x="2005" y="2314"/>
                </a:lnTo>
                <a:lnTo>
                  <a:pt x="2009" y="2321"/>
                </a:lnTo>
                <a:lnTo>
                  <a:pt x="2012" y="2328"/>
                </a:lnTo>
                <a:lnTo>
                  <a:pt x="2018" y="2344"/>
                </a:lnTo>
                <a:lnTo>
                  <a:pt x="2036" y="2371"/>
                </a:lnTo>
                <a:lnTo>
                  <a:pt x="2048" y="2384"/>
                </a:lnTo>
                <a:close/>
                <a:moveTo>
                  <a:pt x="2020" y="2536"/>
                </a:moveTo>
                <a:lnTo>
                  <a:pt x="2026" y="2541"/>
                </a:lnTo>
                <a:lnTo>
                  <a:pt x="2028" y="2553"/>
                </a:lnTo>
                <a:lnTo>
                  <a:pt x="2025" y="2560"/>
                </a:lnTo>
                <a:lnTo>
                  <a:pt x="2020" y="2567"/>
                </a:lnTo>
                <a:lnTo>
                  <a:pt x="2008" y="2573"/>
                </a:lnTo>
                <a:lnTo>
                  <a:pt x="2000" y="2572"/>
                </a:lnTo>
                <a:lnTo>
                  <a:pt x="1992" y="2569"/>
                </a:lnTo>
                <a:lnTo>
                  <a:pt x="1983" y="2557"/>
                </a:lnTo>
                <a:lnTo>
                  <a:pt x="1983" y="2549"/>
                </a:lnTo>
                <a:lnTo>
                  <a:pt x="1985" y="2546"/>
                </a:lnTo>
                <a:lnTo>
                  <a:pt x="1986" y="2543"/>
                </a:lnTo>
                <a:lnTo>
                  <a:pt x="1990" y="2536"/>
                </a:lnTo>
                <a:lnTo>
                  <a:pt x="2003" y="2528"/>
                </a:lnTo>
                <a:lnTo>
                  <a:pt x="2012" y="2528"/>
                </a:lnTo>
                <a:lnTo>
                  <a:pt x="2016" y="2533"/>
                </a:lnTo>
                <a:lnTo>
                  <a:pt x="2020" y="2536"/>
                </a:lnTo>
                <a:close/>
                <a:moveTo>
                  <a:pt x="1974" y="2671"/>
                </a:moveTo>
                <a:lnTo>
                  <a:pt x="1973" y="2683"/>
                </a:lnTo>
                <a:lnTo>
                  <a:pt x="1966" y="2693"/>
                </a:lnTo>
                <a:lnTo>
                  <a:pt x="1960" y="2698"/>
                </a:lnTo>
                <a:lnTo>
                  <a:pt x="1944" y="2704"/>
                </a:lnTo>
                <a:lnTo>
                  <a:pt x="1934" y="2703"/>
                </a:lnTo>
                <a:lnTo>
                  <a:pt x="1924" y="2700"/>
                </a:lnTo>
                <a:lnTo>
                  <a:pt x="1911" y="2687"/>
                </a:lnTo>
                <a:lnTo>
                  <a:pt x="1908" y="2678"/>
                </a:lnTo>
                <a:lnTo>
                  <a:pt x="1907" y="2668"/>
                </a:lnTo>
                <a:lnTo>
                  <a:pt x="1913" y="2651"/>
                </a:lnTo>
                <a:lnTo>
                  <a:pt x="1920" y="2644"/>
                </a:lnTo>
                <a:lnTo>
                  <a:pt x="1933" y="2639"/>
                </a:lnTo>
                <a:lnTo>
                  <a:pt x="1956" y="2644"/>
                </a:lnTo>
                <a:lnTo>
                  <a:pt x="1964" y="2652"/>
                </a:lnTo>
                <a:lnTo>
                  <a:pt x="1972" y="2661"/>
                </a:lnTo>
                <a:lnTo>
                  <a:pt x="1974" y="2671"/>
                </a:lnTo>
                <a:close/>
                <a:moveTo>
                  <a:pt x="1892" y="2586"/>
                </a:moveTo>
                <a:lnTo>
                  <a:pt x="1890" y="2596"/>
                </a:lnTo>
                <a:lnTo>
                  <a:pt x="1874" y="2609"/>
                </a:lnTo>
                <a:lnTo>
                  <a:pt x="1862" y="2611"/>
                </a:lnTo>
                <a:lnTo>
                  <a:pt x="1851" y="2609"/>
                </a:lnTo>
                <a:lnTo>
                  <a:pt x="1839" y="2605"/>
                </a:lnTo>
                <a:lnTo>
                  <a:pt x="1829" y="2598"/>
                </a:lnTo>
                <a:lnTo>
                  <a:pt x="1820" y="2580"/>
                </a:lnTo>
                <a:lnTo>
                  <a:pt x="1820" y="2570"/>
                </a:lnTo>
                <a:lnTo>
                  <a:pt x="1822" y="2564"/>
                </a:lnTo>
                <a:lnTo>
                  <a:pt x="1825" y="2560"/>
                </a:lnTo>
                <a:lnTo>
                  <a:pt x="1832" y="2553"/>
                </a:lnTo>
                <a:lnTo>
                  <a:pt x="1849" y="2546"/>
                </a:lnTo>
                <a:lnTo>
                  <a:pt x="1859" y="2546"/>
                </a:lnTo>
                <a:lnTo>
                  <a:pt x="1875" y="2549"/>
                </a:lnTo>
                <a:lnTo>
                  <a:pt x="1885" y="2557"/>
                </a:lnTo>
                <a:lnTo>
                  <a:pt x="1891" y="2564"/>
                </a:lnTo>
                <a:lnTo>
                  <a:pt x="1894" y="2577"/>
                </a:lnTo>
                <a:lnTo>
                  <a:pt x="1892" y="2586"/>
                </a:lnTo>
                <a:close/>
                <a:moveTo>
                  <a:pt x="1782" y="2704"/>
                </a:moveTo>
                <a:lnTo>
                  <a:pt x="1799" y="2711"/>
                </a:lnTo>
                <a:lnTo>
                  <a:pt x="1820" y="2737"/>
                </a:lnTo>
                <a:lnTo>
                  <a:pt x="1823" y="2755"/>
                </a:lnTo>
                <a:lnTo>
                  <a:pt x="1823" y="2768"/>
                </a:lnTo>
                <a:lnTo>
                  <a:pt x="1818" y="2779"/>
                </a:lnTo>
                <a:lnTo>
                  <a:pt x="1810" y="2792"/>
                </a:lnTo>
                <a:lnTo>
                  <a:pt x="1787" y="2808"/>
                </a:lnTo>
                <a:lnTo>
                  <a:pt x="1772" y="2811"/>
                </a:lnTo>
                <a:lnTo>
                  <a:pt x="1760" y="2812"/>
                </a:lnTo>
                <a:lnTo>
                  <a:pt x="1749" y="2811"/>
                </a:lnTo>
                <a:lnTo>
                  <a:pt x="1744" y="2805"/>
                </a:lnTo>
                <a:lnTo>
                  <a:pt x="1736" y="2802"/>
                </a:lnTo>
                <a:lnTo>
                  <a:pt x="1731" y="2801"/>
                </a:lnTo>
                <a:lnTo>
                  <a:pt x="1727" y="2799"/>
                </a:lnTo>
                <a:lnTo>
                  <a:pt x="1714" y="2791"/>
                </a:lnTo>
                <a:lnTo>
                  <a:pt x="1701" y="2768"/>
                </a:lnTo>
                <a:lnTo>
                  <a:pt x="1701" y="2752"/>
                </a:lnTo>
                <a:lnTo>
                  <a:pt x="1702" y="2736"/>
                </a:lnTo>
                <a:lnTo>
                  <a:pt x="1713" y="2721"/>
                </a:lnTo>
                <a:lnTo>
                  <a:pt x="1720" y="2714"/>
                </a:lnTo>
                <a:lnTo>
                  <a:pt x="1737" y="2706"/>
                </a:lnTo>
                <a:lnTo>
                  <a:pt x="1747" y="2703"/>
                </a:lnTo>
                <a:lnTo>
                  <a:pt x="1763" y="2701"/>
                </a:lnTo>
                <a:lnTo>
                  <a:pt x="1777" y="2701"/>
                </a:lnTo>
                <a:lnTo>
                  <a:pt x="1777" y="2703"/>
                </a:lnTo>
                <a:lnTo>
                  <a:pt x="1782" y="2704"/>
                </a:lnTo>
                <a:close/>
                <a:moveTo>
                  <a:pt x="1728" y="2549"/>
                </a:moveTo>
                <a:lnTo>
                  <a:pt x="1737" y="2551"/>
                </a:lnTo>
                <a:lnTo>
                  <a:pt x="1744" y="2563"/>
                </a:lnTo>
                <a:lnTo>
                  <a:pt x="1743" y="2573"/>
                </a:lnTo>
                <a:lnTo>
                  <a:pt x="1738" y="2580"/>
                </a:lnTo>
                <a:lnTo>
                  <a:pt x="1730" y="2583"/>
                </a:lnTo>
                <a:lnTo>
                  <a:pt x="1721" y="2583"/>
                </a:lnTo>
                <a:lnTo>
                  <a:pt x="1708" y="2579"/>
                </a:lnTo>
                <a:lnTo>
                  <a:pt x="1702" y="2575"/>
                </a:lnTo>
                <a:lnTo>
                  <a:pt x="1701" y="2567"/>
                </a:lnTo>
                <a:lnTo>
                  <a:pt x="1704" y="2556"/>
                </a:lnTo>
                <a:lnTo>
                  <a:pt x="1708" y="2550"/>
                </a:lnTo>
                <a:lnTo>
                  <a:pt x="1711" y="2549"/>
                </a:lnTo>
                <a:lnTo>
                  <a:pt x="1713" y="2549"/>
                </a:lnTo>
                <a:lnTo>
                  <a:pt x="1721" y="2547"/>
                </a:lnTo>
                <a:lnTo>
                  <a:pt x="1728" y="2549"/>
                </a:lnTo>
                <a:close/>
                <a:moveTo>
                  <a:pt x="1750" y="2286"/>
                </a:moveTo>
                <a:lnTo>
                  <a:pt x="1750" y="2292"/>
                </a:lnTo>
                <a:lnTo>
                  <a:pt x="1744" y="2295"/>
                </a:lnTo>
                <a:lnTo>
                  <a:pt x="1738" y="2292"/>
                </a:lnTo>
                <a:lnTo>
                  <a:pt x="1738" y="2286"/>
                </a:lnTo>
                <a:lnTo>
                  <a:pt x="1744" y="2282"/>
                </a:lnTo>
                <a:lnTo>
                  <a:pt x="1749" y="2283"/>
                </a:lnTo>
                <a:lnTo>
                  <a:pt x="1750" y="2285"/>
                </a:lnTo>
                <a:lnTo>
                  <a:pt x="1750" y="2286"/>
                </a:lnTo>
                <a:close/>
                <a:moveTo>
                  <a:pt x="1747" y="2044"/>
                </a:moveTo>
                <a:lnTo>
                  <a:pt x="1746" y="2033"/>
                </a:lnTo>
                <a:lnTo>
                  <a:pt x="1754" y="2016"/>
                </a:lnTo>
                <a:lnTo>
                  <a:pt x="1763" y="2008"/>
                </a:lnTo>
                <a:lnTo>
                  <a:pt x="1770" y="2005"/>
                </a:lnTo>
                <a:lnTo>
                  <a:pt x="1779" y="2004"/>
                </a:lnTo>
                <a:lnTo>
                  <a:pt x="1793" y="2007"/>
                </a:lnTo>
                <a:lnTo>
                  <a:pt x="1803" y="2017"/>
                </a:lnTo>
                <a:lnTo>
                  <a:pt x="1809" y="2027"/>
                </a:lnTo>
                <a:lnTo>
                  <a:pt x="1808" y="2046"/>
                </a:lnTo>
                <a:lnTo>
                  <a:pt x="1800" y="2057"/>
                </a:lnTo>
                <a:lnTo>
                  <a:pt x="1799" y="2059"/>
                </a:lnTo>
                <a:lnTo>
                  <a:pt x="1796" y="2060"/>
                </a:lnTo>
                <a:lnTo>
                  <a:pt x="1783" y="2067"/>
                </a:lnTo>
                <a:lnTo>
                  <a:pt x="1769" y="2066"/>
                </a:lnTo>
                <a:lnTo>
                  <a:pt x="1761" y="2063"/>
                </a:lnTo>
                <a:lnTo>
                  <a:pt x="1750" y="2052"/>
                </a:lnTo>
                <a:lnTo>
                  <a:pt x="1747" y="2044"/>
                </a:lnTo>
                <a:close/>
                <a:moveTo>
                  <a:pt x="1953" y="2070"/>
                </a:moveTo>
                <a:lnTo>
                  <a:pt x="1953" y="2066"/>
                </a:lnTo>
                <a:lnTo>
                  <a:pt x="1957" y="2062"/>
                </a:lnTo>
                <a:lnTo>
                  <a:pt x="1961" y="2062"/>
                </a:lnTo>
                <a:lnTo>
                  <a:pt x="1963" y="2062"/>
                </a:lnTo>
                <a:lnTo>
                  <a:pt x="1963" y="2063"/>
                </a:lnTo>
                <a:lnTo>
                  <a:pt x="1964" y="2069"/>
                </a:lnTo>
                <a:lnTo>
                  <a:pt x="1959" y="2073"/>
                </a:lnTo>
                <a:lnTo>
                  <a:pt x="1953" y="2070"/>
                </a:lnTo>
                <a:close/>
                <a:moveTo>
                  <a:pt x="2131" y="2217"/>
                </a:moveTo>
                <a:lnTo>
                  <a:pt x="2126" y="2226"/>
                </a:lnTo>
                <a:lnTo>
                  <a:pt x="2108" y="2233"/>
                </a:lnTo>
                <a:lnTo>
                  <a:pt x="2097" y="2230"/>
                </a:lnTo>
                <a:lnTo>
                  <a:pt x="2087" y="2227"/>
                </a:lnTo>
                <a:lnTo>
                  <a:pt x="2075" y="2211"/>
                </a:lnTo>
                <a:lnTo>
                  <a:pt x="2074" y="2201"/>
                </a:lnTo>
                <a:lnTo>
                  <a:pt x="2075" y="2193"/>
                </a:lnTo>
                <a:lnTo>
                  <a:pt x="2084" y="2180"/>
                </a:lnTo>
                <a:lnTo>
                  <a:pt x="2091" y="2175"/>
                </a:lnTo>
                <a:lnTo>
                  <a:pt x="2098" y="2173"/>
                </a:lnTo>
                <a:lnTo>
                  <a:pt x="2104" y="2167"/>
                </a:lnTo>
                <a:lnTo>
                  <a:pt x="2115" y="2170"/>
                </a:lnTo>
                <a:lnTo>
                  <a:pt x="2131" y="2181"/>
                </a:lnTo>
                <a:lnTo>
                  <a:pt x="2136" y="2190"/>
                </a:lnTo>
                <a:lnTo>
                  <a:pt x="2137" y="2197"/>
                </a:lnTo>
                <a:lnTo>
                  <a:pt x="2136" y="2210"/>
                </a:lnTo>
                <a:lnTo>
                  <a:pt x="2131" y="2217"/>
                </a:lnTo>
                <a:close/>
                <a:moveTo>
                  <a:pt x="2281" y="1661"/>
                </a:moveTo>
                <a:lnTo>
                  <a:pt x="2287" y="1657"/>
                </a:lnTo>
                <a:lnTo>
                  <a:pt x="2295" y="1658"/>
                </a:lnTo>
                <a:lnTo>
                  <a:pt x="2297" y="1663"/>
                </a:lnTo>
                <a:lnTo>
                  <a:pt x="2298" y="1670"/>
                </a:lnTo>
                <a:lnTo>
                  <a:pt x="2294" y="1671"/>
                </a:lnTo>
                <a:lnTo>
                  <a:pt x="2287" y="1671"/>
                </a:lnTo>
                <a:lnTo>
                  <a:pt x="2281" y="1668"/>
                </a:lnTo>
                <a:lnTo>
                  <a:pt x="2281" y="1664"/>
                </a:lnTo>
                <a:lnTo>
                  <a:pt x="2281" y="1661"/>
                </a:lnTo>
                <a:lnTo>
                  <a:pt x="2281" y="1661"/>
                </a:lnTo>
                <a:close/>
                <a:moveTo>
                  <a:pt x="1842" y="1909"/>
                </a:moveTo>
                <a:lnTo>
                  <a:pt x="1833" y="1910"/>
                </a:lnTo>
                <a:lnTo>
                  <a:pt x="1829" y="1905"/>
                </a:lnTo>
                <a:lnTo>
                  <a:pt x="1828" y="1897"/>
                </a:lnTo>
                <a:lnTo>
                  <a:pt x="1833" y="1894"/>
                </a:lnTo>
                <a:lnTo>
                  <a:pt x="1841" y="1893"/>
                </a:lnTo>
                <a:lnTo>
                  <a:pt x="1845" y="1899"/>
                </a:lnTo>
                <a:lnTo>
                  <a:pt x="1846" y="1906"/>
                </a:lnTo>
                <a:lnTo>
                  <a:pt x="1842" y="1909"/>
                </a:lnTo>
                <a:close/>
                <a:moveTo>
                  <a:pt x="1846" y="1644"/>
                </a:moveTo>
                <a:lnTo>
                  <a:pt x="1846" y="1642"/>
                </a:lnTo>
                <a:lnTo>
                  <a:pt x="1845" y="1639"/>
                </a:lnTo>
                <a:lnTo>
                  <a:pt x="1845" y="1635"/>
                </a:lnTo>
                <a:lnTo>
                  <a:pt x="1841" y="1632"/>
                </a:lnTo>
                <a:lnTo>
                  <a:pt x="1841" y="1622"/>
                </a:lnTo>
                <a:lnTo>
                  <a:pt x="1851" y="1611"/>
                </a:lnTo>
                <a:lnTo>
                  <a:pt x="1859" y="1606"/>
                </a:lnTo>
                <a:lnTo>
                  <a:pt x="1869" y="1605"/>
                </a:lnTo>
                <a:lnTo>
                  <a:pt x="1887" y="1609"/>
                </a:lnTo>
                <a:lnTo>
                  <a:pt x="1892" y="1616"/>
                </a:lnTo>
                <a:lnTo>
                  <a:pt x="1897" y="1616"/>
                </a:lnTo>
                <a:lnTo>
                  <a:pt x="1900" y="1628"/>
                </a:lnTo>
                <a:lnTo>
                  <a:pt x="1895" y="1638"/>
                </a:lnTo>
                <a:lnTo>
                  <a:pt x="1890" y="1647"/>
                </a:lnTo>
                <a:lnTo>
                  <a:pt x="1875" y="1655"/>
                </a:lnTo>
                <a:lnTo>
                  <a:pt x="1865" y="1655"/>
                </a:lnTo>
                <a:lnTo>
                  <a:pt x="1854" y="1652"/>
                </a:lnTo>
                <a:lnTo>
                  <a:pt x="1846" y="1644"/>
                </a:lnTo>
                <a:close/>
                <a:moveTo>
                  <a:pt x="2815" y="1330"/>
                </a:moveTo>
                <a:lnTo>
                  <a:pt x="2815" y="1334"/>
                </a:lnTo>
                <a:lnTo>
                  <a:pt x="2811" y="1337"/>
                </a:lnTo>
                <a:lnTo>
                  <a:pt x="2808" y="1335"/>
                </a:lnTo>
                <a:lnTo>
                  <a:pt x="2808" y="1330"/>
                </a:lnTo>
                <a:lnTo>
                  <a:pt x="2813" y="1330"/>
                </a:lnTo>
                <a:lnTo>
                  <a:pt x="2815" y="1330"/>
                </a:lnTo>
                <a:lnTo>
                  <a:pt x="2815" y="1330"/>
                </a:lnTo>
                <a:close/>
                <a:moveTo>
                  <a:pt x="2433" y="1683"/>
                </a:moveTo>
                <a:lnTo>
                  <a:pt x="2426" y="1684"/>
                </a:lnTo>
                <a:lnTo>
                  <a:pt x="2415" y="1680"/>
                </a:lnTo>
                <a:lnTo>
                  <a:pt x="2410" y="1675"/>
                </a:lnTo>
                <a:lnTo>
                  <a:pt x="2410" y="1667"/>
                </a:lnTo>
                <a:lnTo>
                  <a:pt x="2412" y="1658"/>
                </a:lnTo>
                <a:lnTo>
                  <a:pt x="2415" y="1652"/>
                </a:lnTo>
                <a:lnTo>
                  <a:pt x="2421" y="1651"/>
                </a:lnTo>
                <a:lnTo>
                  <a:pt x="2429" y="1651"/>
                </a:lnTo>
                <a:lnTo>
                  <a:pt x="2441" y="1660"/>
                </a:lnTo>
                <a:lnTo>
                  <a:pt x="2444" y="1668"/>
                </a:lnTo>
                <a:lnTo>
                  <a:pt x="2444" y="1674"/>
                </a:lnTo>
                <a:lnTo>
                  <a:pt x="2438" y="1681"/>
                </a:lnTo>
                <a:lnTo>
                  <a:pt x="2433" y="1683"/>
                </a:lnTo>
                <a:close/>
                <a:moveTo>
                  <a:pt x="2908" y="1250"/>
                </a:moveTo>
                <a:lnTo>
                  <a:pt x="2897" y="1248"/>
                </a:lnTo>
                <a:lnTo>
                  <a:pt x="2888" y="1240"/>
                </a:lnTo>
                <a:lnTo>
                  <a:pt x="2887" y="1229"/>
                </a:lnTo>
                <a:lnTo>
                  <a:pt x="2891" y="1212"/>
                </a:lnTo>
                <a:lnTo>
                  <a:pt x="2897" y="1206"/>
                </a:lnTo>
                <a:lnTo>
                  <a:pt x="2904" y="1201"/>
                </a:lnTo>
                <a:lnTo>
                  <a:pt x="2908" y="1203"/>
                </a:lnTo>
                <a:lnTo>
                  <a:pt x="2917" y="1207"/>
                </a:lnTo>
                <a:lnTo>
                  <a:pt x="2924" y="1214"/>
                </a:lnTo>
                <a:lnTo>
                  <a:pt x="2927" y="1217"/>
                </a:lnTo>
                <a:lnTo>
                  <a:pt x="2929" y="1222"/>
                </a:lnTo>
                <a:lnTo>
                  <a:pt x="2931" y="1233"/>
                </a:lnTo>
                <a:lnTo>
                  <a:pt x="2924" y="1246"/>
                </a:lnTo>
                <a:lnTo>
                  <a:pt x="2916" y="1250"/>
                </a:lnTo>
                <a:lnTo>
                  <a:pt x="2913" y="1250"/>
                </a:lnTo>
                <a:lnTo>
                  <a:pt x="2908" y="1250"/>
                </a:lnTo>
                <a:close/>
                <a:moveTo>
                  <a:pt x="2831" y="677"/>
                </a:moveTo>
                <a:lnTo>
                  <a:pt x="2823" y="678"/>
                </a:lnTo>
                <a:lnTo>
                  <a:pt x="2819" y="676"/>
                </a:lnTo>
                <a:lnTo>
                  <a:pt x="2816" y="671"/>
                </a:lnTo>
                <a:lnTo>
                  <a:pt x="2815" y="668"/>
                </a:lnTo>
                <a:lnTo>
                  <a:pt x="2813" y="660"/>
                </a:lnTo>
                <a:lnTo>
                  <a:pt x="2819" y="644"/>
                </a:lnTo>
                <a:lnTo>
                  <a:pt x="2825" y="638"/>
                </a:lnTo>
                <a:lnTo>
                  <a:pt x="2834" y="641"/>
                </a:lnTo>
                <a:lnTo>
                  <a:pt x="2841" y="653"/>
                </a:lnTo>
                <a:lnTo>
                  <a:pt x="2839" y="661"/>
                </a:lnTo>
                <a:lnTo>
                  <a:pt x="2841" y="667"/>
                </a:lnTo>
                <a:lnTo>
                  <a:pt x="2836" y="674"/>
                </a:lnTo>
                <a:lnTo>
                  <a:pt x="2831" y="677"/>
                </a:lnTo>
                <a:close/>
                <a:moveTo>
                  <a:pt x="2995" y="573"/>
                </a:moveTo>
                <a:lnTo>
                  <a:pt x="3003" y="575"/>
                </a:lnTo>
                <a:lnTo>
                  <a:pt x="3012" y="583"/>
                </a:lnTo>
                <a:lnTo>
                  <a:pt x="3013" y="592"/>
                </a:lnTo>
                <a:lnTo>
                  <a:pt x="3012" y="602"/>
                </a:lnTo>
                <a:lnTo>
                  <a:pt x="3005" y="609"/>
                </a:lnTo>
                <a:lnTo>
                  <a:pt x="2999" y="612"/>
                </a:lnTo>
                <a:lnTo>
                  <a:pt x="2990" y="611"/>
                </a:lnTo>
                <a:lnTo>
                  <a:pt x="2986" y="606"/>
                </a:lnTo>
                <a:lnTo>
                  <a:pt x="2985" y="598"/>
                </a:lnTo>
                <a:lnTo>
                  <a:pt x="2989" y="581"/>
                </a:lnTo>
                <a:lnTo>
                  <a:pt x="2995" y="573"/>
                </a:lnTo>
                <a:close/>
                <a:moveTo>
                  <a:pt x="2494" y="834"/>
                </a:moveTo>
                <a:lnTo>
                  <a:pt x="2495" y="841"/>
                </a:lnTo>
                <a:lnTo>
                  <a:pt x="2490" y="853"/>
                </a:lnTo>
                <a:lnTo>
                  <a:pt x="2482" y="857"/>
                </a:lnTo>
                <a:lnTo>
                  <a:pt x="2481" y="857"/>
                </a:lnTo>
                <a:lnTo>
                  <a:pt x="2478" y="857"/>
                </a:lnTo>
                <a:lnTo>
                  <a:pt x="2464" y="853"/>
                </a:lnTo>
                <a:lnTo>
                  <a:pt x="2455" y="841"/>
                </a:lnTo>
                <a:lnTo>
                  <a:pt x="2455" y="833"/>
                </a:lnTo>
                <a:lnTo>
                  <a:pt x="2464" y="818"/>
                </a:lnTo>
                <a:lnTo>
                  <a:pt x="2472" y="814"/>
                </a:lnTo>
                <a:lnTo>
                  <a:pt x="2478" y="812"/>
                </a:lnTo>
                <a:lnTo>
                  <a:pt x="2481" y="814"/>
                </a:lnTo>
                <a:lnTo>
                  <a:pt x="2490" y="823"/>
                </a:lnTo>
                <a:lnTo>
                  <a:pt x="2494" y="834"/>
                </a:lnTo>
                <a:close/>
                <a:moveTo>
                  <a:pt x="2484" y="485"/>
                </a:moveTo>
                <a:lnTo>
                  <a:pt x="2480" y="488"/>
                </a:lnTo>
                <a:lnTo>
                  <a:pt x="2474" y="485"/>
                </a:lnTo>
                <a:lnTo>
                  <a:pt x="2472" y="475"/>
                </a:lnTo>
                <a:lnTo>
                  <a:pt x="2477" y="472"/>
                </a:lnTo>
                <a:lnTo>
                  <a:pt x="2478" y="472"/>
                </a:lnTo>
                <a:lnTo>
                  <a:pt x="2480" y="472"/>
                </a:lnTo>
                <a:lnTo>
                  <a:pt x="2485" y="475"/>
                </a:lnTo>
                <a:lnTo>
                  <a:pt x="2487" y="483"/>
                </a:lnTo>
                <a:lnTo>
                  <a:pt x="2484" y="485"/>
                </a:lnTo>
                <a:close/>
                <a:moveTo>
                  <a:pt x="2202" y="606"/>
                </a:moveTo>
                <a:lnTo>
                  <a:pt x="2200" y="601"/>
                </a:lnTo>
                <a:lnTo>
                  <a:pt x="2205" y="595"/>
                </a:lnTo>
                <a:lnTo>
                  <a:pt x="2209" y="593"/>
                </a:lnTo>
                <a:lnTo>
                  <a:pt x="2215" y="593"/>
                </a:lnTo>
                <a:lnTo>
                  <a:pt x="2222" y="599"/>
                </a:lnTo>
                <a:lnTo>
                  <a:pt x="2223" y="605"/>
                </a:lnTo>
                <a:lnTo>
                  <a:pt x="2223" y="608"/>
                </a:lnTo>
                <a:lnTo>
                  <a:pt x="2223" y="612"/>
                </a:lnTo>
                <a:lnTo>
                  <a:pt x="2219" y="617"/>
                </a:lnTo>
                <a:lnTo>
                  <a:pt x="2216" y="617"/>
                </a:lnTo>
                <a:lnTo>
                  <a:pt x="2209" y="617"/>
                </a:lnTo>
                <a:lnTo>
                  <a:pt x="2203" y="614"/>
                </a:lnTo>
                <a:lnTo>
                  <a:pt x="2203" y="609"/>
                </a:lnTo>
                <a:lnTo>
                  <a:pt x="2202" y="606"/>
                </a:lnTo>
                <a:close/>
                <a:moveTo>
                  <a:pt x="1702" y="487"/>
                </a:moveTo>
                <a:lnTo>
                  <a:pt x="1702" y="493"/>
                </a:lnTo>
                <a:lnTo>
                  <a:pt x="1698" y="497"/>
                </a:lnTo>
                <a:lnTo>
                  <a:pt x="1692" y="493"/>
                </a:lnTo>
                <a:lnTo>
                  <a:pt x="1692" y="488"/>
                </a:lnTo>
                <a:lnTo>
                  <a:pt x="1697" y="484"/>
                </a:lnTo>
                <a:lnTo>
                  <a:pt x="1701" y="485"/>
                </a:lnTo>
                <a:lnTo>
                  <a:pt x="1702" y="485"/>
                </a:lnTo>
                <a:lnTo>
                  <a:pt x="1702" y="487"/>
                </a:lnTo>
                <a:close/>
                <a:moveTo>
                  <a:pt x="2180" y="447"/>
                </a:moveTo>
                <a:lnTo>
                  <a:pt x="2173" y="444"/>
                </a:lnTo>
                <a:lnTo>
                  <a:pt x="2169" y="436"/>
                </a:lnTo>
                <a:lnTo>
                  <a:pt x="2167" y="422"/>
                </a:lnTo>
                <a:lnTo>
                  <a:pt x="2173" y="408"/>
                </a:lnTo>
                <a:lnTo>
                  <a:pt x="2174" y="408"/>
                </a:lnTo>
                <a:lnTo>
                  <a:pt x="2177" y="408"/>
                </a:lnTo>
                <a:lnTo>
                  <a:pt x="2180" y="409"/>
                </a:lnTo>
                <a:lnTo>
                  <a:pt x="2182" y="409"/>
                </a:lnTo>
                <a:lnTo>
                  <a:pt x="2189" y="415"/>
                </a:lnTo>
                <a:lnTo>
                  <a:pt x="2193" y="431"/>
                </a:lnTo>
                <a:lnTo>
                  <a:pt x="2190" y="441"/>
                </a:lnTo>
                <a:lnTo>
                  <a:pt x="2187" y="447"/>
                </a:lnTo>
                <a:lnTo>
                  <a:pt x="2180" y="447"/>
                </a:lnTo>
                <a:close/>
                <a:moveTo>
                  <a:pt x="800" y="1189"/>
                </a:moveTo>
                <a:lnTo>
                  <a:pt x="807" y="1193"/>
                </a:lnTo>
                <a:lnTo>
                  <a:pt x="812" y="1203"/>
                </a:lnTo>
                <a:lnTo>
                  <a:pt x="809" y="1210"/>
                </a:lnTo>
                <a:lnTo>
                  <a:pt x="804" y="1213"/>
                </a:lnTo>
                <a:lnTo>
                  <a:pt x="794" y="1210"/>
                </a:lnTo>
                <a:lnTo>
                  <a:pt x="784" y="1196"/>
                </a:lnTo>
                <a:lnTo>
                  <a:pt x="786" y="1184"/>
                </a:lnTo>
                <a:lnTo>
                  <a:pt x="787" y="1183"/>
                </a:lnTo>
                <a:lnTo>
                  <a:pt x="794" y="1186"/>
                </a:lnTo>
                <a:lnTo>
                  <a:pt x="800" y="1189"/>
                </a:lnTo>
                <a:close/>
                <a:moveTo>
                  <a:pt x="845" y="784"/>
                </a:moveTo>
                <a:lnTo>
                  <a:pt x="843" y="785"/>
                </a:lnTo>
                <a:lnTo>
                  <a:pt x="842" y="784"/>
                </a:lnTo>
                <a:lnTo>
                  <a:pt x="835" y="778"/>
                </a:lnTo>
                <a:lnTo>
                  <a:pt x="829" y="772"/>
                </a:lnTo>
                <a:lnTo>
                  <a:pt x="829" y="766"/>
                </a:lnTo>
                <a:lnTo>
                  <a:pt x="833" y="761"/>
                </a:lnTo>
                <a:lnTo>
                  <a:pt x="838" y="761"/>
                </a:lnTo>
                <a:lnTo>
                  <a:pt x="846" y="761"/>
                </a:lnTo>
                <a:lnTo>
                  <a:pt x="849" y="766"/>
                </a:lnTo>
                <a:lnTo>
                  <a:pt x="852" y="772"/>
                </a:lnTo>
                <a:lnTo>
                  <a:pt x="849" y="782"/>
                </a:lnTo>
                <a:lnTo>
                  <a:pt x="845" y="784"/>
                </a:lnTo>
                <a:close/>
                <a:moveTo>
                  <a:pt x="609" y="1180"/>
                </a:moveTo>
                <a:lnTo>
                  <a:pt x="597" y="1181"/>
                </a:lnTo>
                <a:lnTo>
                  <a:pt x="580" y="1174"/>
                </a:lnTo>
                <a:lnTo>
                  <a:pt x="574" y="1167"/>
                </a:lnTo>
                <a:lnTo>
                  <a:pt x="573" y="1158"/>
                </a:lnTo>
                <a:lnTo>
                  <a:pt x="579" y="1144"/>
                </a:lnTo>
                <a:lnTo>
                  <a:pt x="587" y="1138"/>
                </a:lnTo>
                <a:lnTo>
                  <a:pt x="592" y="1137"/>
                </a:lnTo>
                <a:lnTo>
                  <a:pt x="597" y="1137"/>
                </a:lnTo>
                <a:lnTo>
                  <a:pt x="606" y="1138"/>
                </a:lnTo>
                <a:lnTo>
                  <a:pt x="617" y="1147"/>
                </a:lnTo>
                <a:lnTo>
                  <a:pt x="619" y="1155"/>
                </a:lnTo>
                <a:lnTo>
                  <a:pt x="617" y="1168"/>
                </a:lnTo>
                <a:lnTo>
                  <a:pt x="609" y="1180"/>
                </a:lnTo>
                <a:close/>
                <a:moveTo>
                  <a:pt x="662" y="802"/>
                </a:moveTo>
                <a:lnTo>
                  <a:pt x="668" y="800"/>
                </a:lnTo>
                <a:lnTo>
                  <a:pt x="678" y="801"/>
                </a:lnTo>
                <a:lnTo>
                  <a:pt x="682" y="805"/>
                </a:lnTo>
                <a:lnTo>
                  <a:pt x="684" y="807"/>
                </a:lnTo>
                <a:lnTo>
                  <a:pt x="685" y="810"/>
                </a:lnTo>
                <a:lnTo>
                  <a:pt x="686" y="814"/>
                </a:lnTo>
                <a:lnTo>
                  <a:pt x="682" y="823"/>
                </a:lnTo>
                <a:lnTo>
                  <a:pt x="676" y="825"/>
                </a:lnTo>
                <a:lnTo>
                  <a:pt x="668" y="821"/>
                </a:lnTo>
                <a:lnTo>
                  <a:pt x="661" y="814"/>
                </a:lnTo>
                <a:lnTo>
                  <a:pt x="661" y="808"/>
                </a:lnTo>
                <a:lnTo>
                  <a:pt x="662" y="802"/>
                </a:lnTo>
                <a:close/>
                <a:moveTo>
                  <a:pt x="148" y="866"/>
                </a:moveTo>
                <a:lnTo>
                  <a:pt x="153" y="866"/>
                </a:lnTo>
                <a:lnTo>
                  <a:pt x="153" y="866"/>
                </a:lnTo>
                <a:lnTo>
                  <a:pt x="148" y="867"/>
                </a:lnTo>
                <a:lnTo>
                  <a:pt x="148" y="866"/>
                </a:lnTo>
                <a:close/>
                <a:moveTo>
                  <a:pt x="482" y="681"/>
                </a:moveTo>
                <a:lnTo>
                  <a:pt x="482" y="683"/>
                </a:lnTo>
                <a:lnTo>
                  <a:pt x="482" y="683"/>
                </a:lnTo>
                <a:lnTo>
                  <a:pt x="481" y="687"/>
                </a:lnTo>
                <a:lnTo>
                  <a:pt x="476" y="689"/>
                </a:lnTo>
                <a:lnTo>
                  <a:pt x="472" y="686"/>
                </a:lnTo>
                <a:lnTo>
                  <a:pt x="474" y="678"/>
                </a:lnTo>
                <a:lnTo>
                  <a:pt x="478" y="677"/>
                </a:lnTo>
                <a:lnTo>
                  <a:pt x="482" y="681"/>
                </a:lnTo>
                <a:close/>
                <a:moveTo>
                  <a:pt x="3180" y="500"/>
                </a:moveTo>
                <a:lnTo>
                  <a:pt x="3169" y="504"/>
                </a:lnTo>
                <a:lnTo>
                  <a:pt x="3159" y="498"/>
                </a:lnTo>
                <a:lnTo>
                  <a:pt x="3157" y="497"/>
                </a:lnTo>
                <a:lnTo>
                  <a:pt x="3156" y="496"/>
                </a:lnTo>
                <a:lnTo>
                  <a:pt x="3156" y="485"/>
                </a:lnTo>
                <a:lnTo>
                  <a:pt x="3162" y="468"/>
                </a:lnTo>
                <a:lnTo>
                  <a:pt x="3169" y="460"/>
                </a:lnTo>
                <a:lnTo>
                  <a:pt x="3176" y="460"/>
                </a:lnTo>
                <a:lnTo>
                  <a:pt x="3186" y="467"/>
                </a:lnTo>
                <a:lnTo>
                  <a:pt x="3189" y="475"/>
                </a:lnTo>
                <a:lnTo>
                  <a:pt x="3189" y="483"/>
                </a:lnTo>
                <a:lnTo>
                  <a:pt x="3185" y="496"/>
                </a:lnTo>
                <a:lnTo>
                  <a:pt x="3180" y="50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Freeform 5">
            <a:extLst>
              <a:ext uri="{FF2B5EF4-FFF2-40B4-BE49-F238E27FC236}">
                <a16:creationId xmlns:a16="http://schemas.microsoft.com/office/drawing/2014/main" id="{24587FF1-78CC-414E-B71D-C96F25E3B787}"/>
              </a:ext>
            </a:extLst>
          </p:cNvPr>
          <p:cNvSpPr>
            <a:spLocks noEditPoints="1"/>
          </p:cNvSpPr>
          <p:nvPr/>
        </p:nvSpPr>
        <p:spPr bwMode="auto">
          <a:xfrm rot="13214785">
            <a:off x="4132257" y="1761812"/>
            <a:ext cx="4449285" cy="4482220"/>
          </a:xfrm>
          <a:custGeom>
            <a:avLst/>
            <a:gdLst>
              <a:gd name="T0" fmla="*/ 5002 w 5008"/>
              <a:gd name="T1" fmla="*/ 1694 h 4390"/>
              <a:gd name="T2" fmla="*/ 5008 w 5008"/>
              <a:gd name="T3" fmla="*/ 1697 h 4390"/>
              <a:gd name="T4" fmla="*/ 5008 w 5008"/>
              <a:gd name="T5" fmla="*/ 1706 h 4390"/>
              <a:gd name="T6" fmla="*/ 5002 w 5008"/>
              <a:gd name="T7" fmla="*/ 1712 h 4390"/>
              <a:gd name="T8" fmla="*/ 4995 w 5008"/>
              <a:gd name="T9" fmla="*/ 1713 h 4390"/>
              <a:gd name="T10" fmla="*/ 4989 w 5008"/>
              <a:gd name="T11" fmla="*/ 1710 h 4390"/>
              <a:gd name="T12" fmla="*/ 4989 w 5008"/>
              <a:gd name="T13" fmla="*/ 1701 h 4390"/>
              <a:gd name="T14" fmla="*/ 4995 w 5008"/>
              <a:gd name="T15" fmla="*/ 1696 h 4390"/>
              <a:gd name="T16" fmla="*/ 4438 w 5008"/>
              <a:gd name="T17" fmla="*/ 1269 h 4390"/>
              <a:gd name="T18" fmla="*/ 4442 w 5008"/>
              <a:gd name="T19" fmla="*/ 1271 h 4390"/>
              <a:gd name="T20" fmla="*/ 4445 w 5008"/>
              <a:gd name="T21" fmla="*/ 1275 h 4390"/>
              <a:gd name="T22" fmla="*/ 4444 w 5008"/>
              <a:gd name="T23" fmla="*/ 1279 h 4390"/>
              <a:gd name="T24" fmla="*/ 4440 w 5008"/>
              <a:gd name="T25" fmla="*/ 1281 h 4390"/>
              <a:gd name="T26" fmla="*/ 4434 w 5008"/>
              <a:gd name="T27" fmla="*/ 1281 h 4390"/>
              <a:gd name="T28" fmla="*/ 4432 w 5008"/>
              <a:gd name="T29" fmla="*/ 1276 h 4390"/>
              <a:gd name="T30" fmla="*/ 4434 w 5008"/>
              <a:gd name="T31" fmla="*/ 1272 h 4390"/>
              <a:gd name="T32" fmla="*/ 4438 w 5008"/>
              <a:gd name="T33" fmla="*/ 1269 h 4390"/>
              <a:gd name="T34" fmla="*/ 4483 w 5008"/>
              <a:gd name="T35" fmla="*/ 1333 h 4390"/>
              <a:gd name="T36" fmla="*/ 4473 w 5008"/>
              <a:gd name="T37" fmla="*/ 1320 h 4390"/>
              <a:gd name="T38" fmla="*/ 4490 w 5008"/>
              <a:gd name="T39" fmla="*/ 1314 h 4390"/>
              <a:gd name="T40" fmla="*/ 4491 w 5008"/>
              <a:gd name="T41" fmla="*/ 1328 h 4390"/>
              <a:gd name="T42" fmla="*/ 4637 w 5008"/>
              <a:gd name="T43" fmla="*/ 1903 h 4390"/>
              <a:gd name="T44" fmla="*/ 4614 w 5008"/>
              <a:gd name="T45" fmla="*/ 1899 h 4390"/>
              <a:gd name="T46" fmla="*/ 4632 w 5008"/>
              <a:gd name="T47" fmla="*/ 1889 h 4390"/>
              <a:gd name="T48" fmla="*/ 3724 w 5008"/>
              <a:gd name="T49" fmla="*/ 2289 h 4390"/>
              <a:gd name="T50" fmla="*/ 3713 w 5008"/>
              <a:gd name="T51" fmla="*/ 2284 h 4390"/>
              <a:gd name="T52" fmla="*/ 3723 w 5008"/>
              <a:gd name="T53" fmla="*/ 2268 h 4390"/>
              <a:gd name="T54" fmla="*/ 3734 w 5008"/>
              <a:gd name="T55" fmla="*/ 2272 h 4390"/>
              <a:gd name="T56" fmla="*/ 3724 w 5008"/>
              <a:gd name="T57" fmla="*/ 2289 h 4390"/>
              <a:gd name="T58" fmla="*/ 3585 w 5008"/>
              <a:gd name="T59" fmla="*/ 2370 h 4390"/>
              <a:gd name="T60" fmla="*/ 3596 w 5008"/>
              <a:gd name="T61" fmla="*/ 2357 h 4390"/>
              <a:gd name="T62" fmla="*/ 3601 w 5008"/>
              <a:gd name="T63" fmla="*/ 2376 h 4390"/>
              <a:gd name="T64" fmla="*/ 2464 w 5008"/>
              <a:gd name="T65" fmla="*/ 545 h 4390"/>
              <a:gd name="T66" fmla="*/ 2454 w 5008"/>
              <a:gd name="T67" fmla="*/ 553 h 4390"/>
              <a:gd name="T68" fmla="*/ 2465 w 5008"/>
              <a:gd name="T69" fmla="*/ 530 h 4390"/>
              <a:gd name="T70" fmla="*/ 2461 w 5008"/>
              <a:gd name="T71" fmla="*/ 534 h 4390"/>
              <a:gd name="T72" fmla="*/ 2464 w 5008"/>
              <a:gd name="T73" fmla="*/ 537 h 4390"/>
              <a:gd name="T74" fmla="*/ 2468 w 5008"/>
              <a:gd name="T75" fmla="*/ 533 h 4390"/>
              <a:gd name="T76" fmla="*/ 2465 w 5008"/>
              <a:gd name="T77" fmla="*/ 530 h 4390"/>
              <a:gd name="T78" fmla="*/ 2239 w 5008"/>
              <a:gd name="T79" fmla="*/ 511 h 4390"/>
              <a:gd name="T80" fmla="*/ 2242 w 5008"/>
              <a:gd name="T81" fmla="*/ 509 h 4390"/>
              <a:gd name="T82" fmla="*/ 2239 w 5008"/>
              <a:gd name="T83" fmla="*/ 517 h 4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008" h="4390">
                <a:moveTo>
                  <a:pt x="4998" y="1694"/>
                </a:moveTo>
                <a:lnTo>
                  <a:pt x="5002" y="1694"/>
                </a:lnTo>
                <a:lnTo>
                  <a:pt x="5005" y="1696"/>
                </a:lnTo>
                <a:lnTo>
                  <a:pt x="5008" y="1697"/>
                </a:lnTo>
                <a:lnTo>
                  <a:pt x="5008" y="1701"/>
                </a:lnTo>
                <a:lnTo>
                  <a:pt x="5008" y="1706"/>
                </a:lnTo>
                <a:lnTo>
                  <a:pt x="5005" y="1709"/>
                </a:lnTo>
                <a:lnTo>
                  <a:pt x="5002" y="1712"/>
                </a:lnTo>
                <a:lnTo>
                  <a:pt x="4998" y="1713"/>
                </a:lnTo>
                <a:lnTo>
                  <a:pt x="4995" y="1713"/>
                </a:lnTo>
                <a:lnTo>
                  <a:pt x="4991" y="1712"/>
                </a:lnTo>
                <a:lnTo>
                  <a:pt x="4989" y="1710"/>
                </a:lnTo>
                <a:lnTo>
                  <a:pt x="4988" y="1706"/>
                </a:lnTo>
                <a:lnTo>
                  <a:pt x="4989" y="1701"/>
                </a:lnTo>
                <a:lnTo>
                  <a:pt x="4991" y="1699"/>
                </a:lnTo>
                <a:lnTo>
                  <a:pt x="4995" y="1696"/>
                </a:lnTo>
                <a:lnTo>
                  <a:pt x="4998" y="1694"/>
                </a:lnTo>
                <a:close/>
                <a:moveTo>
                  <a:pt x="4438" y="1269"/>
                </a:moveTo>
                <a:lnTo>
                  <a:pt x="4441" y="1269"/>
                </a:lnTo>
                <a:lnTo>
                  <a:pt x="4442" y="1271"/>
                </a:lnTo>
                <a:lnTo>
                  <a:pt x="4445" y="1272"/>
                </a:lnTo>
                <a:lnTo>
                  <a:pt x="4445" y="1275"/>
                </a:lnTo>
                <a:lnTo>
                  <a:pt x="4445" y="1276"/>
                </a:lnTo>
                <a:lnTo>
                  <a:pt x="4444" y="1279"/>
                </a:lnTo>
                <a:lnTo>
                  <a:pt x="4442" y="1281"/>
                </a:lnTo>
                <a:lnTo>
                  <a:pt x="4440" y="1281"/>
                </a:lnTo>
                <a:lnTo>
                  <a:pt x="4437" y="1282"/>
                </a:lnTo>
                <a:lnTo>
                  <a:pt x="4434" y="1281"/>
                </a:lnTo>
                <a:lnTo>
                  <a:pt x="4432" y="1279"/>
                </a:lnTo>
                <a:lnTo>
                  <a:pt x="4432" y="1276"/>
                </a:lnTo>
                <a:lnTo>
                  <a:pt x="4432" y="1274"/>
                </a:lnTo>
                <a:lnTo>
                  <a:pt x="4434" y="1272"/>
                </a:lnTo>
                <a:lnTo>
                  <a:pt x="4435" y="1269"/>
                </a:lnTo>
                <a:lnTo>
                  <a:pt x="4438" y="1269"/>
                </a:lnTo>
                <a:close/>
                <a:moveTo>
                  <a:pt x="4491" y="1328"/>
                </a:moveTo>
                <a:lnTo>
                  <a:pt x="4483" y="1333"/>
                </a:lnTo>
                <a:lnTo>
                  <a:pt x="4473" y="1328"/>
                </a:lnTo>
                <a:lnTo>
                  <a:pt x="4473" y="1320"/>
                </a:lnTo>
                <a:lnTo>
                  <a:pt x="4481" y="1312"/>
                </a:lnTo>
                <a:lnTo>
                  <a:pt x="4490" y="1314"/>
                </a:lnTo>
                <a:lnTo>
                  <a:pt x="4496" y="1321"/>
                </a:lnTo>
                <a:lnTo>
                  <a:pt x="4491" y="1328"/>
                </a:lnTo>
                <a:close/>
                <a:moveTo>
                  <a:pt x="4640" y="1889"/>
                </a:moveTo>
                <a:lnTo>
                  <a:pt x="4637" y="1903"/>
                </a:lnTo>
                <a:lnTo>
                  <a:pt x="4627" y="1915"/>
                </a:lnTo>
                <a:lnTo>
                  <a:pt x="4614" y="1899"/>
                </a:lnTo>
                <a:lnTo>
                  <a:pt x="4619" y="1893"/>
                </a:lnTo>
                <a:lnTo>
                  <a:pt x="4632" y="1889"/>
                </a:lnTo>
                <a:lnTo>
                  <a:pt x="4640" y="1889"/>
                </a:lnTo>
                <a:close/>
                <a:moveTo>
                  <a:pt x="3724" y="2289"/>
                </a:moveTo>
                <a:lnTo>
                  <a:pt x="3719" y="2289"/>
                </a:lnTo>
                <a:lnTo>
                  <a:pt x="3713" y="2284"/>
                </a:lnTo>
                <a:lnTo>
                  <a:pt x="3714" y="2271"/>
                </a:lnTo>
                <a:lnTo>
                  <a:pt x="3723" y="2268"/>
                </a:lnTo>
                <a:lnTo>
                  <a:pt x="3729" y="2268"/>
                </a:lnTo>
                <a:lnTo>
                  <a:pt x="3734" y="2272"/>
                </a:lnTo>
                <a:lnTo>
                  <a:pt x="3734" y="2285"/>
                </a:lnTo>
                <a:lnTo>
                  <a:pt x="3724" y="2289"/>
                </a:lnTo>
                <a:close/>
                <a:moveTo>
                  <a:pt x="3592" y="2379"/>
                </a:moveTo>
                <a:lnTo>
                  <a:pt x="3585" y="2370"/>
                </a:lnTo>
                <a:lnTo>
                  <a:pt x="3589" y="2357"/>
                </a:lnTo>
                <a:lnTo>
                  <a:pt x="3596" y="2357"/>
                </a:lnTo>
                <a:lnTo>
                  <a:pt x="3605" y="2361"/>
                </a:lnTo>
                <a:lnTo>
                  <a:pt x="3601" y="2376"/>
                </a:lnTo>
                <a:lnTo>
                  <a:pt x="3592" y="2379"/>
                </a:lnTo>
                <a:close/>
                <a:moveTo>
                  <a:pt x="2464" y="545"/>
                </a:moveTo>
                <a:lnTo>
                  <a:pt x="2452" y="550"/>
                </a:lnTo>
                <a:lnTo>
                  <a:pt x="2454" y="553"/>
                </a:lnTo>
                <a:lnTo>
                  <a:pt x="2464" y="545"/>
                </a:lnTo>
                <a:close/>
                <a:moveTo>
                  <a:pt x="2465" y="530"/>
                </a:moveTo>
                <a:lnTo>
                  <a:pt x="2462" y="533"/>
                </a:lnTo>
                <a:lnTo>
                  <a:pt x="2461" y="534"/>
                </a:lnTo>
                <a:lnTo>
                  <a:pt x="2461" y="537"/>
                </a:lnTo>
                <a:lnTo>
                  <a:pt x="2464" y="537"/>
                </a:lnTo>
                <a:lnTo>
                  <a:pt x="2467" y="536"/>
                </a:lnTo>
                <a:lnTo>
                  <a:pt x="2468" y="533"/>
                </a:lnTo>
                <a:lnTo>
                  <a:pt x="2467" y="530"/>
                </a:lnTo>
                <a:lnTo>
                  <a:pt x="2465" y="530"/>
                </a:lnTo>
                <a:close/>
                <a:moveTo>
                  <a:pt x="2239" y="509"/>
                </a:moveTo>
                <a:lnTo>
                  <a:pt x="2239" y="511"/>
                </a:lnTo>
                <a:lnTo>
                  <a:pt x="2239" y="516"/>
                </a:lnTo>
                <a:lnTo>
                  <a:pt x="2242" y="509"/>
                </a:lnTo>
                <a:lnTo>
                  <a:pt x="2239" y="509"/>
                </a:lnTo>
                <a:close/>
                <a:moveTo>
                  <a:pt x="2239" y="517"/>
                </a:moveTo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Freeform 10">
            <a:extLst>
              <a:ext uri="{FF2B5EF4-FFF2-40B4-BE49-F238E27FC236}">
                <a16:creationId xmlns:a16="http://schemas.microsoft.com/office/drawing/2014/main" id="{07BE6D07-C8D3-4B15-986D-EBCD6AD456A0}"/>
              </a:ext>
            </a:extLst>
          </p:cNvPr>
          <p:cNvSpPr>
            <a:spLocks noEditPoints="1"/>
          </p:cNvSpPr>
          <p:nvPr/>
        </p:nvSpPr>
        <p:spPr bwMode="auto">
          <a:xfrm rot="20505078">
            <a:off x="3768955" y="1892181"/>
            <a:ext cx="3900528" cy="2871857"/>
          </a:xfrm>
          <a:custGeom>
            <a:avLst/>
            <a:gdLst>
              <a:gd name="T0" fmla="*/ 3558 w 4717"/>
              <a:gd name="T1" fmla="*/ 964 h 4408"/>
              <a:gd name="T2" fmla="*/ 3681 w 4717"/>
              <a:gd name="T3" fmla="*/ 494 h 4408"/>
              <a:gd name="T4" fmla="*/ 3436 w 4717"/>
              <a:gd name="T5" fmla="*/ 935 h 4408"/>
              <a:gd name="T6" fmla="*/ 1795 w 4717"/>
              <a:gd name="T7" fmla="*/ 1109 h 4408"/>
              <a:gd name="T8" fmla="*/ 1607 w 4717"/>
              <a:gd name="T9" fmla="*/ 1350 h 4408"/>
              <a:gd name="T10" fmla="*/ 2345 w 4717"/>
              <a:gd name="T11" fmla="*/ 551 h 4408"/>
              <a:gd name="T12" fmla="*/ 1745 w 4717"/>
              <a:gd name="T13" fmla="*/ 1309 h 4408"/>
              <a:gd name="T14" fmla="*/ 1193 w 4717"/>
              <a:gd name="T15" fmla="*/ 23 h 4408"/>
              <a:gd name="T16" fmla="*/ 1449 w 4717"/>
              <a:gd name="T17" fmla="*/ 198 h 4408"/>
              <a:gd name="T18" fmla="*/ 1623 w 4717"/>
              <a:gd name="T19" fmla="*/ 1134 h 4408"/>
              <a:gd name="T20" fmla="*/ 1398 w 4717"/>
              <a:gd name="T21" fmla="*/ 593 h 4408"/>
              <a:gd name="T22" fmla="*/ 1089 w 4717"/>
              <a:gd name="T23" fmla="*/ 618 h 4408"/>
              <a:gd name="T24" fmla="*/ 1492 w 4717"/>
              <a:gd name="T25" fmla="*/ 1164 h 4408"/>
              <a:gd name="T26" fmla="*/ 1983 w 4717"/>
              <a:gd name="T27" fmla="*/ 98 h 4408"/>
              <a:gd name="T28" fmla="*/ 4699 w 4717"/>
              <a:gd name="T29" fmla="*/ 2116 h 4408"/>
              <a:gd name="T30" fmla="*/ 4236 w 4717"/>
              <a:gd name="T31" fmla="*/ 2362 h 4408"/>
              <a:gd name="T32" fmla="*/ 4646 w 4717"/>
              <a:gd name="T33" fmla="*/ 2517 h 4408"/>
              <a:gd name="T34" fmla="*/ 2505 w 4717"/>
              <a:gd name="T35" fmla="*/ 3567 h 4408"/>
              <a:gd name="T36" fmla="*/ 2990 w 4717"/>
              <a:gd name="T37" fmla="*/ 3107 h 4408"/>
              <a:gd name="T38" fmla="*/ 3200 w 4717"/>
              <a:gd name="T39" fmla="*/ 3037 h 4408"/>
              <a:gd name="T40" fmla="*/ 4145 w 4717"/>
              <a:gd name="T41" fmla="*/ 3436 h 4408"/>
              <a:gd name="T42" fmla="*/ 4009 w 4717"/>
              <a:gd name="T43" fmla="*/ 2288 h 4408"/>
              <a:gd name="T44" fmla="*/ 3152 w 4717"/>
              <a:gd name="T45" fmla="*/ 1185 h 4408"/>
              <a:gd name="T46" fmla="*/ 2754 w 4717"/>
              <a:gd name="T47" fmla="*/ 1327 h 4408"/>
              <a:gd name="T48" fmla="*/ 1934 w 4717"/>
              <a:gd name="T49" fmla="*/ 1422 h 4408"/>
              <a:gd name="T50" fmla="*/ 1518 w 4717"/>
              <a:gd name="T51" fmla="*/ 1671 h 4408"/>
              <a:gd name="T52" fmla="*/ 2257 w 4717"/>
              <a:gd name="T53" fmla="*/ 1766 h 4408"/>
              <a:gd name="T54" fmla="*/ 3063 w 4717"/>
              <a:gd name="T55" fmla="*/ 2142 h 4408"/>
              <a:gd name="T56" fmla="*/ 3563 w 4717"/>
              <a:gd name="T57" fmla="*/ 2325 h 4408"/>
              <a:gd name="T58" fmla="*/ 3951 w 4717"/>
              <a:gd name="T59" fmla="*/ 2514 h 4408"/>
              <a:gd name="T60" fmla="*/ 3373 w 4717"/>
              <a:gd name="T61" fmla="*/ 3577 h 4408"/>
              <a:gd name="T62" fmla="*/ 1588 w 4717"/>
              <a:gd name="T63" fmla="*/ 1887 h 4408"/>
              <a:gd name="T64" fmla="*/ 3673 w 4717"/>
              <a:gd name="T65" fmla="*/ 3440 h 4408"/>
              <a:gd name="T66" fmla="*/ 3325 w 4717"/>
              <a:gd name="T67" fmla="*/ 3080 h 4408"/>
              <a:gd name="T68" fmla="*/ 3663 w 4717"/>
              <a:gd name="T69" fmla="*/ 3238 h 4408"/>
              <a:gd name="T70" fmla="*/ 3232 w 4717"/>
              <a:gd name="T71" fmla="*/ 2802 h 4408"/>
              <a:gd name="T72" fmla="*/ 1866 w 4717"/>
              <a:gd name="T73" fmla="*/ 3139 h 4408"/>
              <a:gd name="T74" fmla="*/ 2350 w 4717"/>
              <a:gd name="T75" fmla="*/ 3302 h 4408"/>
              <a:gd name="T76" fmla="*/ 2203 w 4717"/>
              <a:gd name="T77" fmla="*/ 3024 h 4408"/>
              <a:gd name="T78" fmla="*/ 3154 w 4717"/>
              <a:gd name="T79" fmla="*/ 2842 h 4408"/>
              <a:gd name="T80" fmla="*/ 742 w 4717"/>
              <a:gd name="T81" fmla="*/ 2512 h 4408"/>
              <a:gd name="T82" fmla="*/ 495 w 4717"/>
              <a:gd name="T83" fmla="*/ 2800 h 4408"/>
              <a:gd name="T84" fmla="*/ 628 w 4717"/>
              <a:gd name="T85" fmla="*/ 1332 h 4408"/>
              <a:gd name="T86" fmla="*/ 1000 w 4717"/>
              <a:gd name="T87" fmla="*/ 1701 h 4408"/>
              <a:gd name="T88" fmla="*/ 2465 w 4717"/>
              <a:gd name="T89" fmla="*/ 2002 h 4408"/>
              <a:gd name="T90" fmla="*/ 2955 w 4717"/>
              <a:gd name="T91" fmla="*/ 2355 h 4408"/>
              <a:gd name="T92" fmla="*/ 2732 w 4717"/>
              <a:gd name="T93" fmla="*/ 2416 h 4408"/>
              <a:gd name="T94" fmla="*/ 1205 w 4717"/>
              <a:gd name="T95" fmla="*/ 2371 h 4408"/>
              <a:gd name="T96" fmla="*/ 472 w 4717"/>
              <a:gd name="T97" fmla="*/ 2227 h 4408"/>
              <a:gd name="T98" fmla="*/ 246 w 4717"/>
              <a:gd name="T99" fmla="*/ 2048 h 4408"/>
              <a:gd name="T100" fmla="*/ 51 w 4717"/>
              <a:gd name="T101" fmla="*/ 1521 h 4408"/>
              <a:gd name="T102" fmla="*/ 479 w 4717"/>
              <a:gd name="T103" fmla="*/ 1733 h 4408"/>
              <a:gd name="T104" fmla="*/ 142 w 4717"/>
              <a:gd name="T105" fmla="*/ 1423 h 4408"/>
              <a:gd name="T106" fmla="*/ 395 w 4717"/>
              <a:gd name="T107" fmla="*/ 1355 h 4408"/>
              <a:gd name="T108" fmla="*/ 995 w 4717"/>
              <a:gd name="T109" fmla="*/ 2460 h 4408"/>
              <a:gd name="T110" fmla="*/ 1159 w 4717"/>
              <a:gd name="T111" fmla="*/ 3022 h 4408"/>
              <a:gd name="T112" fmla="*/ 851 w 4717"/>
              <a:gd name="T113" fmla="*/ 2592 h 4408"/>
              <a:gd name="T114" fmla="*/ 1522 w 4717"/>
              <a:gd name="T115" fmla="*/ 3011 h 4408"/>
              <a:gd name="T116" fmla="*/ 3262 w 4717"/>
              <a:gd name="T117" fmla="*/ 4188 h 4408"/>
              <a:gd name="T118" fmla="*/ 4033 w 4717"/>
              <a:gd name="T119" fmla="*/ 3646 h 4408"/>
              <a:gd name="T120" fmla="*/ 3255 w 4717"/>
              <a:gd name="T121" fmla="*/ 4403 h 4408"/>
              <a:gd name="T122" fmla="*/ 3731 w 4717"/>
              <a:gd name="T123" fmla="*/ 3691 h 4408"/>
              <a:gd name="T124" fmla="*/ 3932 w 4717"/>
              <a:gd name="T125" fmla="*/ 3852 h 4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17" h="4408">
                <a:moveTo>
                  <a:pt x="3676" y="1321"/>
                </a:moveTo>
                <a:lnTo>
                  <a:pt x="3684" y="1314"/>
                </a:lnTo>
                <a:lnTo>
                  <a:pt x="3688" y="1299"/>
                </a:lnTo>
                <a:lnTo>
                  <a:pt x="3685" y="1279"/>
                </a:lnTo>
                <a:lnTo>
                  <a:pt x="3649" y="1242"/>
                </a:lnTo>
                <a:lnTo>
                  <a:pt x="3620" y="1226"/>
                </a:lnTo>
                <a:lnTo>
                  <a:pt x="3593" y="1211"/>
                </a:lnTo>
                <a:lnTo>
                  <a:pt x="3550" y="1175"/>
                </a:lnTo>
                <a:lnTo>
                  <a:pt x="3521" y="1135"/>
                </a:lnTo>
                <a:lnTo>
                  <a:pt x="3504" y="1093"/>
                </a:lnTo>
                <a:lnTo>
                  <a:pt x="3498" y="1053"/>
                </a:lnTo>
                <a:lnTo>
                  <a:pt x="3501" y="1017"/>
                </a:lnTo>
                <a:lnTo>
                  <a:pt x="3514" y="988"/>
                </a:lnTo>
                <a:lnTo>
                  <a:pt x="3534" y="969"/>
                </a:lnTo>
                <a:lnTo>
                  <a:pt x="3545" y="966"/>
                </a:lnTo>
                <a:lnTo>
                  <a:pt x="3558" y="964"/>
                </a:lnTo>
                <a:lnTo>
                  <a:pt x="3577" y="942"/>
                </a:lnTo>
                <a:lnTo>
                  <a:pt x="3597" y="887"/>
                </a:lnTo>
                <a:lnTo>
                  <a:pt x="3620" y="785"/>
                </a:lnTo>
                <a:lnTo>
                  <a:pt x="3646" y="706"/>
                </a:lnTo>
                <a:lnTo>
                  <a:pt x="3672" y="658"/>
                </a:lnTo>
                <a:lnTo>
                  <a:pt x="3688" y="638"/>
                </a:lnTo>
                <a:lnTo>
                  <a:pt x="3721" y="600"/>
                </a:lnTo>
                <a:lnTo>
                  <a:pt x="3766" y="530"/>
                </a:lnTo>
                <a:lnTo>
                  <a:pt x="3780" y="490"/>
                </a:lnTo>
                <a:lnTo>
                  <a:pt x="3780" y="468"/>
                </a:lnTo>
                <a:lnTo>
                  <a:pt x="3773" y="453"/>
                </a:lnTo>
                <a:lnTo>
                  <a:pt x="3757" y="445"/>
                </a:lnTo>
                <a:lnTo>
                  <a:pt x="3745" y="445"/>
                </a:lnTo>
                <a:lnTo>
                  <a:pt x="3732" y="446"/>
                </a:lnTo>
                <a:lnTo>
                  <a:pt x="3711" y="459"/>
                </a:lnTo>
                <a:lnTo>
                  <a:pt x="3681" y="494"/>
                </a:lnTo>
                <a:lnTo>
                  <a:pt x="3645" y="550"/>
                </a:lnTo>
                <a:lnTo>
                  <a:pt x="3620" y="577"/>
                </a:lnTo>
                <a:lnTo>
                  <a:pt x="3601" y="583"/>
                </a:lnTo>
                <a:lnTo>
                  <a:pt x="3593" y="580"/>
                </a:lnTo>
                <a:lnTo>
                  <a:pt x="3573" y="572"/>
                </a:lnTo>
                <a:lnTo>
                  <a:pt x="3531" y="566"/>
                </a:lnTo>
                <a:lnTo>
                  <a:pt x="3496" y="577"/>
                </a:lnTo>
                <a:lnTo>
                  <a:pt x="3482" y="599"/>
                </a:lnTo>
                <a:lnTo>
                  <a:pt x="3481" y="618"/>
                </a:lnTo>
                <a:lnTo>
                  <a:pt x="3482" y="629"/>
                </a:lnTo>
                <a:lnTo>
                  <a:pt x="3486" y="651"/>
                </a:lnTo>
                <a:lnTo>
                  <a:pt x="3481" y="685"/>
                </a:lnTo>
                <a:lnTo>
                  <a:pt x="3465" y="734"/>
                </a:lnTo>
                <a:lnTo>
                  <a:pt x="3446" y="824"/>
                </a:lnTo>
                <a:lnTo>
                  <a:pt x="3439" y="896"/>
                </a:lnTo>
                <a:lnTo>
                  <a:pt x="3436" y="935"/>
                </a:lnTo>
                <a:lnTo>
                  <a:pt x="3440" y="1008"/>
                </a:lnTo>
                <a:lnTo>
                  <a:pt x="3455" y="1073"/>
                </a:lnTo>
                <a:lnTo>
                  <a:pt x="3475" y="1131"/>
                </a:lnTo>
                <a:lnTo>
                  <a:pt x="3514" y="1204"/>
                </a:lnTo>
                <a:lnTo>
                  <a:pt x="3563" y="1268"/>
                </a:lnTo>
                <a:lnTo>
                  <a:pt x="3578" y="1283"/>
                </a:lnTo>
                <a:lnTo>
                  <a:pt x="3604" y="1309"/>
                </a:lnTo>
                <a:lnTo>
                  <a:pt x="3639" y="1334"/>
                </a:lnTo>
                <a:lnTo>
                  <a:pt x="3663" y="1332"/>
                </a:lnTo>
                <a:lnTo>
                  <a:pt x="3676" y="1321"/>
                </a:lnTo>
                <a:close/>
                <a:moveTo>
                  <a:pt x="1833" y="1155"/>
                </a:moveTo>
                <a:lnTo>
                  <a:pt x="1842" y="1149"/>
                </a:lnTo>
                <a:lnTo>
                  <a:pt x="1850" y="1138"/>
                </a:lnTo>
                <a:lnTo>
                  <a:pt x="1847" y="1122"/>
                </a:lnTo>
                <a:lnTo>
                  <a:pt x="1824" y="1108"/>
                </a:lnTo>
                <a:lnTo>
                  <a:pt x="1795" y="1109"/>
                </a:lnTo>
                <a:lnTo>
                  <a:pt x="1788" y="1116"/>
                </a:lnTo>
                <a:lnTo>
                  <a:pt x="1783" y="1126"/>
                </a:lnTo>
                <a:lnTo>
                  <a:pt x="1780" y="1149"/>
                </a:lnTo>
                <a:lnTo>
                  <a:pt x="1790" y="1165"/>
                </a:lnTo>
                <a:lnTo>
                  <a:pt x="1813" y="1165"/>
                </a:lnTo>
                <a:lnTo>
                  <a:pt x="1833" y="1155"/>
                </a:lnTo>
                <a:close/>
                <a:moveTo>
                  <a:pt x="1597" y="1344"/>
                </a:moveTo>
                <a:lnTo>
                  <a:pt x="1587" y="1341"/>
                </a:lnTo>
                <a:lnTo>
                  <a:pt x="1570" y="1350"/>
                </a:lnTo>
                <a:lnTo>
                  <a:pt x="1562" y="1367"/>
                </a:lnTo>
                <a:lnTo>
                  <a:pt x="1570" y="1383"/>
                </a:lnTo>
                <a:lnTo>
                  <a:pt x="1580" y="1386"/>
                </a:lnTo>
                <a:lnTo>
                  <a:pt x="1591" y="1386"/>
                </a:lnTo>
                <a:lnTo>
                  <a:pt x="1607" y="1378"/>
                </a:lnTo>
                <a:lnTo>
                  <a:pt x="1614" y="1364"/>
                </a:lnTo>
                <a:lnTo>
                  <a:pt x="1607" y="1350"/>
                </a:lnTo>
                <a:lnTo>
                  <a:pt x="1597" y="1344"/>
                </a:lnTo>
                <a:close/>
                <a:moveTo>
                  <a:pt x="2430" y="536"/>
                </a:moveTo>
                <a:lnTo>
                  <a:pt x="2437" y="523"/>
                </a:lnTo>
                <a:lnTo>
                  <a:pt x="2439" y="497"/>
                </a:lnTo>
                <a:lnTo>
                  <a:pt x="2430" y="474"/>
                </a:lnTo>
                <a:lnTo>
                  <a:pt x="2414" y="453"/>
                </a:lnTo>
                <a:lnTo>
                  <a:pt x="2393" y="438"/>
                </a:lnTo>
                <a:lnTo>
                  <a:pt x="2368" y="430"/>
                </a:lnTo>
                <a:lnTo>
                  <a:pt x="2342" y="430"/>
                </a:lnTo>
                <a:lnTo>
                  <a:pt x="2316" y="443"/>
                </a:lnTo>
                <a:lnTo>
                  <a:pt x="2305" y="453"/>
                </a:lnTo>
                <a:lnTo>
                  <a:pt x="2295" y="466"/>
                </a:lnTo>
                <a:lnTo>
                  <a:pt x="2291" y="491"/>
                </a:lnTo>
                <a:lnTo>
                  <a:pt x="2299" y="515"/>
                </a:lnTo>
                <a:lnTo>
                  <a:pt x="2319" y="536"/>
                </a:lnTo>
                <a:lnTo>
                  <a:pt x="2345" y="551"/>
                </a:lnTo>
                <a:lnTo>
                  <a:pt x="2373" y="559"/>
                </a:lnTo>
                <a:lnTo>
                  <a:pt x="2400" y="559"/>
                </a:lnTo>
                <a:lnTo>
                  <a:pt x="2423" y="546"/>
                </a:lnTo>
                <a:lnTo>
                  <a:pt x="2430" y="536"/>
                </a:lnTo>
                <a:close/>
                <a:moveTo>
                  <a:pt x="1883" y="1354"/>
                </a:moveTo>
                <a:lnTo>
                  <a:pt x="1888" y="1341"/>
                </a:lnTo>
                <a:lnTo>
                  <a:pt x="1889" y="1314"/>
                </a:lnTo>
                <a:lnTo>
                  <a:pt x="1882" y="1288"/>
                </a:lnTo>
                <a:lnTo>
                  <a:pt x="1867" y="1266"/>
                </a:lnTo>
                <a:lnTo>
                  <a:pt x="1849" y="1249"/>
                </a:lnTo>
                <a:lnTo>
                  <a:pt x="1826" y="1240"/>
                </a:lnTo>
                <a:lnTo>
                  <a:pt x="1801" y="1242"/>
                </a:lnTo>
                <a:lnTo>
                  <a:pt x="1775" y="1255"/>
                </a:lnTo>
                <a:lnTo>
                  <a:pt x="1762" y="1268"/>
                </a:lnTo>
                <a:lnTo>
                  <a:pt x="1751" y="1282"/>
                </a:lnTo>
                <a:lnTo>
                  <a:pt x="1745" y="1309"/>
                </a:lnTo>
                <a:lnTo>
                  <a:pt x="1754" y="1334"/>
                </a:lnTo>
                <a:lnTo>
                  <a:pt x="1774" y="1355"/>
                </a:lnTo>
                <a:lnTo>
                  <a:pt x="1800" y="1371"/>
                </a:lnTo>
                <a:lnTo>
                  <a:pt x="1829" y="1380"/>
                </a:lnTo>
                <a:lnTo>
                  <a:pt x="1856" y="1378"/>
                </a:lnTo>
                <a:lnTo>
                  <a:pt x="1877" y="1365"/>
                </a:lnTo>
                <a:lnTo>
                  <a:pt x="1883" y="1354"/>
                </a:lnTo>
                <a:close/>
                <a:moveTo>
                  <a:pt x="1405" y="112"/>
                </a:moveTo>
                <a:lnTo>
                  <a:pt x="1380" y="95"/>
                </a:lnTo>
                <a:lnTo>
                  <a:pt x="1344" y="59"/>
                </a:lnTo>
                <a:lnTo>
                  <a:pt x="1313" y="26"/>
                </a:lnTo>
                <a:lnTo>
                  <a:pt x="1275" y="4"/>
                </a:lnTo>
                <a:lnTo>
                  <a:pt x="1247" y="0"/>
                </a:lnTo>
                <a:lnTo>
                  <a:pt x="1233" y="0"/>
                </a:lnTo>
                <a:lnTo>
                  <a:pt x="1208" y="7"/>
                </a:lnTo>
                <a:lnTo>
                  <a:pt x="1193" y="23"/>
                </a:lnTo>
                <a:lnTo>
                  <a:pt x="1185" y="46"/>
                </a:lnTo>
                <a:lnTo>
                  <a:pt x="1190" y="72"/>
                </a:lnTo>
                <a:lnTo>
                  <a:pt x="1207" y="102"/>
                </a:lnTo>
                <a:lnTo>
                  <a:pt x="1237" y="132"/>
                </a:lnTo>
                <a:lnTo>
                  <a:pt x="1285" y="162"/>
                </a:lnTo>
                <a:lnTo>
                  <a:pt x="1315" y="175"/>
                </a:lnTo>
                <a:lnTo>
                  <a:pt x="1334" y="187"/>
                </a:lnTo>
                <a:lnTo>
                  <a:pt x="1352" y="216"/>
                </a:lnTo>
                <a:lnTo>
                  <a:pt x="1362" y="249"/>
                </a:lnTo>
                <a:lnTo>
                  <a:pt x="1372" y="268"/>
                </a:lnTo>
                <a:lnTo>
                  <a:pt x="1385" y="275"/>
                </a:lnTo>
                <a:lnTo>
                  <a:pt x="1394" y="276"/>
                </a:lnTo>
                <a:lnTo>
                  <a:pt x="1404" y="276"/>
                </a:lnTo>
                <a:lnTo>
                  <a:pt x="1421" y="268"/>
                </a:lnTo>
                <a:lnTo>
                  <a:pt x="1441" y="239"/>
                </a:lnTo>
                <a:lnTo>
                  <a:pt x="1449" y="198"/>
                </a:lnTo>
                <a:lnTo>
                  <a:pt x="1447" y="170"/>
                </a:lnTo>
                <a:lnTo>
                  <a:pt x="1437" y="142"/>
                </a:lnTo>
                <a:lnTo>
                  <a:pt x="1418" y="121"/>
                </a:lnTo>
                <a:lnTo>
                  <a:pt x="1405" y="112"/>
                </a:lnTo>
                <a:close/>
                <a:moveTo>
                  <a:pt x="4504" y="1940"/>
                </a:moveTo>
                <a:lnTo>
                  <a:pt x="4498" y="1939"/>
                </a:lnTo>
                <a:lnTo>
                  <a:pt x="4488" y="1943"/>
                </a:lnTo>
                <a:lnTo>
                  <a:pt x="4484" y="1955"/>
                </a:lnTo>
                <a:lnTo>
                  <a:pt x="4487" y="1963"/>
                </a:lnTo>
                <a:lnTo>
                  <a:pt x="4494" y="1965"/>
                </a:lnTo>
                <a:lnTo>
                  <a:pt x="4507" y="1965"/>
                </a:lnTo>
                <a:lnTo>
                  <a:pt x="4514" y="1953"/>
                </a:lnTo>
                <a:lnTo>
                  <a:pt x="4510" y="1943"/>
                </a:lnTo>
                <a:lnTo>
                  <a:pt x="4504" y="1940"/>
                </a:lnTo>
                <a:close/>
                <a:moveTo>
                  <a:pt x="1647" y="1139"/>
                </a:moveTo>
                <a:lnTo>
                  <a:pt x="1623" y="1134"/>
                </a:lnTo>
                <a:lnTo>
                  <a:pt x="1574" y="1113"/>
                </a:lnTo>
                <a:lnTo>
                  <a:pt x="1526" y="1085"/>
                </a:lnTo>
                <a:lnTo>
                  <a:pt x="1482" y="1049"/>
                </a:lnTo>
                <a:lnTo>
                  <a:pt x="1444" y="1007"/>
                </a:lnTo>
                <a:lnTo>
                  <a:pt x="1414" y="959"/>
                </a:lnTo>
                <a:lnTo>
                  <a:pt x="1395" y="907"/>
                </a:lnTo>
                <a:lnTo>
                  <a:pt x="1390" y="851"/>
                </a:lnTo>
                <a:lnTo>
                  <a:pt x="1394" y="822"/>
                </a:lnTo>
                <a:lnTo>
                  <a:pt x="1398" y="795"/>
                </a:lnTo>
                <a:lnTo>
                  <a:pt x="1398" y="753"/>
                </a:lnTo>
                <a:lnTo>
                  <a:pt x="1388" y="713"/>
                </a:lnTo>
                <a:lnTo>
                  <a:pt x="1367" y="683"/>
                </a:lnTo>
                <a:lnTo>
                  <a:pt x="1362" y="661"/>
                </a:lnTo>
                <a:lnTo>
                  <a:pt x="1370" y="641"/>
                </a:lnTo>
                <a:lnTo>
                  <a:pt x="1378" y="626"/>
                </a:lnTo>
                <a:lnTo>
                  <a:pt x="1398" y="593"/>
                </a:lnTo>
                <a:lnTo>
                  <a:pt x="1430" y="515"/>
                </a:lnTo>
                <a:lnTo>
                  <a:pt x="1440" y="461"/>
                </a:lnTo>
                <a:lnTo>
                  <a:pt x="1437" y="433"/>
                </a:lnTo>
                <a:lnTo>
                  <a:pt x="1423" y="415"/>
                </a:lnTo>
                <a:lnTo>
                  <a:pt x="1398" y="409"/>
                </a:lnTo>
                <a:lnTo>
                  <a:pt x="1380" y="413"/>
                </a:lnTo>
                <a:lnTo>
                  <a:pt x="1361" y="419"/>
                </a:lnTo>
                <a:lnTo>
                  <a:pt x="1335" y="435"/>
                </a:lnTo>
                <a:lnTo>
                  <a:pt x="1311" y="469"/>
                </a:lnTo>
                <a:lnTo>
                  <a:pt x="1287" y="518"/>
                </a:lnTo>
                <a:lnTo>
                  <a:pt x="1253" y="550"/>
                </a:lnTo>
                <a:lnTo>
                  <a:pt x="1216" y="563"/>
                </a:lnTo>
                <a:lnTo>
                  <a:pt x="1190" y="566"/>
                </a:lnTo>
                <a:lnTo>
                  <a:pt x="1164" y="570"/>
                </a:lnTo>
                <a:lnTo>
                  <a:pt x="1121" y="589"/>
                </a:lnTo>
                <a:lnTo>
                  <a:pt x="1089" y="618"/>
                </a:lnTo>
                <a:lnTo>
                  <a:pt x="1064" y="655"/>
                </a:lnTo>
                <a:lnTo>
                  <a:pt x="1043" y="720"/>
                </a:lnTo>
                <a:lnTo>
                  <a:pt x="1036" y="809"/>
                </a:lnTo>
                <a:lnTo>
                  <a:pt x="1039" y="848"/>
                </a:lnTo>
                <a:lnTo>
                  <a:pt x="1043" y="866"/>
                </a:lnTo>
                <a:lnTo>
                  <a:pt x="1063" y="902"/>
                </a:lnTo>
                <a:lnTo>
                  <a:pt x="1116" y="955"/>
                </a:lnTo>
                <a:lnTo>
                  <a:pt x="1205" y="1018"/>
                </a:lnTo>
                <a:lnTo>
                  <a:pt x="1277" y="1069"/>
                </a:lnTo>
                <a:lnTo>
                  <a:pt x="1292" y="1086"/>
                </a:lnTo>
                <a:lnTo>
                  <a:pt x="1303" y="1100"/>
                </a:lnTo>
                <a:lnTo>
                  <a:pt x="1334" y="1112"/>
                </a:lnTo>
                <a:lnTo>
                  <a:pt x="1375" y="1115"/>
                </a:lnTo>
                <a:lnTo>
                  <a:pt x="1429" y="1129"/>
                </a:lnTo>
                <a:lnTo>
                  <a:pt x="1462" y="1145"/>
                </a:lnTo>
                <a:lnTo>
                  <a:pt x="1492" y="1164"/>
                </a:lnTo>
                <a:lnTo>
                  <a:pt x="1535" y="1181"/>
                </a:lnTo>
                <a:lnTo>
                  <a:pt x="1578" y="1187"/>
                </a:lnTo>
                <a:lnTo>
                  <a:pt x="1608" y="1194"/>
                </a:lnTo>
                <a:lnTo>
                  <a:pt x="1626" y="1197"/>
                </a:lnTo>
                <a:lnTo>
                  <a:pt x="1653" y="1187"/>
                </a:lnTo>
                <a:lnTo>
                  <a:pt x="1667" y="1165"/>
                </a:lnTo>
                <a:lnTo>
                  <a:pt x="1660" y="1145"/>
                </a:lnTo>
                <a:lnTo>
                  <a:pt x="1647" y="1139"/>
                </a:lnTo>
                <a:close/>
                <a:moveTo>
                  <a:pt x="1972" y="86"/>
                </a:moveTo>
                <a:lnTo>
                  <a:pt x="1967" y="83"/>
                </a:lnTo>
                <a:lnTo>
                  <a:pt x="1957" y="89"/>
                </a:lnTo>
                <a:lnTo>
                  <a:pt x="1952" y="101"/>
                </a:lnTo>
                <a:lnTo>
                  <a:pt x="1955" y="109"/>
                </a:lnTo>
                <a:lnTo>
                  <a:pt x="1962" y="111"/>
                </a:lnTo>
                <a:lnTo>
                  <a:pt x="1975" y="109"/>
                </a:lnTo>
                <a:lnTo>
                  <a:pt x="1983" y="98"/>
                </a:lnTo>
                <a:lnTo>
                  <a:pt x="1978" y="89"/>
                </a:lnTo>
                <a:lnTo>
                  <a:pt x="1972" y="86"/>
                </a:lnTo>
                <a:close/>
                <a:moveTo>
                  <a:pt x="4471" y="2086"/>
                </a:moveTo>
                <a:lnTo>
                  <a:pt x="4469" y="2077"/>
                </a:lnTo>
                <a:lnTo>
                  <a:pt x="4456" y="2073"/>
                </a:lnTo>
                <a:lnTo>
                  <a:pt x="4442" y="2079"/>
                </a:lnTo>
                <a:lnTo>
                  <a:pt x="4435" y="2093"/>
                </a:lnTo>
                <a:lnTo>
                  <a:pt x="4438" y="2100"/>
                </a:lnTo>
                <a:lnTo>
                  <a:pt x="4442" y="2107"/>
                </a:lnTo>
                <a:lnTo>
                  <a:pt x="4453" y="2112"/>
                </a:lnTo>
                <a:lnTo>
                  <a:pt x="4463" y="2107"/>
                </a:lnTo>
                <a:lnTo>
                  <a:pt x="4471" y="2094"/>
                </a:lnTo>
                <a:lnTo>
                  <a:pt x="4471" y="2086"/>
                </a:lnTo>
                <a:close/>
                <a:moveTo>
                  <a:pt x="4715" y="2167"/>
                </a:moveTo>
                <a:lnTo>
                  <a:pt x="4714" y="2151"/>
                </a:lnTo>
                <a:lnTo>
                  <a:pt x="4699" y="2116"/>
                </a:lnTo>
                <a:lnTo>
                  <a:pt x="4676" y="2089"/>
                </a:lnTo>
                <a:lnTo>
                  <a:pt x="4655" y="2083"/>
                </a:lnTo>
                <a:lnTo>
                  <a:pt x="4640" y="2089"/>
                </a:lnTo>
                <a:lnTo>
                  <a:pt x="4633" y="2096"/>
                </a:lnTo>
                <a:lnTo>
                  <a:pt x="4626" y="2103"/>
                </a:lnTo>
                <a:lnTo>
                  <a:pt x="4620" y="2118"/>
                </a:lnTo>
                <a:lnTo>
                  <a:pt x="4625" y="2135"/>
                </a:lnTo>
                <a:lnTo>
                  <a:pt x="4662" y="2164"/>
                </a:lnTo>
                <a:lnTo>
                  <a:pt x="4681" y="2184"/>
                </a:lnTo>
                <a:lnTo>
                  <a:pt x="4688" y="2194"/>
                </a:lnTo>
                <a:lnTo>
                  <a:pt x="4701" y="2201"/>
                </a:lnTo>
                <a:lnTo>
                  <a:pt x="4711" y="2197"/>
                </a:lnTo>
                <a:lnTo>
                  <a:pt x="4717" y="2179"/>
                </a:lnTo>
                <a:lnTo>
                  <a:pt x="4715" y="2167"/>
                </a:lnTo>
                <a:close/>
                <a:moveTo>
                  <a:pt x="4236" y="2370"/>
                </a:moveTo>
                <a:lnTo>
                  <a:pt x="4236" y="2362"/>
                </a:lnTo>
                <a:lnTo>
                  <a:pt x="4230" y="2352"/>
                </a:lnTo>
                <a:lnTo>
                  <a:pt x="4216" y="2347"/>
                </a:lnTo>
                <a:lnTo>
                  <a:pt x="4194" y="2357"/>
                </a:lnTo>
                <a:lnTo>
                  <a:pt x="4181" y="2380"/>
                </a:lnTo>
                <a:lnTo>
                  <a:pt x="4186" y="2394"/>
                </a:lnTo>
                <a:lnTo>
                  <a:pt x="4193" y="2409"/>
                </a:lnTo>
                <a:lnTo>
                  <a:pt x="4209" y="2417"/>
                </a:lnTo>
                <a:lnTo>
                  <a:pt x="4225" y="2409"/>
                </a:lnTo>
                <a:lnTo>
                  <a:pt x="4235" y="2387"/>
                </a:lnTo>
                <a:lnTo>
                  <a:pt x="4236" y="2370"/>
                </a:lnTo>
                <a:close/>
                <a:moveTo>
                  <a:pt x="4659" y="2635"/>
                </a:moveTo>
                <a:lnTo>
                  <a:pt x="4674" y="2615"/>
                </a:lnTo>
                <a:lnTo>
                  <a:pt x="4685" y="2573"/>
                </a:lnTo>
                <a:lnTo>
                  <a:pt x="4679" y="2538"/>
                </a:lnTo>
                <a:lnTo>
                  <a:pt x="4662" y="2521"/>
                </a:lnTo>
                <a:lnTo>
                  <a:pt x="4646" y="2517"/>
                </a:lnTo>
                <a:lnTo>
                  <a:pt x="4635" y="2517"/>
                </a:lnTo>
                <a:lnTo>
                  <a:pt x="4615" y="2521"/>
                </a:lnTo>
                <a:lnTo>
                  <a:pt x="4587" y="2541"/>
                </a:lnTo>
                <a:lnTo>
                  <a:pt x="4570" y="2571"/>
                </a:lnTo>
                <a:lnTo>
                  <a:pt x="4566" y="2606"/>
                </a:lnTo>
                <a:lnTo>
                  <a:pt x="4567" y="2622"/>
                </a:lnTo>
                <a:lnTo>
                  <a:pt x="4570" y="2638"/>
                </a:lnTo>
                <a:lnTo>
                  <a:pt x="4587" y="2661"/>
                </a:lnTo>
                <a:lnTo>
                  <a:pt x="4613" y="2666"/>
                </a:lnTo>
                <a:lnTo>
                  <a:pt x="4643" y="2653"/>
                </a:lnTo>
                <a:lnTo>
                  <a:pt x="4659" y="2635"/>
                </a:lnTo>
                <a:close/>
                <a:moveTo>
                  <a:pt x="2511" y="3499"/>
                </a:moveTo>
                <a:lnTo>
                  <a:pt x="2501" y="3504"/>
                </a:lnTo>
                <a:lnTo>
                  <a:pt x="2488" y="3515"/>
                </a:lnTo>
                <a:lnTo>
                  <a:pt x="2485" y="3537"/>
                </a:lnTo>
                <a:lnTo>
                  <a:pt x="2505" y="3567"/>
                </a:lnTo>
                <a:lnTo>
                  <a:pt x="2527" y="3578"/>
                </a:lnTo>
                <a:lnTo>
                  <a:pt x="2541" y="3578"/>
                </a:lnTo>
                <a:lnTo>
                  <a:pt x="2547" y="3576"/>
                </a:lnTo>
                <a:lnTo>
                  <a:pt x="2558" y="3565"/>
                </a:lnTo>
                <a:lnTo>
                  <a:pt x="2567" y="3537"/>
                </a:lnTo>
                <a:lnTo>
                  <a:pt x="2560" y="3508"/>
                </a:lnTo>
                <a:lnTo>
                  <a:pt x="2541" y="3496"/>
                </a:lnTo>
                <a:lnTo>
                  <a:pt x="2522" y="3496"/>
                </a:lnTo>
                <a:lnTo>
                  <a:pt x="2511" y="3499"/>
                </a:lnTo>
                <a:close/>
                <a:moveTo>
                  <a:pt x="2996" y="3129"/>
                </a:moveTo>
                <a:lnTo>
                  <a:pt x="3009" y="3128"/>
                </a:lnTo>
                <a:lnTo>
                  <a:pt x="3016" y="3116"/>
                </a:lnTo>
                <a:lnTo>
                  <a:pt x="3013" y="3107"/>
                </a:lnTo>
                <a:lnTo>
                  <a:pt x="3007" y="3104"/>
                </a:lnTo>
                <a:lnTo>
                  <a:pt x="3000" y="3102"/>
                </a:lnTo>
                <a:lnTo>
                  <a:pt x="2990" y="3107"/>
                </a:lnTo>
                <a:lnTo>
                  <a:pt x="2986" y="3117"/>
                </a:lnTo>
                <a:lnTo>
                  <a:pt x="2990" y="3128"/>
                </a:lnTo>
                <a:lnTo>
                  <a:pt x="2996" y="3129"/>
                </a:lnTo>
                <a:close/>
                <a:moveTo>
                  <a:pt x="3078" y="2976"/>
                </a:moveTo>
                <a:lnTo>
                  <a:pt x="3069" y="2985"/>
                </a:lnTo>
                <a:lnTo>
                  <a:pt x="3060" y="3008"/>
                </a:lnTo>
                <a:lnTo>
                  <a:pt x="3062" y="3032"/>
                </a:lnTo>
                <a:lnTo>
                  <a:pt x="3073" y="3057"/>
                </a:lnTo>
                <a:lnTo>
                  <a:pt x="3099" y="3094"/>
                </a:lnTo>
                <a:lnTo>
                  <a:pt x="3148" y="3129"/>
                </a:lnTo>
                <a:lnTo>
                  <a:pt x="3174" y="3136"/>
                </a:lnTo>
                <a:lnTo>
                  <a:pt x="3186" y="3136"/>
                </a:lnTo>
                <a:lnTo>
                  <a:pt x="3203" y="3132"/>
                </a:lnTo>
                <a:lnTo>
                  <a:pt x="3217" y="3113"/>
                </a:lnTo>
                <a:lnTo>
                  <a:pt x="3216" y="3076"/>
                </a:lnTo>
                <a:lnTo>
                  <a:pt x="3200" y="3037"/>
                </a:lnTo>
                <a:lnTo>
                  <a:pt x="3188" y="3022"/>
                </a:lnTo>
                <a:lnTo>
                  <a:pt x="3167" y="2995"/>
                </a:lnTo>
                <a:lnTo>
                  <a:pt x="3128" y="2959"/>
                </a:lnTo>
                <a:lnTo>
                  <a:pt x="3105" y="2959"/>
                </a:lnTo>
                <a:lnTo>
                  <a:pt x="3088" y="2968"/>
                </a:lnTo>
                <a:lnTo>
                  <a:pt x="3078" y="2976"/>
                </a:lnTo>
                <a:close/>
                <a:moveTo>
                  <a:pt x="4232" y="2982"/>
                </a:moveTo>
                <a:lnTo>
                  <a:pt x="4239" y="3028"/>
                </a:lnTo>
                <a:lnTo>
                  <a:pt x="4246" y="3107"/>
                </a:lnTo>
                <a:lnTo>
                  <a:pt x="4245" y="3175"/>
                </a:lnTo>
                <a:lnTo>
                  <a:pt x="4238" y="3233"/>
                </a:lnTo>
                <a:lnTo>
                  <a:pt x="4219" y="3303"/>
                </a:lnTo>
                <a:lnTo>
                  <a:pt x="4181" y="3371"/>
                </a:lnTo>
                <a:lnTo>
                  <a:pt x="4163" y="3398"/>
                </a:lnTo>
                <a:lnTo>
                  <a:pt x="4154" y="3411"/>
                </a:lnTo>
                <a:lnTo>
                  <a:pt x="4145" y="3436"/>
                </a:lnTo>
                <a:lnTo>
                  <a:pt x="4144" y="3469"/>
                </a:lnTo>
                <a:lnTo>
                  <a:pt x="4164" y="3501"/>
                </a:lnTo>
                <a:lnTo>
                  <a:pt x="4197" y="3517"/>
                </a:lnTo>
                <a:lnTo>
                  <a:pt x="4216" y="3517"/>
                </a:lnTo>
                <a:lnTo>
                  <a:pt x="4233" y="3514"/>
                </a:lnTo>
                <a:lnTo>
                  <a:pt x="4265" y="3495"/>
                </a:lnTo>
                <a:lnTo>
                  <a:pt x="4288" y="3466"/>
                </a:lnTo>
                <a:lnTo>
                  <a:pt x="4304" y="3429"/>
                </a:lnTo>
                <a:lnTo>
                  <a:pt x="4305" y="3408"/>
                </a:lnTo>
                <a:lnTo>
                  <a:pt x="4308" y="3354"/>
                </a:lnTo>
                <a:lnTo>
                  <a:pt x="4302" y="3200"/>
                </a:lnTo>
                <a:lnTo>
                  <a:pt x="4285" y="3063"/>
                </a:lnTo>
                <a:lnTo>
                  <a:pt x="4253" y="2900"/>
                </a:lnTo>
                <a:lnTo>
                  <a:pt x="4199" y="2715"/>
                </a:lnTo>
                <a:lnTo>
                  <a:pt x="4120" y="2509"/>
                </a:lnTo>
                <a:lnTo>
                  <a:pt x="4009" y="2288"/>
                </a:lnTo>
                <a:lnTo>
                  <a:pt x="3940" y="2169"/>
                </a:lnTo>
                <a:lnTo>
                  <a:pt x="3866" y="2056"/>
                </a:lnTo>
                <a:lnTo>
                  <a:pt x="3725" y="1870"/>
                </a:lnTo>
                <a:lnTo>
                  <a:pt x="3591" y="1727"/>
                </a:lnTo>
                <a:lnTo>
                  <a:pt x="3471" y="1620"/>
                </a:lnTo>
                <a:lnTo>
                  <a:pt x="3314" y="1505"/>
                </a:lnTo>
                <a:lnTo>
                  <a:pt x="3204" y="1429"/>
                </a:lnTo>
                <a:lnTo>
                  <a:pt x="3161" y="1381"/>
                </a:lnTo>
                <a:lnTo>
                  <a:pt x="3150" y="1357"/>
                </a:lnTo>
                <a:lnTo>
                  <a:pt x="3144" y="1335"/>
                </a:lnTo>
                <a:lnTo>
                  <a:pt x="3140" y="1302"/>
                </a:lnTo>
                <a:lnTo>
                  <a:pt x="3145" y="1268"/>
                </a:lnTo>
                <a:lnTo>
                  <a:pt x="3163" y="1236"/>
                </a:lnTo>
                <a:lnTo>
                  <a:pt x="3165" y="1214"/>
                </a:lnTo>
                <a:lnTo>
                  <a:pt x="3160" y="1195"/>
                </a:lnTo>
                <a:lnTo>
                  <a:pt x="3152" y="1185"/>
                </a:lnTo>
                <a:lnTo>
                  <a:pt x="3144" y="1174"/>
                </a:lnTo>
                <a:lnTo>
                  <a:pt x="3121" y="1167"/>
                </a:lnTo>
                <a:lnTo>
                  <a:pt x="3096" y="1171"/>
                </a:lnTo>
                <a:lnTo>
                  <a:pt x="3072" y="1187"/>
                </a:lnTo>
                <a:lnTo>
                  <a:pt x="3037" y="1223"/>
                </a:lnTo>
                <a:lnTo>
                  <a:pt x="3014" y="1266"/>
                </a:lnTo>
                <a:lnTo>
                  <a:pt x="3009" y="1295"/>
                </a:lnTo>
                <a:lnTo>
                  <a:pt x="3010" y="1308"/>
                </a:lnTo>
                <a:lnTo>
                  <a:pt x="3013" y="1321"/>
                </a:lnTo>
                <a:lnTo>
                  <a:pt x="3011" y="1342"/>
                </a:lnTo>
                <a:lnTo>
                  <a:pt x="3001" y="1360"/>
                </a:lnTo>
                <a:lnTo>
                  <a:pt x="2983" y="1371"/>
                </a:lnTo>
                <a:lnTo>
                  <a:pt x="2954" y="1377"/>
                </a:lnTo>
                <a:lnTo>
                  <a:pt x="2914" y="1374"/>
                </a:lnTo>
                <a:lnTo>
                  <a:pt x="2830" y="1355"/>
                </a:lnTo>
                <a:lnTo>
                  <a:pt x="2754" y="1327"/>
                </a:lnTo>
                <a:lnTo>
                  <a:pt x="2712" y="1312"/>
                </a:lnTo>
                <a:lnTo>
                  <a:pt x="2633" y="1292"/>
                </a:lnTo>
                <a:lnTo>
                  <a:pt x="2557" y="1283"/>
                </a:lnTo>
                <a:lnTo>
                  <a:pt x="2482" y="1283"/>
                </a:lnTo>
                <a:lnTo>
                  <a:pt x="2375" y="1293"/>
                </a:lnTo>
                <a:lnTo>
                  <a:pt x="2240" y="1319"/>
                </a:lnTo>
                <a:lnTo>
                  <a:pt x="2177" y="1334"/>
                </a:lnTo>
                <a:lnTo>
                  <a:pt x="2118" y="1344"/>
                </a:lnTo>
                <a:lnTo>
                  <a:pt x="2040" y="1342"/>
                </a:lnTo>
                <a:lnTo>
                  <a:pt x="1995" y="1335"/>
                </a:lnTo>
                <a:lnTo>
                  <a:pt x="1967" y="1337"/>
                </a:lnTo>
                <a:lnTo>
                  <a:pt x="1951" y="1348"/>
                </a:lnTo>
                <a:lnTo>
                  <a:pt x="1941" y="1361"/>
                </a:lnTo>
                <a:lnTo>
                  <a:pt x="1941" y="1389"/>
                </a:lnTo>
                <a:lnTo>
                  <a:pt x="1941" y="1407"/>
                </a:lnTo>
                <a:lnTo>
                  <a:pt x="1934" y="1422"/>
                </a:lnTo>
                <a:lnTo>
                  <a:pt x="1906" y="1445"/>
                </a:lnTo>
                <a:lnTo>
                  <a:pt x="1865" y="1461"/>
                </a:lnTo>
                <a:lnTo>
                  <a:pt x="1843" y="1471"/>
                </a:lnTo>
                <a:lnTo>
                  <a:pt x="1810" y="1498"/>
                </a:lnTo>
                <a:lnTo>
                  <a:pt x="1778" y="1546"/>
                </a:lnTo>
                <a:lnTo>
                  <a:pt x="1751" y="1592"/>
                </a:lnTo>
                <a:lnTo>
                  <a:pt x="1725" y="1613"/>
                </a:lnTo>
                <a:lnTo>
                  <a:pt x="1689" y="1623"/>
                </a:lnTo>
                <a:lnTo>
                  <a:pt x="1636" y="1618"/>
                </a:lnTo>
                <a:lnTo>
                  <a:pt x="1600" y="1608"/>
                </a:lnTo>
                <a:lnTo>
                  <a:pt x="1587" y="1603"/>
                </a:lnTo>
                <a:lnTo>
                  <a:pt x="1561" y="1606"/>
                </a:lnTo>
                <a:lnTo>
                  <a:pt x="1539" y="1618"/>
                </a:lnTo>
                <a:lnTo>
                  <a:pt x="1523" y="1633"/>
                </a:lnTo>
                <a:lnTo>
                  <a:pt x="1516" y="1654"/>
                </a:lnTo>
                <a:lnTo>
                  <a:pt x="1518" y="1671"/>
                </a:lnTo>
                <a:lnTo>
                  <a:pt x="1531" y="1687"/>
                </a:lnTo>
                <a:lnTo>
                  <a:pt x="1557" y="1694"/>
                </a:lnTo>
                <a:lnTo>
                  <a:pt x="1575" y="1694"/>
                </a:lnTo>
                <a:lnTo>
                  <a:pt x="1670" y="1691"/>
                </a:lnTo>
                <a:lnTo>
                  <a:pt x="1834" y="1700"/>
                </a:lnTo>
                <a:lnTo>
                  <a:pt x="1888" y="1717"/>
                </a:lnTo>
                <a:lnTo>
                  <a:pt x="1906" y="1736"/>
                </a:lnTo>
                <a:lnTo>
                  <a:pt x="1906" y="1747"/>
                </a:lnTo>
                <a:lnTo>
                  <a:pt x="1906" y="1759"/>
                </a:lnTo>
                <a:lnTo>
                  <a:pt x="1919" y="1780"/>
                </a:lnTo>
                <a:lnTo>
                  <a:pt x="1945" y="1796"/>
                </a:lnTo>
                <a:lnTo>
                  <a:pt x="1983" y="1806"/>
                </a:lnTo>
                <a:lnTo>
                  <a:pt x="2034" y="1809"/>
                </a:lnTo>
                <a:lnTo>
                  <a:pt x="2098" y="1803"/>
                </a:lnTo>
                <a:lnTo>
                  <a:pt x="2173" y="1790"/>
                </a:lnTo>
                <a:lnTo>
                  <a:pt x="2257" y="1766"/>
                </a:lnTo>
                <a:lnTo>
                  <a:pt x="2305" y="1749"/>
                </a:lnTo>
                <a:lnTo>
                  <a:pt x="2329" y="1742"/>
                </a:lnTo>
                <a:lnTo>
                  <a:pt x="2384" y="1734"/>
                </a:lnTo>
                <a:lnTo>
                  <a:pt x="2444" y="1737"/>
                </a:lnTo>
                <a:lnTo>
                  <a:pt x="2508" y="1749"/>
                </a:lnTo>
                <a:lnTo>
                  <a:pt x="2607" y="1779"/>
                </a:lnTo>
                <a:lnTo>
                  <a:pt x="2739" y="1837"/>
                </a:lnTo>
                <a:lnTo>
                  <a:pt x="2862" y="1906"/>
                </a:lnTo>
                <a:lnTo>
                  <a:pt x="2964" y="1975"/>
                </a:lnTo>
                <a:lnTo>
                  <a:pt x="3033" y="2035"/>
                </a:lnTo>
                <a:lnTo>
                  <a:pt x="3056" y="2067"/>
                </a:lnTo>
                <a:lnTo>
                  <a:pt x="3056" y="2082"/>
                </a:lnTo>
                <a:lnTo>
                  <a:pt x="3050" y="2084"/>
                </a:lnTo>
                <a:lnTo>
                  <a:pt x="3039" y="2092"/>
                </a:lnTo>
                <a:lnTo>
                  <a:pt x="3036" y="2107"/>
                </a:lnTo>
                <a:lnTo>
                  <a:pt x="3063" y="2142"/>
                </a:lnTo>
                <a:lnTo>
                  <a:pt x="3141" y="2201"/>
                </a:lnTo>
                <a:lnTo>
                  <a:pt x="3207" y="2254"/>
                </a:lnTo>
                <a:lnTo>
                  <a:pt x="3245" y="2293"/>
                </a:lnTo>
                <a:lnTo>
                  <a:pt x="3259" y="2313"/>
                </a:lnTo>
                <a:lnTo>
                  <a:pt x="3273" y="2332"/>
                </a:lnTo>
                <a:lnTo>
                  <a:pt x="3306" y="2367"/>
                </a:lnTo>
                <a:lnTo>
                  <a:pt x="3341" y="2394"/>
                </a:lnTo>
                <a:lnTo>
                  <a:pt x="3377" y="2414"/>
                </a:lnTo>
                <a:lnTo>
                  <a:pt x="3413" y="2424"/>
                </a:lnTo>
                <a:lnTo>
                  <a:pt x="3445" y="2426"/>
                </a:lnTo>
                <a:lnTo>
                  <a:pt x="3473" y="2416"/>
                </a:lnTo>
                <a:lnTo>
                  <a:pt x="3496" y="2393"/>
                </a:lnTo>
                <a:lnTo>
                  <a:pt x="3504" y="2377"/>
                </a:lnTo>
                <a:lnTo>
                  <a:pt x="3512" y="2361"/>
                </a:lnTo>
                <a:lnTo>
                  <a:pt x="3534" y="2338"/>
                </a:lnTo>
                <a:lnTo>
                  <a:pt x="3563" y="2325"/>
                </a:lnTo>
                <a:lnTo>
                  <a:pt x="3594" y="2325"/>
                </a:lnTo>
                <a:lnTo>
                  <a:pt x="3627" y="2335"/>
                </a:lnTo>
                <a:lnTo>
                  <a:pt x="3660" y="2357"/>
                </a:lnTo>
                <a:lnTo>
                  <a:pt x="3691" y="2388"/>
                </a:lnTo>
                <a:lnTo>
                  <a:pt x="3717" y="2433"/>
                </a:lnTo>
                <a:lnTo>
                  <a:pt x="3727" y="2459"/>
                </a:lnTo>
                <a:lnTo>
                  <a:pt x="3735" y="2485"/>
                </a:lnTo>
                <a:lnTo>
                  <a:pt x="3758" y="2525"/>
                </a:lnTo>
                <a:lnTo>
                  <a:pt x="3784" y="2553"/>
                </a:lnTo>
                <a:lnTo>
                  <a:pt x="3812" y="2567"/>
                </a:lnTo>
                <a:lnTo>
                  <a:pt x="3840" y="2570"/>
                </a:lnTo>
                <a:lnTo>
                  <a:pt x="3869" y="2566"/>
                </a:lnTo>
                <a:lnTo>
                  <a:pt x="3909" y="2544"/>
                </a:lnTo>
                <a:lnTo>
                  <a:pt x="3931" y="2522"/>
                </a:lnTo>
                <a:lnTo>
                  <a:pt x="3937" y="2518"/>
                </a:lnTo>
                <a:lnTo>
                  <a:pt x="3951" y="2514"/>
                </a:lnTo>
                <a:lnTo>
                  <a:pt x="3976" y="2520"/>
                </a:lnTo>
                <a:lnTo>
                  <a:pt x="4017" y="2551"/>
                </a:lnTo>
                <a:lnTo>
                  <a:pt x="4063" y="2603"/>
                </a:lnTo>
                <a:lnTo>
                  <a:pt x="4109" y="2672"/>
                </a:lnTo>
                <a:lnTo>
                  <a:pt x="4154" y="2754"/>
                </a:lnTo>
                <a:lnTo>
                  <a:pt x="4193" y="2842"/>
                </a:lnTo>
                <a:lnTo>
                  <a:pt x="4223" y="2936"/>
                </a:lnTo>
                <a:lnTo>
                  <a:pt x="4232" y="2982"/>
                </a:lnTo>
                <a:close/>
                <a:moveTo>
                  <a:pt x="3278" y="3534"/>
                </a:moveTo>
                <a:lnTo>
                  <a:pt x="3273" y="3544"/>
                </a:lnTo>
                <a:lnTo>
                  <a:pt x="3273" y="3564"/>
                </a:lnTo>
                <a:lnTo>
                  <a:pt x="3283" y="3587"/>
                </a:lnTo>
                <a:lnTo>
                  <a:pt x="3314" y="3604"/>
                </a:lnTo>
                <a:lnTo>
                  <a:pt x="3347" y="3600"/>
                </a:lnTo>
                <a:lnTo>
                  <a:pt x="3361" y="3590"/>
                </a:lnTo>
                <a:lnTo>
                  <a:pt x="3373" y="3577"/>
                </a:lnTo>
                <a:lnTo>
                  <a:pt x="3389" y="3548"/>
                </a:lnTo>
                <a:lnTo>
                  <a:pt x="3393" y="3521"/>
                </a:lnTo>
                <a:lnTo>
                  <a:pt x="3384" y="3496"/>
                </a:lnTo>
                <a:lnTo>
                  <a:pt x="3374" y="3489"/>
                </a:lnTo>
                <a:lnTo>
                  <a:pt x="3363" y="3482"/>
                </a:lnTo>
                <a:lnTo>
                  <a:pt x="3337" y="3478"/>
                </a:lnTo>
                <a:lnTo>
                  <a:pt x="3311" y="3486"/>
                </a:lnTo>
                <a:lnTo>
                  <a:pt x="3286" y="3512"/>
                </a:lnTo>
                <a:lnTo>
                  <a:pt x="3278" y="3534"/>
                </a:lnTo>
                <a:close/>
                <a:moveTo>
                  <a:pt x="1411" y="1789"/>
                </a:moveTo>
                <a:lnTo>
                  <a:pt x="1408" y="1802"/>
                </a:lnTo>
                <a:lnTo>
                  <a:pt x="1421" y="1825"/>
                </a:lnTo>
                <a:lnTo>
                  <a:pt x="1450" y="1848"/>
                </a:lnTo>
                <a:lnTo>
                  <a:pt x="1492" y="1867"/>
                </a:lnTo>
                <a:lnTo>
                  <a:pt x="1539" y="1881"/>
                </a:lnTo>
                <a:lnTo>
                  <a:pt x="1588" y="1887"/>
                </a:lnTo>
                <a:lnTo>
                  <a:pt x="1637" y="1884"/>
                </a:lnTo>
                <a:lnTo>
                  <a:pt x="1679" y="1868"/>
                </a:lnTo>
                <a:lnTo>
                  <a:pt x="1696" y="1855"/>
                </a:lnTo>
                <a:lnTo>
                  <a:pt x="1711" y="1842"/>
                </a:lnTo>
                <a:lnTo>
                  <a:pt x="1725" y="1816"/>
                </a:lnTo>
                <a:lnTo>
                  <a:pt x="1726" y="1795"/>
                </a:lnTo>
                <a:lnTo>
                  <a:pt x="1716" y="1775"/>
                </a:lnTo>
                <a:lnTo>
                  <a:pt x="1685" y="1752"/>
                </a:lnTo>
                <a:lnTo>
                  <a:pt x="1621" y="1736"/>
                </a:lnTo>
                <a:lnTo>
                  <a:pt x="1584" y="1734"/>
                </a:lnTo>
                <a:lnTo>
                  <a:pt x="1518" y="1733"/>
                </a:lnTo>
                <a:lnTo>
                  <a:pt x="1449" y="1743"/>
                </a:lnTo>
                <a:lnTo>
                  <a:pt x="1420" y="1767"/>
                </a:lnTo>
                <a:lnTo>
                  <a:pt x="1411" y="1789"/>
                </a:lnTo>
                <a:close/>
                <a:moveTo>
                  <a:pt x="3660" y="3423"/>
                </a:moveTo>
                <a:lnTo>
                  <a:pt x="3673" y="3440"/>
                </a:lnTo>
                <a:lnTo>
                  <a:pt x="3702" y="3453"/>
                </a:lnTo>
                <a:lnTo>
                  <a:pt x="3725" y="3444"/>
                </a:lnTo>
                <a:lnTo>
                  <a:pt x="3735" y="3416"/>
                </a:lnTo>
                <a:lnTo>
                  <a:pt x="3731" y="3394"/>
                </a:lnTo>
                <a:lnTo>
                  <a:pt x="3728" y="3384"/>
                </a:lnTo>
                <a:lnTo>
                  <a:pt x="3717" y="3370"/>
                </a:lnTo>
                <a:lnTo>
                  <a:pt x="3694" y="3362"/>
                </a:lnTo>
                <a:lnTo>
                  <a:pt x="3663" y="3375"/>
                </a:lnTo>
                <a:lnTo>
                  <a:pt x="3653" y="3395"/>
                </a:lnTo>
                <a:lnTo>
                  <a:pt x="3656" y="3414"/>
                </a:lnTo>
                <a:lnTo>
                  <a:pt x="3660" y="3423"/>
                </a:lnTo>
                <a:close/>
                <a:moveTo>
                  <a:pt x="3200" y="2960"/>
                </a:moveTo>
                <a:lnTo>
                  <a:pt x="3217" y="2985"/>
                </a:lnTo>
                <a:lnTo>
                  <a:pt x="3255" y="3034"/>
                </a:lnTo>
                <a:lnTo>
                  <a:pt x="3292" y="3066"/>
                </a:lnTo>
                <a:lnTo>
                  <a:pt x="3325" y="3080"/>
                </a:lnTo>
                <a:lnTo>
                  <a:pt x="3365" y="3089"/>
                </a:lnTo>
                <a:lnTo>
                  <a:pt x="3414" y="3090"/>
                </a:lnTo>
                <a:lnTo>
                  <a:pt x="3445" y="3087"/>
                </a:lnTo>
                <a:lnTo>
                  <a:pt x="3475" y="3083"/>
                </a:lnTo>
                <a:lnTo>
                  <a:pt x="3524" y="3086"/>
                </a:lnTo>
                <a:lnTo>
                  <a:pt x="3561" y="3097"/>
                </a:lnTo>
                <a:lnTo>
                  <a:pt x="3589" y="3115"/>
                </a:lnTo>
                <a:lnTo>
                  <a:pt x="3607" y="3138"/>
                </a:lnTo>
                <a:lnTo>
                  <a:pt x="3616" y="3164"/>
                </a:lnTo>
                <a:lnTo>
                  <a:pt x="3617" y="3202"/>
                </a:lnTo>
                <a:lnTo>
                  <a:pt x="3609" y="3225"/>
                </a:lnTo>
                <a:lnTo>
                  <a:pt x="3604" y="3237"/>
                </a:lnTo>
                <a:lnTo>
                  <a:pt x="3604" y="3251"/>
                </a:lnTo>
                <a:lnTo>
                  <a:pt x="3617" y="3264"/>
                </a:lnTo>
                <a:lnTo>
                  <a:pt x="3646" y="3259"/>
                </a:lnTo>
                <a:lnTo>
                  <a:pt x="3663" y="3238"/>
                </a:lnTo>
                <a:lnTo>
                  <a:pt x="3668" y="3218"/>
                </a:lnTo>
                <a:lnTo>
                  <a:pt x="3666" y="3207"/>
                </a:lnTo>
                <a:lnTo>
                  <a:pt x="3662" y="3176"/>
                </a:lnTo>
                <a:lnTo>
                  <a:pt x="3630" y="3077"/>
                </a:lnTo>
                <a:lnTo>
                  <a:pt x="3587" y="2991"/>
                </a:lnTo>
                <a:lnTo>
                  <a:pt x="3550" y="2932"/>
                </a:lnTo>
                <a:lnTo>
                  <a:pt x="3504" y="2878"/>
                </a:lnTo>
                <a:lnTo>
                  <a:pt x="3449" y="2834"/>
                </a:lnTo>
                <a:lnTo>
                  <a:pt x="3419" y="2815"/>
                </a:lnTo>
                <a:lnTo>
                  <a:pt x="3387" y="2799"/>
                </a:lnTo>
                <a:lnTo>
                  <a:pt x="3337" y="2779"/>
                </a:lnTo>
                <a:lnTo>
                  <a:pt x="3296" y="2769"/>
                </a:lnTo>
                <a:lnTo>
                  <a:pt x="3266" y="2769"/>
                </a:lnTo>
                <a:lnTo>
                  <a:pt x="3245" y="2775"/>
                </a:lnTo>
                <a:lnTo>
                  <a:pt x="3235" y="2787"/>
                </a:lnTo>
                <a:lnTo>
                  <a:pt x="3232" y="2802"/>
                </a:lnTo>
                <a:lnTo>
                  <a:pt x="3236" y="2819"/>
                </a:lnTo>
                <a:lnTo>
                  <a:pt x="3240" y="2828"/>
                </a:lnTo>
                <a:lnTo>
                  <a:pt x="3246" y="2836"/>
                </a:lnTo>
                <a:lnTo>
                  <a:pt x="3245" y="2851"/>
                </a:lnTo>
                <a:lnTo>
                  <a:pt x="3229" y="2872"/>
                </a:lnTo>
                <a:lnTo>
                  <a:pt x="3199" y="2903"/>
                </a:lnTo>
                <a:lnTo>
                  <a:pt x="3187" y="2930"/>
                </a:lnTo>
                <a:lnTo>
                  <a:pt x="3191" y="2950"/>
                </a:lnTo>
                <a:lnTo>
                  <a:pt x="3200" y="2960"/>
                </a:lnTo>
                <a:close/>
                <a:moveTo>
                  <a:pt x="1888" y="2970"/>
                </a:moveTo>
                <a:lnTo>
                  <a:pt x="1870" y="2982"/>
                </a:lnTo>
                <a:lnTo>
                  <a:pt x="1847" y="3011"/>
                </a:lnTo>
                <a:lnTo>
                  <a:pt x="1837" y="3044"/>
                </a:lnTo>
                <a:lnTo>
                  <a:pt x="1837" y="3077"/>
                </a:lnTo>
                <a:lnTo>
                  <a:pt x="1847" y="3110"/>
                </a:lnTo>
                <a:lnTo>
                  <a:pt x="1866" y="3139"/>
                </a:lnTo>
                <a:lnTo>
                  <a:pt x="1890" y="3162"/>
                </a:lnTo>
                <a:lnTo>
                  <a:pt x="1922" y="3175"/>
                </a:lnTo>
                <a:lnTo>
                  <a:pt x="1939" y="3176"/>
                </a:lnTo>
                <a:lnTo>
                  <a:pt x="1955" y="3176"/>
                </a:lnTo>
                <a:lnTo>
                  <a:pt x="1985" y="3166"/>
                </a:lnTo>
                <a:lnTo>
                  <a:pt x="2024" y="3139"/>
                </a:lnTo>
                <a:lnTo>
                  <a:pt x="2065" y="3113"/>
                </a:lnTo>
                <a:lnTo>
                  <a:pt x="2099" y="3104"/>
                </a:lnTo>
                <a:lnTo>
                  <a:pt x="2141" y="3107"/>
                </a:lnTo>
                <a:lnTo>
                  <a:pt x="2193" y="3126"/>
                </a:lnTo>
                <a:lnTo>
                  <a:pt x="2224" y="3145"/>
                </a:lnTo>
                <a:lnTo>
                  <a:pt x="2256" y="3166"/>
                </a:lnTo>
                <a:lnTo>
                  <a:pt x="2301" y="3202"/>
                </a:lnTo>
                <a:lnTo>
                  <a:pt x="2328" y="3234"/>
                </a:lnTo>
                <a:lnTo>
                  <a:pt x="2342" y="3263"/>
                </a:lnTo>
                <a:lnTo>
                  <a:pt x="2350" y="3302"/>
                </a:lnTo>
                <a:lnTo>
                  <a:pt x="2351" y="3349"/>
                </a:lnTo>
                <a:lnTo>
                  <a:pt x="2360" y="3372"/>
                </a:lnTo>
                <a:lnTo>
                  <a:pt x="2367" y="3384"/>
                </a:lnTo>
                <a:lnTo>
                  <a:pt x="2383" y="3395"/>
                </a:lnTo>
                <a:lnTo>
                  <a:pt x="2400" y="3395"/>
                </a:lnTo>
                <a:lnTo>
                  <a:pt x="2417" y="3388"/>
                </a:lnTo>
                <a:lnTo>
                  <a:pt x="2439" y="3368"/>
                </a:lnTo>
                <a:lnTo>
                  <a:pt x="2444" y="3341"/>
                </a:lnTo>
                <a:lnTo>
                  <a:pt x="2437" y="3323"/>
                </a:lnTo>
                <a:lnTo>
                  <a:pt x="2430" y="3316"/>
                </a:lnTo>
                <a:lnTo>
                  <a:pt x="2413" y="3300"/>
                </a:lnTo>
                <a:lnTo>
                  <a:pt x="2383" y="3261"/>
                </a:lnTo>
                <a:lnTo>
                  <a:pt x="2329" y="3175"/>
                </a:lnTo>
                <a:lnTo>
                  <a:pt x="2266" y="3087"/>
                </a:lnTo>
                <a:lnTo>
                  <a:pt x="2247" y="3064"/>
                </a:lnTo>
                <a:lnTo>
                  <a:pt x="2203" y="3024"/>
                </a:lnTo>
                <a:lnTo>
                  <a:pt x="2154" y="2992"/>
                </a:lnTo>
                <a:lnTo>
                  <a:pt x="2102" y="2968"/>
                </a:lnTo>
                <a:lnTo>
                  <a:pt x="2050" y="2952"/>
                </a:lnTo>
                <a:lnTo>
                  <a:pt x="1998" y="2945"/>
                </a:lnTo>
                <a:lnTo>
                  <a:pt x="1949" y="2947"/>
                </a:lnTo>
                <a:lnTo>
                  <a:pt x="1906" y="2960"/>
                </a:lnTo>
                <a:lnTo>
                  <a:pt x="1888" y="2970"/>
                </a:lnTo>
                <a:close/>
                <a:moveTo>
                  <a:pt x="3076" y="2780"/>
                </a:moveTo>
                <a:lnTo>
                  <a:pt x="3066" y="2790"/>
                </a:lnTo>
                <a:lnTo>
                  <a:pt x="3059" y="2809"/>
                </a:lnTo>
                <a:lnTo>
                  <a:pt x="3063" y="2826"/>
                </a:lnTo>
                <a:lnTo>
                  <a:pt x="3076" y="2841"/>
                </a:lnTo>
                <a:lnTo>
                  <a:pt x="3104" y="2855"/>
                </a:lnTo>
                <a:lnTo>
                  <a:pt x="3134" y="2857"/>
                </a:lnTo>
                <a:lnTo>
                  <a:pt x="3148" y="2849"/>
                </a:lnTo>
                <a:lnTo>
                  <a:pt x="3154" y="2842"/>
                </a:lnTo>
                <a:lnTo>
                  <a:pt x="3160" y="2826"/>
                </a:lnTo>
                <a:lnTo>
                  <a:pt x="3154" y="2790"/>
                </a:lnTo>
                <a:lnTo>
                  <a:pt x="3138" y="2770"/>
                </a:lnTo>
                <a:lnTo>
                  <a:pt x="3124" y="2763"/>
                </a:lnTo>
                <a:lnTo>
                  <a:pt x="3106" y="2763"/>
                </a:lnTo>
                <a:lnTo>
                  <a:pt x="3086" y="2772"/>
                </a:lnTo>
                <a:lnTo>
                  <a:pt x="3076" y="2780"/>
                </a:lnTo>
                <a:close/>
                <a:moveTo>
                  <a:pt x="683" y="2527"/>
                </a:moveTo>
                <a:lnTo>
                  <a:pt x="682" y="2543"/>
                </a:lnTo>
                <a:lnTo>
                  <a:pt x="687" y="2567"/>
                </a:lnTo>
                <a:lnTo>
                  <a:pt x="703" y="2576"/>
                </a:lnTo>
                <a:lnTo>
                  <a:pt x="726" y="2566"/>
                </a:lnTo>
                <a:lnTo>
                  <a:pt x="741" y="2553"/>
                </a:lnTo>
                <a:lnTo>
                  <a:pt x="746" y="2544"/>
                </a:lnTo>
                <a:lnTo>
                  <a:pt x="749" y="2530"/>
                </a:lnTo>
                <a:lnTo>
                  <a:pt x="742" y="2512"/>
                </a:lnTo>
                <a:lnTo>
                  <a:pt x="715" y="2502"/>
                </a:lnTo>
                <a:lnTo>
                  <a:pt x="695" y="2508"/>
                </a:lnTo>
                <a:lnTo>
                  <a:pt x="686" y="2518"/>
                </a:lnTo>
                <a:lnTo>
                  <a:pt x="683" y="2527"/>
                </a:lnTo>
                <a:close/>
                <a:moveTo>
                  <a:pt x="624" y="2396"/>
                </a:moveTo>
                <a:lnTo>
                  <a:pt x="637" y="2394"/>
                </a:lnTo>
                <a:lnTo>
                  <a:pt x="644" y="2383"/>
                </a:lnTo>
                <a:lnTo>
                  <a:pt x="640" y="2374"/>
                </a:lnTo>
                <a:lnTo>
                  <a:pt x="634" y="2371"/>
                </a:lnTo>
                <a:lnTo>
                  <a:pt x="628" y="2368"/>
                </a:lnTo>
                <a:lnTo>
                  <a:pt x="618" y="2374"/>
                </a:lnTo>
                <a:lnTo>
                  <a:pt x="614" y="2386"/>
                </a:lnTo>
                <a:lnTo>
                  <a:pt x="617" y="2394"/>
                </a:lnTo>
                <a:lnTo>
                  <a:pt x="624" y="2396"/>
                </a:lnTo>
                <a:close/>
                <a:moveTo>
                  <a:pt x="482" y="2802"/>
                </a:moveTo>
                <a:lnTo>
                  <a:pt x="495" y="2800"/>
                </a:lnTo>
                <a:lnTo>
                  <a:pt x="502" y="2789"/>
                </a:lnTo>
                <a:lnTo>
                  <a:pt x="497" y="2780"/>
                </a:lnTo>
                <a:lnTo>
                  <a:pt x="492" y="2777"/>
                </a:lnTo>
                <a:lnTo>
                  <a:pt x="486" y="2775"/>
                </a:lnTo>
                <a:lnTo>
                  <a:pt x="476" y="2780"/>
                </a:lnTo>
                <a:lnTo>
                  <a:pt x="472" y="2792"/>
                </a:lnTo>
                <a:lnTo>
                  <a:pt x="474" y="2800"/>
                </a:lnTo>
                <a:lnTo>
                  <a:pt x="482" y="2802"/>
                </a:lnTo>
                <a:close/>
                <a:moveTo>
                  <a:pt x="261" y="1057"/>
                </a:moveTo>
                <a:lnTo>
                  <a:pt x="289" y="1061"/>
                </a:lnTo>
                <a:lnTo>
                  <a:pt x="343" y="1077"/>
                </a:lnTo>
                <a:lnTo>
                  <a:pt x="400" y="1105"/>
                </a:lnTo>
                <a:lnTo>
                  <a:pt x="454" y="1141"/>
                </a:lnTo>
                <a:lnTo>
                  <a:pt x="531" y="1206"/>
                </a:lnTo>
                <a:lnTo>
                  <a:pt x="594" y="1280"/>
                </a:lnTo>
                <a:lnTo>
                  <a:pt x="628" y="1332"/>
                </a:lnTo>
                <a:lnTo>
                  <a:pt x="641" y="1358"/>
                </a:lnTo>
                <a:lnTo>
                  <a:pt x="654" y="1383"/>
                </a:lnTo>
                <a:lnTo>
                  <a:pt x="680" y="1419"/>
                </a:lnTo>
                <a:lnTo>
                  <a:pt x="706" y="1440"/>
                </a:lnTo>
                <a:lnTo>
                  <a:pt x="732" y="1453"/>
                </a:lnTo>
                <a:lnTo>
                  <a:pt x="767" y="1455"/>
                </a:lnTo>
                <a:lnTo>
                  <a:pt x="798" y="1439"/>
                </a:lnTo>
                <a:lnTo>
                  <a:pt x="805" y="1429"/>
                </a:lnTo>
                <a:lnTo>
                  <a:pt x="811" y="1419"/>
                </a:lnTo>
                <a:lnTo>
                  <a:pt x="827" y="1412"/>
                </a:lnTo>
                <a:lnTo>
                  <a:pt x="843" y="1416"/>
                </a:lnTo>
                <a:lnTo>
                  <a:pt x="859" y="1438"/>
                </a:lnTo>
                <a:lnTo>
                  <a:pt x="866" y="1453"/>
                </a:lnTo>
                <a:lnTo>
                  <a:pt x="885" y="1504"/>
                </a:lnTo>
                <a:lnTo>
                  <a:pt x="933" y="1605"/>
                </a:lnTo>
                <a:lnTo>
                  <a:pt x="1000" y="1701"/>
                </a:lnTo>
                <a:lnTo>
                  <a:pt x="1085" y="1790"/>
                </a:lnTo>
                <a:lnTo>
                  <a:pt x="1187" y="1867"/>
                </a:lnTo>
                <a:lnTo>
                  <a:pt x="1279" y="1912"/>
                </a:lnTo>
                <a:lnTo>
                  <a:pt x="1345" y="1935"/>
                </a:lnTo>
                <a:lnTo>
                  <a:pt x="1417" y="1950"/>
                </a:lnTo>
                <a:lnTo>
                  <a:pt x="1496" y="1961"/>
                </a:lnTo>
                <a:lnTo>
                  <a:pt x="1580" y="1962"/>
                </a:lnTo>
                <a:lnTo>
                  <a:pt x="1669" y="1956"/>
                </a:lnTo>
                <a:lnTo>
                  <a:pt x="1716" y="1949"/>
                </a:lnTo>
                <a:lnTo>
                  <a:pt x="1777" y="1940"/>
                </a:lnTo>
                <a:lnTo>
                  <a:pt x="1895" y="1930"/>
                </a:lnTo>
                <a:lnTo>
                  <a:pt x="2008" y="1927"/>
                </a:lnTo>
                <a:lnTo>
                  <a:pt x="2118" y="1933"/>
                </a:lnTo>
                <a:lnTo>
                  <a:pt x="2223" y="1945"/>
                </a:lnTo>
                <a:lnTo>
                  <a:pt x="2324" y="1963"/>
                </a:lnTo>
                <a:lnTo>
                  <a:pt x="2465" y="2002"/>
                </a:lnTo>
                <a:lnTo>
                  <a:pt x="2634" y="2071"/>
                </a:lnTo>
                <a:lnTo>
                  <a:pt x="2781" y="2158"/>
                </a:lnTo>
                <a:lnTo>
                  <a:pt x="2902" y="2254"/>
                </a:lnTo>
                <a:lnTo>
                  <a:pt x="2997" y="2360"/>
                </a:lnTo>
                <a:lnTo>
                  <a:pt x="3033" y="2413"/>
                </a:lnTo>
                <a:lnTo>
                  <a:pt x="3046" y="2435"/>
                </a:lnTo>
                <a:lnTo>
                  <a:pt x="3056" y="2469"/>
                </a:lnTo>
                <a:lnTo>
                  <a:pt x="3049" y="2492"/>
                </a:lnTo>
                <a:lnTo>
                  <a:pt x="3027" y="2499"/>
                </a:lnTo>
                <a:lnTo>
                  <a:pt x="3010" y="2496"/>
                </a:lnTo>
                <a:lnTo>
                  <a:pt x="3001" y="2494"/>
                </a:lnTo>
                <a:lnTo>
                  <a:pt x="2991" y="2483"/>
                </a:lnTo>
                <a:lnTo>
                  <a:pt x="2984" y="2463"/>
                </a:lnTo>
                <a:lnTo>
                  <a:pt x="2984" y="2424"/>
                </a:lnTo>
                <a:lnTo>
                  <a:pt x="2973" y="2380"/>
                </a:lnTo>
                <a:lnTo>
                  <a:pt x="2955" y="2355"/>
                </a:lnTo>
                <a:lnTo>
                  <a:pt x="2934" y="2332"/>
                </a:lnTo>
                <a:lnTo>
                  <a:pt x="2886" y="2292"/>
                </a:lnTo>
                <a:lnTo>
                  <a:pt x="2839" y="2266"/>
                </a:lnTo>
                <a:lnTo>
                  <a:pt x="2804" y="2262"/>
                </a:lnTo>
                <a:lnTo>
                  <a:pt x="2784" y="2266"/>
                </a:lnTo>
                <a:lnTo>
                  <a:pt x="2774" y="2272"/>
                </a:lnTo>
                <a:lnTo>
                  <a:pt x="2765" y="2279"/>
                </a:lnTo>
                <a:lnTo>
                  <a:pt x="2757" y="2293"/>
                </a:lnTo>
                <a:lnTo>
                  <a:pt x="2757" y="2318"/>
                </a:lnTo>
                <a:lnTo>
                  <a:pt x="2790" y="2370"/>
                </a:lnTo>
                <a:lnTo>
                  <a:pt x="2811" y="2397"/>
                </a:lnTo>
                <a:lnTo>
                  <a:pt x="2817" y="2409"/>
                </a:lnTo>
                <a:lnTo>
                  <a:pt x="2814" y="2430"/>
                </a:lnTo>
                <a:lnTo>
                  <a:pt x="2793" y="2442"/>
                </a:lnTo>
                <a:lnTo>
                  <a:pt x="2757" y="2432"/>
                </a:lnTo>
                <a:lnTo>
                  <a:pt x="2732" y="2416"/>
                </a:lnTo>
                <a:lnTo>
                  <a:pt x="2701" y="2391"/>
                </a:lnTo>
                <a:lnTo>
                  <a:pt x="2610" y="2335"/>
                </a:lnTo>
                <a:lnTo>
                  <a:pt x="2527" y="2295"/>
                </a:lnTo>
                <a:lnTo>
                  <a:pt x="2427" y="2256"/>
                </a:lnTo>
                <a:lnTo>
                  <a:pt x="2309" y="2224"/>
                </a:lnTo>
                <a:lnTo>
                  <a:pt x="2177" y="2204"/>
                </a:lnTo>
                <a:lnTo>
                  <a:pt x="2029" y="2201"/>
                </a:lnTo>
                <a:lnTo>
                  <a:pt x="1949" y="2208"/>
                </a:lnTo>
                <a:lnTo>
                  <a:pt x="1793" y="2226"/>
                </a:lnTo>
                <a:lnTo>
                  <a:pt x="1542" y="2260"/>
                </a:lnTo>
                <a:lnTo>
                  <a:pt x="1365" y="2295"/>
                </a:lnTo>
                <a:lnTo>
                  <a:pt x="1285" y="2321"/>
                </a:lnTo>
                <a:lnTo>
                  <a:pt x="1256" y="2338"/>
                </a:lnTo>
                <a:lnTo>
                  <a:pt x="1249" y="2345"/>
                </a:lnTo>
                <a:lnTo>
                  <a:pt x="1237" y="2360"/>
                </a:lnTo>
                <a:lnTo>
                  <a:pt x="1205" y="2371"/>
                </a:lnTo>
                <a:lnTo>
                  <a:pt x="1174" y="2364"/>
                </a:lnTo>
                <a:lnTo>
                  <a:pt x="1159" y="2350"/>
                </a:lnTo>
                <a:lnTo>
                  <a:pt x="1157" y="2337"/>
                </a:lnTo>
                <a:lnTo>
                  <a:pt x="1158" y="2329"/>
                </a:lnTo>
                <a:lnTo>
                  <a:pt x="1159" y="2322"/>
                </a:lnTo>
                <a:lnTo>
                  <a:pt x="1155" y="2308"/>
                </a:lnTo>
                <a:lnTo>
                  <a:pt x="1131" y="2288"/>
                </a:lnTo>
                <a:lnTo>
                  <a:pt x="1069" y="2270"/>
                </a:lnTo>
                <a:lnTo>
                  <a:pt x="975" y="2273"/>
                </a:lnTo>
                <a:lnTo>
                  <a:pt x="918" y="2285"/>
                </a:lnTo>
                <a:lnTo>
                  <a:pt x="889" y="2292"/>
                </a:lnTo>
                <a:lnTo>
                  <a:pt x="828" y="2292"/>
                </a:lnTo>
                <a:lnTo>
                  <a:pt x="739" y="2276"/>
                </a:lnTo>
                <a:lnTo>
                  <a:pt x="620" y="2241"/>
                </a:lnTo>
                <a:lnTo>
                  <a:pt x="531" y="2226"/>
                </a:lnTo>
                <a:lnTo>
                  <a:pt x="472" y="2227"/>
                </a:lnTo>
                <a:lnTo>
                  <a:pt x="443" y="2233"/>
                </a:lnTo>
                <a:lnTo>
                  <a:pt x="387" y="2244"/>
                </a:lnTo>
                <a:lnTo>
                  <a:pt x="309" y="2243"/>
                </a:lnTo>
                <a:lnTo>
                  <a:pt x="276" y="2227"/>
                </a:lnTo>
                <a:lnTo>
                  <a:pt x="263" y="2214"/>
                </a:lnTo>
                <a:lnTo>
                  <a:pt x="259" y="2200"/>
                </a:lnTo>
                <a:lnTo>
                  <a:pt x="261" y="2185"/>
                </a:lnTo>
                <a:lnTo>
                  <a:pt x="266" y="2179"/>
                </a:lnTo>
                <a:lnTo>
                  <a:pt x="276" y="2169"/>
                </a:lnTo>
                <a:lnTo>
                  <a:pt x="302" y="2164"/>
                </a:lnTo>
                <a:lnTo>
                  <a:pt x="328" y="2162"/>
                </a:lnTo>
                <a:lnTo>
                  <a:pt x="342" y="2154"/>
                </a:lnTo>
                <a:lnTo>
                  <a:pt x="343" y="2141"/>
                </a:lnTo>
                <a:lnTo>
                  <a:pt x="341" y="2126"/>
                </a:lnTo>
                <a:lnTo>
                  <a:pt x="313" y="2094"/>
                </a:lnTo>
                <a:lnTo>
                  <a:pt x="246" y="2048"/>
                </a:lnTo>
                <a:lnTo>
                  <a:pt x="197" y="2027"/>
                </a:lnTo>
                <a:lnTo>
                  <a:pt x="187" y="2021"/>
                </a:lnTo>
                <a:lnTo>
                  <a:pt x="178" y="2008"/>
                </a:lnTo>
                <a:lnTo>
                  <a:pt x="178" y="1984"/>
                </a:lnTo>
                <a:lnTo>
                  <a:pt x="182" y="1950"/>
                </a:lnTo>
                <a:lnTo>
                  <a:pt x="177" y="1923"/>
                </a:lnTo>
                <a:lnTo>
                  <a:pt x="161" y="1891"/>
                </a:lnTo>
                <a:lnTo>
                  <a:pt x="128" y="1855"/>
                </a:lnTo>
                <a:lnTo>
                  <a:pt x="102" y="1835"/>
                </a:lnTo>
                <a:lnTo>
                  <a:pt x="76" y="1815"/>
                </a:lnTo>
                <a:lnTo>
                  <a:pt x="37" y="1775"/>
                </a:lnTo>
                <a:lnTo>
                  <a:pt x="11" y="1734"/>
                </a:lnTo>
                <a:lnTo>
                  <a:pt x="0" y="1693"/>
                </a:lnTo>
                <a:lnTo>
                  <a:pt x="1" y="1648"/>
                </a:lnTo>
                <a:lnTo>
                  <a:pt x="12" y="1600"/>
                </a:lnTo>
                <a:lnTo>
                  <a:pt x="51" y="1521"/>
                </a:lnTo>
                <a:lnTo>
                  <a:pt x="90" y="1461"/>
                </a:lnTo>
                <a:lnTo>
                  <a:pt x="110" y="1429"/>
                </a:lnTo>
                <a:lnTo>
                  <a:pt x="141" y="1370"/>
                </a:lnTo>
                <a:lnTo>
                  <a:pt x="159" y="1318"/>
                </a:lnTo>
                <a:lnTo>
                  <a:pt x="168" y="1270"/>
                </a:lnTo>
                <a:lnTo>
                  <a:pt x="168" y="1208"/>
                </a:lnTo>
                <a:lnTo>
                  <a:pt x="151" y="1152"/>
                </a:lnTo>
                <a:lnTo>
                  <a:pt x="139" y="1135"/>
                </a:lnTo>
                <a:lnTo>
                  <a:pt x="130" y="1122"/>
                </a:lnTo>
                <a:lnTo>
                  <a:pt x="135" y="1093"/>
                </a:lnTo>
                <a:lnTo>
                  <a:pt x="164" y="1069"/>
                </a:lnTo>
                <a:lnTo>
                  <a:pt x="220" y="1056"/>
                </a:lnTo>
                <a:lnTo>
                  <a:pt x="261" y="1057"/>
                </a:lnTo>
                <a:close/>
                <a:moveTo>
                  <a:pt x="503" y="1681"/>
                </a:moveTo>
                <a:lnTo>
                  <a:pt x="490" y="1700"/>
                </a:lnTo>
                <a:lnTo>
                  <a:pt x="479" y="1733"/>
                </a:lnTo>
                <a:lnTo>
                  <a:pt x="483" y="1760"/>
                </a:lnTo>
                <a:lnTo>
                  <a:pt x="497" y="1782"/>
                </a:lnTo>
                <a:lnTo>
                  <a:pt x="506" y="1790"/>
                </a:lnTo>
                <a:lnTo>
                  <a:pt x="518" y="1799"/>
                </a:lnTo>
                <a:lnTo>
                  <a:pt x="546" y="1808"/>
                </a:lnTo>
                <a:lnTo>
                  <a:pt x="575" y="1803"/>
                </a:lnTo>
                <a:lnTo>
                  <a:pt x="592" y="1776"/>
                </a:lnTo>
                <a:lnTo>
                  <a:pt x="592" y="1752"/>
                </a:lnTo>
                <a:lnTo>
                  <a:pt x="591" y="1726"/>
                </a:lnTo>
                <a:lnTo>
                  <a:pt x="574" y="1684"/>
                </a:lnTo>
                <a:lnTo>
                  <a:pt x="555" y="1664"/>
                </a:lnTo>
                <a:lnTo>
                  <a:pt x="542" y="1659"/>
                </a:lnTo>
                <a:lnTo>
                  <a:pt x="526" y="1661"/>
                </a:lnTo>
                <a:lnTo>
                  <a:pt x="510" y="1672"/>
                </a:lnTo>
                <a:lnTo>
                  <a:pt x="503" y="1681"/>
                </a:lnTo>
                <a:close/>
                <a:moveTo>
                  <a:pt x="142" y="1423"/>
                </a:moveTo>
                <a:lnTo>
                  <a:pt x="123" y="1468"/>
                </a:lnTo>
                <a:lnTo>
                  <a:pt x="109" y="1547"/>
                </a:lnTo>
                <a:lnTo>
                  <a:pt x="119" y="1613"/>
                </a:lnTo>
                <a:lnTo>
                  <a:pt x="148" y="1667"/>
                </a:lnTo>
                <a:lnTo>
                  <a:pt x="188" y="1705"/>
                </a:lnTo>
                <a:lnTo>
                  <a:pt x="238" y="1729"/>
                </a:lnTo>
                <a:lnTo>
                  <a:pt x="292" y="1737"/>
                </a:lnTo>
                <a:lnTo>
                  <a:pt x="342" y="1729"/>
                </a:lnTo>
                <a:lnTo>
                  <a:pt x="365" y="1717"/>
                </a:lnTo>
                <a:lnTo>
                  <a:pt x="394" y="1698"/>
                </a:lnTo>
                <a:lnTo>
                  <a:pt x="431" y="1649"/>
                </a:lnTo>
                <a:lnTo>
                  <a:pt x="451" y="1592"/>
                </a:lnTo>
                <a:lnTo>
                  <a:pt x="453" y="1530"/>
                </a:lnTo>
                <a:lnTo>
                  <a:pt x="443" y="1466"/>
                </a:lnTo>
                <a:lnTo>
                  <a:pt x="423" y="1407"/>
                </a:lnTo>
                <a:lnTo>
                  <a:pt x="395" y="1355"/>
                </a:lnTo>
                <a:lnTo>
                  <a:pt x="365" y="1314"/>
                </a:lnTo>
                <a:lnTo>
                  <a:pt x="348" y="1301"/>
                </a:lnTo>
                <a:lnTo>
                  <a:pt x="333" y="1288"/>
                </a:lnTo>
                <a:lnTo>
                  <a:pt x="305" y="1272"/>
                </a:lnTo>
                <a:lnTo>
                  <a:pt x="277" y="1266"/>
                </a:lnTo>
                <a:lnTo>
                  <a:pt x="253" y="1270"/>
                </a:lnTo>
                <a:lnTo>
                  <a:pt x="230" y="1285"/>
                </a:lnTo>
                <a:lnTo>
                  <a:pt x="205" y="1311"/>
                </a:lnTo>
                <a:lnTo>
                  <a:pt x="169" y="1367"/>
                </a:lnTo>
                <a:lnTo>
                  <a:pt x="142" y="1423"/>
                </a:lnTo>
                <a:close/>
                <a:moveTo>
                  <a:pt x="977" y="2427"/>
                </a:moveTo>
                <a:lnTo>
                  <a:pt x="967" y="2436"/>
                </a:lnTo>
                <a:lnTo>
                  <a:pt x="957" y="2453"/>
                </a:lnTo>
                <a:lnTo>
                  <a:pt x="961" y="2466"/>
                </a:lnTo>
                <a:lnTo>
                  <a:pt x="980" y="2468"/>
                </a:lnTo>
                <a:lnTo>
                  <a:pt x="995" y="2460"/>
                </a:lnTo>
                <a:lnTo>
                  <a:pt x="1011" y="2450"/>
                </a:lnTo>
                <a:lnTo>
                  <a:pt x="1018" y="2435"/>
                </a:lnTo>
                <a:lnTo>
                  <a:pt x="1008" y="2423"/>
                </a:lnTo>
                <a:lnTo>
                  <a:pt x="987" y="2422"/>
                </a:lnTo>
                <a:lnTo>
                  <a:pt x="977" y="2427"/>
                </a:lnTo>
                <a:close/>
                <a:moveTo>
                  <a:pt x="1146" y="3034"/>
                </a:moveTo>
                <a:lnTo>
                  <a:pt x="1136" y="3048"/>
                </a:lnTo>
                <a:lnTo>
                  <a:pt x="1139" y="3068"/>
                </a:lnTo>
                <a:lnTo>
                  <a:pt x="1161" y="3079"/>
                </a:lnTo>
                <a:lnTo>
                  <a:pt x="1193" y="3073"/>
                </a:lnTo>
                <a:lnTo>
                  <a:pt x="1210" y="3061"/>
                </a:lnTo>
                <a:lnTo>
                  <a:pt x="1217" y="3055"/>
                </a:lnTo>
                <a:lnTo>
                  <a:pt x="1223" y="3042"/>
                </a:lnTo>
                <a:lnTo>
                  <a:pt x="1218" y="3028"/>
                </a:lnTo>
                <a:lnTo>
                  <a:pt x="1193" y="3017"/>
                </a:lnTo>
                <a:lnTo>
                  <a:pt x="1159" y="3022"/>
                </a:lnTo>
                <a:lnTo>
                  <a:pt x="1146" y="3034"/>
                </a:lnTo>
                <a:close/>
                <a:moveTo>
                  <a:pt x="823" y="2612"/>
                </a:moveTo>
                <a:lnTo>
                  <a:pt x="810" y="2633"/>
                </a:lnTo>
                <a:lnTo>
                  <a:pt x="807" y="2675"/>
                </a:lnTo>
                <a:lnTo>
                  <a:pt x="821" y="2697"/>
                </a:lnTo>
                <a:lnTo>
                  <a:pt x="837" y="2704"/>
                </a:lnTo>
                <a:lnTo>
                  <a:pt x="859" y="2701"/>
                </a:lnTo>
                <a:lnTo>
                  <a:pt x="885" y="2688"/>
                </a:lnTo>
                <a:lnTo>
                  <a:pt x="900" y="2677"/>
                </a:lnTo>
                <a:lnTo>
                  <a:pt x="915" y="2664"/>
                </a:lnTo>
                <a:lnTo>
                  <a:pt x="929" y="2641"/>
                </a:lnTo>
                <a:lnTo>
                  <a:pt x="928" y="2620"/>
                </a:lnTo>
                <a:lnTo>
                  <a:pt x="918" y="2605"/>
                </a:lnTo>
                <a:lnTo>
                  <a:pt x="898" y="2593"/>
                </a:lnTo>
                <a:lnTo>
                  <a:pt x="874" y="2589"/>
                </a:lnTo>
                <a:lnTo>
                  <a:pt x="851" y="2592"/>
                </a:lnTo>
                <a:lnTo>
                  <a:pt x="830" y="2602"/>
                </a:lnTo>
                <a:lnTo>
                  <a:pt x="823" y="2612"/>
                </a:lnTo>
                <a:close/>
                <a:moveTo>
                  <a:pt x="1522" y="3011"/>
                </a:moveTo>
                <a:lnTo>
                  <a:pt x="1525" y="3021"/>
                </a:lnTo>
                <a:lnTo>
                  <a:pt x="1551" y="3034"/>
                </a:lnTo>
                <a:lnTo>
                  <a:pt x="1584" y="3031"/>
                </a:lnTo>
                <a:lnTo>
                  <a:pt x="1604" y="3019"/>
                </a:lnTo>
                <a:lnTo>
                  <a:pt x="1613" y="3008"/>
                </a:lnTo>
                <a:lnTo>
                  <a:pt x="1614" y="2999"/>
                </a:lnTo>
                <a:lnTo>
                  <a:pt x="1614" y="2992"/>
                </a:lnTo>
                <a:lnTo>
                  <a:pt x="1608" y="2982"/>
                </a:lnTo>
                <a:lnTo>
                  <a:pt x="1587" y="2975"/>
                </a:lnTo>
                <a:lnTo>
                  <a:pt x="1551" y="2981"/>
                </a:lnTo>
                <a:lnTo>
                  <a:pt x="1531" y="2994"/>
                </a:lnTo>
                <a:lnTo>
                  <a:pt x="1522" y="3004"/>
                </a:lnTo>
                <a:lnTo>
                  <a:pt x="1522" y="3011"/>
                </a:lnTo>
                <a:close/>
                <a:moveTo>
                  <a:pt x="810" y="2554"/>
                </a:moveTo>
                <a:lnTo>
                  <a:pt x="823" y="2554"/>
                </a:lnTo>
                <a:lnTo>
                  <a:pt x="830" y="2543"/>
                </a:lnTo>
                <a:lnTo>
                  <a:pt x="827" y="2534"/>
                </a:lnTo>
                <a:lnTo>
                  <a:pt x="821" y="2530"/>
                </a:lnTo>
                <a:lnTo>
                  <a:pt x="814" y="2528"/>
                </a:lnTo>
                <a:lnTo>
                  <a:pt x="804" y="2532"/>
                </a:lnTo>
                <a:lnTo>
                  <a:pt x="800" y="2544"/>
                </a:lnTo>
                <a:lnTo>
                  <a:pt x="804" y="2553"/>
                </a:lnTo>
                <a:lnTo>
                  <a:pt x="810" y="2554"/>
                </a:lnTo>
                <a:close/>
                <a:moveTo>
                  <a:pt x="3239" y="4159"/>
                </a:moveTo>
                <a:lnTo>
                  <a:pt x="3230" y="4166"/>
                </a:lnTo>
                <a:lnTo>
                  <a:pt x="3223" y="4182"/>
                </a:lnTo>
                <a:lnTo>
                  <a:pt x="3229" y="4194"/>
                </a:lnTo>
                <a:lnTo>
                  <a:pt x="3247" y="4194"/>
                </a:lnTo>
                <a:lnTo>
                  <a:pt x="3262" y="4188"/>
                </a:lnTo>
                <a:lnTo>
                  <a:pt x="3275" y="4181"/>
                </a:lnTo>
                <a:lnTo>
                  <a:pt x="3281" y="4165"/>
                </a:lnTo>
                <a:lnTo>
                  <a:pt x="3271" y="4155"/>
                </a:lnTo>
                <a:lnTo>
                  <a:pt x="3250" y="4153"/>
                </a:lnTo>
                <a:lnTo>
                  <a:pt x="3239" y="4159"/>
                </a:lnTo>
                <a:close/>
                <a:moveTo>
                  <a:pt x="3994" y="3929"/>
                </a:moveTo>
                <a:lnTo>
                  <a:pt x="3999" y="3934"/>
                </a:lnTo>
                <a:lnTo>
                  <a:pt x="4009" y="3933"/>
                </a:lnTo>
                <a:lnTo>
                  <a:pt x="4012" y="3926"/>
                </a:lnTo>
                <a:lnTo>
                  <a:pt x="4010" y="3918"/>
                </a:lnTo>
                <a:lnTo>
                  <a:pt x="3996" y="3921"/>
                </a:lnTo>
                <a:lnTo>
                  <a:pt x="3994" y="3929"/>
                </a:lnTo>
                <a:close/>
                <a:moveTo>
                  <a:pt x="4061" y="3682"/>
                </a:moveTo>
                <a:lnTo>
                  <a:pt x="4066" y="3668"/>
                </a:lnTo>
                <a:lnTo>
                  <a:pt x="4056" y="3649"/>
                </a:lnTo>
                <a:lnTo>
                  <a:pt x="4033" y="3646"/>
                </a:lnTo>
                <a:lnTo>
                  <a:pt x="4012" y="3659"/>
                </a:lnTo>
                <a:lnTo>
                  <a:pt x="4009" y="3675"/>
                </a:lnTo>
                <a:lnTo>
                  <a:pt x="4007" y="3691"/>
                </a:lnTo>
                <a:lnTo>
                  <a:pt x="4017" y="3708"/>
                </a:lnTo>
                <a:lnTo>
                  <a:pt x="4033" y="3711"/>
                </a:lnTo>
                <a:lnTo>
                  <a:pt x="4052" y="3697"/>
                </a:lnTo>
                <a:lnTo>
                  <a:pt x="4061" y="3682"/>
                </a:lnTo>
                <a:close/>
                <a:moveTo>
                  <a:pt x="3272" y="4234"/>
                </a:moveTo>
                <a:lnTo>
                  <a:pt x="3258" y="4246"/>
                </a:lnTo>
                <a:lnTo>
                  <a:pt x="3235" y="4271"/>
                </a:lnTo>
                <a:lnTo>
                  <a:pt x="3220" y="4299"/>
                </a:lnTo>
                <a:lnTo>
                  <a:pt x="3212" y="4326"/>
                </a:lnTo>
                <a:lnTo>
                  <a:pt x="3212" y="4351"/>
                </a:lnTo>
                <a:lnTo>
                  <a:pt x="3219" y="4374"/>
                </a:lnTo>
                <a:lnTo>
                  <a:pt x="3233" y="4391"/>
                </a:lnTo>
                <a:lnTo>
                  <a:pt x="3255" y="4403"/>
                </a:lnTo>
                <a:lnTo>
                  <a:pt x="3269" y="4405"/>
                </a:lnTo>
                <a:lnTo>
                  <a:pt x="3299" y="4408"/>
                </a:lnTo>
                <a:lnTo>
                  <a:pt x="3351" y="4400"/>
                </a:lnTo>
                <a:lnTo>
                  <a:pt x="3391" y="4375"/>
                </a:lnTo>
                <a:lnTo>
                  <a:pt x="3414" y="4332"/>
                </a:lnTo>
                <a:lnTo>
                  <a:pt x="3417" y="4303"/>
                </a:lnTo>
                <a:lnTo>
                  <a:pt x="3416" y="4273"/>
                </a:lnTo>
                <a:lnTo>
                  <a:pt x="3400" y="4237"/>
                </a:lnTo>
                <a:lnTo>
                  <a:pt x="3384" y="4220"/>
                </a:lnTo>
                <a:lnTo>
                  <a:pt x="3365" y="4208"/>
                </a:lnTo>
                <a:lnTo>
                  <a:pt x="3341" y="4205"/>
                </a:lnTo>
                <a:lnTo>
                  <a:pt x="3315" y="4209"/>
                </a:lnTo>
                <a:lnTo>
                  <a:pt x="3286" y="4222"/>
                </a:lnTo>
                <a:lnTo>
                  <a:pt x="3272" y="4234"/>
                </a:lnTo>
                <a:close/>
                <a:moveTo>
                  <a:pt x="3737" y="3685"/>
                </a:moveTo>
                <a:lnTo>
                  <a:pt x="3731" y="3691"/>
                </a:lnTo>
                <a:lnTo>
                  <a:pt x="3727" y="3705"/>
                </a:lnTo>
                <a:lnTo>
                  <a:pt x="3732" y="3715"/>
                </a:lnTo>
                <a:lnTo>
                  <a:pt x="3745" y="3714"/>
                </a:lnTo>
                <a:lnTo>
                  <a:pt x="3755" y="3707"/>
                </a:lnTo>
                <a:lnTo>
                  <a:pt x="3766" y="3698"/>
                </a:lnTo>
                <a:lnTo>
                  <a:pt x="3767" y="3684"/>
                </a:lnTo>
                <a:lnTo>
                  <a:pt x="3758" y="3678"/>
                </a:lnTo>
                <a:lnTo>
                  <a:pt x="3743" y="3679"/>
                </a:lnTo>
                <a:lnTo>
                  <a:pt x="3737" y="3685"/>
                </a:lnTo>
                <a:close/>
                <a:moveTo>
                  <a:pt x="3938" y="3874"/>
                </a:moveTo>
                <a:lnTo>
                  <a:pt x="3951" y="3874"/>
                </a:lnTo>
                <a:lnTo>
                  <a:pt x="3958" y="3862"/>
                </a:lnTo>
                <a:lnTo>
                  <a:pt x="3955" y="3854"/>
                </a:lnTo>
                <a:lnTo>
                  <a:pt x="3950" y="3849"/>
                </a:lnTo>
                <a:lnTo>
                  <a:pt x="3943" y="3848"/>
                </a:lnTo>
                <a:lnTo>
                  <a:pt x="3932" y="3852"/>
                </a:lnTo>
                <a:lnTo>
                  <a:pt x="3928" y="3864"/>
                </a:lnTo>
                <a:lnTo>
                  <a:pt x="3932" y="3872"/>
                </a:lnTo>
                <a:lnTo>
                  <a:pt x="3938" y="3874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Freeform 5">
            <a:extLst>
              <a:ext uri="{FF2B5EF4-FFF2-40B4-BE49-F238E27FC236}">
                <a16:creationId xmlns:a16="http://schemas.microsoft.com/office/drawing/2014/main" id="{2BE6DD3D-AFA0-4A0E-A86D-86145938BEB2}"/>
              </a:ext>
            </a:extLst>
          </p:cNvPr>
          <p:cNvSpPr>
            <a:spLocks noEditPoints="1"/>
          </p:cNvSpPr>
          <p:nvPr/>
        </p:nvSpPr>
        <p:spPr bwMode="auto">
          <a:xfrm>
            <a:off x="5177541" y="2353583"/>
            <a:ext cx="4138575" cy="2862082"/>
          </a:xfrm>
          <a:custGeom>
            <a:avLst/>
            <a:gdLst>
              <a:gd name="T0" fmla="*/ 5002 w 5008"/>
              <a:gd name="T1" fmla="*/ 1694 h 4390"/>
              <a:gd name="T2" fmla="*/ 5008 w 5008"/>
              <a:gd name="T3" fmla="*/ 1697 h 4390"/>
              <a:gd name="T4" fmla="*/ 5008 w 5008"/>
              <a:gd name="T5" fmla="*/ 1706 h 4390"/>
              <a:gd name="T6" fmla="*/ 5002 w 5008"/>
              <a:gd name="T7" fmla="*/ 1712 h 4390"/>
              <a:gd name="T8" fmla="*/ 4995 w 5008"/>
              <a:gd name="T9" fmla="*/ 1713 h 4390"/>
              <a:gd name="T10" fmla="*/ 4989 w 5008"/>
              <a:gd name="T11" fmla="*/ 1710 h 4390"/>
              <a:gd name="T12" fmla="*/ 4989 w 5008"/>
              <a:gd name="T13" fmla="*/ 1701 h 4390"/>
              <a:gd name="T14" fmla="*/ 4995 w 5008"/>
              <a:gd name="T15" fmla="*/ 1696 h 4390"/>
              <a:gd name="T16" fmla="*/ 4438 w 5008"/>
              <a:gd name="T17" fmla="*/ 1269 h 4390"/>
              <a:gd name="T18" fmla="*/ 4442 w 5008"/>
              <a:gd name="T19" fmla="*/ 1271 h 4390"/>
              <a:gd name="T20" fmla="*/ 4445 w 5008"/>
              <a:gd name="T21" fmla="*/ 1275 h 4390"/>
              <a:gd name="T22" fmla="*/ 4444 w 5008"/>
              <a:gd name="T23" fmla="*/ 1279 h 4390"/>
              <a:gd name="T24" fmla="*/ 4440 w 5008"/>
              <a:gd name="T25" fmla="*/ 1281 h 4390"/>
              <a:gd name="T26" fmla="*/ 4434 w 5008"/>
              <a:gd name="T27" fmla="*/ 1281 h 4390"/>
              <a:gd name="T28" fmla="*/ 4432 w 5008"/>
              <a:gd name="T29" fmla="*/ 1276 h 4390"/>
              <a:gd name="T30" fmla="*/ 4434 w 5008"/>
              <a:gd name="T31" fmla="*/ 1272 h 4390"/>
              <a:gd name="T32" fmla="*/ 4438 w 5008"/>
              <a:gd name="T33" fmla="*/ 1269 h 4390"/>
              <a:gd name="T34" fmla="*/ 4483 w 5008"/>
              <a:gd name="T35" fmla="*/ 1333 h 4390"/>
              <a:gd name="T36" fmla="*/ 4473 w 5008"/>
              <a:gd name="T37" fmla="*/ 1320 h 4390"/>
              <a:gd name="T38" fmla="*/ 4490 w 5008"/>
              <a:gd name="T39" fmla="*/ 1314 h 4390"/>
              <a:gd name="T40" fmla="*/ 4491 w 5008"/>
              <a:gd name="T41" fmla="*/ 1328 h 4390"/>
              <a:gd name="T42" fmla="*/ 4637 w 5008"/>
              <a:gd name="T43" fmla="*/ 1903 h 4390"/>
              <a:gd name="T44" fmla="*/ 4614 w 5008"/>
              <a:gd name="T45" fmla="*/ 1899 h 4390"/>
              <a:gd name="T46" fmla="*/ 4632 w 5008"/>
              <a:gd name="T47" fmla="*/ 1889 h 4390"/>
              <a:gd name="T48" fmla="*/ 3724 w 5008"/>
              <a:gd name="T49" fmla="*/ 2289 h 4390"/>
              <a:gd name="T50" fmla="*/ 3713 w 5008"/>
              <a:gd name="T51" fmla="*/ 2284 h 4390"/>
              <a:gd name="T52" fmla="*/ 3723 w 5008"/>
              <a:gd name="T53" fmla="*/ 2268 h 4390"/>
              <a:gd name="T54" fmla="*/ 3734 w 5008"/>
              <a:gd name="T55" fmla="*/ 2272 h 4390"/>
              <a:gd name="T56" fmla="*/ 3724 w 5008"/>
              <a:gd name="T57" fmla="*/ 2289 h 4390"/>
              <a:gd name="T58" fmla="*/ 3585 w 5008"/>
              <a:gd name="T59" fmla="*/ 2370 h 4390"/>
              <a:gd name="T60" fmla="*/ 3596 w 5008"/>
              <a:gd name="T61" fmla="*/ 2357 h 4390"/>
              <a:gd name="T62" fmla="*/ 3601 w 5008"/>
              <a:gd name="T63" fmla="*/ 2376 h 4390"/>
              <a:gd name="T64" fmla="*/ 2464 w 5008"/>
              <a:gd name="T65" fmla="*/ 545 h 4390"/>
              <a:gd name="T66" fmla="*/ 2454 w 5008"/>
              <a:gd name="T67" fmla="*/ 553 h 4390"/>
              <a:gd name="T68" fmla="*/ 2465 w 5008"/>
              <a:gd name="T69" fmla="*/ 530 h 4390"/>
              <a:gd name="T70" fmla="*/ 2461 w 5008"/>
              <a:gd name="T71" fmla="*/ 534 h 4390"/>
              <a:gd name="T72" fmla="*/ 2464 w 5008"/>
              <a:gd name="T73" fmla="*/ 537 h 4390"/>
              <a:gd name="T74" fmla="*/ 2468 w 5008"/>
              <a:gd name="T75" fmla="*/ 533 h 4390"/>
              <a:gd name="T76" fmla="*/ 2465 w 5008"/>
              <a:gd name="T77" fmla="*/ 530 h 4390"/>
              <a:gd name="T78" fmla="*/ 2239 w 5008"/>
              <a:gd name="T79" fmla="*/ 511 h 4390"/>
              <a:gd name="T80" fmla="*/ 2242 w 5008"/>
              <a:gd name="T81" fmla="*/ 509 h 4390"/>
              <a:gd name="T82" fmla="*/ 2239 w 5008"/>
              <a:gd name="T83" fmla="*/ 517 h 4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008" h="4390">
                <a:moveTo>
                  <a:pt x="4998" y="1694"/>
                </a:moveTo>
                <a:lnTo>
                  <a:pt x="5002" y="1694"/>
                </a:lnTo>
                <a:lnTo>
                  <a:pt x="5005" y="1696"/>
                </a:lnTo>
                <a:lnTo>
                  <a:pt x="5008" y="1697"/>
                </a:lnTo>
                <a:lnTo>
                  <a:pt x="5008" y="1701"/>
                </a:lnTo>
                <a:lnTo>
                  <a:pt x="5008" y="1706"/>
                </a:lnTo>
                <a:lnTo>
                  <a:pt x="5005" y="1709"/>
                </a:lnTo>
                <a:lnTo>
                  <a:pt x="5002" y="1712"/>
                </a:lnTo>
                <a:lnTo>
                  <a:pt x="4998" y="1713"/>
                </a:lnTo>
                <a:lnTo>
                  <a:pt x="4995" y="1713"/>
                </a:lnTo>
                <a:lnTo>
                  <a:pt x="4991" y="1712"/>
                </a:lnTo>
                <a:lnTo>
                  <a:pt x="4989" y="1710"/>
                </a:lnTo>
                <a:lnTo>
                  <a:pt x="4988" y="1706"/>
                </a:lnTo>
                <a:lnTo>
                  <a:pt x="4989" y="1701"/>
                </a:lnTo>
                <a:lnTo>
                  <a:pt x="4991" y="1699"/>
                </a:lnTo>
                <a:lnTo>
                  <a:pt x="4995" y="1696"/>
                </a:lnTo>
                <a:lnTo>
                  <a:pt x="4998" y="1694"/>
                </a:lnTo>
                <a:close/>
                <a:moveTo>
                  <a:pt x="4438" y="1269"/>
                </a:moveTo>
                <a:lnTo>
                  <a:pt x="4441" y="1269"/>
                </a:lnTo>
                <a:lnTo>
                  <a:pt x="4442" y="1271"/>
                </a:lnTo>
                <a:lnTo>
                  <a:pt x="4445" y="1272"/>
                </a:lnTo>
                <a:lnTo>
                  <a:pt x="4445" y="1275"/>
                </a:lnTo>
                <a:lnTo>
                  <a:pt x="4445" y="1276"/>
                </a:lnTo>
                <a:lnTo>
                  <a:pt x="4444" y="1279"/>
                </a:lnTo>
                <a:lnTo>
                  <a:pt x="4442" y="1281"/>
                </a:lnTo>
                <a:lnTo>
                  <a:pt x="4440" y="1281"/>
                </a:lnTo>
                <a:lnTo>
                  <a:pt x="4437" y="1282"/>
                </a:lnTo>
                <a:lnTo>
                  <a:pt x="4434" y="1281"/>
                </a:lnTo>
                <a:lnTo>
                  <a:pt x="4432" y="1279"/>
                </a:lnTo>
                <a:lnTo>
                  <a:pt x="4432" y="1276"/>
                </a:lnTo>
                <a:lnTo>
                  <a:pt x="4432" y="1274"/>
                </a:lnTo>
                <a:lnTo>
                  <a:pt x="4434" y="1272"/>
                </a:lnTo>
                <a:lnTo>
                  <a:pt x="4435" y="1269"/>
                </a:lnTo>
                <a:lnTo>
                  <a:pt x="4438" y="1269"/>
                </a:lnTo>
                <a:close/>
                <a:moveTo>
                  <a:pt x="4491" y="1328"/>
                </a:moveTo>
                <a:lnTo>
                  <a:pt x="4483" y="1333"/>
                </a:lnTo>
                <a:lnTo>
                  <a:pt x="4473" y="1328"/>
                </a:lnTo>
                <a:lnTo>
                  <a:pt x="4473" y="1320"/>
                </a:lnTo>
                <a:lnTo>
                  <a:pt x="4481" y="1312"/>
                </a:lnTo>
                <a:lnTo>
                  <a:pt x="4490" y="1314"/>
                </a:lnTo>
                <a:lnTo>
                  <a:pt x="4496" y="1321"/>
                </a:lnTo>
                <a:lnTo>
                  <a:pt x="4491" y="1328"/>
                </a:lnTo>
                <a:close/>
                <a:moveTo>
                  <a:pt x="4640" y="1889"/>
                </a:moveTo>
                <a:lnTo>
                  <a:pt x="4637" y="1903"/>
                </a:lnTo>
                <a:lnTo>
                  <a:pt x="4627" y="1915"/>
                </a:lnTo>
                <a:lnTo>
                  <a:pt x="4614" y="1899"/>
                </a:lnTo>
                <a:lnTo>
                  <a:pt x="4619" y="1893"/>
                </a:lnTo>
                <a:lnTo>
                  <a:pt x="4632" y="1889"/>
                </a:lnTo>
                <a:lnTo>
                  <a:pt x="4640" y="1889"/>
                </a:lnTo>
                <a:close/>
                <a:moveTo>
                  <a:pt x="3724" y="2289"/>
                </a:moveTo>
                <a:lnTo>
                  <a:pt x="3719" y="2289"/>
                </a:lnTo>
                <a:lnTo>
                  <a:pt x="3713" y="2284"/>
                </a:lnTo>
                <a:lnTo>
                  <a:pt x="3714" y="2271"/>
                </a:lnTo>
                <a:lnTo>
                  <a:pt x="3723" y="2268"/>
                </a:lnTo>
                <a:lnTo>
                  <a:pt x="3729" y="2268"/>
                </a:lnTo>
                <a:lnTo>
                  <a:pt x="3734" y="2272"/>
                </a:lnTo>
                <a:lnTo>
                  <a:pt x="3734" y="2285"/>
                </a:lnTo>
                <a:lnTo>
                  <a:pt x="3724" y="2289"/>
                </a:lnTo>
                <a:close/>
                <a:moveTo>
                  <a:pt x="3592" y="2379"/>
                </a:moveTo>
                <a:lnTo>
                  <a:pt x="3585" y="2370"/>
                </a:lnTo>
                <a:lnTo>
                  <a:pt x="3589" y="2357"/>
                </a:lnTo>
                <a:lnTo>
                  <a:pt x="3596" y="2357"/>
                </a:lnTo>
                <a:lnTo>
                  <a:pt x="3605" y="2361"/>
                </a:lnTo>
                <a:lnTo>
                  <a:pt x="3601" y="2376"/>
                </a:lnTo>
                <a:lnTo>
                  <a:pt x="3592" y="2379"/>
                </a:lnTo>
                <a:close/>
                <a:moveTo>
                  <a:pt x="2464" y="545"/>
                </a:moveTo>
                <a:lnTo>
                  <a:pt x="2452" y="550"/>
                </a:lnTo>
                <a:lnTo>
                  <a:pt x="2454" y="553"/>
                </a:lnTo>
                <a:lnTo>
                  <a:pt x="2464" y="545"/>
                </a:lnTo>
                <a:close/>
                <a:moveTo>
                  <a:pt x="2465" y="530"/>
                </a:moveTo>
                <a:lnTo>
                  <a:pt x="2462" y="533"/>
                </a:lnTo>
                <a:lnTo>
                  <a:pt x="2461" y="534"/>
                </a:lnTo>
                <a:lnTo>
                  <a:pt x="2461" y="537"/>
                </a:lnTo>
                <a:lnTo>
                  <a:pt x="2464" y="537"/>
                </a:lnTo>
                <a:lnTo>
                  <a:pt x="2467" y="536"/>
                </a:lnTo>
                <a:lnTo>
                  <a:pt x="2468" y="533"/>
                </a:lnTo>
                <a:lnTo>
                  <a:pt x="2467" y="530"/>
                </a:lnTo>
                <a:lnTo>
                  <a:pt x="2465" y="530"/>
                </a:lnTo>
                <a:close/>
                <a:moveTo>
                  <a:pt x="2239" y="509"/>
                </a:moveTo>
                <a:lnTo>
                  <a:pt x="2239" y="511"/>
                </a:lnTo>
                <a:lnTo>
                  <a:pt x="2239" y="516"/>
                </a:lnTo>
                <a:lnTo>
                  <a:pt x="2242" y="509"/>
                </a:lnTo>
                <a:lnTo>
                  <a:pt x="2239" y="509"/>
                </a:lnTo>
                <a:close/>
                <a:moveTo>
                  <a:pt x="2239" y="517"/>
                </a:moveTo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EE85BF75-A32A-42D1-95A4-D9AD3CF613B4}"/>
              </a:ext>
            </a:extLst>
          </p:cNvPr>
          <p:cNvSpPr>
            <a:spLocks noEditPoints="1"/>
          </p:cNvSpPr>
          <p:nvPr/>
        </p:nvSpPr>
        <p:spPr bwMode="auto">
          <a:xfrm>
            <a:off x="3959245" y="1985415"/>
            <a:ext cx="2507339" cy="2677978"/>
          </a:xfrm>
          <a:custGeom>
            <a:avLst/>
            <a:gdLst>
              <a:gd name="T0" fmla="*/ 2629 w 3883"/>
              <a:gd name="T1" fmla="*/ 3848 h 5260"/>
              <a:gd name="T2" fmla="*/ 2255 w 3883"/>
              <a:gd name="T3" fmla="*/ 2065 h 5260"/>
              <a:gd name="T4" fmla="*/ 2891 w 3883"/>
              <a:gd name="T5" fmla="*/ 2703 h 5260"/>
              <a:gd name="T6" fmla="*/ 2998 w 3883"/>
              <a:gd name="T7" fmla="*/ 2615 h 5260"/>
              <a:gd name="T8" fmla="*/ 2530 w 3883"/>
              <a:gd name="T9" fmla="*/ 2883 h 5260"/>
              <a:gd name="T10" fmla="*/ 2386 w 3883"/>
              <a:gd name="T11" fmla="*/ 2877 h 5260"/>
              <a:gd name="T12" fmla="*/ 2602 w 3883"/>
              <a:gd name="T13" fmla="*/ 5152 h 5260"/>
              <a:gd name="T14" fmla="*/ 419 w 3883"/>
              <a:gd name="T15" fmla="*/ 4059 h 5260"/>
              <a:gd name="T16" fmla="*/ 265 w 3883"/>
              <a:gd name="T17" fmla="*/ 3341 h 5260"/>
              <a:gd name="T18" fmla="*/ 2766 w 3883"/>
              <a:gd name="T19" fmla="*/ 3933 h 5260"/>
              <a:gd name="T20" fmla="*/ 2382 w 3883"/>
              <a:gd name="T21" fmla="*/ 2010 h 5260"/>
              <a:gd name="T22" fmla="*/ 2733 w 3883"/>
              <a:gd name="T23" fmla="*/ 4102 h 5260"/>
              <a:gd name="T24" fmla="*/ 358 w 3883"/>
              <a:gd name="T25" fmla="*/ 3155 h 5260"/>
              <a:gd name="T26" fmla="*/ 3143 w 3883"/>
              <a:gd name="T27" fmla="*/ 379 h 5260"/>
              <a:gd name="T28" fmla="*/ 3072 w 3883"/>
              <a:gd name="T29" fmla="*/ 449 h 5260"/>
              <a:gd name="T30" fmla="*/ 3330 w 3883"/>
              <a:gd name="T31" fmla="*/ 605 h 5260"/>
              <a:gd name="T32" fmla="*/ 2904 w 3883"/>
              <a:gd name="T33" fmla="*/ 828 h 5260"/>
              <a:gd name="T34" fmla="*/ 2861 w 3883"/>
              <a:gd name="T35" fmla="*/ 1482 h 5260"/>
              <a:gd name="T36" fmla="*/ 3583 w 3883"/>
              <a:gd name="T37" fmla="*/ 1190 h 5260"/>
              <a:gd name="T38" fmla="*/ 2572 w 3883"/>
              <a:gd name="T39" fmla="*/ 1448 h 5260"/>
              <a:gd name="T40" fmla="*/ 3306 w 3883"/>
              <a:gd name="T41" fmla="*/ 308 h 5260"/>
              <a:gd name="T42" fmla="*/ 806 w 3883"/>
              <a:gd name="T43" fmla="*/ 1158 h 5260"/>
              <a:gd name="T44" fmla="*/ 741 w 3883"/>
              <a:gd name="T45" fmla="*/ 265 h 5260"/>
              <a:gd name="T46" fmla="*/ 1436 w 3883"/>
              <a:gd name="T47" fmla="*/ 445 h 5260"/>
              <a:gd name="T48" fmla="*/ 309 w 3883"/>
              <a:gd name="T49" fmla="*/ 1931 h 5260"/>
              <a:gd name="T50" fmla="*/ 248 w 3883"/>
              <a:gd name="T51" fmla="*/ 2468 h 5260"/>
              <a:gd name="T52" fmla="*/ 2667 w 3883"/>
              <a:gd name="T53" fmla="*/ 53 h 5260"/>
              <a:gd name="T54" fmla="*/ 1885 w 3883"/>
              <a:gd name="T55" fmla="*/ 1954 h 5260"/>
              <a:gd name="T56" fmla="*/ 1977 w 3883"/>
              <a:gd name="T57" fmla="*/ 2333 h 5260"/>
              <a:gd name="T58" fmla="*/ 2638 w 3883"/>
              <a:gd name="T59" fmla="*/ 4265 h 5260"/>
              <a:gd name="T60" fmla="*/ 3108 w 3883"/>
              <a:gd name="T61" fmla="*/ 4524 h 5260"/>
              <a:gd name="T62" fmla="*/ 3457 w 3883"/>
              <a:gd name="T63" fmla="*/ 4873 h 5260"/>
              <a:gd name="T64" fmla="*/ 2344 w 3883"/>
              <a:gd name="T65" fmla="*/ 4684 h 5260"/>
              <a:gd name="T66" fmla="*/ 2419 w 3883"/>
              <a:gd name="T67" fmla="*/ 5178 h 5260"/>
              <a:gd name="T68" fmla="*/ 2085 w 3883"/>
              <a:gd name="T69" fmla="*/ 5063 h 5260"/>
              <a:gd name="T70" fmla="*/ 517 w 3883"/>
              <a:gd name="T71" fmla="*/ 4550 h 5260"/>
              <a:gd name="T72" fmla="*/ 1812 w 3883"/>
              <a:gd name="T73" fmla="*/ 4762 h 5260"/>
              <a:gd name="T74" fmla="*/ 882 w 3883"/>
              <a:gd name="T75" fmla="*/ 4368 h 5260"/>
              <a:gd name="T76" fmla="*/ 348 w 3883"/>
              <a:gd name="T77" fmla="*/ 3570 h 5260"/>
              <a:gd name="T78" fmla="*/ 827 w 3883"/>
              <a:gd name="T79" fmla="*/ 3942 h 5260"/>
              <a:gd name="T80" fmla="*/ 1694 w 3883"/>
              <a:gd name="T81" fmla="*/ 4472 h 5260"/>
              <a:gd name="T82" fmla="*/ 907 w 3883"/>
              <a:gd name="T83" fmla="*/ 3704 h 5260"/>
              <a:gd name="T84" fmla="*/ 512 w 3883"/>
              <a:gd name="T85" fmla="*/ 2245 h 5260"/>
              <a:gd name="T86" fmla="*/ 579 w 3883"/>
              <a:gd name="T87" fmla="*/ 2124 h 5260"/>
              <a:gd name="T88" fmla="*/ 894 w 3883"/>
              <a:gd name="T89" fmla="*/ 1520 h 5260"/>
              <a:gd name="T90" fmla="*/ 1406 w 3883"/>
              <a:gd name="T91" fmla="*/ 596 h 5260"/>
              <a:gd name="T92" fmla="*/ 1344 w 3883"/>
              <a:gd name="T93" fmla="*/ 1011 h 5260"/>
              <a:gd name="T94" fmla="*/ 1592 w 3883"/>
              <a:gd name="T95" fmla="*/ 1582 h 5260"/>
              <a:gd name="T96" fmla="*/ 1986 w 3883"/>
              <a:gd name="T97" fmla="*/ 745 h 5260"/>
              <a:gd name="T98" fmla="*/ 2501 w 3883"/>
              <a:gd name="T99" fmla="*/ 637 h 5260"/>
              <a:gd name="T100" fmla="*/ 2313 w 3883"/>
              <a:gd name="T101" fmla="*/ 4633 h 5260"/>
              <a:gd name="T102" fmla="*/ 940 w 3883"/>
              <a:gd name="T103" fmla="*/ 2866 h 5260"/>
              <a:gd name="T104" fmla="*/ 656 w 3883"/>
              <a:gd name="T105" fmla="*/ 3018 h 5260"/>
              <a:gd name="T106" fmla="*/ 918 w 3883"/>
              <a:gd name="T107" fmla="*/ 2848 h 5260"/>
              <a:gd name="T108" fmla="*/ 1494 w 3883"/>
              <a:gd name="T109" fmla="*/ 461 h 5260"/>
              <a:gd name="T110" fmla="*/ 1612 w 3883"/>
              <a:gd name="T111" fmla="*/ 268 h 5260"/>
              <a:gd name="T112" fmla="*/ 807 w 3883"/>
              <a:gd name="T113" fmla="*/ 369 h 5260"/>
              <a:gd name="T114" fmla="*/ 1448 w 3883"/>
              <a:gd name="T115" fmla="*/ 364 h 5260"/>
              <a:gd name="T116" fmla="*/ 1678 w 3883"/>
              <a:gd name="T117" fmla="*/ 879 h 5260"/>
              <a:gd name="T118" fmla="*/ 2134 w 3883"/>
              <a:gd name="T119" fmla="*/ 451 h 5260"/>
              <a:gd name="T120" fmla="*/ 0 w 3883"/>
              <a:gd name="T121" fmla="*/ 3162 h 5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83" h="5260">
                <a:moveTo>
                  <a:pt x="2619" y="3041"/>
                </a:moveTo>
                <a:lnTo>
                  <a:pt x="2623" y="3037"/>
                </a:lnTo>
                <a:lnTo>
                  <a:pt x="2635" y="3041"/>
                </a:lnTo>
                <a:lnTo>
                  <a:pt x="2633" y="3047"/>
                </a:lnTo>
                <a:lnTo>
                  <a:pt x="2626" y="3053"/>
                </a:lnTo>
                <a:lnTo>
                  <a:pt x="2618" y="3049"/>
                </a:lnTo>
                <a:lnTo>
                  <a:pt x="2619" y="3041"/>
                </a:lnTo>
                <a:close/>
                <a:moveTo>
                  <a:pt x="2629" y="3848"/>
                </a:moveTo>
                <a:lnTo>
                  <a:pt x="2626" y="3835"/>
                </a:lnTo>
                <a:lnTo>
                  <a:pt x="2610" y="3825"/>
                </a:lnTo>
                <a:lnTo>
                  <a:pt x="2593" y="3834"/>
                </a:lnTo>
                <a:lnTo>
                  <a:pt x="2585" y="3854"/>
                </a:lnTo>
                <a:lnTo>
                  <a:pt x="2589" y="3868"/>
                </a:lnTo>
                <a:lnTo>
                  <a:pt x="2595" y="3881"/>
                </a:lnTo>
                <a:lnTo>
                  <a:pt x="2609" y="3890"/>
                </a:lnTo>
                <a:lnTo>
                  <a:pt x="2623" y="3884"/>
                </a:lnTo>
                <a:lnTo>
                  <a:pt x="2631" y="3864"/>
                </a:lnTo>
                <a:lnTo>
                  <a:pt x="2629" y="3848"/>
                </a:lnTo>
                <a:close/>
                <a:moveTo>
                  <a:pt x="2528" y="3230"/>
                </a:moveTo>
                <a:lnTo>
                  <a:pt x="2541" y="3227"/>
                </a:lnTo>
                <a:lnTo>
                  <a:pt x="2557" y="3219"/>
                </a:lnTo>
                <a:lnTo>
                  <a:pt x="2567" y="3203"/>
                </a:lnTo>
                <a:lnTo>
                  <a:pt x="2556" y="3180"/>
                </a:lnTo>
                <a:lnTo>
                  <a:pt x="2528" y="3171"/>
                </a:lnTo>
                <a:lnTo>
                  <a:pt x="2514" y="3177"/>
                </a:lnTo>
                <a:lnTo>
                  <a:pt x="2500" y="3185"/>
                </a:lnTo>
                <a:lnTo>
                  <a:pt x="2481" y="3206"/>
                </a:lnTo>
                <a:lnTo>
                  <a:pt x="2481" y="3224"/>
                </a:lnTo>
                <a:lnTo>
                  <a:pt x="2504" y="3232"/>
                </a:lnTo>
                <a:lnTo>
                  <a:pt x="2528" y="3230"/>
                </a:lnTo>
                <a:close/>
                <a:moveTo>
                  <a:pt x="2213" y="2129"/>
                </a:moveTo>
                <a:lnTo>
                  <a:pt x="2226" y="2125"/>
                </a:lnTo>
                <a:lnTo>
                  <a:pt x="2245" y="2112"/>
                </a:lnTo>
                <a:lnTo>
                  <a:pt x="2255" y="2096"/>
                </a:lnTo>
                <a:lnTo>
                  <a:pt x="2258" y="2080"/>
                </a:lnTo>
                <a:lnTo>
                  <a:pt x="2255" y="2065"/>
                </a:lnTo>
                <a:lnTo>
                  <a:pt x="2244" y="2053"/>
                </a:lnTo>
                <a:lnTo>
                  <a:pt x="2228" y="2047"/>
                </a:lnTo>
                <a:lnTo>
                  <a:pt x="2208" y="2049"/>
                </a:lnTo>
                <a:lnTo>
                  <a:pt x="2195" y="2054"/>
                </a:lnTo>
                <a:lnTo>
                  <a:pt x="2172" y="2067"/>
                </a:lnTo>
                <a:lnTo>
                  <a:pt x="2150" y="2098"/>
                </a:lnTo>
                <a:lnTo>
                  <a:pt x="2153" y="2118"/>
                </a:lnTo>
                <a:lnTo>
                  <a:pt x="2163" y="2128"/>
                </a:lnTo>
                <a:lnTo>
                  <a:pt x="2187" y="2134"/>
                </a:lnTo>
                <a:lnTo>
                  <a:pt x="2213" y="2129"/>
                </a:lnTo>
                <a:close/>
                <a:moveTo>
                  <a:pt x="2822" y="2860"/>
                </a:moveTo>
                <a:lnTo>
                  <a:pt x="2844" y="2853"/>
                </a:lnTo>
                <a:lnTo>
                  <a:pt x="2862" y="2828"/>
                </a:lnTo>
                <a:lnTo>
                  <a:pt x="2867" y="2799"/>
                </a:lnTo>
                <a:lnTo>
                  <a:pt x="2872" y="2766"/>
                </a:lnTo>
                <a:lnTo>
                  <a:pt x="2881" y="2752"/>
                </a:lnTo>
                <a:lnTo>
                  <a:pt x="2890" y="2734"/>
                </a:lnTo>
                <a:lnTo>
                  <a:pt x="2891" y="2703"/>
                </a:lnTo>
                <a:lnTo>
                  <a:pt x="2881" y="2688"/>
                </a:lnTo>
                <a:lnTo>
                  <a:pt x="2868" y="2684"/>
                </a:lnTo>
                <a:lnTo>
                  <a:pt x="2844" y="2693"/>
                </a:lnTo>
                <a:lnTo>
                  <a:pt x="2821" y="2713"/>
                </a:lnTo>
                <a:lnTo>
                  <a:pt x="2799" y="2739"/>
                </a:lnTo>
                <a:lnTo>
                  <a:pt x="2776" y="2794"/>
                </a:lnTo>
                <a:lnTo>
                  <a:pt x="2775" y="2828"/>
                </a:lnTo>
                <a:lnTo>
                  <a:pt x="2782" y="2847"/>
                </a:lnTo>
                <a:lnTo>
                  <a:pt x="2793" y="2858"/>
                </a:lnTo>
                <a:lnTo>
                  <a:pt x="2812" y="2861"/>
                </a:lnTo>
                <a:lnTo>
                  <a:pt x="2822" y="2860"/>
                </a:lnTo>
                <a:close/>
                <a:moveTo>
                  <a:pt x="3021" y="2575"/>
                </a:moveTo>
                <a:lnTo>
                  <a:pt x="3011" y="2567"/>
                </a:lnTo>
                <a:lnTo>
                  <a:pt x="2995" y="2569"/>
                </a:lnTo>
                <a:lnTo>
                  <a:pt x="2985" y="2580"/>
                </a:lnTo>
                <a:lnTo>
                  <a:pt x="2985" y="2598"/>
                </a:lnTo>
                <a:lnTo>
                  <a:pt x="2990" y="2608"/>
                </a:lnTo>
                <a:lnTo>
                  <a:pt x="2998" y="2615"/>
                </a:lnTo>
                <a:lnTo>
                  <a:pt x="3013" y="2613"/>
                </a:lnTo>
                <a:lnTo>
                  <a:pt x="3026" y="2602"/>
                </a:lnTo>
                <a:lnTo>
                  <a:pt x="3028" y="2585"/>
                </a:lnTo>
                <a:lnTo>
                  <a:pt x="3021" y="2575"/>
                </a:lnTo>
                <a:close/>
                <a:moveTo>
                  <a:pt x="2770" y="2647"/>
                </a:moveTo>
                <a:lnTo>
                  <a:pt x="2762" y="2635"/>
                </a:lnTo>
                <a:lnTo>
                  <a:pt x="2734" y="2621"/>
                </a:lnTo>
                <a:lnTo>
                  <a:pt x="2698" y="2616"/>
                </a:lnTo>
                <a:lnTo>
                  <a:pt x="2658" y="2621"/>
                </a:lnTo>
                <a:lnTo>
                  <a:pt x="2618" y="2635"/>
                </a:lnTo>
                <a:lnTo>
                  <a:pt x="2577" y="2658"/>
                </a:lnTo>
                <a:lnTo>
                  <a:pt x="2544" y="2690"/>
                </a:lnTo>
                <a:lnTo>
                  <a:pt x="2520" y="2729"/>
                </a:lnTo>
                <a:lnTo>
                  <a:pt x="2513" y="2753"/>
                </a:lnTo>
                <a:lnTo>
                  <a:pt x="2508" y="2772"/>
                </a:lnTo>
                <a:lnTo>
                  <a:pt x="2503" y="2809"/>
                </a:lnTo>
                <a:lnTo>
                  <a:pt x="2508" y="2845"/>
                </a:lnTo>
                <a:lnTo>
                  <a:pt x="2530" y="2883"/>
                </a:lnTo>
                <a:lnTo>
                  <a:pt x="2551" y="2903"/>
                </a:lnTo>
                <a:lnTo>
                  <a:pt x="2563" y="2912"/>
                </a:lnTo>
                <a:lnTo>
                  <a:pt x="2585" y="2923"/>
                </a:lnTo>
                <a:lnTo>
                  <a:pt x="2606" y="2925"/>
                </a:lnTo>
                <a:lnTo>
                  <a:pt x="2626" y="2919"/>
                </a:lnTo>
                <a:lnTo>
                  <a:pt x="2655" y="2897"/>
                </a:lnTo>
                <a:lnTo>
                  <a:pt x="2684" y="2843"/>
                </a:lnTo>
                <a:lnTo>
                  <a:pt x="2694" y="2805"/>
                </a:lnTo>
                <a:lnTo>
                  <a:pt x="2700" y="2786"/>
                </a:lnTo>
                <a:lnTo>
                  <a:pt x="2714" y="2758"/>
                </a:lnTo>
                <a:lnTo>
                  <a:pt x="2740" y="2726"/>
                </a:lnTo>
                <a:lnTo>
                  <a:pt x="2773" y="2698"/>
                </a:lnTo>
                <a:lnTo>
                  <a:pt x="2782" y="2677"/>
                </a:lnTo>
                <a:lnTo>
                  <a:pt x="2777" y="2658"/>
                </a:lnTo>
                <a:lnTo>
                  <a:pt x="2770" y="2647"/>
                </a:lnTo>
                <a:close/>
                <a:moveTo>
                  <a:pt x="2408" y="2880"/>
                </a:moveTo>
                <a:lnTo>
                  <a:pt x="2400" y="2873"/>
                </a:lnTo>
                <a:lnTo>
                  <a:pt x="2386" y="2877"/>
                </a:lnTo>
                <a:lnTo>
                  <a:pt x="2386" y="2887"/>
                </a:lnTo>
                <a:lnTo>
                  <a:pt x="2387" y="2893"/>
                </a:lnTo>
                <a:lnTo>
                  <a:pt x="2395" y="2894"/>
                </a:lnTo>
                <a:lnTo>
                  <a:pt x="2403" y="2892"/>
                </a:lnTo>
                <a:lnTo>
                  <a:pt x="2409" y="2884"/>
                </a:lnTo>
                <a:lnTo>
                  <a:pt x="2408" y="2880"/>
                </a:lnTo>
                <a:close/>
                <a:moveTo>
                  <a:pt x="2590" y="5061"/>
                </a:moveTo>
                <a:lnTo>
                  <a:pt x="2576" y="5054"/>
                </a:lnTo>
                <a:lnTo>
                  <a:pt x="2549" y="5051"/>
                </a:lnTo>
                <a:lnTo>
                  <a:pt x="2527" y="5060"/>
                </a:lnTo>
                <a:lnTo>
                  <a:pt x="2514" y="5081"/>
                </a:lnTo>
                <a:lnTo>
                  <a:pt x="2510" y="5096"/>
                </a:lnTo>
                <a:lnTo>
                  <a:pt x="2508" y="5110"/>
                </a:lnTo>
                <a:lnTo>
                  <a:pt x="2518" y="5132"/>
                </a:lnTo>
                <a:lnTo>
                  <a:pt x="2540" y="5146"/>
                </a:lnTo>
                <a:lnTo>
                  <a:pt x="2570" y="5154"/>
                </a:lnTo>
                <a:lnTo>
                  <a:pt x="2586" y="5155"/>
                </a:lnTo>
                <a:lnTo>
                  <a:pt x="2602" y="5152"/>
                </a:lnTo>
                <a:lnTo>
                  <a:pt x="2619" y="5130"/>
                </a:lnTo>
                <a:lnTo>
                  <a:pt x="2621" y="5100"/>
                </a:lnTo>
                <a:lnTo>
                  <a:pt x="2605" y="5070"/>
                </a:lnTo>
                <a:lnTo>
                  <a:pt x="2590" y="5061"/>
                </a:lnTo>
                <a:close/>
                <a:moveTo>
                  <a:pt x="419" y="4387"/>
                </a:moveTo>
                <a:lnTo>
                  <a:pt x="432" y="4390"/>
                </a:lnTo>
                <a:lnTo>
                  <a:pt x="452" y="4386"/>
                </a:lnTo>
                <a:lnTo>
                  <a:pt x="461" y="4373"/>
                </a:lnTo>
                <a:lnTo>
                  <a:pt x="455" y="4355"/>
                </a:lnTo>
                <a:lnTo>
                  <a:pt x="443" y="4347"/>
                </a:lnTo>
                <a:lnTo>
                  <a:pt x="430" y="4339"/>
                </a:lnTo>
                <a:lnTo>
                  <a:pt x="410" y="4345"/>
                </a:lnTo>
                <a:lnTo>
                  <a:pt x="400" y="4363"/>
                </a:lnTo>
                <a:lnTo>
                  <a:pt x="406" y="4381"/>
                </a:lnTo>
                <a:lnTo>
                  <a:pt x="419" y="4387"/>
                </a:lnTo>
                <a:close/>
                <a:moveTo>
                  <a:pt x="462" y="4064"/>
                </a:moveTo>
                <a:lnTo>
                  <a:pt x="448" y="4060"/>
                </a:lnTo>
                <a:lnTo>
                  <a:pt x="419" y="4059"/>
                </a:lnTo>
                <a:lnTo>
                  <a:pt x="394" y="4069"/>
                </a:lnTo>
                <a:lnTo>
                  <a:pt x="377" y="4084"/>
                </a:lnTo>
                <a:lnTo>
                  <a:pt x="367" y="4105"/>
                </a:lnTo>
                <a:lnTo>
                  <a:pt x="367" y="4125"/>
                </a:lnTo>
                <a:lnTo>
                  <a:pt x="376" y="4144"/>
                </a:lnTo>
                <a:lnTo>
                  <a:pt x="397" y="4158"/>
                </a:lnTo>
                <a:lnTo>
                  <a:pt x="413" y="4161"/>
                </a:lnTo>
                <a:lnTo>
                  <a:pt x="430" y="4164"/>
                </a:lnTo>
                <a:lnTo>
                  <a:pt x="459" y="4162"/>
                </a:lnTo>
                <a:lnTo>
                  <a:pt x="482" y="4154"/>
                </a:lnTo>
                <a:lnTo>
                  <a:pt x="499" y="4141"/>
                </a:lnTo>
                <a:lnTo>
                  <a:pt x="508" y="4123"/>
                </a:lnTo>
                <a:lnTo>
                  <a:pt x="508" y="4106"/>
                </a:lnTo>
                <a:lnTo>
                  <a:pt x="498" y="4087"/>
                </a:lnTo>
                <a:lnTo>
                  <a:pt x="478" y="4072"/>
                </a:lnTo>
                <a:lnTo>
                  <a:pt x="462" y="4064"/>
                </a:lnTo>
                <a:close/>
                <a:moveTo>
                  <a:pt x="286" y="3344"/>
                </a:moveTo>
                <a:lnTo>
                  <a:pt x="265" y="3341"/>
                </a:lnTo>
                <a:lnTo>
                  <a:pt x="229" y="3347"/>
                </a:lnTo>
                <a:lnTo>
                  <a:pt x="199" y="3367"/>
                </a:lnTo>
                <a:lnTo>
                  <a:pt x="181" y="3399"/>
                </a:lnTo>
                <a:lnTo>
                  <a:pt x="178" y="3419"/>
                </a:lnTo>
                <a:lnTo>
                  <a:pt x="178" y="3439"/>
                </a:lnTo>
                <a:lnTo>
                  <a:pt x="189" y="3471"/>
                </a:lnTo>
                <a:lnTo>
                  <a:pt x="216" y="3489"/>
                </a:lnTo>
                <a:lnTo>
                  <a:pt x="263" y="3489"/>
                </a:lnTo>
                <a:lnTo>
                  <a:pt x="298" y="3478"/>
                </a:lnTo>
                <a:lnTo>
                  <a:pt x="314" y="3472"/>
                </a:lnTo>
                <a:lnTo>
                  <a:pt x="337" y="3455"/>
                </a:lnTo>
                <a:lnTo>
                  <a:pt x="348" y="3435"/>
                </a:lnTo>
                <a:lnTo>
                  <a:pt x="350" y="3415"/>
                </a:lnTo>
                <a:lnTo>
                  <a:pt x="340" y="3383"/>
                </a:lnTo>
                <a:lnTo>
                  <a:pt x="307" y="3351"/>
                </a:lnTo>
                <a:lnTo>
                  <a:pt x="286" y="3344"/>
                </a:lnTo>
                <a:close/>
                <a:moveTo>
                  <a:pt x="2756" y="3939"/>
                </a:moveTo>
                <a:lnTo>
                  <a:pt x="2766" y="3933"/>
                </a:lnTo>
                <a:lnTo>
                  <a:pt x="2775" y="3920"/>
                </a:lnTo>
                <a:lnTo>
                  <a:pt x="2770" y="3906"/>
                </a:lnTo>
                <a:lnTo>
                  <a:pt x="2759" y="3894"/>
                </a:lnTo>
                <a:lnTo>
                  <a:pt x="2752" y="3893"/>
                </a:lnTo>
                <a:lnTo>
                  <a:pt x="2737" y="3891"/>
                </a:lnTo>
                <a:lnTo>
                  <a:pt x="2717" y="3904"/>
                </a:lnTo>
                <a:lnTo>
                  <a:pt x="2714" y="3917"/>
                </a:lnTo>
                <a:lnTo>
                  <a:pt x="2716" y="3932"/>
                </a:lnTo>
                <a:lnTo>
                  <a:pt x="2727" y="3942"/>
                </a:lnTo>
                <a:lnTo>
                  <a:pt x="2744" y="3942"/>
                </a:lnTo>
                <a:lnTo>
                  <a:pt x="2756" y="3939"/>
                </a:lnTo>
                <a:close/>
                <a:moveTo>
                  <a:pt x="2422" y="2029"/>
                </a:moveTo>
                <a:lnTo>
                  <a:pt x="2436" y="2020"/>
                </a:lnTo>
                <a:lnTo>
                  <a:pt x="2442" y="2001"/>
                </a:lnTo>
                <a:lnTo>
                  <a:pt x="2431" y="1990"/>
                </a:lnTo>
                <a:lnTo>
                  <a:pt x="2408" y="1991"/>
                </a:lnTo>
                <a:lnTo>
                  <a:pt x="2393" y="2000"/>
                </a:lnTo>
                <a:lnTo>
                  <a:pt x="2382" y="2010"/>
                </a:lnTo>
                <a:lnTo>
                  <a:pt x="2374" y="2027"/>
                </a:lnTo>
                <a:lnTo>
                  <a:pt x="2385" y="2037"/>
                </a:lnTo>
                <a:lnTo>
                  <a:pt x="2408" y="2034"/>
                </a:lnTo>
                <a:lnTo>
                  <a:pt x="2422" y="2029"/>
                </a:lnTo>
                <a:close/>
                <a:moveTo>
                  <a:pt x="2733" y="4102"/>
                </a:moveTo>
                <a:lnTo>
                  <a:pt x="2730" y="4090"/>
                </a:lnTo>
                <a:lnTo>
                  <a:pt x="2720" y="4073"/>
                </a:lnTo>
                <a:lnTo>
                  <a:pt x="2704" y="4064"/>
                </a:lnTo>
                <a:lnTo>
                  <a:pt x="2687" y="4061"/>
                </a:lnTo>
                <a:lnTo>
                  <a:pt x="2661" y="4070"/>
                </a:lnTo>
                <a:lnTo>
                  <a:pt x="2645" y="4090"/>
                </a:lnTo>
                <a:lnTo>
                  <a:pt x="2644" y="4110"/>
                </a:lnTo>
                <a:lnTo>
                  <a:pt x="2648" y="4122"/>
                </a:lnTo>
                <a:lnTo>
                  <a:pt x="2658" y="4142"/>
                </a:lnTo>
                <a:lnTo>
                  <a:pt x="2687" y="4162"/>
                </a:lnTo>
                <a:lnTo>
                  <a:pt x="2716" y="4155"/>
                </a:lnTo>
                <a:lnTo>
                  <a:pt x="2733" y="4126"/>
                </a:lnTo>
                <a:lnTo>
                  <a:pt x="2733" y="4102"/>
                </a:lnTo>
                <a:close/>
                <a:moveTo>
                  <a:pt x="3177" y="4125"/>
                </a:moveTo>
                <a:lnTo>
                  <a:pt x="3193" y="4128"/>
                </a:lnTo>
                <a:lnTo>
                  <a:pt x="3216" y="4123"/>
                </a:lnTo>
                <a:lnTo>
                  <a:pt x="3226" y="4108"/>
                </a:lnTo>
                <a:lnTo>
                  <a:pt x="3219" y="4087"/>
                </a:lnTo>
                <a:lnTo>
                  <a:pt x="3206" y="4077"/>
                </a:lnTo>
                <a:lnTo>
                  <a:pt x="3192" y="4070"/>
                </a:lnTo>
                <a:lnTo>
                  <a:pt x="3167" y="4076"/>
                </a:lnTo>
                <a:lnTo>
                  <a:pt x="3156" y="4096"/>
                </a:lnTo>
                <a:lnTo>
                  <a:pt x="3163" y="4118"/>
                </a:lnTo>
                <a:lnTo>
                  <a:pt x="3177" y="4125"/>
                </a:lnTo>
                <a:close/>
                <a:moveTo>
                  <a:pt x="344" y="3210"/>
                </a:moveTo>
                <a:lnTo>
                  <a:pt x="360" y="3214"/>
                </a:lnTo>
                <a:lnTo>
                  <a:pt x="383" y="3209"/>
                </a:lnTo>
                <a:lnTo>
                  <a:pt x="393" y="3194"/>
                </a:lnTo>
                <a:lnTo>
                  <a:pt x="386" y="3174"/>
                </a:lnTo>
                <a:lnTo>
                  <a:pt x="373" y="3162"/>
                </a:lnTo>
                <a:lnTo>
                  <a:pt x="358" y="3155"/>
                </a:lnTo>
                <a:lnTo>
                  <a:pt x="334" y="3162"/>
                </a:lnTo>
                <a:lnTo>
                  <a:pt x="322" y="3183"/>
                </a:lnTo>
                <a:lnTo>
                  <a:pt x="330" y="3204"/>
                </a:lnTo>
                <a:lnTo>
                  <a:pt x="344" y="3210"/>
                </a:lnTo>
                <a:close/>
                <a:moveTo>
                  <a:pt x="3186" y="390"/>
                </a:moveTo>
                <a:lnTo>
                  <a:pt x="3203" y="385"/>
                </a:lnTo>
                <a:lnTo>
                  <a:pt x="3231" y="367"/>
                </a:lnTo>
                <a:lnTo>
                  <a:pt x="3249" y="346"/>
                </a:lnTo>
                <a:lnTo>
                  <a:pt x="3257" y="323"/>
                </a:lnTo>
                <a:lnTo>
                  <a:pt x="3254" y="311"/>
                </a:lnTo>
                <a:lnTo>
                  <a:pt x="3249" y="300"/>
                </a:lnTo>
                <a:lnTo>
                  <a:pt x="3232" y="282"/>
                </a:lnTo>
                <a:lnTo>
                  <a:pt x="3208" y="277"/>
                </a:lnTo>
                <a:lnTo>
                  <a:pt x="3175" y="287"/>
                </a:lnTo>
                <a:lnTo>
                  <a:pt x="3156" y="300"/>
                </a:lnTo>
                <a:lnTo>
                  <a:pt x="3140" y="315"/>
                </a:lnTo>
                <a:lnTo>
                  <a:pt x="3130" y="350"/>
                </a:lnTo>
                <a:lnTo>
                  <a:pt x="3143" y="379"/>
                </a:lnTo>
                <a:lnTo>
                  <a:pt x="3170" y="392"/>
                </a:lnTo>
                <a:lnTo>
                  <a:pt x="3186" y="390"/>
                </a:lnTo>
                <a:close/>
                <a:moveTo>
                  <a:pt x="3389" y="523"/>
                </a:moveTo>
                <a:lnTo>
                  <a:pt x="3402" y="496"/>
                </a:lnTo>
                <a:lnTo>
                  <a:pt x="3408" y="447"/>
                </a:lnTo>
                <a:lnTo>
                  <a:pt x="3393" y="409"/>
                </a:lnTo>
                <a:lnTo>
                  <a:pt x="3362" y="383"/>
                </a:lnTo>
                <a:lnTo>
                  <a:pt x="3320" y="370"/>
                </a:lnTo>
                <a:lnTo>
                  <a:pt x="3272" y="375"/>
                </a:lnTo>
                <a:lnTo>
                  <a:pt x="3222" y="398"/>
                </a:lnTo>
                <a:lnTo>
                  <a:pt x="3176" y="441"/>
                </a:lnTo>
                <a:lnTo>
                  <a:pt x="3156" y="473"/>
                </a:lnTo>
                <a:lnTo>
                  <a:pt x="3159" y="457"/>
                </a:lnTo>
                <a:lnTo>
                  <a:pt x="3149" y="428"/>
                </a:lnTo>
                <a:lnTo>
                  <a:pt x="3133" y="415"/>
                </a:lnTo>
                <a:lnTo>
                  <a:pt x="3118" y="413"/>
                </a:lnTo>
                <a:lnTo>
                  <a:pt x="3093" y="426"/>
                </a:lnTo>
                <a:lnTo>
                  <a:pt x="3072" y="449"/>
                </a:lnTo>
                <a:lnTo>
                  <a:pt x="3064" y="462"/>
                </a:lnTo>
                <a:lnTo>
                  <a:pt x="3055" y="486"/>
                </a:lnTo>
                <a:lnTo>
                  <a:pt x="3055" y="503"/>
                </a:lnTo>
                <a:lnTo>
                  <a:pt x="3062" y="517"/>
                </a:lnTo>
                <a:lnTo>
                  <a:pt x="3082" y="529"/>
                </a:lnTo>
                <a:lnTo>
                  <a:pt x="3114" y="526"/>
                </a:lnTo>
                <a:lnTo>
                  <a:pt x="3129" y="514"/>
                </a:lnTo>
                <a:lnTo>
                  <a:pt x="3087" y="576"/>
                </a:lnTo>
                <a:lnTo>
                  <a:pt x="3031" y="689"/>
                </a:lnTo>
                <a:lnTo>
                  <a:pt x="3025" y="738"/>
                </a:lnTo>
                <a:lnTo>
                  <a:pt x="3034" y="762"/>
                </a:lnTo>
                <a:lnTo>
                  <a:pt x="3044" y="771"/>
                </a:lnTo>
                <a:lnTo>
                  <a:pt x="3055" y="778"/>
                </a:lnTo>
                <a:lnTo>
                  <a:pt x="3090" y="778"/>
                </a:lnTo>
                <a:lnTo>
                  <a:pt x="3131" y="764"/>
                </a:lnTo>
                <a:lnTo>
                  <a:pt x="3180" y="736"/>
                </a:lnTo>
                <a:lnTo>
                  <a:pt x="3258" y="679"/>
                </a:lnTo>
                <a:lnTo>
                  <a:pt x="3330" y="605"/>
                </a:lnTo>
                <a:lnTo>
                  <a:pt x="3372" y="550"/>
                </a:lnTo>
                <a:lnTo>
                  <a:pt x="3389" y="523"/>
                </a:lnTo>
                <a:close/>
                <a:moveTo>
                  <a:pt x="2905" y="707"/>
                </a:moveTo>
                <a:lnTo>
                  <a:pt x="2905" y="715"/>
                </a:lnTo>
                <a:lnTo>
                  <a:pt x="2914" y="717"/>
                </a:lnTo>
                <a:lnTo>
                  <a:pt x="2920" y="713"/>
                </a:lnTo>
                <a:lnTo>
                  <a:pt x="2923" y="706"/>
                </a:lnTo>
                <a:lnTo>
                  <a:pt x="2911" y="702"/>
                </a:lnTo>
                <a:lnTo>
                  <a:pt x="2905" y="707"/>
                </a:lnTo>
                <a:close/>
                <a:moveTo>
                  <a:pt x="2927" y="834"/>
                </a:moveTo>
                <a:lnTo>
                  <a:pt x="2939" y="830"/>
                </a:lnTo>
                <a:lnTo>
                  <a:pt x="2949" y="820"/>
                </a:lnTo>
                <a:lnTo>
                  <a:pt x="2944" y="810"/>
                </a:lnTo>
                <a:lnTo>
                  <a:pt x="2933" y="804"/>
                </a:lnTo>
                <a:lnTo>
                  <a:pt x="2926" y="805"/>
                </a:lnTo>
                <a:lnTo>
                  <a:pt x="2917" y="808"/>
                </a:lnTo>
                <a:lnTo>
                  <a:pt x="2907" y="818"/>
                </a:lnTo>
                <a:lnTo>
                  <a:pt x="2904" y="828"/>
                </a:lnTo>
                <a:lnTo>
                  <a:pt x="2916" y="834"/>
                </a:lnTo>
                <a:lnTo>
                  <a:pt x="2927" y="834"/>
                </a:lnTo>
                <a:close/>
                <a:moveTo>
                  <a:pt x="2327" y="1879"/>
                </a:moveTo>
                <a:lnTo>
                  <a:pt x="2317" y="1860"/>
                </a:lnTo>
                <a:lnTo>
                  <a:pt x="2308" y="1823"/>
                </a:lnTo>
                <a:lnTo>
                  <a:pt x="2321" y="1784"/>
                </a:lnTo>
                <a:lnTo>
                  <a:pt x="2337" y="1756"/>
                </a:lnTo>
                <a:lnTo>
                  <a:pt x="2362" y="1720"/>
                </a:lnTo>
                <a:lnTo>
                  <a:pt x="2416" y="1658"/>
                </a:lnTo>
                <a:lnTo>
                  <a:pt x="2472" y="1605"/>
                </a:lnTo>
                <a:lnTo>
                  <a:pt x="2533" y="1562"/>
                </a:lnTo>
                <a:lnTo>
                  <a:pt x="2625" y="1511"/>
                </a:lnTo>
                <a:lnTo>
                  <a:pt x="2741" y="1471"/>
                </a:lnTo>
                <a:lnTo>
                  <a:pt x="2795" y="1461"/>
                </a:lnTo>
                <a:lnTo>
                  <a:pt x="2818" y="1457"/>
                </a:lnTo>
                <a:lnTo>
                  <a:pt x="2846" y="1458"/>
                </a:lnTo>
                <a:lnTo>
                  <a:pt x="2859" y="1468"/>
                </a:lnTo>
                <a:lnTo>
                  <a:pt x="2861" y="1482"/>
                </a:lnTo>
                <a:lnTo>
                  <a:pt x="2855" y="1508"/>
                </a:lnTo>
                <a:lnTo>
                  <a:pt x="2855" y="1530"/>
                </a:lnTo>
                <a:lnTo>
                  <a:pt x="2867" y="1537"/>
                </a:lnTo>
                <a:lnTo>
                  <a:pt x="2880" y="1537"/>
                </a:lnTo>
                <a:lnTo>
                  <a:pt x="2895" y="1534"/>
                </a:lnTo>
                <a:lnTo>
                  <a:pt x="2937" y="1517"/>
                </a:lnTo>
                <a:lnTo>
                  <a:pt x="3013" y="1472"/>
                </a:lnTo>
                <a:lnTo>
                  <a:pt x="3139" y="1393"/>
                </a:lnTo>
                <a:lnTo>
                  <a:pt x="3236" y="1341"/>
                </a:lnTo>
                <a:lnTo>
                  <a:pt x="3300" y="1315"/>
                </a:lnTo>
                <a:lnTo>
                  <a:pt x="3330" y="1308"/>
                </a:lnTo>
                <a:lnTo>
                  <a:pt x="3382" y="1295"/>
                </a:lnTo>
                <a:lnTo>
                  <a:pt x="3438" y="1264"/>
                </a:lnTo>
                <a:lnTo>
                  <a:pt x="3470" y="1232"/>
                </a:lnTo>
                <a:lnTo>
                  <a:pt x="3510" y="1207"/>
                </a:lnTo>
                <a:lnTo>
                  <a:pt x="3547" y="1202"/>
                </a:lnTo>
                <a:lnTo>
                  <a:pt x="3566" y="1199"/>
                </a:lnTo>
                <a:lnTo>
                  <a:pt x="3583" y="1190"/>
                </a:lnTo>
                <a:lnTo>
                  <a:pt x="3582" y="1177"/>
                </a:lnTo>
                <a:lnTo>
                  <a:pt x="3565" y="1163"/>
                </a:lnTo>
                <a:lnTo>
                  <a:pt x="3517" y="1142"/>
                </a:lnTo>
                <a:lnTo>
                  <a:pt x="3451" y="1132"/>
                </a:lnTo>
                <a:lnTo>
                  <a:pt x="3405" y="1132"/>
                </a:lnTo>
                <a:lnTo>
                  <a:pt x="3382" y="1137"/>
                </a:lnTo>
                <a:lnTo>
                  <a:pt x="3362" y="1141"/>
                </a:lnTo>
                <a:lnTo>
                  <a:pt x="3330" y="1141"/>
                </a:lnTo>
                <a:lnTo>
                  <a:pt x="3298" y="1131"/>
                </a:lnTo>
                <a:lnTo>
                  <a:pt x="3274" y="1105"/>
                </a:lnTo>
                <a:lnTo>
                  <a:pt x="3249" y="1093"/>
                </a:lnTo>
                <a:lnTo>
                  <a:pt x="3225" y="1093"/>
                </a:lnTo>
                <a:lnTo>
                  <a:pt x="3208" y="1098"/>
                </a:lnTo>
                <a:lnTo>
                  <a:pt x="3136" y="1119"/>
                </a:lnTo>
                <a:lnTo>
                  <a:pt x="2988" y="1180"/>
                </a:lnTo>
                <a:lnTo>
                  <a:pt x="2841" y="1258"/>
                </a:lnTo>
                <a:lnTo>
                  <a:pt x="2700" y="1349"/>
                </a:lnTo>
                <a:lnTo>
                  <a:pt x="2572" y="1448"/>
                </a:lnTo>
                <a:lnTo>
                  <a:pt x="2459" y="1553"/>
                </a:lnTo>
                <a:lnTo>
                  <a:pt x="2369" y="1655"/>
                </a:lnTo>
                <a:lnTo>
                  <a:pt x="2305" y="1753"/>
                </a:lnTo>
                <a:lnTo>
                  <a:pt x="2287" y="1799"/>
                </a:lnTo>
                <a:lnTo>
                  <a:pt x="2278" y="1827"/>
                </a:lnTo>
                <a:lnTo>
                  <a:pt x="2274" y="1874"/>
                </a:lnTo>
                <a:lnTo>
                  <a:pt x="2278" y="1893"/>
                </a:lnTo>
                <a:lnTo>
                  <a:pt x="2284" y="1906"/>
                </a:lnTo>
                <a:lnTo>
                  <a:pt x="2301" y="1915"/>
                </a:lnTo>
                <a:lnTo>
                  <a:pt x="2318" y="1906"/>
                </a:lnTo>
                <a:lnTo>
                  <a:pt x="2327" y="1889"/>
                </a:lnTo>
                <a:lnTo>
                  <a:pt x="2327" y="1879"/>
                </a:lnTo>
                <a:close/>
                <a:moveTo>
                  <a:pt x="3307" y="331"/>
                </a:moveTo>
                <a:lnTo>
                  <a:pt x="3317" y="328"/>
                </a:lnTo>
                <a:lnTo>
                  <a:pt x="3324" y="320"/>
                </a:lnTo>
                <a:lnTo>
                  <a:pt x="3321" y="311"/>
                </a:lnTo>
                <a:lnTo>
                  <a:pt x="3311" y="307"/>
                </a:lnTo>
                <a:lnTo>
                  <a:pt x="3306" y="308"/>
                </a:lnTo>
                <a:lnTo>
                  <a:pt x="3295" y="315"/>
                </a:lnTo>
                <a:lnTo>
                  <a:pt x="3290" y="328"/>
                </a:lnTo>
                <a:lnTo>
                  <a:pt x="3297" y="333"/>
                </a:lnTo>
                <a:lnTo>
                  <a:pt x="3307" y="331"/>
                </a:lnTo>
                <a:close/>
                <a:moveTo>
                  <a:pt x="2459" y="4986"/>
                </a:moveTo>
                <a:lnTo>
                  <a:pt x="2471" y="4983"/>
                </a:lnTo>
                <a:lnTo>
                  <a:pt x="2481" y="4972"/>
                </a:lnTo>
                <a:lnTo>
                  <a:pt x="2478" y="4962"/>
                </a:lnTo>
                <a:lnTo>
                  <a:pt x="2465" y="4956"/>
                </a:lnTo>
                <a:lnTo>
                  <a:pt x="2458" y="4958"/>
                </a:lnTo>
                <a:lnTo>
                  <a:pt x="2449" y="4960"/>
                </a:lnTo>
                <a:lnTo>
                  <a:pt x="2439" y="4971"/>
                </a:lnTo>
                <a:lnTo>
                  <a:pt x="2438" y="4982"/>
                </a:lnTo>
                <a:lnTo>
                  <a:pt x="2448" y="4988"/>
                </a:lnTo>
                <a:lnTo>
                  <a:pt x="2459" y="4986"/>
                </a:lnTo>
                <a:close/>
                <a:moveTo>
                  <a:pt x="813" y="1137"/>
                </a:moveTo>
                <a:lnTo>
                  <a:pt x="807" y="1144"/>
                </a:lnTo>
                <a:lnTo>
                  <a:pt x="806" y="1158"/>
                </a:lnTo>
                <a:lnTo>
                  <a:pt x="815" y="1164"/>
                </a:lnTo>
                <a:lnTo>
                  <a:pt x="825" y="1168"/>
                </a:lnTo>
                <a:lnTo>
                  <a:pt x="840" y="1161"/>
                </a:lnTo>
                <a:lnTo>
                  <a:pt x="840" y="1150"/>
                </a:lnTo>
                <a:lnTo>
                  <a:pt x="838" y="1140"/>
                </a:lnTo>
                <a:lnTo>
                  <a:pt x="822" y="1131"/>
                </a:lnTo>
                <a:lnTo>
                  <a:pt x="813" y="1137"/>
                </a:lnTo>
                <a:close/>
                <a:moveTo>
                  <a:pt x="741" y="265"/>
                </a:moveTo>
                <a:lnTo>
                  <a:pt x="730" y="268"/>
                </a:lnTo>
                <a:lnTo>
                  <a:pt x="715" y="277"/>
                </a:lnTo>
                <a:lnTo>
                  <a:pt x="714" y="290"/>
                </a:lnTo>
                <a:lnTo>
                  <a:pt x="728" y="300"/>
                </a:lnTo>
                <a:lnTo>
                  <a:pt x="743" y="301"/>
                </a:lnTo>
                <a:lnTo>
                  <a:pt x="757" y="301"/>
                </a:lnTo>
                <a:lnTo>
                  <a:pt x="770" y="291"/>
                </a:lnTo>
                <a:lnTo>
                  <a:pt x="767" y="277"/>
                </a:lnTo>
                <a:lnTo>
                  <a:pt x="753" y="267"/>
                </a:lnTo>
                <a:lnTo>
                  <a:pt x="741" y="265"/>
                </a:lnTo>
                <a:close/>
                <a:moveTo>
                  <a:pt x="1725" y="360"/>
                </a:moveTo>
                <a:lnTo>
                  <a:pt x="1713" y="372"/>
                </a:lnTo>
                <a:lnTo>
                  <a:pt x="1698" y="392"/>
                </a:lnTo>
                <a:lnTo>
                  <a:pt x="1697" y="413"/>
                </a:lnTo>
                <a:lnTo>
                  <a:pt x="1705" y="431"/>
                </a:lnTo>
                <a:lnTo>
                  <a:pt x="1730" y="451"/>
                </a:lnTo>
                <a:lnTo>
                  <a:pt x="1761" y="457"/>
                </a:lnTo>
                <a:lnTo>
                  <a:pt x="1780" y="452"/>
                </a:lnTo>
                <a:lnTo>
                  <a:pt x="1789" y="445"/>
                </a:lnTo>
                <a:lnTo>
                  <a:pt x="1800" y="428"/>
                </a:lnTo>
                <a:lnTo>
                  <a:pt x="1807" y="386"/>
                </a:lnTo>
                <a:lnTo>
                  <a:pt x="1797" y="359"/>
                </a:lnTo>
                <a:lnTo>
                  <a:pt x="1783" y="347"/>
                </a:lnTo>
                <a:lnTo>
                  <a:pt x="1764" y="344"/>
                </a:lnTo>
                <a:lnTo>
                  <a:pt x="1740" y="352"/>
                </a:lnTo>
                <a:lnTo>
                  <a:pt x="1725" y="360"/>
                </a:lnTo>
                <a:close/>
                <a:moveTo>
                  <a:pt x="1438" y="438"/>
                </a:moveTo>
                <a:lnTo>
                  <a:pt x="1436" y="445"/>
                </a:lnTo>
                <a:lnTo>
                  <a:pt x="1445" y="449"/>
                </a:lnTo>
                <a:lnTo>
                  <a:pt x="1452" y="444"/>
                </a:lnTo>
                <a:lnTo>
                  <a:pt x="1453" y="438"/>
                </a:lnTo>
                <a:lnTo>
                  <a:pt x="1442" y="434"/>
                </a:lnTo>
                <a:lnTo>
                  <a:pt x="1438" y="438"/>
                </a:lnTo>
                <a:close/>
                <a:moveTo>
                  <a:pt x="269" y="1834"/>
                </a:moveTo>
                <a:lnTo>
                  <a:pt x="252" y="1831"/>
                </a:lnTo>
                <a:lnTo>
                  <a:pt x="219" y="1837"/>
                </a:lnTo>
                <a:lnTo>
                  <a:pt x="193" y="1854"/>
                </a:lnTo>
                <a:lnTo>
                  <a:pt x="177" y="1883"/>
                </a:lnTo>
                <a:lnTo>
                  <a:pt x="176" y="1900"/>
                </a:lnTo>
                <a:lnTo>
                  <a:pt x="174" y="1918"/>
                </a:lnTo>
                <a:lnTo>
                  <a:pt x="178" y="1948"/>
                </a:lnTo>
                <a:lnTo>
                  <a:pt x="197" y="1965"/>
                </a:lnTo>
                <a:lnTo>
                  <a:pt x="237" y="1965"/>
                </a:lnTo>
                <a:lnTo>
                  <a:pt x="271" y="1954"/>
                </a:lnTo>
                <a:lnTo>
                  <a:pt x="286" y="1948"/>
                </a:lnTo>
                <a:lnTo>
                  <a:pt x="309" y="1931"/>
                </a:lnTo>
                <a:lnTo>
                  <a:pt x="322" y="1913"/>
                </a:lnTo>
                <a:lnTo>
                  <a:pt x="325" y="1895"/>
                </a:lnTo>
                <a:lnTo>
                  <a:pt x="317" y="1869"/>
                </a:lnTo>
                <a:lnTo>
                  <a:pt x="288" y="1841"/>
                </a:lnTo>
                <a:lnTo>
                  <a:pt x="269" y="1834"/>
                </a:lnTo>
                <a:close/>
                <a:moveTo>
                  <a:pt x="271" y="2137"/>
                </a:moveTo>
                <a:lnTo>
                  <a:pt x="271" y="2144"/>
                </a:lnTo>
                <a:lnTo>
                  <a:pt x="279" y="2148"/>
                </a:lnTo>
                <a:lnTo>
                  <a:pt x="285" y="2142"/>
                </a:lnTo>
                <a:lnTo>
                  <a:pt x="288" y="2137"/>
                </a:lnTo>
                <a:lnTo>
                  <a:pt x="275" y="2132"/>
                </a:lnTo>
                <a:lnTo>
                  <a:pt x="271" y="2137"/>
                </a:lnTo>
                <a:close/>
                <a:moveTo>
                  <a:pt x="197" y="2467"/>
                </a:moveTo>
                <a:lnTo>
                  <a:pt x="199" y="2481"/>
                </a:lnTo>
                <a:lnTo>
                  <a:pt x="209" y="2497"/>
                </a:lnTo>
                <a:lnTo>
                  <a:pt x="225" y="2497"/>
                </a:lnTo>
                <a:lnTo>
                  <a:pt x="242" y="2482"/>
                </a:lnTo>
                <a:lnTo>
                  <a:pt x="248" y="2468"/>
                </a:lnTo>
                <a:lnTo>
                  <a:pt x="252" y="2454"/>
                </a:lnTo>
                <a:lnTo>
                  <a:pt x="239" y="2438"/>
                </a:lnTo>
                <a:lnTo>
                  <a:pt x="216" y="2436"/>
                </a:lnTo>
                <a:lnTo>
                  <a:pt x="199" y="2451"/>
                </a:lnTo>
                <a:lnTo>
                  <a:pt x="197" y="2467"/>
                </a:lnTo>
                <a:close/>
                <a:moveTo>
                  <a:pt x="393" y="1824"/>
                </a:moveTo>
                <a:lnTo>
                  <a:pt x="397" y="1833"/>
                </a:lnTo>
                <a:lnTo>
                  <a:pt x="412" y="1838"/>
                </a:lnTo>
                <a:lnTo>
                  <a:pt x="423" y="1834"/>
                </a:lnTo>
                <a:lnTo>
                  <a:pt x="427" y="1821"/>
                </a:lnTo>
                <a:lnTo>
                  <a:pt x="423" y="1812"/>
                </a:lnTo>
                <a:lnTo>
                  <a:pt x="419" y="1804"/>
                </a:lnTo>
                <a:lnTo>
                  <a:pt x="404" y="1798"/>
                </a:lnTo>
                <a:lnTo>
                  <a:pt x="393" y="1804"/>
                </a:lnTo>
                <a:lnTo>
                  <a:pt x="389" y="1817"/>
                </a:lnTo>
                <a:lnTo>
                  <a:pt x="393" y="1824"/>
                </a:lnTo>
                <a:close/>
                <a:moveTo>
                  <a:pt x="2661" y="27"/>
                </a:moveTo>
                <a:lnTo>
                  <a:pt x="2667" y="53"/>
                </a:lnTo>
                <a:lnTo>
                  <a:pt x="2678" y="200"/>
                </a:lnTo>
                <a:lnTo>
                  <a:pt x="2671" y="366"/>
                </a:lnTo>
                <a:lnTo>
                  <a:pt x="2652" y="488"/>
                </a:lnTo>
                <a:lnTo>
                  <a:pt x="2621" y="617"/>
                </a:lnTo>
                <a:lnTo>
                  <a:pt x="2572" y="746"/>
                </a:lnTo>
                <a:lnTo>
                  <a:pt x="2539" y="810"/>
                </a:lnTo>
                <a:lnTo>
                  <a:pt x="2503" y="870"/>
                </a:lnTo>
                <a:lnTo>
                  <a:pt x="2428" y="985"/>
                </a:lnTo>
                <a:lnTo>
                  <a:pt x="2313" y="1141"/>
                </a:lnTo>
                <a:lnTo>
                  <a:pt x="2180" y="1318"/>
                </a:lnTo>
                <a:lnTo>
                  <a:pt x="2115" y="1429"/>
                </a:lnTo>
                <a:lnTo>
                  <a:pt x="2094" y="1495"/>
                </a:lnTo>
                <a:lnTo>
                  <a:pt x="2092" y="1526"/>
                </a:lnTo>
                <a:lnTo>
                  <a:pt x="2092" y="1555"/>
                </a:lnTo>
                <a:lnTo>
                  <a:pt x="2082" y="1612"/>
                </a:lnTo>
                <a:lnTo>
                  <a:pt x="2049" y="1696"/>
                </a:lnTo>
                <a:lnTo>
                  <a:pt x="1950" y="1854"/>
                </a:lnTo>
                <a:lnTo>
                  <a:pt x="1885" y="1954"/>
                </a:lnTo>
                <a:lnTo>
                  <a:pt x="1872" y="1977"/>
                </a:lnTo>
                <a:lnTo>
                  <a:pt x="1859" y="2020"/>
                </a:lnTo>
                <a:lnTo>
                  <a:pt x="1858" y="2056"/>
                </a:lnTo>
                <a:lnTo>
                  <a:pt x="1866" y="2085"/>
                </a:lnTo>
                <a:lnTo>
                  <a:pt x="1882" y="2108"/>
                </a:lnTo>
                <a:lnTo>
                  <a:pt x="1902" y="2122"/>
                </a:lnTo>
                <a:lnTo>
                  <a:pt x="1927" y="2129"/>
                </a:lnTo>
                <a:lnTo>
                  <a:pt x="1951" y="2129"/>
                </a:lnTo>
                <a:lnTo>
                  <a:pt x="1964" y="2127"/>
                </a:lnTo>
                <a:lnTo>
                  <a:pt x="1976" y="2124"/>
                </a:lnTo>
                <a:lnTo>
                  <a:pt x="1996" y="2127"/>
                </a:lnTo>
                <a:lnTo>
                  <a:pt x="2012" y="2138"/>
                </a:lnTo>
                <a:lnTo>
                  <a:pt x="2023" y="2160"/>
                </a:lnTo>
                <a:lnTo>
                  <a:pt x="2029" y="2187"/>
                </a:lnTo>
                <a:lnTo>
                  <a:pt x="2026" y="2222"/>
                </a:lnTo>
                <a:lnTo>
                  <a:pt x="2015" y="2262"/>
                </a:lnTo>
                <a:lnTo>
                  <a:pt x="1992" y="2308"/>
                </a:lnTo>
                <a:lnTo>
                  <a:pt x="1977" y="2333"/>
                </a:lnTo>
                <a:lnTo>
                  <a:pt x="1936" y="2390"/>
                </a:lnTo>
                <a:lnTo>
                  <a:pt x="1854" y="2534"/>
                </a:lnTo>
                <a:lnTo>
                  <a:pt x="1803" y="2655"/>
                </a:lnTo>
                <a:lnTo>
                  <a:pt x="1777" y="2759"/>
                </a:lnTo>
                <a:lnTo>
                  <a:pt x="1766" y="2834"/>
                </a:lnTo>
                <a:lnTo>
                  <a:pt x="1761" y="2913"/>
                </a:lnTo>
                <a:lnTo>
                  <a:pt x="1766" y="2997"/>
                </a:lnTo>
                <a:lnTo>
                  <a:pt x="1779" y="3083"/>
                </a:lnTo>
                <a:lnTo>
                  <a:pt x="1805" y="3172"/>
                </a:lnTo>
                <a:lnTo>
                  <a:pt x="1842" y="3266"/>
                </a:lnTo>
                <a:lnTo>
                  <a:pt x="1892" y="3361"/>
                </a:lnTo>
                <a:lnTo>
                  <a:pt x="1924" y="3410"/>
                </a:lnTo>
                <a:lnTo>
                  <a:pt x="2032" y="3570"/>
                </a:lnTo>
                <a:lnTo>
                  <a:pt x="2216" y="3824"/>
                </a:lnTo>
                <a:lnTo>
                  <a:pt x="2366" y="4010"/>
                </a:lnTo>
                <a:lnTo>
                  <a:pt x="2484" y="4138"/>
                </a:lnTo>
                <a:lnTo>
                  <a:pt x="2573" y="4220"/>
                </a:lnTo>
                <a:lnTo>
                  <a:pt x="2638" y="4265"/>
                </a:lnTo>
                <a:lnTo>
                  <a:pt x="2681" y="4283"/>
                </a:lnTo>
                <a:lnTo>
                  <a:pt x="2707" y="4285"/>
                </a:lnTo>
                <a:lnTo>
                  <a:pt x="2713" y="4283"/>
                </a:lnTo>
                <a:lnTo>
                  <a:pt x="2721" y="4279"/>
                </a:lnTo>
                <a:lnTo>
                  <a:pt x="2730" y="4263"/>
                </a:lnTo>
                <a:lnTo>
                  <a:pt x="2734" y="4244"/>
                </a:lnTo>
                <a:lnTo>
                  <a:pt x="2744" y="4229"/>
                </a:lnTo>
                <a:lnTo>
                  <a:pt x="2754" y="4226"/>
                </a:lnTo>
                <a:lnTo>
                  <a:pt x="2760" y="4226"/>
                </a:lnTo>
                <a:lnTo>
                  <a:pt x="2769" y="4231"/>
                </a:lnTo>
                <a:lnTo>
                  <a:pt x="2776" y="4249"/>
                </a:lnTo>
                <a:lnTo>
                  <a:pt x="2782" y="4286"/>
                </a:lnTo>
                <a:lnTo>
                  <a:pt x="2793" y="4328"/>
                </a:lnTo>
                <a:lnTo>
                  <a:pt x="2808" y="4348"/>
                </a:lnTo>
                <a:lnTo>
                  <a:pt x="2823" y="4365"/>
                </a:lnTo>
                <a:lnTo>
                  <a:pt x="2868" y="4401"/>
                </a:lnTo>
                <a:lnTo>
                  <a:pt x="2957" y="4456"/>
                </a:lnTo>
                <a:lnTo>
                  <a:pt x="3108" y="4524"/>
                </a:lnTo>
                <a:lnTo>
                  <a:pt x="3281" y="4586"/>
                </a:lnTo>
                <a:lnTo>
                  <a:pt x="3543" y="4665"/>
                </a:lnTo>
                <a:lnTo>
                  <a:pt x="3806" y="4733"/>
                </a:lnTo>
                <a:lnTo>
                  <a:pt x="3851" y="4741"/>
                </a:lnTo>
                <a:lnTo>
                  <a:pt x="3870" y="4747"/>
                </a:lnTo>
                <a:lnTo>
                  <a:pt x="3883" y="4765"/>
                </a:lnTo>
                <a:lnTo>
                  <a:pt x="3880" y="4776"/>
                </a:lnTo>
                <a:lnTo>
                  <a:pt x="3867" y="4785"/>
                </a:lnTo>
                <a:lnTo>
                  <a:pt x="3838" y="4788"/>
                </a:lnTo>
                <a:lnTo>
                  <a:pt x="3793" y="4783"/>
                </a:lnTo>
                <a:lnTo>
                  <a:pt x="3731" y="4767"/>
                </a:lnTo>
                <a:lnTo>
                  <a:pt x="3691" y="4753"/>
                </a:lnTo>
                <a:lnTo>
                  <a:pt x="3652" y="4741"/>
                </a:lnTo>
                <a:lnTo>
                  <a:pt x="3593" y="4739"/>
                </a:lnTo>
                <a:lnTo>
                  <a:pt x="3553" y="4757"/>
                </a:lnTo>
                <a:lnTo>
                  <a:pt x="3521" y="4790"/>
                </a:lnTo>
                <a:lnTo>
                  <a:pt x="3493" y="4831"/>
                </a:lnTo>
                <a:lnTo>
                  <a:pt x="3457" y="4873"/>
                </a:lnTo>
                <a:lnTo>
                  <a:pt x="3406" y="4907"/>
                </a:lnTo>
                <a:lnTo>
                  <a:pt x="3334" y="4932"/>
                </a:lnTo>
                <a:lnTo>
                  <a:pt x="3285" y="4936"/>
                </a:lnTo>
                <a:lnTo>
                  <a:pt x="3234" y="4937"/>
                </a:lnTo>
                <a:lnTo>
                  <a:pt x="3123" y="4930"/>
                </a:lnTo>
                <a:lnTo>
                  <a:pt x="3006" y="4913"/>
                </a:lnTo>
                <a:lnTo>
                  <a:pt x="2890" y="4887"/>
                </a:lnTo>
                <a:lnTo>
                  <a:pt x="2777" y="4852"/>
                </a:lnTo>
                <a:lnTo>
                  <a:pt x="2675" y="4812"/>
                </a:lnTo>
                <a:lnTo>
                  <a:pt x="2586" y="4766"/>
                </a:lnTo>
                <a:lnTo>
                  <a:pt x="2517" y="4716"/>
                </a:lnTo>
                <a:lnTo>
                  <a:pt x="2492" y="4688"/>
                </a:lnTo>
                <a:lnTo>
                  <a:pt x="2469" y="4664"/>
                </a:lnTo>
                <a:lnTo>
                  <a:pt x="2429" y="4635"/>
                </a:lnTo>
                <a:lnTo>
                  <a:pt x="2393" y="4628"/>
                </a:lnTo>
                <a:lnTo>
                  <a:pt x="2366" y="4635"/>
                </a:lnTo>
                <a:lnTo>
                  <a:pt x="2349" y="4656"/>
                </a:lnTo>
                <a:lnTo>
                  <a:pt x="2344" y="4684"/>
                </a:lnTo>
                <a:lnTo>
                  <a:pt x="2351" y="4716"/>
                </a:lnTo>
                <a:lnTo>
                  <a:pt x="2376" y="4746"/>
                </a:lnTo>
                <a:lnTo>
                  <a:pt x="2396" y="4760"/>
                </a:lnTo>
                <a:lnTo>
                  <a:pt x="2416" y="4773"/>
                </a:lnTo>
                <a:lnTo>
                  <a:pt x="2444" y="4798"/>
                </a:lnTo>
                <a:lnTo>
                  <a:pt x="2459" y="4822"/>
                </a:lnTo>
                <a:lnTo>
                  <a:pt x="2462" y="4845"/>
                </a:lnTo>
                <a:lnTo>
                  <a:pt x="2452" y="4867"/>
                </a:lnTo>
                <a:lnTo>
                  <a:pt x="2429" y="4887"/>
                </a:lnTo>
                <a:lnTo>
                  <a:pt x="2373" y="4911"/>
                </a:lnTo>
                <a:lnTo>
                  <a:pt x="2318" y="4923"/>
                </a:lnTo>
                <a:lnTo>
                  <a:pt x="2291" y="4930"/>
                </a:lnTo>
                <a:lnTo>
                  <a:pt x="2259" y="4952"/>
                </a:lnTo>
                <a:lnTo>
                  <a:pt x="2252" y="4982"/>
                </a:lnTo>
                <a:lnTo>
                  <a:pt x="2262" y="5018"/>
                </a:lnTo>
                <a:lnTo>
                  <a:pt x="2303" y="5077"/>
                </a:lnTo>
                <a:lnTo>
                  <a:pt x="2382" y="5151"/>
                </a:lnTo>
                <a:lnTo>
                  <a:pt x="2419" y="5178"/>
                </a:lnTo>
                <a:lnTo>
                  <a:pt x="2433" y="5188"/>
                </a:lnTo>
                <a:lnTo>
                  <a:pt x="2449" y="5210"/>
                </a:lnTo>
                <a:lnTo>
                  <a:pt x="2451" y="5230"/>
                </a:lnTo>
                <a:lnTo>
                  <a:pt x="2441" y="5246"/>
                </a:lnTo>
                <a:lnTo>
                  <a:pt x="2423" y="5257"/>
                </a:lnTo>
                <a:lnTo>
                  <a:pt x="2402" y="5260"/>
                </a:lnTo>
                <a:lnTo>
                  <a:pt x="2380" y="5254"/>
                </a:lnTo>
                <a:lnTo>
                  <a:pt x="2360" y="5239"/>
                </a:lnTo>
                <a:lnTo>
                  <a:pt x="2353" y="5226"/>
                </a:lnTo>
                <a:lnTo>
                  <a:pt x="2337" y="5195"/>
                </a:lnTo>
                <a:lnTo>
                  <a:pt x="2281" y="5122"/>
                </a:lnTo>
                <a:lnTo>
                  <a:pt x="2229" y="5073"/>
                </a:lnTo>
                <a:lnTo>
                  <a:pt x="2195" y="5050"/>
                </a:lnTo>
                <a:lnTo>
                  <a:pt x="2163" y="5038"/>
                </a:lnTo>
                <a:lnTo>
                  <a:pt x="2134" y="5041"/>
                </a:lnTo>
                <a:lnTo>
                  <a:pt x="2123" y="5051"/>
                </a:lnTo>
                <a:lnTo>
                  <a:pt x="2113" y="5061"/>
                </a:lnTo>
                <a:lnTo>
                  <a:pt x="2085" y="5063"/>
                </a:lnTo>
                <a:lnTo>
                  <a:pt x="2031" y="5038"/>
                </a:lnTo>
                <a:lnTo>
                  <a:pt x="1923" y="4973"/>
                </a:lnTo>
                <a:lnTo>
                  <a:pt x="1805" y="4920"/>
                </a:lnTo>
                <a:lnTo>
                  <a:pt x="1708" y="4890"/>
                </a:lnTo>
                <a:lnTo>
                  <a:pt x="1652" y="4880"/>
                </a:lnTo>
                <a:lnTo>
                  <a:pt x="1426" y="4839"/>
                </a:lnTo>
                <a:lnTo>
                  <a:pt x="1133" y="4779"/>
                </a:lnTo>
                <a:lnTo>
                  <a:pt x="980" y="4740"/>
                </a:lnTo>
                <a:lnTo>
                  <a:pt x="924" y="4723"/>
                </a:lnTo>
                <a:lnTo>
                  <a:pt x="872" y="4708"/>
                </a:lnTo>
                <a:lnTo>
                  <a:pt x="774" y="4700"/>
                </a:lnTo>
                <a:lnTo>
                  <a:pt x="684" y="4691"/>
                </a:lnTo>
                <a:lnTo>
                  <a:pt x="623" y="4672"/>
                </a:lnTo>
                <a:lnTo>
                  <a:pt x="586" y="4649"/>
                </a:lnTo>
                <a:lnTo>
                  <a:pt x="568" y="4633"/>
                </a:lnTo>
                <a:lnTo>
                  <a:pt x="553" y="4615"/>
                </a:lnTo>
                <a:lnTo>
                  <a:pt x="530" y="4580"/>
                </a:lnTo>
                <a:lnTo>
                  <a:pt x="517" y="4550"/>
                </a:lnTo>
                <a:lnTo>
                  <a:pt x="514" y="4522"/>
                </a:lnTo>
                <a:lnTo>
                  <a:pt x="518" y="4504"/>
                </a:lnTo>
                <a:lnTo>
                  <a:pt x="532" y="4494"/>
                </a:lnTo>
                <a:lnTo>
                  <a:pt x="553" y="4494"/>
                </a:lnTo>
                <a:lnTo>
                  <a:pt x="580" y="4508"/>
                </a:lnTo>
                <a:lnTo>
                  <a:pt x="596" y="4521"/>
                </a:lnTo>
                <a:lnTo>
                  <a:pt x="613" y="4537"/>
                </a:lnTo>
                <a:lnTo>
                  <a:pt x="665" y="4571"/>
                </a:lnTo>
                <a:lnTo>
                  <a:pt x="773" y="4628"/>
                </a:lnTo>
                <a:lnTo>
                  <a:pt x="973" y="4705"/>
                </a:lnTo>
                <a:lnTo>
                  <a:pt x="1156" y="4757"/>
                </a:lnTo>
                <a:lnTo>
                  <a:pt x="1289" y="4786"/>
                </a:lnTo>
                <a:lnTo>
                  <a:pt x="1360" y="4799"/>
                </a:lnTo>
                <a:lnTo>
                  <a:pt x="1430" y="4809"/>
                </a:lnTo>
                <a:lnTo>
                  <a:pt x="1557" y="4815"/>
                </a:lnTo>
                <a:lnTo>
                  <a:pt x="1664" y="4808"/>
                </a:lnTo>
                <a:lnTo>
                  <a:pt x="1750" y="4789"/>
                </a:lnTo>
                <a:lnTo>
                  <a:pt x="1812" y="4762"/>
                </a:lnTo>
                <a:lnTo>
                  <a:pt x="1839" y="4737"/>
                </a:lnTo>
                <a:lnTo>
                  <a:pt x="1849" y="4720"/>
                </a:lnTo>
                <a:lnTo>
                  <a:pt x="1852" y="4701"/>
                </a:lnTo>
                <a:lnTo>
                  <a:pt x="1846" y="4682"/>
                </a:lnTo>
                <a:lnTo>
                  <a:pt x="1823" y="4655"/>
                </a:lnTo>
                <a:lnTo>
                  <a:pt x="1795" y="4636"/>
                </a:lnTo>
                <a:lnTo>
                  <a:pt x="1721" y="4597"/>
                </a:lnTo>
                <a:lnTo>
                  <a:pt x="1511" y="4499"/>
                </a:lnTo>
                <a:lnTo>
                  <a:pt x="1338" y="4432"/>
                </a:lnTo>
                <a:lnTo>
                  <a:pt x="1232" y="4399"/>
                </a:lnTo>
                <a:lnTo>
                  <a:pt x="1143" y="4378"/>
                </a:lnTo>
                <a:lnTo>
                  <a:pt x="1091" y="4377"/>
                </a:lnTo>
                <a:lnTo>
                  <a:pt x="1065" y="4383"/>
                </a:lnTo>
                <a:lnTo>
                  <a:pt x="1056" y="4388"/>
                </a:lnTo>
                <a:lnTo>
                  <a:pt x="1039" y="4399"/>
                </a:lnTo>
                <a:lnTo>
                  <a:pt x="994" y="4404"/>
                </a:lnTo>
                <a:lnTo>
                  <a:pt x="941" y="4394"/>
                </a:lnTo>
                <a:lnTo>
                  <a:pt x="882" y="4368"/>
                </a:lnTo>
                <a:lnTo>
                  <a:pt x="783" y="4309"/>
                </a:lnTo>
                <a:lnTo>
                  <a:pt x="643" y="4194"/>
                </a:lnTo>
                <a:lnTo>
                  <a:pt x="577" y="4125"/>
                </a:lnTo>
                <a:lnTo>
                  <a:pt x="545" y="4092"/>
                </a:lnTo>
                <a:lnTo>
                  <a:pt x="502" y="4035"/>
                </a:lnTo>
                <a:lnTo>
                  <a:pt x="479" y="3989"/>
                </a:lnTo>
                <a:lnTo>
                  <a:pt x="469" y="3952"/>
                </a:lnTo>
                <a:lnTo>
                  <a:pt x="473" y="3909"/>
                </a:lnTo>
                <a:lnTo>
                  <a:pt x="494" y="3860"/>
                </a:lnTo>
                <a:lnTo>
                  <a:pt x="498" y="3835"/>
                </a:lnTo>
                <a:lnTo>
                  <a:pt x="498" y="3821"/>
                </a:lnTo>
                <a:lnTo>
                  <a:pt x="488" y="3793"/>
                </a:lnTo>
                <a:lnTo>
                  <a:pt x="458" y="3747"/>
                </a:lnTo>
                <a:lnTo>
                  <a:pt x="404" y="3687"/>
                </a:lnTo>
                <a:lnTo>
                  <a:pt x="358" y="3629"/>
                </a:lnTo>
                <a:lnTo>
                  <a:pt x="348" y="3603"/>
                </a:lnTo>
                <a:lnTo>
                  <a:pt x="345" y="3590"/>
                </a:lnTo>
                <a:lnTo>
                  <a:pt x="348" y="3570"/>
                </a:lnTo>
                <a:lnTo>
                  <a:pt x="364" y="3550"/>
                </a:lnTo>
                <a:lnTo>
                  <a:pt x="396" y="3541"/>
                </a:lnTo>
                <a:lnTo>
                  <a:pt x="414" y="3549"/>
                </a:lnTo>
                <a:lnTo>
                  <a:pt x="419" y="3561"/>
                </a:lnTo>
                <a:lnTo>
                  <a:pt x="417" y="3570"/>
                </a:lnTo>
                <a:lnTo>
                  <a:pt x="414" y="3589"/>
                </a:lnTo>
                <a:lnTo>
                  <a:pt x="419" y="3639"/>
                </a:lnTo>
                <a:lnTo>
                  <a:pt x="440" y="3683"/>
                </a:lnTo>
                <a:lnTo>
                  <a:pt x="466" y="3711"/>
                </a:lnTo>
                <a:lnTo>
                  <a:pt x="504" y="3739"/>
                </a:lnTo>
                <a:lnTo>
                  <a:pt x="556" y="3765"/>
                </a:lnTo>
                <a:lnTo>
                  <a:pt x="589" y="3776"/>
                </a:lnTo>
                <a:lnTo>
                  <a:pt x="653" y="3799"/>
                </a:lnTo>
                <a:lnTo>
                  <a:pt x="748" y="3845"/>
                </a:lnTo>
                <a:lnTo>
                  <a:pt x="807" y="3887"/>
                </a:lnTo>
                <a:lnTo>
                  <a:pt x="833" y="3922"/>
                </a:lnTo>
                <a:lnTo>
                  <a:pt x="832" y="3933"/>
                </a:lnTo>
                <a:lnTo>
                  <a:pt x="827" y="3942"/>
                </a:lnTo>
                <a:lnTo>
                  <a:pt x="797" y="3949"/>
                </a:lnTo>
                <a:lnTo>
                  <a:pt x="773" y="3956"/>
                </a:lnTo>
                <a:lnTo>
                  <a:pt x="760" y="3965"/>
                </a:lnTo>
                <a:lnTo>
                  <a:pt x="756" y="3979"/>
                </a:lnTo>
                <a:lnTo>
                  <a:pt x="760" y="4002"/>
                </a:lnTo>
                <a:lnTo>
                  <a:pt x="767" y="4017"/>
                </a:lnTo>
                <a:lnTo>
                  <a:pt x="779" y="4034"/>
                </a:lnTo>
                <a:lnTo>
                  <a:pt x="817" y="4079"/>
                </a:lnTo>
                <a:lnTo>
                  <a:pt x="878" y="4132"/>
                </a:lnTo>
                <a:lnTo>
                  <a:pt x="957" y="4191"/>
                </a:lnTo>
                <a:lnTo>
                  <a:pt x="1055" y="4254"/>
                </a:lnTo>
                <a:lnTo>
                  <a:pt x="1170" y="4318"/>
                </a:lnTo>
                <a:lnTo>
                  <a:pt x="1301" y="4380"/>
                </a:lnTo>
                <a:lnTo>
                  <a:pt x="1448" y="4436"/>
                </a:lnTo>
                <a:lnTo>
                  <a:pt x="1527" y="4462"/>
                </a:lnTo>
                <a:lnTo>
                  <a:pt x="1577" y="4475"/>
                </a:lnTo>
                <a:lnTo>
                  <a:pt x="1656" y="4481"/>
                </a:lnTo>
                <a:lnTo>
                  <a:pt x="1694" y="4472"/>
                </a:lnTo>
                <a:lnTo>
                  <a:pt x="1705" y="4462"/>
                </a:lnTo>
                <a:lnTo>
                  <a:pt x="1705" y="4449"/>
                </a:lnTo>
                <a:lnTo>
                  <a:pt x="1691" y="4435"/>
                </a:lnTo>
                <a:lnTo>
                  <a:pt x="1678" y="4427"/>
                </a:lnTo>
                <a:lnTo>
                  <a:pt x="1563" y="4367"/>
                </a:lnTo>
                <a:lnTo>
                  <a:pt x="1284" y="4218"/>
                </a:lnTo>
                <a:lnTo>
                  <a:pt x="1120" y="4120"/>
                </a:lnTo>
                <a:lnTo>
                  <a:pt x="1065" y="4077"/>
                </a:lnTo>
                <a:lnTo>
                  <a:pt x="1043" y="4059"/>
                </a:lnTo>
                <a:lnTo>
                  <a:pt x="1017" y="4021"/>
                </a:lnTo>
                <a:lnTo>
                  <a:pt x="1009" y="3988"/>
                </a:lnTo>
                <a:lnTo>
                  <a:pt x="1009" y="3958"/>
                </a:lnTo>
                <a:lnTo>
                  <a:pt x="1020" y="3914"/>
                </a:lnTo>
                <a:lnTo>
                  <a:pt x="1029" y="3877"/>
                </a:lnTo>
                <a:lnTo>
                  <a:pt x="1023" y="3853"/>
                </a:lnTo>
                <a:lnTo>
                  <a:pt x="1016" y="3840"/>
                </a:lnTo>
                <a:lnTo>
                  <a:pt x="992" y="3811"/>
                </a:lnTo>
                <a:lnTo>
                  <a:pt x="907" y="3704"/>
                </a:lnTo>
                <a:lnTo>
                  <a:pt x="827" y="3586"/>
                </a:lnTo>
                <a:lnTo>
                  <a:pt x="774" y="3492"/>
                </a:lnTo>
                <a:lnTo>
                  <a:pt x="722" y="3386"/>
                </a:lnTo>
                <a:lnTo>
                  <a:pt x="678" y="3268"/>
                </a:lnTo>
                <a:lnTo>
                  <a:pt x="658" y="3204"/>
                </a:lnTo>
                <a:lnTo>
                  <a:pt x="642" y="3141"/>
                </a:lnTo>
                <a:lnTo>
                  <a:pt x="625" y="3028"/>
                </a:lnTo>
                <a:lnTo>
                  <a:pt x="623" y="2930"/>
                </a:lnTo>
                <a:lnTo>
                  <a:pt x="633" y="2841"/>
                </a:lnTo>
                <a:lnTo>
                  <a:pt x="662" y="2723"/>
                </a:lnTo>
                <a:lnTo>
                  <a:pt x="707" y="2579"/>
                </a:lnTo>
                <a:lnTo>
                  <a:pt x="721" y="2505"/>
                </a:lnTo>
                <a:lnTo>
                  <a:pt x="724" y="2469"/>
                </a:lnTo>
                <a:lnTo>
                  <a:pt x="718" y="2410"/>
                </a:lnTo>
                <a:lnTo>
                  <a:pt x="698" y="2364"/>
                </a:lnTo>
                <a:lnTo>
                  <a:pt x="666" y="2330"/>
                </a:lnTo>
                <a:lnTo>
                  <a:pt x="606" y="2288"/>
                </a:lnTo>
                <a:lnTo>
                  <a:pt x="512" y="2245"/>
                </a:lnTo>
                <a:lnTo>
                  <a:pt x="469" y="2219"/>
                </a:lnTo>
                <a:lnTo>
                  <a:pt x="450" y="2204"/>
                </a:lnTo>
                <a:lnTo>
                  <a:pt x="426" y="2178"/>
                </a:lnTo>
                <a:lnTo>
                  <a:pt x="414" y="2154"/>
                </a:lnTo>
                <a:lnTo>
                  <a:pt x="414" y="2129"/>
                </a:lnTo>
                <a:lnTo>
                  <a:pt x="422" y="2095"/>
                </a:lnTo>
                <a:lnTo>
                  <a:pt x="430" y="2062"/>
                </a:lnTo>
                <a:lnTo>
                  <a:pt x="429" y="2039"/>
                </a:lnTo>
                <a:lnTo>
                  <a:pt x="425" y="2027"/>
                </a:lnTo>
                <a:lnTo>
                  <a:pt x="416" y="2005"/>
                </a:lnTo>
                <a:lnTo>
                  <a:pt x="417" y="1969"/>
                </a:lnTo>
                <a:lnTo>
                  <a:pt x="430" y="1956"/>
                </a:lnTo>
                <a:lnTo>
                  <a:pt x="443" y="1955"/>
                </a:lnTo>
                <a:lnTo>
                  <a:pt x="471" y="1965"/>
                </a:lnTo>
                <a:lnTo>
                  <a:pt x="494" y="1987"/>
                </a:lnTo>
                <a:lnTo>
                  <a:pt x="514" y="2014"/>
                </a:lnTo>
                <a:lnTo>
                  <a:pt x="547" y="2079"/>
                </a:lnTo>
                <a:lnTo>
                  <a:pt x="579" y="2124"/>
                </a:lnTo>
                <a:lnTo>
                  <a:pt x="606" y="2147"/>
                </a:lnTo>
                <a:lnTo>
                  <a:pt x="645" y="2161"/>
                </a:lnTo>
                <a:lnTo>
                  <a:pt x="695" y="2163"/>
                </a:lnTo>
                <a:lnTo>
                  <a:pt x="727" y="2158"/>
                </a:lnTo>
                <a:lnTo>
                  <a:pt x="743" y="2154"/>
                </a:lnTo>
                <a:lnTo>
                  <a:pt x="771" y="2139"/>
                </a:lnTo>
                <a:lnTo>
                  <a:pt x="809" y="2105"/>
                </a:lnTo>
                <a:lnTo>
                  <a:pt x="846" y="2040"/>
                </a:lnTo>
                <a:lnTo>
                  <a:pt x="872" y="1958"/>
                </a:lnTo>
                <a:lnTo>
                  <a:pt x="886" y="1870"/>
                </a:lnTo>
                <a:lnTo>
                  <a:pt x="891" y="1782"/>
                </a:lnTo>
                <a:lnTo>
                  <a:pt x="889" y="1700"/>
                </a:lnTo>
                <a:lnTo>
                  <a:pt x="881" y="1635"/>
                </a:lnTo>
                <a:lnTo>
                  <a:pt x="875" y="1611"/>
                </a:lnTo>
                <a:lnTo>
                  <a:pt x="869" y="1591"/>
                </a:lnTo>
                <a:lnTo>
                  <a:pt x="868" y="1560"/>
                </a:lnTo>
                <a:lnTo>
                  <a:pt x="875" y="1537"/>
                </a:lnTo>
                <a:lnTo>
                  <a:pt x="894" y="1520"/>
                </a:lnTo>
                <a:lnTo>
                  <a:pt x="934" y="1494"/>
                </a:lnTo>
                <a:lnTo>
                  <a:pt x="1016" y="1441"/>
                </a:lnTo>
                <a:lnTo>
                  <a:pt x="1066" y="1395"/>
                </a:lnTo>
                <a:lnTo>
                  <a:pt x="1089" y="1367"/>
                </a:lnTo>
                <a:lnTo>
                  <a:pt x="1124" y="1310"/>
                </a:lnTo>
                <a:lnTo>
                  <a:pt x="1154" y="1216"/>
                </a:lnTo>
                <a:lnTo>
                  <a:pt x="1174" y="1092"/>
                </a:lnTo>
                <a:lnTo>
                  <a:pt x="1200" y="1019"/>
                </a:lnTo>
                <a:lnTo>
                  <a:pt x="1229" y="981"/>
                </a:lnTo>
                <a:lnTo>
                  <a:pt x="1251" y="968"/>
                </a:lnTo>
                <a:lnTo>
                  <a:pt x="1262" y="961"/>
                </a:lnTo>
                <a:lnTo>
                  <a:pt x="1287" y="938"/>
                </a:lnTo>
                <a:lnTo>
                  <a:pt x="1321" y="889"/>
                </a:lnTo>
                <a:lnTo>
                  <a:pt x="1360" y="804"/>
                </a:lnTo>
                <a:lnTo>
                  <a:pt x="1386" y="707"/>
                </a:lnTo>
                <a:lnTo>
                  <a:pt x="1392" y="658"/>
                </a:lnTo>
                <a:lnTo>
                  <a:pt x="1394" y="634"/>
                </a:lnTo>
                <a:lnTo>
                  <a:pt x="1406" y="596"/>
                </a:lnTo>
                <a:lnTo>
                  <a:pt x="1422" y="569"/>
                </a:lnTo>
                <a:lnTo>
                  <a:pt x="1441" y="552"/>
                </a:lnTo>
                <a:lnTo>
                  <a:pt x="1459" y="543"/>
                </a:lnTo>
                <a:lnTo>
                  <a:pt x="1476" y="543"/>
                </a:lnTo>
                <a:lnTo>
                  <a:pt x="1491" y="550"/>
                </a:lnTo>
                <a:lnTo>
                  <a:pt x="1501" y="565"/>
                </a:lnTo>
                <a:lnTo>
                  <a:pt x="1504" y="573"/>
                </a:lnTo>
                <a:lnTo>
                  <a:pt x="1504" y="591"/>
                </a:lnTo>
                <a:lnTo>
                  <a:pt x="1489" y="615"/>
                </a:lnTo>
                <a:lnTo>
                  <a:pt x="1469" y="632"/>
                </a:lnTo>
                <a:lnTo>
                  <a:pt x="1459" y="658"/>
                </a:lnTo>
                <a:lnTo>
                  <a:pt x="1462" y="677"/>
                </a:lnTo>
                <a:lnTo>
                  <a:pt x="1466" y="696"/>
                </a:lnTo>
                <a:lnTo>
                  <a:pt x="1459" y="726"/>
                </a:lnTo>
                <a:lnTo>
                  <a:pt x="1432" y="778"/>
                </a:lnTo>
                <a:lnTo>
                  <a:pt x="1387" y="880"/>
                </a:lnTo>
                <a:lnTo>
                  <a:pt x="1358" y="965"/>
                </a:lnTo>
                <a:lnTo>
                  <a:pt x="1344" y="1011"/>
                </a:lnTo>
                <a:lnTo>
                  <a:pt x="1331" y="1091"/>
                </a:lnTo>
                <a:lnTo>
                  <a:pt x="1330" y="1157"/>
                </a:lnTo>
                <a:lnTo>
                  <a:pt x="1340" y="1210"/>
                </a:lnTo>
                <a:lnTo>
                  <a:pt x="1358" y="1252"/>
                </a:lnTo>
                <a:lnTo>
                  <a:pt x="1383" y="1281"/>
                </a:lnTo>
                <a:lnTo>
                  <a:pt x="1409" y="1301"/>
                </a:lnTo>
                <a:lnTo>
                  <a:pt x="1433" y="1310"/>
                </a:lnTo>
                <a:lnTo>
                  <a:pt x="1445" y="1311"/>
                </a:lnTo>
                <a:lnTo>
                  <a:pt x="1455" y="1312"/>
                </a:lnTo>
                <a:lnTo>
                  <a:pt x="1469" y="1327"/>
                </a:lnTo>
                <a:lnTo>
                  <a:pt x="1479" y="1367"/>
                </a:lnTo>
                <a:lnTo>
                  <a:pt x="1482" y="1449"/>
                </a:lnTo>
                <a:lnTo>
                  <a:pt x="1492" y="1540"/>
                </a:lnTo>
                <a:lnTo>
                  <a:pt x="1505" y="1580"/>
                </a:lnTo>
                <a:lnTo>
                  <a:pt x="1514" y="1598"/>
                </a:lnTo>
                <a:lnTo>
                  <a:pt x="1537" y="1612"/>
                </a:lnTo>
                <a:lnTo>
                  <a:pt x="1563" y="1606"/>
                </a:lnTo>
                <a:lnTo>
                  <a:pt x="1592" y="1582"/>
                </a:lnTo>
                <a:lnTo>
                  <a:pt x="1620" y="1542"/>
                </a:lnTo>
                <a:lnTo>
                  <a:pt x="1648" y="1487"/>
                </a:lnTo>
                <a:lnTo>
                  <a:pt x="1671" y="1422"/>
                </a:lnTo>
                <a:lnTo>
                  <a:pt x="1688" y="1349"/>
                </a:lnTo>
                <a:lnTo>
                  <a:pt x="1694" y="1310"/>
                </a:lnTo>
                <a:lnTo>
                  <a:pt x="1704" y="1238"/>
                </a:lnTo>
                <a:lnTo>
                  <a:pt x="1734" y="1147"/>
                </a:lnTo>
                <a:lnTo>
                  <a:pt x="1770" y="1096"/>
                </a:lnTo>
                <a:lnTo>
                  <a:pt x="1807" y="1057"/>
                </a:lnTo>
                <a:lnTo>
                  <a:pt x="1826" y="1032"/>
                </a:lnTo>
                <a:lnTo>
                  <a:pt x="1841" y="1001"/>
                </a:lnTo>
                <a:lnTo>
                  <a:pt x="1858" y="925"/>
                </a:lnTo>
                <a:lnTo>
                  <a:pt x="1875" y="843"/>
                </a:lnTo>
                <a:lnTo>
                  <a:pt x="1900" y="791"/>
                </a:lnTo>
                <a:lnTo>
                  <a:pt x="1927" y="764"/>
                </a:lnTo>
                <a:lnTo>
                  <a:pt x="1944" y="753"/>
                </a:lnTo>
                <a:lnTo>
                  <a:pt x="1960" y="745"/>
                </a:lnTo>
                <a:lnTo>
                  <a:pt x="1986" y="745"/>
                </a:lnTo>
                <a:lnTo>
                  <a:pt x="2012" y="766"/>
                </a:lnTo>
                <a:lnTo>
                  <a:pt x="2039" y="801"/>
                </a:lnTo>
                <a:lnTo>
                  <a:pt x="2064" y="821"/>
                </a:lnTo>
                <a:lnTo>
                  <a:pt x="2100" y="834"/>
                </a:lnTo>
                <a:lnTo>
                  <a:pt x="2150" y="833"/>
                </a:lnTo>
                <a:lnTo>
                  <a:pt x="2185" y="826"/>
                </a:lnTo>
                <a:lnTo>
                  <a:pt x="2219" y="815"/>
                </a:lnTo>
                <a:lnTo>
                  <a:pt x="2275" y="788"/>
                </a:lnTo>
                <a:lnTo>
                  <a:pt x="2320" y="755"/>
                </a:lnTo>
                <a:lnTo>
                  <a:pt x="2353" y="719"/>
                </a:lnTo>
                <a:lnTo>
                  <a:pt x="2390" y="666"/>
                </a:lnTo>
                <a:lnTo>
                  <a:pt x="2422" y="614"/>
                </a:lnTo>
                <a:lnTo>
                  <a:pt x="2436" y="604"/>
                </a:lnTo>
                <a:lnTo>
                  <a:pt x="2451" y="599"/>
                </a:lnTo>
                <a:lnTo>
                  <a:pt x="2467" y="601"/>
                </a:lnTo>
                <a:lnTo>
                  <a:pt x="2482" y="619"/>
                </a:lnTo>
                <a:lnTo>
                  <a:pt x="2497" y="634"/>
                </a:lnTo>
                <a:lnTo>
                  <a:pt x="2501" y="637"/>
                </a:lnTo>
                <a:lnTo>
                  <a:pt x="2514" y="635"/>
                </a:lnTo>
                <a:lnTo>
                  <a:pt x="2540" y="617"/>
                </a:lnTo>
                <a:lnTo>
                  <a:pt x="2579" y="556"/>
                </a:lnTo>
                <a:lnTo>
                  <a:pt x="2610" y="452"/>
                </a:lnTo>
                <a:lnTo>
                  <a:pt x="2619" y="382"/>
                </a:lnTo>
                <a:lnTo>
                  <a:pt x="2625" y="311"/>
                </a:lnTo>
                <a:lnTo>
                  <a:pt x="2621" y="200"/>
                </a:lnTo>
                <a:lnTo>
                  <a:pt x="2599" y="88"/>
                </a:lnTo>
                <a:lnTo>
                  <a:pt x="2587" y="40"/>
                </a:lnTo>
                <a:lnTo>
                  <a:pt x="2587" y="22"/>
                </a:lnTo>
                <a:lnTo>
                  <a:pt x="2603" y="0"/>
                </a:lnTo>
                <a:lnTo>
                  <a:pt x="2629" y="0"/>
                </a:lnTo>
                <a:lnTo>
                  <a:pt x="2654" y="14"/>
                </a:lnTo>
                <a:lnTo>
                  <a:pt x="2661" y="27"/>
                </a:lnTo>
                <a:close/>
                <a:moveTo>
                  <a:pt x="2196" y="4548"/>
                </a:moveTo>
                <a:lnTo>
                  <a:pt x="2229" y="4589"/>
                </a:lnTo>
                <a:lnTo>
                  <a:pt x="2278" y="4629"/>
                </a:lnTo>
                <a:lnTo>
                  <a:pt x="2313" y="4633"/>
                </a:lnTo>
                <a:lnTo>
                  <a:pt x="2333" y="4625"/>
                </a:lnTo>
                <a:lnTo>
                  <a:pt x="2343" y="4619"/>
                </a:lnTo>
                <a:lnTo>
                  <a:pt x="2354" y="4603"/>
                </a:lnTo>
                <a:lnTo>
                  <a:pt x="2360" y="4583"/>
                </a:lnTo>
                <a:lnTo>
                  <a:pt x="2357" y="4561"/>
                </a:lnTo>
                <a:lnTo>
                  <a:pt x="2340" y="4527"/>
                </a:lnTo>
                <a:lnTo>
                  <a:pt x="2294" y="4486"/>
                </a:lnTo>
                <a:lnTo>
                  <a:pt x="2261" y="4472"/>
                </a:lnTo>
                <a:lnTo>
                  <a:pt x="2228" y="4463"/>
                </a:lnTo>
                <a:lnTo>
                  <a:pt x="2195" y="4465"/>
                </a:lnTo>
                <a:lnTo>
                  <a:pt x="2180" y="4472"/>
                </a:lnTo>
                <a:lnTo>
                  <a:pt x="2170" y="4491"/>
                </a:lnTo>
                <a:lnTo>
                  <a:pt x="2180" y="4528"/>
                </a:lnTo>
                <a:lnTo>
                  <a:pt x="2196" y="4548"/>
                </a:lnTo>
                <a:close/>
                <a:moveTo>
                  <a:pt x="981" y="2817"/>
                </a:moveTo>
                <a:lnTo>
                  <a:pt x="969" y="2817"/>
                </a:lnTo>
                <a:lnTo>
                  <a:pt x="950" y="2834"/>
                </a:lnTo>
                <a:lnTo>
                  <a:pt x="940" y="2866"/>
                </a:lnTo>
                <a:lnTo>
                  <a:pt x="937" y="2907"/>
                </a:lnTo>
                <a:lnTo>
                  <a:pt x="943" y="2951"/>
                </a:lnTo>
                <a:lnTo>
                  <a:pt x="954" y="2992"/>
                </a:lnTo>
                <a:lnTo>
                  <a:pt x="973" y="3023"/>
                </a:lnTo>
                <a:lnTo>
                  <a:pt x="999" y="3038"/>
                </a:lnTo>
                <a:lnTo>
                  <a:pt x="1015" y="3038"/>
                </a:lnTo>
                <a:lnTo>
                  <a:pt x="1029" y="3034"/>
                </a:lnTo>
                <a:lnTo>
                  <a:pt x="1051" y="3014"/>
                </a:lnTo>
                <a:lnTo>
                  <a:pt x="1059" y="2982"/>
                </a:lnTo>
                <a:lnTo>
                  <a:pt x="1059" y="2945"/>
                </a:lnTo>
                <a:lnTo>
                  <a:pt x="1052" y="2906"/>
                </a:lnTo>
                <a:lnTo>
                  <a:pt x="1038" y="2870"/>
                </a:lnTo>
                <a:lnTo>
                  <a:pt x="1017" y="2840"/>
                </a:lnTo>
                <a:lnTo>
                  <a:pt x="994" y="2820"/>
                </a:lnTo>
                <a:lnTo>
                  <a:pt x="981" y="2817"/>
                </a:lnTo>
                <a:close/>
                <a:moveTo>
                  <a:pt x="652" y="2903"/>
                </a:moveTo>
                <a:lnTo>
                  <a:pt x="650" y="2941"/>
                </a:lnTo>
                <a:lnTo>
                  <a:pt x="656" y="3018"/>
                </a:lnTo>
                <a:lnTo>
                  <a:pt x="669" y="3098"/>
                </a:lnTo>
                <a:lnTo>
                  <a:pt x="689" y="3172"/>
                </a:lnTo>
                <a:lnTo>
                  <a:pt x="714" y="3237"/>
                </a:lnTo>
                <a:lnTo>
                  <a:pt x="741" y="3291"/>
                </a:lnTo>
                <a:lnTo>
                  <a:pt x="774" y="3324"/>
                </a:lnTo>
                <a:lnTo>
                  <a:pt x="799" y="3334"/>
                </a:lnTo>
                <a:lnTo>
                  <a:pt x="817" y="3334"/>
                </a:lnTo>
                <a:lnTo>
                  <a:pt x="826" y="3330"/>
                </a:lnTo>
                <a:lnTo>
                  <a:pt x="859" y="3314"/>
                </a:lnTo>
                <a:lnTo>
                  <a:pt x="904" y="3278"/>
                </a:lnTo>
                <a:lnTo>
                  <a:pt x="930" y="3232"/>
                </a:lnTo>
                <a:lnTo>
                  <a:pt x="941" y="3168"/>
                </a:lnTo>
                <a:lnTo>
                  <a:pt x="944" y="3126"/>
                </a:lnTo>
                <a:lnTo>
                  <a:pt x="944" y="3092"/>
                </a:lnTo>
                <a:lnTo>
                  <a:pt x="934" y="3023"/>
                </a:lnTo>
                <a:lnTo>
                  <a:pt x="921" y="2955"/>
                </a:lnTo>
                <a:lnTo>
                  <a:pt x="914" y="2884"/>
                </a:lnTo>
                <a:lnTo>
                  <a:pt x="918" y="2848"/>
                </a:lnTo>
                <a:lnTo>
                  <a:pt x="922" y="2812"/>
                </a:lnTo>
                <a:lnTo>
                  <a:pt x="925" y="2729"/>
                </a:lnTo>
                <a:lnTo>
                  <a:pt x="917" y="2670"/>
                </a:lnTo>
                <a:lnTo>
                  <a:pt x="907" y="2637"/>
                </a:lnTo>
                <a:lnTo>
                  <a:pt x="891" y="2611"/>
                </a:lnTo>
                <a:lnTo>
                  <a:pt x="869" y="2598"/>
                </a:lnTo>
                <a:lnTo>
                  <a:pt x="855" y="2596"/>
                </a:lnTo>
                <a:lnTo>
                  <a:pt x="839" y="2596"/>
                </a:lnTo>
                <a:lnTo>
                  <a:pt x="807" y="2608"/>
                </a:lnTo>
                <a:lnTo>
                  <a:pt x="774" y="2628"/>
                </a:lnTo>
                <a:lnTo>
                  <a:pt x="741" y="2658"/>
                </a:lnTo>
                <a:lnTo>
                  <a:pt x="711" y="2697"/>
                </a:lnTo>
                <a:lnTo>
                  <a:pt x="685" y="2745"/>
                </a:lnTo>
                <a:lnTo>
                  <a:pt x="666" y="2802"/>
                </a:lnTo>
                <a:lnTo>
                  <a:pt x="653" y="2867"/>
                </a:lnTo>
                <a:lnTo>
                  <a:pt x="652" y="2903"/>
                </a:lnTo>
                <a:close/>
                <a:moveTo>
                  <a:pt x="1505" y="454"/>
                </a:moveTo>
                <a:lnTo>
                  <a:pt x="1494" y="461"/>
                </a:lnTo>
                <a:lnTo>
                  <a:pt x="1488" y="474"/>
                </a:lnTo>
                <a:lnTo>
                  <a:pt x="1497" y="477"/>
                </a:lnTo>
                <a:lnTo>
                  <a:pt x="1507" y="475"/>
                </a:lnTo>
                <a:lnTo>
                  <a:pt x="1517" y="473"/>
                </a:lnTo>
                <a:lnTo>
                  <a:pt x="1524" y="464"/>
                </a:lnTo>
                <a:lnTo>
                  <a:pt x="1520" y="455"/>
                </a:lnTo>
                <a:lnTo>
                  <a:pt x="1511" y="452"/>
                </a:lnTo>
                <a:lnTo>
                  <a:pt x="1505" y="454"/>
                </a:lnTo>
                <a:close/>
                <a:moveTo>
                  <a:pt x="1626" y="261"/>
                </a:moveTo>
                <a:lnTo>
                  <a:pt x="1638" y="252"/>
                </a:lnTo>
                <a:lnTo>
                  <a:pt x="1641" y="230"/>
                </a:lnTo>
                <a:lnTo>
                  <a:pt x="1626" y="216"/>
                </a:lnTo>
                <a:lnTo>
                  <a:pt x="1603" y="218"/>
                </a:lnTo>
                <a:lnTo>
                  <a:pt x="1592" y="229"/>
                </a:lnTo>
                <a:lnTo>
                  <a:pt x="1582" y="242"/>
                </a:lnTo>
                <a:lnTo>
                  <a:pt x="1579" y="262"/>
                </a:lnTo>
                <a:lnTo>
                  <a:pt x="1589" y="271"/>
                </a:lnTo>
                <a:lnTo>
                  <a:pt x="1612" y="268"/>
                </a:lnTo>
                <a:lnTo>
                  <a:pt x="1626" y="261"/>
                </a:lnTo>
                <a:close/>
                <a:moveTo>
                  <a:pt x="724" y="344"/>
                </a:moveTo>
                <a:lnTo>
                  <a:pt x="689" y="353"/>
                </a:lnTo>
                <a:lnTo>
                  <a:pt x="635" y="385"/>
                </a:lnTo>
                <a:lnTo>
                  <a:pt x="612" y="416"/>
                </a:lnTo>
                <a:lnTo>
                  <a:pt x="604" y="438"/>
                </a:lnTo>
                <a:lnTo>
                  <a:pt x="606" y="460"/>
                </a:lnTo>
                <a:lnTo>
                  <a:pt x="616" y="481"/>
                </a:lnTo>
                <a:lnTo>
                  <a:pt x="625" y="490"/>
                </a:lnTo>
                <a:lnTo>
                  <a:pt x="645" y="507"/>
                </a:lnTo>
                <a:lnTo>
                  <a:pt x="688" y="526"/>
                </a:lnTo>
                <a:lnTo>
                  <a:pt x="733" y="524"/>
                </a:lnTo>
                <a:lnTo>
                  <a:pt x="774" y="498"/>
                </a:lnTo>
                <a:lnTo>
                  <a:pt x="793" y="475"/>
                </a:lnTo>
                <a:lnTo>
                  <a:pt x="809" y="449"/>
                </a:lnTo>
                <a:lnTo>
                  <a:pt x="817" y="411"/>
                </a:lnTo>
                <a:lnTo>
                  <a:pt x="816" y="389"/>
                </a:lnTo>
                <a:lnTo>
                  <a:pt x="807" y="369"/>
                </a:lnTo>
                <a:lnTo>
                  <a:pt x="793" y="354"/>
                </a:lnTo>
                <a:lnTo>
                  <a:pt x="770" y="346"/>
                </a:lnTo>
                <a:lnTo>
                  <a:pt x="741" y="343"/>
                </a:lnTo>
                <a:lnTo>
                  <a:pt x="724" y="344"/>
                </a:lnTo>
                <a:close/>
                <a:moveTo>
                  <a:pt x="1383" y="104"/>
                </a:moveTo>
                <a:lnTo>
                  <a:pt x="1374" y="107"/>
                </a:lnTo>
                <a:lnTo>
                  <a:pt x="1364" y="117"/>
                </a:lnTo>
                <a:lnTo>
                  <a:pt x="1361" y="128"/>
                </a:lnTo>
                <a:lnTo>
                  <a:pt x="1373" y="134"/>
                </a:lnTo>
                <a:lnTo>
                  <a:pt x="1384" y="133"/>
                </a:lnTo>
                <a:lnTo>
                  <a:pt x="1396" y="130"/>
                </a:lnTo>
                <a:lnTo>
                  <a:pt x="1406" y="118"/>
                </a:lnTo>
                <a:lnTo>
                  <a:pt x="1402" y="108"/>
                </a:lnTo>
                <a:lnTo>
                  <a:pt x="1390" y="102"/>
                </a:lnTo>
                <a:lnTo>
                  <a:pt x="1383" y="104"/>
                </a:lnTo>
                <a:close/>
                <a:moveTo>
                  <a:pt x="1426" y="364"/>
                </a:moveTo>
                <a:lnTo>
                  <a:pt x="1436" y="370"/>
                </a:lnTo>
                <a:lnTo>
                  <a:pt x="1448" y="364"/>
                </a:lnTo>
                <a:lnTo>
                  <a:pt x="1451" y="354"/>
                </a:lnTo>
                <a:lnTo>
                  <a:pt x="1448" y="349"/>
                </a:lnTo>
                <a:lnTo>
                  <a:pt x="1445" y="344"/>
                </a:lnTo>
                <a:lnTo>
                  <a:pt x="1433" y="343"/>
                </a:lnTo>
                <a:lnTo>
                  <a:pt x="1425" y="350"/>
                </a:lnTo>
                <a:lnTo>
                  <a:pt x="1422" y="360"/>
                </a:lnTo>
                <a:lnTo>
                  <a:pt x="1426" y="364"/>
                </a:lnTo>
                <a:close/>
                <a:moveTo>
                  <a:pt x="2599" y="4976"/>
                </a:moveTo>
                <a:lnTo>
                  <a:pt x="2610" y="4982"/>
                </a:lnTo>
                <a:lnTo>
                  <a:pt x="2625" y="4979"/>
                </a:lnTo>
                <a:lnTo>
                  <a:pt x="2625" y="4971"/>
                </a:lnTo>
                <a:lnTo>
                  <a:pt x="2621" y="4963"/>
                </a:lnTo>
                <a:lnTo>
                  <a:pt x="2615" y="4956"/>
                </a:lnTo>
                <a:lnTo>
                  <a:pt x="2603" y="4955"/>
                </a:lnTo>
                <a:lnTo>
                  <a:pt x="2596" y="4962"/>
                </a:lnTo>
                <a:lnTo>
                  <a:pt x="2596" y="4972"/>
                </a:lnTo>
                <a:lnTo>
                  <a:pt x="2599" y="4976"/>
                </a:lnTo>
                <a:close/>
                <a:moveTo>
                  <a:pt x="1678" y="879"/>
                </a:moveTo>
                <a:lnTo>
                  <a:pt x="1672" y="885"/>
                </a:lnTo>
                <a:lnTo>
                  <a:pt x="1669" y="896"/>
                </a:lnTo>
                <a:lnTo>
                  <a:pt x="1681" y="905"/>
                </a:lnTo>
                <a:lnTo>
                  <a:pt x="1694" y="903"/>
                </a:lnTo>
                <a:lnTo>
                  <a:pt x="1701" y="899"/>
                </a:lnTo>
                <a:lnTo>
                  <a:pt x="1704" y="887"/>
                </a:lnTo>
                <a:lnTo>
                  <a:pt x="1698" y="877"/>
                </a:lnTo>
                <a:lnTo>
                  <a:pt x="1687" y="873"/>
                </a:lnTo>
                <a:lnTo>
                  <a:pt x="1678" y="879"/>
                </a:lnTo>
                <a:close/>
                <a:moveTo>
                  <a:pt x="2097" y="451"/>
                </a:moveTo>
                <a:lnTo>
                  <a:pt x="2087" y="460"/>
                </a:lnTo>
                <a:lnTo>
                  <a:pt x="2082" y="480"/>
                </a:lnTo>
                <a:lnTo>
                  <a:pt x="2092" y="497"/>
                </a:lnTo>
                <a:lnTo>
                  <a:pt x="2115" y="503"/>
                </a:lnTo>
                <a:lnTo>
                  <a:pt x="2131" y="497"/>
                </a:lnTo>
                <a:lnTo>
                  <a:pt x="2144" y="490"/>
                </a:lnTo>
                <a:lnTo>
                  <a:pt x="2149" y="470"/>
                </a:lnTo>
                <a:lnTo>
                  <a:pt x="2134" y="451"/>
                </a:lnTo>
                <a:lnTo>
                  <a:pt x="2110" y="445"/>
                </a:lnTo>
                <a:lnTo>
                  <a:pt x="2097" y="451"/>
                </a:lnTo>
                <a:close/>
                <a:moveTo>
                  <a:pt x="1672" y="586"/>
                </a:moveTo>
                <a:lnTo>
                  <a:pt x="1677" y="576"/>
                </a:lnTo>
                <a:lnTo>
                  <a:pt x="1671" y="563"/>
                </a:lnTo>
                <a:lnTo>
                  <a:pt x="1659" y="563"/>
                </a:lnTo>
                <a:lnTo>
                  <a:pt x="1646" y="566"/>
                </a:lnTo>
                <a:lnTo>
                  <a:pt x="1636" y="582"/>
                </a:lnTo>
                <a:lnTo>
                  <a:pt x="1641" y="589"/>
                </a:lnTo>
                <a:lnTo>
                  <a:pt x="1649" y="595"/>
                </a:lnTo>
                <a:lnTo>
                  <a:pt x="1665" y="594"/>
                </a:lnTo>
                <a:lnTo>
                  <a:pt x="1672" y="586"/>
                </a:lnTo>
                <a:close/>
                <a:moveTo>
                  <a:pt x="83" y="3087"/>
                </a:moveTo>
                <a:lnTo>
                  <a:pt x="68" y="3087"/>
                </a:lnTo>
                <a:lnTo>
                  <a:pt x="42" y="3095"/>
                </a:lnTo>
                <a:lnTo>
                  <a:pt x="22" y="3109"/>
                </a:lnTo>
                <a:lnTo>
                  <a:pt x="9" y="3128"/>
                </a:lnTo>
                <a:lnTo>
                  <a:pt x="0" y="3162"/>
                </a:lnTo>
                <a:lnTo>
                  <a:pt x="7" y="3216"/>
                </a:lnTo>
                <a:lnTo>
                  <a:pt x="20" y="3242"/>
                </a:lnTo>
                <a:lnTo>
                  <a:pt x="35" y="3265"/>
                </a:lnTo>
                <a:lnTo>
                  <a:pt x="62" y="3283"/>
                </a:lnTo>
                <a:lnTo>
                  <a:pt x="81" y="3288"/>
                </a:lnTo>
                <a:lnTo>
                  <a:pt x="111" y="3282"/>
                </a:lnTo>
                <a:lnTo>
                  <a:pt x="150" y="3252"/>
                </a:lnTo>
                <a:lnTo>
                  <a:pt x="170" y="3227"/>
                </a:lnTo>
                <a:lnTo>
                  <a:pt x="178" y="3214"/>
                </a:lnTo>
                <a:lnTo>
                  <a:pt x="189" y="3188"/>
                </a:lnTo>
                <a:lnTo>
                  <a:pt x="190" y="3162"/>
                </a:lnTo>
                <a:lnTo>
                  <a:pt x="184" y="3141"/>
                </a:lnTo>
                <a:lnTo>
                  <a:pt x="173" y="3121"/>
                </a:lnTo>
                <a:lnTo>
                  <a:pt x="154" y="3105"/>
                </a:lnTo>
                <a:lnTo>
                  <a:pt x="117" y="3089"/>
                </a:lnTo>
                <a:lnTo>
                  <a:pt x="83" y="308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Freeform 9">
            <a:extLst>
              <a:ext uri="{FF2B5EF4-FFF2-40B4-BE49-F238E27FC236}">
                <a16:creationId xmlns:a16="http://schemas.microsoft.com/office/drawing/2014/main" id="{EB4112F1-13BA-48A1-A9E4-19E5B1566E72}"/>
              </a:ext>
            </a:extLst>
          </p:cNvPr>
          <p:cNvSpPr>
            <a:spLocks noEditPoints="1"/>
          </p:cNvSpPr>
          <p:nvPr/>
        </p:nvSpPr>
        <p:spPr bwMode="auto">
          <a:xfrm>
            <a:off x="4539568" y="1420827"/>
            <a:ext cx="3726948" cy="2989155"/>
          </a:xfrm>
          <a:custGeom>
            <a:avLst/>
            <a:gdLst>
              <a:gd name="T0" fmla="*/ 3658 w 4507"/>
              <a:gd name="T1" fmla="*/ 2765 h 4589"/>
              <a:gd name="T2" fmla="*/ 2395 w 4507"/>
              <a:gd name="T3" fmla="*/ 3266 h 4589"/>
              <a:gd name="T4" fmla="*/ 2720 w 4507"/>
              <a:gd name="T5" fmla="*/ 2897 h 4589"/>
              <a:gd name="T6" fmla="*/ 2646 w 4507"/>
              <a:gd name="T7" fmla="*/ 2690 h 4589"/>
              <a:gd name="T8" fmla="*/ 3048 w 4507"/>
              <a:gd name="T9" fmla="*/ 4031 h 4589"/>
              <a:gd name="T10" fmla="*/ 2151 w 4507"/>
              <a:gd name="T11" fmla="*/ 3540 h 4589"/>
              <a:gd name="T12" fmla="*/ 1790 w 4507"/>
              <a:gd name="T13" fmla="*/ 3305 h 4589"/>
              <a:gd name="T14" fmla="*/ 2280 w 4507"/>
              <a:gd name="T15" fmla="*/ 3092 h 4589"/>
              <a:gd name="T16" fmla="*/ 2300 w 4507"/>
              <a:gd name="T17" fmla="*/ 2729 h 4589"/>
              <a:gd name="T18" fmla="*/ 2104 w 4507"/>
              <a:gd name="T19" fmla="*/ 2387 h 4589"/>
              <a:gd name="T20" fmla="*/ 2608 w 4507"/>
              <a:gd name="T21" fmla="*/ 2157 h 4589"/>
              <a:gd name="T22" fmla="*/ 3070 w 4507"/>
              <a:gd name="T23" fmla="*/ 2609 h 4589"/>
              <a:gd name="T24" fmla="*/ 3340 w 4507"/>
              <a:gd name="T25" fmla="*/ 2622 h 4589"/>
              <a:gd name="T26" fmla="*/ 3667 w 4507"/>
              <a:gd name="T27" fmla="*/ 2502 h 4589"/>
              <a:gd name="T28" fmla="*/ 3602 w 4507"/>
              <a:gd name="T29" fmla="*/ 2724 h 4589"/>
              <a:gd name="T30" fmla="*/ 3652 w 4507"/>
              <a:gd name="T31" fmla="*/ 3028 h 4589"/>
              <a:gd name="T32" fmla="*/ 4039 w 4507"/>
              <a:gd name="T33" fmla="*/ 3224 h 4589"/>
              <a:gd name="T34" fmla="*/ 3593 w 4507"/>
              <a:gd name="T35" fmla="*/ 3429 h 4589"/>
              <a:gd name="T36" fmla="*/ 2566 w 4507"/>
              <a:gd name="T37" fmla="*/ 3049 h 4589"/>
              <a:gd name="T38" fmla="*/ 2504 w 4507"/>
              <a:gd name="T39" fmla="*/ 3112 h 4589"/>
              <a:gd name="T40" fmla="*/ 3904 w 4507"/>
              <a:gd name="T41" fmla="*/ 2515 h 4589"/>
              <a:gd name="T42" fmla="*/ 4155 w 4507"/>
              <a:gd name="T43" fmla="*/ 2906 h 4589"/>
              <a:gd name="T44" fmla="*/ 4134 w 4507"/>
              <a:gd name="T45" fmla="*/ 3028 h 4589"/>
              <a:gd name="T46" fmla="*/ 4093 w 4507"/>
              <a:gd name="T47" fmla="*/ 2925 h 4589"/>
              <a:gd name="T48" fmla="*/ 2995 w 4507"/>
              <a:gd name="T49" fmla="*/ 2168 h 4589"/>
              <a:gd name="T50" fmla="*/ 3796 w 4507"/>
              <a:gd name="T51" fmla="*/ 1762 h 4589"/>
              <a:gd name="T52" fmla="*/ 3131 w 4507"/>
              <a:gd name="T53" fmla="*/ 1432 h 4589"/>
              <a:gd name="T54" fmla="*/ 3648 w 4507"/>
              <a:gd name="T55" fmla="*/ 801 h 4589"/>
              <a:gd name="T56" fmla="*/ 2865 w 4507"/>
              <a:gd name="T57" fmla="*/ 4103 h 4589"/>
              <a:gd name="T58" fmla="*/ 2516 w 4507"/>
              <a:gd name="T59" fmla="*/ 4145 h 4589"/>
              <a:gd name="T60" fmla="*/ 2078 w 4507"/>
              <a:gd name="T61" fmla="*/ 3829 h 4589"/>
              <a:gd name="T62" fmla="*/ 1727 w 4507"/>
              <a:gd name="T63" fmla="*/ 2874 h 4589"/>
              <a:gd name="T64" fmla="*/ 3137 w 4507"/>
              <a:gd name="T65" fmla="*/ 2559 h 4589"/>
              <a:gd name="T66" fmla="*/ 1135 w 4507"/>
              <a:gd name="T67" fmla="*/ 3903 h 4589"/>
              <a:gd name="T68" fmla="*/ 1395 w 4507"/>
              <a:gd name="T69" fmla="*/ 3769 h 4589"/>
              <a:gd name="T70" fmla="*/ 604 w 4507"/>
              <a:gd name="T71" fmla="*/ 3034 h 4589"/>
              <a:gd name="T72" fmla="*/ 1222 w 4507"/>
              <a:gd name="T73" fmla="*/ 3711 h 4589"/>
              <a:gd name="T74" fmla="*/ 1110 w 4507"/>
              <a:gd name="T75" fmla="*/ 2757 h 4589"/>
              <a:gd name="T76" fmla="*/ 1413 w 4507"/>
              <a:gd name="T77" fmla="*/ 3011 h 4589"/>
              <a:gd name="T78" fmla="*/ 1253 w 4507"/>
              <a:gd name="T79" fmla="*/ 2507 h 4589"/>
              <a:gd name="T80" fmla="*/ 1497 w 4507"/>
              <a:gd name="T81" fmla="*/ 2227 h 4589"/>
              <a:gd name="T82" fmla="*/ 1010 w 4507"/>
              <a:gd name="T83" fmla="*/ 2670 h 4589"/>
              <a:gd name="T84" fmla="*/ 1173 w 4507"/>
              <a:gd name="T85" fmla="*/ 2054 h 4589"/>
              <a:gd name="T86" fmla="*/ 357 w 4507"/>
              <a:gd name="T87" fmla="*/ 2804 h 4589"/>
              <a:gd name="T88" fmla="*/ 312 w 4507"/>
              <a:gd name="T89" fmla="*/ 2897 h 4589"/>
              <a:gd name="T90" fmla="*/ 76 w 4507"/>
              <a:gd name="T91" fmla="*/ 2547 h 4589"/>
              <a:gd name="T92" fmla="*/ 307 w 4507"/>
              <a:gd name="T93" fmla="*/ 2332 h 4589"/>
              <a:gd name="T94" fmla="*/ 317 w 4507"/>
              <a:gd name="T95" fmla="*/ 2157 h 4589"/>
              <a:gd name="T96" fmla="*/ 6 w 4507"/>
              <a:gd name="T97" fmla="*/ 1929 h 4589"/>
              <a:gd name="T98" fmla="*/ 1199 w 4507"/>
              <a:gd name="T99" fmla="*/ 1605 h 4589"/>
              <a:gd name="T100" fmla="*/ 1520 w 4507"/>
              <a:gd name="T101" fmla="*/ 1471 h 4589"/>
              <a:gd name="T102" fmla="*/ 2713 w 4507"/>
              <a:gd name="T103" fmla="*/ 2245 h 4589"/>
              <a:gd name="T104" fmla="*/ 2839 w 4507"/>
              <a:gd name="T105" fmla="*/ 1782 h 4589"/>
              <a:gd name="T106" fmla="*/ 1838 w 4507"/>
              <a:gd name="T107" fmla="*/ 2314 h 4589"/>
              <a:gd name="T108" fmla="*/ 1907 w 4507"/>
              <a:gd name="T109" fmla="*/ 2668 h 4589"/>
              <a:gd name="T110" fmla="*/ 1720 w 4507"/>
              <a:gd name="T111" fmla="*/ 2714 h 4589"/>
              <a:gd name="T112" fmla="*/ 1761 w 4507"/>
              <a:gd name="T113" fmla="*/ 2063 h 4589"/>
              <a:gd name="T114" fmla="*/ 1845 w 4507"/>
              <a:gd name="T115" fmla="*/ 1899 h 4589"/>
              <a:gd name="T116" fmla="*/ 2887 w 4507"/>
              <a:gd name="T117" fmla="*/ 1229 h 4589"/>
              <a:gd name="T118" fmla="*/ 2455 w 4507"/>
              <a:gd name="T119" fmla="*/ 841 h 4589"/>
              <a:gd name="T120" fmla="*/ 2174 w 4507"/>
              <a:gd name="T121" fmla="*/ 408 h 4589"/>
              <a:gd name="T122" fmla="*/ 662 w 4507"/>
              <a:gd name="T123" fmla="*/ 802 h 4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4589">
                <a:moveTo>
                  <a:pt x="3255" y="34"/>
                </a:moveTo>
                <a:lnTo>
                  <a:pt x="3254" y="34"/>
                </a:lnTo>
                <a:lnTo>
                  <a:pt x="3252" y="34"/>
                </a:lnTo>
                <a:lnTo>
                  <a:pt x="3251" y="26"/>
                </a:lnTo>
                <a:lnTo>
                  <a:pt x="3255" y="10"/>
                </a:lnTo>
                <a:lnTo>
                  <a:pt x="3260" y="3"/>
                </a:lnTo>
                <a:lnTo>
                  <a:pt x="3262" y="1"/>
                </a:lnTo>
                <a:lnTo>
                  <a:pt x="3267" y="0"/>
                </a:lnTo>
                <a:lnTo>
                  <a:pt x="3271" y="6"/>
                </a:lnTo>
                <a:lnTo>
                  <a:pt x="3274" y="19"/>
                </a:lnTo>
                <a:lnTo>
                  <a:pt x="3272" y="26"/>
                </a:lnTo>
                <a:lnTo>
                  <a:pt x="3270" y="32"/>
                </a:lnTo>
                <a:lnTo>
                  <a:pt x="3261" y="36"/>
                </a:lnTo>
                <a:lnTo>
                  <a:pt x="3255" y="34"/>
                </a:lnTo>
                <a:close/>
                <a:moveTo>
                  <a:pt x="3257" y="3524"/>
                </a:moveTo>
                <a:lnTo>
                  <a:pt x="3254" y="3515"/>
                </a:lnTo>
                <a:lnTo>
                  <a:pt x="3245" y="3514"/>
                </a:lnTo>
                <a:lnTo>
                  <a:pt x="3232" y="3515"/>
                </a:lnTo>
                <a:lnTo>
                  <a:pt x="3219" y="3518"/>
                </a:lnTo>
                <a:lnTo>
                  <a:pt x="3211" y="3520"/>
                </a:lnTo>
                <a:lnTo>
                  <a:pt x="3203" y="3520"/>
                </a:lnTo>
                <a:lnTo>
                  <a:pt x="3186" y="3521"/>
                </a:lnTo>
                <a:lnTo>
                  <a:pt x="3169" y="3525"/>
                </a:lnTo>
                <a:lnTo>
                  <a:pt x="3165" y="3528"/>
                </a:lnTo>
                <a:lnTo>
                  <a:pt x="3160" y="3531"/>
                </a:lnTo>
                <a:lnTo>
                  <a:pt x="3153" y="3538"/>
                </a:lnTo>
                <a:lnTo>
                  <a:pt x="3144" y="3557"/>
                </a:lnTo>
                <a:lnTo>
                  <a:pt x="3143" y="3569"/>
                </a:lnTo>
                <a:lnTo>
                  <a:pt x="3147" y="3573"/>
                </a:lnTo>
                <a:lnTo>
                  <a:pt x="3154" y="3580"/>
                </a:lnTo>
                <a:lnTo>
                  <a:pt x="3173" y="3586"/>
                </a:lnTo>
                <a:lnTo>
                  <a:pt x="3185" y="3584"/>
                </a:lnTo>
                <a:lnTo>
                  <a:pt x="3205" y="3579"/>
                </a:lnTo>
                <a:lnTo>
                  <a:pt x="3239" y="3557"/>
                </a:lnTo>
                <a:lnTo>
                  <a:pt x="3252" y="3541"/>
                </a:lnTo>
                <a:lnTo>
                  <a:pt x="3257" y="3533"/>
                </a:lnTo>
                <a:lnTo>
                  <a:pt x="3257" y="3524"/>
                </a:lnTo>
                <a:close/>
                <a:moveTo>
                  <a:pt x="3680" y="2765"/>
                </a:moveTo>
                <a:lnTo>
                  <a:pt x="3675" y="2755"/>
                </a:lnTo>
                <a:lnTo>
                  <a:pt x="3664" y="2739"/>
                </a:lnTo>
                <a:lnTo>
                  <a:pt x="3654" y="2733"/>
                </a:lnTo>
                <a:lnTo>
                  <a:pt x="3652" y="2734"/>
                </a:lnTo>
                <a:lnTo>
                  <a:pt x="3650" y="2740"/>
                </a:lnTo>
                <a:lnTo>
                  <a:pt x="3650" y="2746"/>
                </a:lnTo>
                <a:lnTo>
                  <a:pt x="3651" y="2752"/>
                </a:lnTo>
                <a:lnTo>
                  <a:pt x="3652" y="2757"/>
                </a:lnTo>
                <a:lnTo>
                  <a:pt x="3658" y="2765"/>
                </a:lnTo>
                <a:lnTo>
                  <a:pt x="3671" y="2769"/>
                </a:lnTo>
                <a:lnTo>
                  <a:pt x="3680" y="2765"/>
                </a:lnTo>
                <a:close/>
                <a:moveTo>
                  <a:pt x="2678" y="2772"/>
                </a:moveTo>
                <a:lnTo>
                  <a:pt x="2677" y="2773"/>
                </a:lnTo>
                <a:lnTo>
                  <a:pt x="2677" y="2776"/>
                </a:lnTo>
                <a:lnTo>
                  <a:pt x="2674" y="2801"/>
                </a:lnTo>
                <a:lnTo>
                  <a:pt x="2665" y="2824"/>
                </a:lnTo>
                <a:lnTo>
                  <a:pt x="2664" y="2827"/>
                </a:lnTo>
                <a:lnTo>
                  <a:pt x="2661" y="2830"/>
                </a:lnTo>
                <a:lnTo>
                  <a:pt x="2638" y="2851"/>
                </a:lnTo>
                <a:lnTo>
                  <a:pt x="2609" y="2866"/>
                </a:lnTo>
                <a:lnTo>
                  <a:pt x="2592" y="2874"/>
                </a:lnTo>
                <a:lnTo>
                  <a:pt x="2577" y="2886"/>
                </a:lnTo>
                <a:lnTo>
                  <a:pt x="2572" y="2891"/>
                </a:lnTo>
                <a:lnTo>
                  <a:pt x="2564" y="2894"/>
                </a:lnTo>
                <a:lnTo>
                  <a:pt x="2559" y="2894"/>
                </a:lnTo>
                <a:lnTo>
                  <a:pt x="2554" y="2893"/>
                </a:lnTo>
                <a:lnTo>
                  <a:pt x="2540" y="2891"/>
                </a:lnTo>
                <a:lnTo>
                  <a:pt x="2526" y="2894"/>
                </a:lnTo>
                <a:lnTo>
                  <a:pt x="2523" y="2896"/>
                </a:lnTo>
                <a:lnTo>
                  <a:pt x="2520" y="2897"/>
                </a:lnTo>
                <a:lnTo>
                  <a:pt x="2482" y="2930"/>
                </a:lnTo>
                <a:lnTo>
                  <a:pt x="2441" y="2961"/>
                </a:lnTo>
                <a:lnTo>
                  <a:pt x="2439" y="2962"/>
                </a:lnTo>
                <a:lnTo>
                  <a:pt x="2438" y="2964"/>
                </a:lnTo>
                <a:lnTo>
                  <a:pt x="2432" y="2975"/>
                </a:lnTo>
                <a:lnTo>
                  <a:pt x="2432" y="3000"/>
                </a:lnTo>
                <a:lnTo>
                  <a:pt x="2436" y="3011"/>
                </a:lnTo>
                <a:lnTo>
                  <a:pt x="2442" y="3021"/>
                </a:lnTo>
                <a:lnTo>
                  <a:pt x="2446" y="3033"/>
                </a:lnTo>
                <a:lnTo>
                  <a:pt x="2451" y="3044"/>
                </a:lnTo>
                <a:lnTo>
                  <a:pt x="2451" y="3056"/>
                </a:lnTo>
                <a:lnTo>
                  <a:pt x="2449" y="3077"/>
                </a:lnTo>
                <a:lnTo>
                  <a:pt x="2431" y="3116"/>
                </a:lnTo>
                <a:lnTo>
                  <a:pt x="2413" y="3134"/>
                </a:lnTo>
                <a:lnTo>
                  <a:pt x="2403" y="3144"/>
                </a:lnTo>
                <a:lnTo>
                  <a:pt x="2389" y="3151"/>
                </a:lnTo>
                <a:lnTo>
                  <a:pt x="2377" y="3157"/>
                </a:lnTo>
                <a:lnTo>
                  <a:pt x="2367" y="3165"/>
                </a:lnTo>
                <a:lnTo>
                  <a:pt x="2356" y="3180"/>
                </a:lnTo>
                <a:lnTo>
                  <a:pt x="2346" y="3210"/>
                </a:lnTo>
                <a:lnTo>
                  <a:pt x="2349" y="3227"/>
                </a:lnTo>
                <a:lnTo>
                  <a:pt x="2356" y="3234"/>
                </a:lnTo>
                <a:lnTo>
                  <a:pt x="2363" y="3242"/>
                </a:lnTo>
                <a:lnTo>
                  <a:pt x="2370" y="3250"/>
                </a:lnTo>
                <a:lnTo>
                  <a:pt x="2380" y="3260"/>
                </a:lnTo>
                <a:lnTo>
                  <a:pt x="2395" y="3266"/>
                </a:lnTo>
                <a:lnTo>
                  <a:pt x="2399" y="3268"/>
                </a:lnTo>
                <a:lnTo>
                  <a:pt x="2402" y="3268"/>
                </a:lnTo>
                <a:lnTo>
                  <a:pt x="2425" y="3275"/>
                </a:lnTo>
                <a:lnTo>
                  <a:pt x="2472" y="3282"/>
                </a:lnTo>
                <a:lnTo>
                  <a:pt x="2497" y="3280"/>
                </a:lnTo>
                <a:lnTo>
                  <a:pt x="2504" y="3279"/>
                </a:lnTo>
                <a:lnTo>
                  <a:pt x="2511" y="3276"/>
                </a:lnTo>
                <a:lnTo>
                  <a:pt x="2534" y="3265"/>
                </a:lnTo>
                <a:lnTo>
                  <a:pt x="2566" y="3230"/>
                </a:lnTo>
                <a:lnTo>
                  <a:pt x="2577" y="3208"/>
                </a:lnTo>
                <a:lnTo>
                  <a:pt x="2580" y="3203"/>
                </a:lnTo>
                <a:lnTo>
                  <a:pt x="2583" y="3198"/>
                </a:lnTo>
                <a:lnTo>
                  <a:pt x="2592" y="3180"/>
                </a:lnTo>
                <a:lnTo>
                  <a:pt x="2595" y="3162"/>
                </a:lnTo>
                <a:lnTo>
                  <a:pt x="2595" y="3155"/>
                </a:lnTo>
                <a:lnTo>
                  <a:pt x="2589" y="3148"/>
                </a:lnTo>
                <a:lnTo>
                  <a:pt x="2583" y="3146"/>
                </a:lnTo>
                <a:lnTo>
                  <a:pt x="2579" y="3146"/>
                </a:lnTo>
                <a:lnTo>
                  <a:pt x="2575" y="3144"/>
                </a:lnTo>
                <a:lnTo>
                  <a:pt x="2567" y="3135"/>
                </a:lnTo>
                <a:lnTo>
                  <a:pt x="2566" y="3115"/>
                </a:lnTo>
                <a:lnTo>
                  <a:pt x="2572" y="3105"/>
                </a:lnTo>
                <a:lnTo>
                  <a:pt x="2575" y="3100"/>
                </a:lnTo>
                <a:lnTo>
                  <a:pt x="2579" y="3099"/>
                </a:lnTo>
                <a:lnTo>
                  <a:pt x="2590" y="3096"/>
                </a:lnTo>
                <a:lnTo>
                  <a:pt x="2613" y="3095"/>
                </a:lnTo>
                <a:lnTo>
                  <a:pt x="2625" y="3098"/>
                </a:lnTo>
                <a:lnTo>
                  <a:pt x="2649" y="3086"/>
                </a:lnTo>
                <a:lnTo>
                  <a:pt x="2674" y="3074"/>
                </a:lnTo>
                <a:lnTo>
                  <a:pt x="2684" y="3070"/>
                </a:lnTo>
                <a:lnTo>
                  <a:pt x="2694" y="3067"/>
                </a:lnTo>
                <a:lnTo>
                  <a:pt x="2701" y="3064"/>
                </a:lnTo>
                <a:lnTo>
                  <a:pt x="2710" y="3054"/>
                </a:lnTo>
                <a:lnTo>
                  <a:pt x="2711" y="3047"/>
                </a:lnTo>
                <a:lnTo>
                  <a:pt x="2711" y="3043"/>
                </a:lnTo>
                <a:lnTo>
                  <a:pt x="2710" y="3038"/>
                </a:lnTo>
                <a:lnTo>
                  <a:pt x="2697" y="2998"/>
                </a:lnTo>
                <a:lnTo>
                  <a:pt x="2684" y="2956"/>
                </a:lnTo>
                <a:lnTo>
                  <a:pt x="2682" y="2951"/>
                </a:lnTo>
                <a:lnTo>
                  <a:pt x="2678" y="2946"/>
                </a:lnTo>
                <a:lnTo>
                  <a:pt x="2674" y="2940"/>
                </a:lnTo>
                <a:lnTo>
                  <a:pt x="2671" y="2927"/>
                </a:lnTo>
                <a:lnTo>
                  <a:pt x="2672" y="2920"/>
                </a:lnTo>
                <a:lnTo>
                  <a:pt x="2677" y="2910"/>
                </a:lnTo>
                <a:lnTo>
                  <a:pt x="2693" y="2900"/>
                </a:lnTo>
                <a:lnTo>
                  <a:pt x="2704" y="2899"/>
                </a:lnTo>
                <a:lnTo>
                  <a:pt x="2720" y="2897"/>
                </a:lnTo>
                <a:lnTo>
                  <a:pt x="2734" y="2890"/>
                </a:lnTo>
                <a:lnTo>
                  <a:pt x="2750" y="2879"/>
                </a:lnTo>
                <a:lnTo>
                  <a:pt x="2759" y="2863"/>
                </a:lnTo>
                <a:lnTo>
                  <a:pt x="2763" y="2854"/>
                </a:lnTo>
                <a:lnTo>
                  <a:pt x="2770" y="2845"/>
                </a:lnTo>
                <a:lnTo>
                  <a:pt x="2792" y="2822"/>
                </a:lnTo>
                <a:lnTo>
                  <a:pt x="2815" y="2801"/>
                </a:lnTo>
                <a:lnTo>
                  <a:pt x="2821" y="2795"/>
                </a:lnTo>
                <a:lnTo>
                  <a:pt x="2821" y="2789"/>
                </a:lnTo>
                <a:lnTo>
                  <a:pt x="2818" y="2783"/>
                </a:lnTo>
                <a:lnTo>
                  <a:pt x="2813" y="2781"/>
                </a:lnTo>
                <a:lnTo>
                  <a:pt x="2798" y="2772"/>
                </a:lnTo>
                <a:lnTo>
                  <a:pt x="2764" y="2762"/>
                </a:lnTo>
                <a:lnTo>
                  <a:pt x="2747" y="2760"/>
                </a:lnTo>
                <a:lnTo>
                  <a:pt x="2743" y="2759"/>
                </a:lnTo>
                <a:lnTo>
                  <a:pt x="2739" y="2760"/>
                </a:lnTo>
                <a:lnTo>
                  <a:pt x="2731" y="2765"/>
                </a:lnTo>
                <a:lnTo>
                  <a:pt x="2724" y="2769"/>
                </a:lnTo>
                <a:lnTo>
                  <a:pt x="2718" y="2763"/>
                </a:lnTo>
                <a:lnTo>
                  <a:pt x="2708" y="2760"/>
                </a:lnTo>
                <a:lnTo>
                  <a:pt x="2700" y="2759"/>
                </a:lnTo>
                <a:lnTo>
                  <a:pt x="2684" y="2765"/>
                </a:lnTo>
                <a:lnTo>
                  <a:pt x="2678" y="2772"/>
                </a:lnTo>
                <a:close/>
                <a:moveTo>
                  <a:pt x="2681" y="2465"/>
                </a:moveTo>
                <a:lnTo>
                  <a:pt x="2680" y="2465"/>
                </a:lnTo>
                <a:lnTo>
                  <a:pt x="2680" y="2466"/>
                </a:lnTo>
                <a:lnTo>
                  <a:pt x="2654" y="2508"/>
                </a:lnTo>
                <a:lnTo>
                  <a:pt x="2626" y="2550"/>
                </a:lnTo>
                <a:lnTo>
                  <a:pt x="2618" y="2562"/>
                </a:lnTo>
                <a:lnTo>
                  <a:pt x="2608" y="2572"/>
                </a:lnTo>
                <a:lnTo>
                  <a:pt x="2572" y="2603"/>
                </a:lnTo>
                <a:lnTo>
                  <a:pt x="2528" y="2629"/>
                </a:lnTo>
                <a:lnTo>
                  <a:pt x="2514" y="2638"/>
                </a:lnTo>
                <a:lnTo>
                  <a:pt x="2498" y="2647"/>
                </a:lnTo>
                <a:lnTo>
                  <a:pt x="2493" y="2654"/>
                </a:lnTo>
                <a:lnTo>
                  <a:pt x="2494" y="2662"/>
                </a:lnTo>
                <a:lnTo>
                  <a:pt x="2503" y="2668"/>
                </a:lnTo>
                <a:lnTo>
                  <a:pt x="2521" y="2675"/>
                </a:lnTo>
                <a:lnTo>
                  <a:pt x="2533" y="2674"/>
                </a:lnTo>
                <a:lnTo>
                  <a:pt x="2541" y="2672"/>
                </a:lnTo>
                <a:lnTo>
                  <a:pt x="2552" y="2668"/>
                </a:lnTo>
                <a:lnTo>
                  <a:pt x="2563" y="2664"/>
                </a:lnTo>
                <a:lnTo>
                  <a:pt x="2575" y="2660"/>
                </a:lnTo>
                <a:lnTo>
                  <a:pt x="2586" y="2658"/>
                </a:lnTo>
                <a:lnTo>
                  <a:pt x="2596" y="2661"/>
                </a:lnTo>
                <a:lnTo>
                  <a:pt x="2623" y="2674"/>
                </a:lnTo>
                <a:lnTo>
                  <a:pt x="2646" y="2690"/>
                </a:lnTo>
                <a:lnTo>
                  <a:pt x="2649" y="2687"/>
                </a:lnTo>
                <a:lnTo>
                  <a:pt x="2657" y="2684"/>
                </a:lnTo>
                <a:lnTo>
                  <a:pt x="2658" y="2675"/>
                </a:lnTo>
                <a:lnTo>
                  <a:pt x="2659" y="2655"/>
                </a:lnTo>
                <a:lnTo>
                  <a:pt x="2659" y="2634"/>
                </a:lnTo>
                <a:lnTo>
                  <a:pt x="2661" y="2619"/>
                </a:lnTo>
                <a:lnTo>
                  <a:pt x="2664" y="2605"/>
                </a:lnTo>
                <a:lnTo>
                  <a:pt x="2668" y="2582"/>
                </a:lnTo>
                <a:lnTo>
                  <a:pt x="2668" y="2560"/>
                </a:lnTo>
                <a:lnTo>
                  <a:pt x="2668" y="2541"/>
                </a:lnTo>
                <a:lnTo>
                  <a:pt x="2672" y="2521"/>
                </a:lnTo>
                <a:lnTo>
                  <a:pt x="2681" y="2497"/>
                </a:lnTo>
                <a:lnTo>
                  <a:pt x="2687" y="2472"/>
                </a:lnTo>
                <a:lnTo>
                  <a:pt x="2688" y="2469"/>
                </a:lnTo>
                <a:lnTo>
                  <a:pt x="2685" y="2465"/>
                </a:lnTo>
                <a:lnTo>
                  <a:pt x="2681" y="2465"/>
                </a:lnTo>
                <a:close/>
                <a:moveTo>
                  <a:pt x="3511" y="3880"/>
                </a:moveTo>
                <a:lnTo>
                  <a:pt x="3490" y="3897"/>
                </a:lnTo>
                <a:lnTo>
                  <a:pt x="3471" y="3917"/>
                </a:lnTo>
                <a:lnTo>
                  <a:pt x="3461" y="3929"/>
                </a:lnTo>
                <a:lnTo>
                  <a:pt x="3454" y="3943"/>
                </a:lnTo>
                <a:lnTo>
                  <a:pt x="3449" y="3953"/>
                </a:lnTo>
                <a:lnTo>
                  <a:pt x="3432" y="3968"/>
                </a:lnTo>
                <a:lnTo>
                  <a:pt x="3421" y="3971"/>
                </a:lnTo>
                <a:lnTo>
                  <a:pt x="3370" y="3978"/>
                </a:lnTo>
                <a:lnTo>
                  <a:pt x="3319" y="3981"/>
                </a:lnTo>
                <a:lnTo>
                  <a:pt x="3300" y="3979"/>
                </a:lnTo>
                <a:lnTo>
                  <a:pt x="3284" y="3973"/>
                </a:lnTo>
                <a:lnTo>
                  <a:pt x="3272" y="3966"/>
                </a:lnTo>
                <a:lnTo>
                  <a:pt x="3255" y="3948"/>
                </a:lnTo>
                <a:lnTo>
                  <a:pt x="3249" y="3936"/>
                </a:lnTo>
                <a:lnTo>
                  <a:pt x="3239" y="3919"/>
                </a:lnTo>
                <a:lnTo>
                  <a:pt x="3222" y="3907"/>
                </a:lnTo>
                <a:lnTo>
                  <a:pt x="3215" y="3904"/>
                </a:lnTo>
                <a:lnTo>
                  <a:pt x="3209" y="3909"/>
                </a:lnTo>
                <a:lnTo>
                  <a:pt x="3206" y="3912"/>
                </a:lnTo>
                <a:lnTo>
                  <a:pt x="3203" y="3916"/>
                </a:lnTo>
                <a:lnTo>
                  <a:pt x="3189" y="3937"/>
                </a:lnTo>
                <a:lnTo>
                  <a:pt x="3152" y="3973"/>
                </a:lnTo>
                <a:lnTo>
                  <a:pt x="3127" y="3985"/>
                </a:lnTo>
                <a:lnTo>
                  <a:pt x="3117" y="3989"/>
                </a:lnTo>
                <a:lnTo>
                  <a:pt x="3110" y="3994"/>
                </a:lnTo>
                <a:lnTo>
                  <a:pt x="3088" y="4008"/>
                </a:lnTo>
                <a:lnTo>
                  <a:pt x="3070" y="4022"/>
                </a:lnTo>
                <a:lnTo>
                  <a:pt x="3065" y="4025"/>
                </a:lnTo>
                <a:lnTo>
                  <a:pt x="3062" y="4027"/>
                </a:lnTo>
                <a:lnTo>
                  <a:pt x="3048" y="4031"/>
                </a:lnTo>
                <a:lnTo>
                  <a:pt x="3021" y="4030"/>
                </a:lnTo>
                <a:lnTo>
                  <a:pt x="3009" y="4022"/>
                </a:lnTo>
                <a:lnTo>
                  <a:pt x="2995" y="4014"/>
                </a:lnTo>
                <a:lnTo>
                  <a:pt x="2983" y="3988"/>
                </a:lnTo>
                <a:lnTo>
                  <a:pt x="2986" y="3971"/>
                </a:lnTo>
                <a:lnTo>
                  <a:pt x="2988" y="3963"/>
                </a:lnTo>
                <a:lnTo>
                  <a:pt x="2992" y="3956"/>
                </a:lnTo>
                <a:lnTo>
                  <a:pt x="2998" y="3948"/>
                </a:lnTo>
                <a:lnTo>
                  <a:pt x="3005" y="3937"/>
                </a:lnTo>
                <a:lnTo>
                  <a:pt x="3005" y="3936"/>
                </a:lnTo>
                <a:lnTo>
                  <a:pt x="3005" y="3933"/>
                </a:lnTo>
                <a:lnTo>
                  <a:pt x="3005" y="3932"/>
                </a:lnTo>
                <a:lnTo>
                  <a:pt x="3003" y="3930"/>
                </a:lnTo>
                <a:lnTo>
                  <a:pt x="2944" y="3961"/>
                </a:lnTo>
                <a:lnTo>
                  <a:pt x="2881" y="3984"/>
                </a:lnTo>
                <a:lnTo>
                  <a:pt x="2872" y="3986"/>
                </a:lnTo>
                <a:lnTo>
                  <a:pt x="2862" y="3988"/>
                </a:lnTo>
                <a:lnTo>
                  <a:pt x="2821" y="3992"/>
                </a:lnTo>
                <a:lnTo>
                  <a:pt x="2777" y="3999"/>
                </a:lnTo>
                <a:lnTo>
                  <a:pt x="2731" y="4007"/>
                </a:lnTo>
                <a:lnTo>
                  <a:pt x="2644" y="4002"/>
                </a:lnTo>
                <a:lnTo>
                  <a:pt x="2600" y="3991"/>
                </a:lnTo>
                <a:lnTo>
                  <a:pt x="2570" y="3981"/>
                </a:lnTo>
                <a:lnTo>
                  <a:pt x="2539" y="3969"/>
                </a:lnTo>
                <a:lnTo>
                  <a:pt x="2500" y="3955"/>
                </a:lnTo>
                <a:lnTo>
                  <a:pt x="2459" y="3943"/>
                </a:lnTo>
                <a:lnTo>
                  <a:pt x="2448" y="3940"/>
                </a:lnTo>
                <a:lnTo>
                  <a:pt x="2436" y="3935"/>
                </a:lnTo>
                <a:lnTo>
                  <a:pt x="2413" y="3924"/>
                </a:lnTo>
                <a:lnTo>
                  <a:pt x="2392" y="3913"/>
                </a:lnTo>
                <a:lnTo>
                  <a:pt x="2377" y="3904"/>
                </a:lnTo>
                <a:lnTo>
                  <a:pt x="2362" y="3896"/>
                </a:lnTo>
                <a:lnTo>
                  <a:pt x="2331" y="3877"/>
                </a:lnTo>
                <a:lnTo>
                  <a:pt x="2287" y="3829"/>
                </a:lnTo>
                <a:lnTo>
                  <a:pt x="2271" y="3798"/>
                </a:lnTo>
                <a:lnTo>
                  <a:pt x="2264" y="3779"/>
                </a:lnTo>
                <a:lnTo>
                  <a:pt x="2258" y="3760"/>
                </a:lnTo>
                <a:lnTo>
                  <a:pt x="2252" y="3721"/>
                </a:lnTo>
                <a:lnTo>
                  <a:pt x="2248" y="3682"/>
                </a:lnTo>
                <a:lnTo>
                  <a:pt x="2248" y="3672"/>
                </a:lnTo>
                <a:lnTo>
                  <a:pt x="2245" y="3662"/>
                </a:lnTo>
                <a:lnTo>
                  <a:pt x="2233" y="3620"/>
                </a:lnTo>
                <a:lnTo>
                  <a:pt x="2213" y="3583"/>
                </a:lnTo>
                <a:lnTo>
                  <a:pt x="2210" y="3577"/>
                </a:lnTo>
                <a:lnTo>
                  <a:pt x="2205" y="3573"/>
                </a:lnTo>
                <a:lnTo>
                  <a:pt x="2179" y="3554"/>
                </a:lnTo>
                <a:lnTo>
                  <a:pt x="2151" y="3540"/>
                </a:lnTo>
                <a:lnTo>
                  <a:pt x="2149" y="3538"/>
                </a:lnTo>
                <a:lnTo>
                  <a:pt x="2146" y="3538"/>
                </a:lnTo>
                <a:lnTo>
                  <a:pt x="2128" y="3537"/>
                </a:lnTo>
                <a:lnTo>
                  <a:pt x="2095" y="3546"/>
                </a:lnTo>
                <a:lnTo>
                  <a:pt x="2079" y="3554"/>
                </a:lnTo>
                <a:lnTo>
                  <a:pt x="2062" y="3563"/>
                </a:lnTo>
                <a:lnTo>
                  <a:pt x="2044" y="3567"/>
                </a:lnTo>
                <a:lnTo>
                  <a:pt x="2023" y="3570"/>
                </a:lnTo>
                <a:lnTo>
                  <a:pt x="1987" y="3567"/>
                </a:lnTo>
                <a:lnTo>
                  <a:pt x="1969" y="3563"/>
                </a:lnTo>
                <a:lnTo>
                  <a:pt x="1966" y="3563"/>
                </a:lnTo>
                <a:lnTo>
                  <a:pt x="1963" y="3563"/>
                </a:lnTo>
                <a:lnTo>
                  <a:pt x="1944" y="3564"/>
                </a:lnTo>
                <a:lnTo>
                  <a:pt x="1926" y="3572"/>
                </a:lnTo>
                <a:lnTo>
                  <a:pt x="1913" y="3579"/>
                </a:lnTo>
                <a:lnTo>
                  <a:pt x="1884" y="3586"/>
                </a:lnTo>
                <a:lnTo>
                  <a:pt x="1868" y="3584"/>
                </a:lnTo>
                <a:lnTo>
                  <a:pt x="1868" y="3583"/>
                </a:lnTo>
                <a:lnTo>
                  <a:pt x="1849" y="3576"/>
                </a:lnTo>
                <a:lnTo>
                  <a:pt x="1828" y="3550"/>
                </a:lnTo>
                <a:lnTo>
                  <a:pt x="1825" y="3531"/>
                </a:lnTo>
                <a:lnTo>
                  <a:pt x="1823" y="3508"/>
                </a:lnTo>
                <a:lnTo>
                  <a:pt x="1828" y="3485"/>
                </a:lnTo>
                <a:lnTo>
                  <a:pt x="1828" y="3482"/>
                </a:lnTo>
                <a:lnTo>
                  <a:pt x="1826" y="3479"/>
                </a:lnTo>
                <a:lnTo>
                  <a:pt x="1823" y="3469"/>
                </a:lnTo>
                <a:lnTo>
                  <a:pt x="1819" y="3459"/>
                </a:lnTo>
                <a:lnTo>
                  <a:pt x="1805" y="3426"/>
                </a:lnTo>
                <a:lnTo>
                  <a:pt x="1797" y="3390"/>
                </a:lnTo>
                <a:lnTo>
                  <a:pt x="1789" y="3387"/>
                </a:lnTo>
                <a:lnTo>
                  <a:pt x="1779" y="3391"/>
                </a:lnTo>
                <a:lnTo>
                  <a:pt x="1776" y="3393"/>
                </a:lnTo>
                <a:lnTo>
                  <a:pt x="1772" y="3394"/>
                </a:lnTo>
                <a:lnTo>
                  <a:pt x="1754" y="3393"/>
                </a:lnTo>
                <a:lnTo>
                  <a:pt x="1738" y="3383"/>
                </a:lnTo>
                <a:lnTo>
                  <a:pt x="1728" y="3374"/>
                </a:lnTo>
                <a:lnTo>
                  <a:pt x="1720" y="3365"/>
                </a:lnTo>
                <a:lnTo>
                  <a:pt x="1713" y="3355"/>
                </a:lnTo>
                <a:lnTo>
                  <a:pt x="1713" y="3344"/>
                </a:lnTo>
                <a:lnTo>
                  <a:pt x="1715" y="3331"/>
                </a:lnTo>
                <a:lnTo>
                  <a:pt x="1724" y="3319"/>
                </a:lnTo>
                <a:lnTo>
                  <a:pt x="1734" y="3311"/>
                </a:lnTo>
                <a:lnTo>
                  <a:pt x="1759" y="3299"/>
                </a:lnTo>
                <a:lnTo>
                  <a:pt x="1772" y="3298"/>
                </a:lnTo>
                <a:lnTo>
                  <a:pt x="1779" y="3298"/>
                </a:lnTo>
                <a:lnTo>
                  <a:pt x="1786" y="3301"/>
                </a:lnTo>
                <a:lnTo>
                  <a:pt x="1790" y="3305"/>
                </a:lnTo>
                <a:lnTo>
                  <a:pt x="1793" y="3308"/>
                </a:lnTo>
                <a:lnTo>
                  <a:pt x="1799" y="3309"/>
                </a:lnTo>
                <a:lnTo>
                  <a:pt x="1808" y="3302"/>
                </a:lnTo>
                <a:lnTo>
                  <a:pt x="1810" y="3296"/>
                </a:lnTo>
                <a:lnTo>
                  <a:pt x="1826" y="3255"/>
                </a:lnTo>
                <a:lnTo>
                  <a:pt x="1851" y="3216"/>
                </a:lnTo>
                <a:lnTo>
                  <a:pt x="1852" y="3213"/>
                </a:lnTo>
                <a:lnTo>
                  <a:pt x="1854" y="3208"/>
                </a:lnTo>
                <a:lnTo>
                  <a:pt x="1854" y="3195"/>
                </a:lnTo>
                <a:lnTo>
                  <a:pt x="1848" y="3184"/>
                </a:lnTo>
                <a:lnTo>
                  <a:pt x="1836" y="3167"/>
                </a:lnTo>
                <a:lnTo>
                  <a:pt x="1829" y="3146"/>
                </a:lnTo>
                <a:lnTo>
                  <a:pt x="1826" y="3131"/>
                </a:lnTo>
                <a:lnTo>
                  <a:pt x="1828" y="3100"/>
                </a:lnTo>
                <a:lnTo>
                  <a:pt x="1833" y="3085"/>
                </a:lnTo>
                <a:lnTo>
                  <a:pt x="1842" y="3067"/>
                </a:lnTo>
                <a:lnTo>
                  <a:pt x="1871" y="3041"/>
                </a:lnTo>
                <a:lnTo>
                  <a:pt x="1891" y="3033"/>
                </a:lnTo>
                <a:lnTo>
                  <a:pt x="1901" y="3031"/>
                </a:lnTo>
                <a:lnTo>
                  <a:pt x="1913" y="3031"/>
                </a:lnTo>
                <a:lnTo>
                  <a:pt x="1936" y="3033"/>
                </a:lnTo>
                <a:lnTo>
                  <a:pt x="1973" y="3051"/>
                </a:lnTo>
                <a:lnTo>
                  <a:pt x="1987" y="3067"/>
                </a:lnTo>
                <a:lnTo>
                  <a:pt x="1993" y="3074"/>
                </a:lnTo>
                <a:lnTo>
                  <a:pt x="1997" y="3085"/>
                </a:lnTo>
                <a:lnTo>
                  <a:pt x="2002" y="3095"/>
                </a:lnTo>
                <a:lnTo>
                  <a:pt x="2012" y="3102"/>
                </a:lnTo>
                <a:lnTo>
                  <a:pt x="2019" y="3103"/>
                </a:lnTo>
                <a:lnTo>
                  <a:pt x="2026" y="3102"/>
                </a:lnTo>
                <a:lnTo>
                  <a:pt x="2039" y="3095"/>
                </a:lnTo>
                <a:lnTo>
                  <a:pt x="2052" y="3086"/>
                </a:lnTo>
                <a:lnTo>
                  <a:pt x="2059" y="3082"/>
                </a:lnTo>
                <a:lnTo>
                  <a:pt x="2068" y="3080"/>
                </a:lnTo>
                <a:lnTo>
                  <a:pt x="2092" y="3079"/>
                </a:lnTo>
                <a:lnTo>
                  <a:pt x="2117" y="3083"/>
                </a:lnTo>
                <a:lnTo>
                  <a:pt x="2128" y="3086"/>
                </a:lnTo>
                <a:lnTo>
                  <a:pt x="2140" y="3086"/>
                </a:lnTo>
                <a:lnTo>
                  <a:pt x="2163" y="3087"/>
                </a:lnTo>
                <a:lnTo>
                  <a:pt x="2185" y="3089"/>
                </a:lnTo>
                <a:lnTo>
                  <a:pt x="2205" y="3092"/>
                </a:lnTo>
                <a:lnTo>
                  <a:pt x="2239" y="3102"/>
                </a:lnTo>
                <a:lnTo>
                  <a:pt x="2256" y="3110"/>
                </a:lnTo>
                <a:lnTo>
                  <a:pt x="2262" y="3112"/>
                </a:lnTo>
                <a:lnTo>
                  <a:pt x="2271" y="3110"/>
                </a:lnTo>
                <a:lnTo>
                  <a:pt x="2274" y="3105"/>
                </a:lnTo>
                <a:lnTo>
                  <a:pt x="2278" y="3099"/>
                </a:lnTo>
                <a:lnTo>
                  <a:pt x="2280" y="3092"/>
                </a:lnTo>
                <a:lnTo>
                  <a:pt x="2287" y="3072"/>
                </a:lnTo>
                <a:lnTo>
                  <a:pt x="2305" y="3033"/>
                </a:lnTo>
                <a:lnTo>
                  <a:pt x="2317" y="3014"/>
                </a:lnTo>
                <a:lnTo>
                  <a:pt x="2314" y="3001"/>
                </a:lnTo>
                <a:lnTo>
                  <a:pt x="2317" y="2974"/>
                </a:lnTo>
                <a:lnTo>
                  <a:pt x="2321" y="2961"/>
                </a:lnTo>
                <a:lnTo>
                  <a:pt x="2324" y="2958"/>
                </a:lnTo>
                <a:lnTo>
                  <a:pt x="2326" y="2953"/>
                </a:lnTo>
                <a:lnTo>
                  <a:pt x="2330" y="2945"/>
                </a:lnTo>
                <a:lnTo>
                  <a:pt x="2327" y="2936"/>
                </a:lnTo>
                <a:lnTo>
                  <a:pt x="2318" y="2925"/>
                </a:lnTo>
                <a:lnTo>
                  <a:pt x="2310" y="2913"/>
                </a:lnTo>
                <a:lnTo>
                  <a:pt x="2300" y="2902"/>
                </a:lnTo>
                <a:lnTo>
                  <a:pt x="2288" y="2893"/>
                </a:lnTo>
                <a:lnTo>
                  <a:pt x="2278" y="2886"/>
                </a:lnTo>
                <a:lnTo>
                  <a:pt x="2267" y="2881"/>
                </a:lnTo>
                <a:lnTo>
                  <a:pt x="2248" y="2876"/>
                </a:lnTo>
                <a:lnTo>
                  <a:pt x="2229" y="2868"/>
                </a:lnTo>
                <a:lnTo>
                  <a:pt x="2219" y="2863"/>
                </a:lnTo>
                <a:lnTo>
                  <a:pt x="2215" y="2851"/>
                </a:lnTo>
                <a:lnTo>
                  <a:pt x="2212" y="2842"/>
                </a:lnTo>
                <a:lnTo>
                  <a:pt x="2209" y="2832"/>
                </a:lnTo>
                <a:lnTo>
                  <a:pt x="2200" y="2821"/>
                </a:lnTo>
                <a:lnTo>
                  <a:pt x="2189" y="2814"/>
                </a:lnTo>
                <a:lnTo>
                  <a:pt x="2182" y="2809"/>
                </a:lnTo>
                <a:lnTo>
                  <a:pt x="2174" y="2805"/>
                </a:lnTo>
                <a:lnTo>
                  <a:pt x="2159" y="2791"/>
                </a:lnTo>
                <a:lnTo>
                  <a:pt x="2141" y="2757"/>
                </a:lnTo>
                <a:lnTo>
                  <a:pt x="2137" y="2739"/>
                </a:lnTo>
                <a:lnTo>
                  <a:pt x="2137" y="2727"/>
                </a:lnTo>
                <a:lnTo>
                  <a:pt x="2146" y="2706"/>
                </a:lnTo>
                <a:lnTo>
                  <a:pt x="2156" y="2697"/>
                </a:lnTo>
                <a:lnTo>
                  <a:pt x="2162" y="2691"/>
                </a:lnTo>
                <a:lnTo>
                  <a:pt x="2166" y="2687"/>
                </a:lnTo>
                <a:lnTo>
                  <a:pt x="2182" y="2672"/>
                </a:lnTo>
                <a:lnTo>
                  <a:pt x="2218" y="2652"/>
                </a:lnTo>
                <a:lnTo>
                  <a:pt x="2238" y="2647"/>
                </a:lnTo>
                <a:lnTo>
                  <a:pt x="2245" y="2647"/>
                </a:lnTo>
                <a:lnTo>
                  <a:pt x="2252" y="2649"/>
                </a:lnTo>
                <a:lnTo>
                  <a:pt x="2267" y="2655"/>
                </a:lnTo>
                <a:lnTo>
                  <a:pt x="2285" y="2675"/>
                </a:lnTo>
                <a:lnTo>
                  <a:pt x="2290" y="2688"/>
                </a:lnTo>
                <a:lnTo>
                  <a:pt x="2294" y="2706"/>
                </a:lnTo>
                <a:lnTo>
                  <a:pt x="2294" y="2723"/>
                </a:lnTo>
                <a:lnTo>
                  <a:pt x="2294" y="2724"/>
                </a:lnTo>
                <a:lnTo>
                  <a:pt x="2295" y="2724"/>
                </a:lnTo>
                <a:lnTo>
                  <a:pt x="2300" y="2729"/>
                </a:lnTo>
                <a:lnTo>
                  <a:pt x="2311" y="2729"/>
                </a:lnTo>
                <a:lnTo>
                  <a:pt x="2318" y="2724"/>
                </a:lnTo>
                <a:lnTo>
                  <a:pt x="2327" y="2716"/>
                </a:lnTo>
                <a:lnTo>
                  <a:pt x="2331" y="2704"/>
                </a:lnTo>
                <a:lnTo>
                  <a:pt x="2333" y="2701"/>
                </a:lnTo>
                <a:lnTo>
                  <a:pt x="2334" y="2698"/>
                </a:lnTo>
                <a:lnTo>
                  <a:pt x="2340" y="2693"/>
                </a:lnTo>
                <a:lnTo>
                  <a:pt x="2353" y="2685"/>
                </a:lnTo>
                <a:lnTo>
                  <a:pt x="2360" y="2684"/>
                </a:lnTo>
                <a:lnTo>
                  <a:pt x="2363" y="2683"/>
                </a:lnTo>
                <a:lnTo>
                  <a:pt x="2367" y="2681"/>
                </a:lnTo>
                <a:lnTo>
                  <a:pt x="2372" y="2680"/>
                </a:lnTo>
                <a:lnTo>
                  <a:pt x="2376" y="2675"/>
                </a:lnTo>
                <a:lnTo>
                  <a:pt x="2372" y="2668"/>
                </a:lnTo>
                <a:lnTo>
                  <a:pt x="2315" y="2651"/>
                </a:lnTo>
                <a:lnTo>
                  <a:pt x="2261" y="2632"/>
                </a:lnTo>
                <a:lnTo>
                  <a:pt x="2245" y="2623"/>
                </a:lnTo>
                <a:lnTo>
                  <a:pt x="2232" y="2612"/>
                </a:lnTo>
                <a:lnTo>
                  <a:pt x="2223" y="2602"/>
                </a:lnTo>
                <a:lnTo>
                  <a:pt x="2212" y="2595"/>
                </a:lnTo>
                <a:lnTo>
                  <a:pt x="2179" y="2575"/>
                </a:lnTo>
                <a:lnTo>
                  <a:pt x="2144" y="2554"/>
                </a:lnTo>
                <a:lnTo>
                  <a:pt x="2140" y="2551"/>
                </a:lnTo>
                <a:lnTo>
                  <a:pt x="2136" y="2547"/>
                </a:lnTo>
                <a:lnTo>
                  <a:pt x="2131" y="2541"/>
                </a:lnTo>
                <a:lnTo>
                  <a:pt x="2124" y="2536"/>
                </a:lnTo>
                <a:lnTo>
                  <a:pt x="2120" y="2540"/>
                </a:lnTo>
                <a:lnTo>
                  <a:pt x="2114" y="2541"/>
                </a:lnTo>
                <a:lnTo>
                  <a:pt x="2105" y="2541"/>
                </a:lnTo>
                <a:lnTo>
                  <a:pt x="2098" y="2537"/>
                </a:lnTo>
                <a:lnTo>
                  <a:pt x="2094" y="2533"/>
                </a:lnTo>
                <a:lnTo>
                  <a:pt x="2092" y="2524"/>
                </a:lnTo>
                <a:lnTo>
                  <a:pt x="2095" y="2518"/>
                </a:lnTo>
                <a:lnTo>
                  <a:pt x="2095" y="2515"/>
                </a:lnTo>
                <a:lnTo>
                  <a:pt x="2098" y="2514"/>
                </a:lnTo>
                <a:lnTo>
                  <a:pt x="2105" y="2513"/>
                </a:lnTo>
                <a:lnTo>
                  <a:pt x="2114" y="2513"/>
                </a:lnTo>
                <a:lnTo>
                  <a:pt x="2118" y="2513"/>
                </a:lnTo>
                <a:lnTo>
                  <a:pt x="2120" y="2511"/>
                </a:lnTo>
                <a:lnTo>
                  <a:pt x="2123" y="2494"/>
                </a:lnTo>
                <a:lnTo>
                  <a:pt x="2120" y="2461"/>
                </a:lnTo>
                <a:lnTo>
                  <a:pt x="2115" y="2443"/>
                </a:lnTo>
                <a:lnTo>
                  <a:pt x="2113" y="2439"/>
                </a:lnTo>
                <a:lnTo>
                  <a:pt x="2110" y="2436"/>
                </a:lnTo>
                <a:lnTo>
                  <a:pt x="2105" y="2432"/>
                </a:lnTo>
                <a:lnTo>
                  <a:pt x="2103" y="2410"/>
                </a:lnTo>
                <a:lnTo>
                  <a:pt x="2104" y="2387"/>
                </a:lnTo>
                <a:lnTo>
                  <a:pt x="2105" y="2376"/>
                </a:lnTo>
                <a:lnTo>
                  <a:pt x="2110" y="2366"/>
                </a:lnTo>
                <a:lnTo>
                  <a:pt x="2124" y="2332"/>
                </a:lnTo>
                <a:lnTo>
                  <a:pt x="2140" y="2299"/>
                </a:lnTo>
                <a:lnTo>
                  <a:pt x="2147" y="2288"/>
                </a:lnTo>
                <a:lnTo>
                  <a:pt x="2154" y="2275"/>
                </a:lnTo>
                <a:lnTo>
                  <a:pt x="2170" y="2247"/>
                </a:lnTo>
                <a:lnTo>
                  <a:pt x="2215" y="2200"/>
                </a:lnTo>
                <a:lnTo>
                  <a:pt x="2244" y="2181"/>
                </a:lnTo>
                <a:lnTo>
                  <a:pt x="2291" y="2152"/>
                </a:lnTo>
                <a:lnTo>
                  <a:pt x="2392" y="2102"/>
                </a:lnTo>
                <a:lnTo>
                  <a:pt x="2444" y="2079"/>
                </a:lnTo>
                <a:lnTo>
                  <a:pt x="2455" y="2076"/>
                </a:lnTo>
                <a:lnTo>
                  <a:pt x="2467" y="2075"/>
                </a:lnTo>
                <a:lnTo>
                  <a:pt x="2474" y="2075"/>
                </a:lnTo>
                <a:lnTo>
                  <a:pt x="2482" y="2076"/>
                </a:lnTo>
                <a:lnTo>
                  <a:pt x="2495" y="2080"/>
                </a:lnTo>
                <a:lnTo>
                  <a:pt x="2508" y="2085"/>
                </a:lnTo>
                <a:lnTo>
                  <a:pt x="2516" y="2086"/>
                </a:lnTo>
                <a:lnTo>
                  <a:pt x="2523" y="2088"/>
                </a:lnTo>
                <a:lnTo>
                  <a:pt x="2533" y="2089"/>
                </a:lnTo>
                <a:lnTo>
                  <a:pt x="2547" y="2102"/>
                </a:lnTo>
                <a:lnTo>
                  <a:pt x="2550" y="2111"/>
                </a:lnTo>
                <a:lnTo>
                  <a:pt x="2552" y="2119"/>
                </a:lnTo>
                <a:lnTo>
                  <a:pt x="2553" y="2128"/>
                </a:lnTo>
                <a:lnTo>
                  <a:pt x="2554" y="2139"/>
                </a:lnTo>
                <a:lnTo>
                  <a:pt x="2562" y="2149"/>
                </a:lnTo>
                <a:lnTo>
                  <a:pt x="2563" y="2149"/>
                </a:lnTo>
                <a:lnTo>
                  <a:pt x="2564" y="2149"/>
                </a:lnTo>
                <a:lnTo>
                  <a:pt x="2566" y="2149"/>
                </a:lnTo>
                <a:lnTo>
                  <a:pt x="2567" y="2148"/>
                </a:lnTo>
                <a:lnTo>
                  <a:pt x="2569" y="2148"/>
                </a:lnTo>
                <a:lnTo>
                  <a:pt x="2569" y="2148"/>
                </a:lnTo>
                <a:lnTo>
                  <a:pt x="2570" y="2147"/>
                </a:lnTo>
                <a:lnTo>
                  <a:pt x="2570" y="2147"/>
                </a:lnTo>
                <a:lnTo>
                  <a:pt x="2572" y="2147"/>
                </a:lnTo>
                <a:lnTo>
                  <a:pt x="2572" y="2138"/>
                </a:lnTo>
                <a:lnTo>
                  <a:pt x="2582" y="2125"/>
                </a:lnTo>
                <a:lnTo>
                  <a:pt x="2590" y="2122"/>
                </a:lnTo>
                <a:lnTo>
                  <a:pt x="2599" y="2119"/>
                </a:lnTo>
                <a:lnTo>
                  <a:pt x="2608" y="2122"/>
                </a:lnTo>
                <a:lnTo>
                  <a:pt x="2613" y="2125"/>
                </a:lnTo>
                <a:lnTo>
                  <a:pt x="2619" y="2135"/>
                </a:lnTo>
                <a:lnTo>
                  <a:pt x="2618" y="2142"/>
                </a:lnTo>
                <a:lnTo>
                  <a:pt x="2618" y="2144"/>
                </a:lnTo>
                <a:lnTo>
                  <a:pt x="2616" y="2145"/>
                </a:lnTo>
                <a:lnTo>
                  <a:pt x="2608" y="2157"/>
                </a:lnTo>
                <a:lnTo>
                  <a:pt x="2603" y="2170"/>
                </a:lnTo>
                <a:lnTo>
                  <a:pt x="2612" y="2177"/>
                </a:lnTo>
                <a:lnTo>
                  <a:pt x="2621" y="2184"/>
                </a:lnTo>
                <a:lnTo>
                  <a:pt x="2623" y="2190"/>
                </a:lnTo>
                <a:lnTo>
                  <a:pt x="2626" y="2197"/>
                </a:lnTo>
                <a:lnTo>
                  <a:pt x="2631" y="2213"/>
                </a:lnTo>
                <a:lnTo>
                  <a:pt x="2635" y="2229"/>
                </a:lnTo>
                <a:lnTo>
                  <a:pt x="2636" y="2229"/>
                </a:lnTo>
                <a:lnTo>
                  <a:pt x="2654" y="2249"/>
                </a:lnTo>
                <a:lnTo>
                  <a:pt x="2677" y="2298"/>
                </a:lnTo>
                <a:lnTo>
                  <a:pt x="2684" y="2324"/>
                </a:lnTo>
                <a:lnTo>
                  <a:pt x="2685" y="2330"/>
                </a:lnTo>
                <a:lnTo>
                  <a:pt x="2687" y="2335"/>
                </a:lnTo>
                <a:lnTo>
                  <a:pt x="2691" y="2351"/>
                </a:lnTo>
                <a:lnTo>
                  <a:pt x="2697" y="2366"/>
                </a:lnTo>
                <a:lnTo>
                  <a:pt x="2700" y="2373"/>
                </a:lnTo>
                <a:lnTo>
                  <a:pt x="2698" y="2380"/>
                </a:lnTo>
                <a:lnTo>
                  <a:pt x="2694" y="2400"/>
                </a:lnTo>
                <a:lnTo>
                  <a:pt x="2693" y="2419"/>
                </a:lnTo>
                <a:lnTo>
                  <a:pt x="2691" y="2430"/>
                </a:lnTo>
                <a:lnTo>
                  <a:pt x="2693" y="2442"/>
                </a:lnTo>
                <a:lnTo>
                  <a:pt x="2703" y="2446"/>
                </a:lnTo>
                <a:lnTo>
                  <a:pt x="2713" y="2451"/>
                </a:lnTo>
                <a:lnTo>
                  <a:pt x="2718" y="2455"/>
                </a:lnTo>
                <a:lnTo>
                  <a:pt x="2723" y="2459"/>
                </a:lnTo>
                <a:lnTo>
                  <a:pt x="2726" y="2461"/>
                </a:lnTo>
                <a:lnTo>
                  <a:pt x="2726" y="2462"/>
                </a:lnTo>
                <a:lnTo>
                  <a:pt x="2803" y="2459"/>
                </a:lnTo>
                <a:lnTo>
                  <a:pt x="2881" y="2458"/>
                </a:lnTo>
                <a:lnTo>
                  <a:pt x="2914" y="2459"/>
                </a:lnTo>
                <a:lnTo>
                  <a:pt x="2946" y="2464"/>
                </a:lnTo>
                <a:lnTo>
                  <a:pt x="2972" y="2466"/>
                </a:lnTo>
                <a:lnTo>
                  <a:pt x="2998" y="2462"/>
                </a:lnTo>
                <a:lnTo>
                  <a:pt x="3000" y="2461"/>
                </a:lnTo>
                <a:lnTo>
                  <a:pt x="3003" y="2462"/>
                </a:lnTo>
                <a:lnTo>
                  <a:pt x="3009" y="2465"/>
                </a:lnTo>
                <a:lnTo>
                  <a:pt x="3016" y="2477"/>
                </a:lnTo>
                <a:lnTo>
                  <a:pt x="3016" y="2484"/>
                </a:lnTo>
                <a:lnTo>
                  <a:pt x="3015" y="2498"/>
                </a:lnTo>
                <a:lnTo>
                  <a:pt x="3024" y="2523"/>
                </a:lnTo>
                <a:lnTo>
                  <a:pt x="3031" y="2533"/>
                </a:lnTo>
                <a:lnTo>
                  <a:pt x="3038" y="2541"/>
                </a:lnTo>
                <a:lnTo>
                  <a:pt x="3049" y="2554"/>
                </a:lnTo>
                <a:lnTo>
                  <a:pt x="3064" y="2582"/>
                </a:lnTo>
                <a:lnTo>
                  <a:pt x="3067" y="2598"/>
                </a:lnTo>
                <a:lnTo>
                  <a:pt x="3068" y="2603"/>
                </a:lnTo>
                <a:lnTo>
                  <a:pt x="3070" y="2609"/>
                </a:lnTo>
                <a:lnTo>
                  <a:pt x="3055" y="2636"/>
                </a:lnTo>
                <a:lnTo>
                  <a:pt x="3045" y="2665"/>
                </a:lnTo>
                <a:lnTo>
                  <a:pt x="3042" y="2671"/>
                </a:lnTo>
                <a:lnTo>
                  <a:pt x="3039" y="2677"/>
                </a:lnTo>
                <a:lnTo>
                  <a:pt x="3029" y="2694"/>
                </a:lnTo>
                <a:lnTo>
                  <a:pt x="3003" y="2721"/>
                </a:lnTo>
                <a:lnTo>
                  <a:pt x="2988" y="2733"/>
                </a:lnTo>
                <a:lnTo>
                  <a:pt x="2980" y="2740"/>
                </a:lnTo>
                <a:lnTo>
                  <a:pt x="2979" y="2749"/>
                </a:lnTo>
                <a:lnTo>
                  <a:pt x="2983" y="2757"/>
                </a:lnTo>
                <a:lnTo>
                  <a:pt x="2992" y="2762"/>
                </a:lnTo>
                <a:lnTo>
                  <a:pt x="3012" y="2766"/>
                </a:lnTo>
                <a:lnTo>
                  <a:pt x="3035" y="2765"/>
                </a:lnTo>
                <a:lnTo>
                  <a:pt x="3038" y="2765"/>
                </a:lnTo>
                <a:lnTo>
                  <a:pt x="3042" y="2766"/>
                </a:lnTo>
                <a:lnTo>
                  <a:pt x="3045" y="2768"/>
                </a:lnTo>
                <a:lnTo>
                  <a:pt x="3049" y="2769"/>
                </a:lnTo>
                <a:lnTo>
                  <a:pt x="3062" y="2773"/>
                </a:lnTo>
                <a:lnTo>
                  <a:pt x="3090" y="2769"/>
                </a:lnTo>
                <a:lnTo>
                  <a:pt x="3104" y="2762"/>
                </a:lnTo>
                <a:lnTo>
                  <a:pt x="3120" y="2750"/>
                </a:lnTo>
                <a:lnTo>
                  <a:pt x="3134" y="2734"/>
                </a:lnTo>
                <a:lnTo>
                  <a:pt x="3142" y="2724"/>
                </a:lnTo>
                <a:lnTo>
                  <a:pt x="3152" y="2716"/>
                </a:lnTo>
                <a:lnTo>
                  <a:pt x="3166" y="2703"/>
                </a:lnTo>
                <a:lnTo>
                  <a:pt x="3183" y="2694"/>
                </a:lnTo>
                <a:lnTo>
                  <a:pt x="3188" y="2693"/>
                </a:lnTo>
                <a:lnTo>
                  <a:pt x="3193" y="2693"/>
                </a:lnTo>
                <a:lnTo>
                  <a:pt x="3218" y="2694"/>
                </a:lnTo>
                <a:lnTo>
                  <a:pt x="3262" y="2707"/>
                </a:lnTo>
                <a:lnTo>
                  <a:pt x="3283" y="2719"/>
                </a:lnTo>
                <a:lnTo>
                  <a:pt x="3293" y="2723"/>
                </a:lnTo>
                <a:lnTo>
                  <a:pt x="3304" y="2723"/>
                </a:lnTo>
                <a:lnTo>
                  <a:pt x="3316" y="2721"/>
                </a:lnTo>
                <a:lnTo>
                  <a:pt x="3326" y="2719"/>
                </a:lnTo>
                <a:lnTo>
                  <a:pt x="3329" y="2719"/>
                </a:lnTo>
                <a:lnTo>
                  <a:pt x="3331" y="2719"/>
                </a:lnTo>
                <a:lnTo>
                  <a:pt x="3340" y="2719"/>
                </a:lnTo>
                <a:lnTo>
                  <a:pt x="3349" y="2719"/>
                </a:lnTo>
                <a:lnTo>
                  <a:pt x="3356" y="2719"/>
                </a:lnTo>
                <a:lnTo>
                  <a:pt x="3363" y="2719"/>
                </a:lnTo>
                <a:lnTo>
                  <a:pt x="3353" y="2697"/>
                </a:lnTo>
                <a:lnTo>
                  <a:pt x="3340" y="2677"/>
                </a:lnTo>
                <a:lnTo>
                  <a:pt x="3337" y="2671"/>
                </a:lnTo>
                <a:lnTo>
                  <a:pt x="3336" y="2665"/>
                </a:lnTo>
                <a:lnTo>
                  <a:pt x="3333" y="2644"/>
                </a:lnTo>
                <a:lnTo>
                  <a:pt x="3340" y="2622"/>
                </a:lnTo>
                <a:lnTo>
                  <a:pt x="3342" y="2622"/>
                </a:lnTo>
                <a:lnTo>
                  <a:pt x="3352" y="2609"/>
                </a:lnTo>
                <a:lnTo>
                  <a:pt x="3379" y="2590"/>
                </a:lnTo>
                <a:lnTo>
                  <a:pt x="3395" y="2583"/>
                </a:lnTo>
                <a:lnTo>
                  <a:pt x="3402" y="2580"/>
                </a:lnTo>
                <a:lnTo>
                  <a:pt x="3411" y="2579"/>
                </a:lnTo>
                <a:lnTo>
                  <a:pt x="3413" y="2579"/>
                </a:lnTo>
                <a:lnTo>
                  <a:pt x="3416" y="2579"/>
                </a:lnTo>
                <a:lnTo>
                  <a:pt x="3449" y="2580"/>
                </a:lnTo>
                <a:lnTo>
                  <a:pt x="3483" y="2585"/>
                </a:lnTo>
                <a:lnTo>
                  <a:pt x="3483" y="2586"/>
                </a:lnTo>
                <a:lnTo>
                  <a:pt x="3494" y="2595"/>
                </a:lnTo>
                <a:lnTo>
                  <a:pt x="3504" y="2605"/>
                </a:lnTo>
                <a:lnTo>
                  <a:pt x="3508" y="2609"/>
                </a:lnTo>
                <a:lnTo>
                  <a:pt x="3513" y="2612"/>
                </a:lnTo>
                <a:lnTo>
                  <a:pt x="3517" y="2613"/>
                </a:lnTo>
                <a:lnTo>
                  <a:pt x="3521" y="2612"/>
                </a:lnTo>
                <a:lnTo>
                  <a:pt x="3524" y="2611"/>
                </a:lnTo>
                <a:lnTo>
                  <a:pt x="3526" y="2609"/>
                </a:lnTo>
                <a:lnTo>
                  <a:pt x="3533" y="2605"/>
                </a:lnTo>
                <a:lnTo>
                  <a:pt x="3539" y="2598"/>
                </a:lnTo>
                <a:lnTo>
                  <a:pt x="3543" y="2595"/>
                </a:lnTo>
                <a:lnTo>
                  <a:pt x="3549" y="2592"/>
                </a:lnTo>
                <a:lnTo>
                  <a:pt x="3560" y="2589"/>
                </a:lnTo>
                <a:lnTo>
                  <a:pt x="3573" y="2590"/>
                </a:lnTo>
                <a:lnTo>
                  <a:pt x="3588" y="2593"/>
                </a:lnTo>
                <a:lnTo>
                  <a:pt x="3601" y="2595"/>
                </a:lnTo>
                <a:lnTo>
                  <a:pt x="3605" y="2596"/>
                </a:lnTo>
                <a:lnTo>
                  <a:pt x="3609" y="2598"/>
                </a:lnTo>
                <a:lnTo>
                  <a:pt x="3621" y="2605"/>
                </a:lnTo>
                <a:lnTo>
                  <a:pt x="3629" y="2616"/>
                </a:lnTo>
                <a:lnTo>
                  <a:pt x="3631" y="2621"/>
                </a:lnTo>
                <a:lnTo>
                  <a:pt x="3637" y="2623"/>
                </a:lnTo>
                <a:lnTo>
                  <a:pt x="3639" y="2623"/>
                </a:lnTo>
                <a:lnTo>
                  <a:pt x="3644" y="2622"/>
                </a:lnTo>
                <a:lnTo>
                  <a:pt x="3651" y="2615"/>
                </a:lnTo>
                <a:lnTo>
                  <a:pt x="3658" y="2606"/>
                </a:lnTo>
                <a:lnTo>
                  <a:pt x="3665" y="2599"/>
                </a:lnTo>
                <a:lnTo>
                  <a:pt x="3673" y="2590"/>
                </a:lnTo>
                <a:lnTo>
                  <a:pt x="3671" y="2580"/>
                </a:lnTo>
                <a:lnTo>
                  <a:pt x="3665" y="2570"/>
                </a:lnTo>
                <a:lnTo>
                  <a:pt x="3662" y="2563"/>
                </a:lnTo>
                <a:lnTo>
                  <a:pt x="3660" y="2554"/>
                </a:lnTo>
                <a:lnTo>
                  <a:pt x="3658" y="2541"/>
                </a:lnTo>
                <a:lnTo>
                  <a:pt x="3661" y="2515"/>
                </a:lnTo>
                <a:lnTo>
                  <a:pt x="3667" y="2502"/>
                </a:lnTo>
                <a:lnTo>
                  <a:pt x="3667" y="2502"/>
                </a:lnTo>
                <a:lnTo>
                  <a:pt x="3680" y="2487"/>
                </a:lnTo>
                <a:lnTo>
                  <a:pt x="3713" y="2464"/>
                </a:lnTo>
                <a:lnTo>
                  <a:pt x="3732" y="2458"/>
                </a:lnTo>
                <a:lnTo>
                  <a:pt x="3739" y="2456"/>
                </a:lnTo>
                <a:lnTo>
                  <a:pt x="3744" y="2455"/>
                </a:lnTo>
                <a:lnTo>
                  <a:pt x="3762" y="2455"/>
                </a:lnTo>
                <a:lnTo>
                  <a:pt x="3788" y="2469"/>
                </a:lnTo>
                <a:lnTo>
                  <a:pt x="3796" y="2481"/>
                </a:lnTo>
                <a:lnTo>
                  <a:pt x="3799" y="2488"/>
                </a:lnTo>
                <a:lnTo>
                  <a:pt x="3803" y="2494"/>
                </a:lnTo>
                <a:lnTo>
                  <a:pt x="3809" y="2508"/>
                </a:lnTo>
                <a:lnTo>
                  <a:pt x="3808" y="2537"/>
                </a:lnTo>
                <a:lnTo>
                  <a:pt x="3799" y="2551"/>
                </a:lnTo>
                <a:lnTo>
                  <a:pt x="3783" y="2576"/>
                </a:lnTo>
                <a:lnTo>
                  <a:pt x="3762" y="2598"/>
                </a:lnTo>
                <a:lnTo>
                  <a:pt x="3775" y="2622"/>
                </a:lnTo>
                <a:lnTo>
                  <a:pt x="3780" y="2649"/>
                </a:lnTo>
                <a:lnTo>
                  <a:pt x="3780" y="2655"/>
                </a:lnTo>
                <a:lnTo>
                  <a:pt x="3779" y="2661"/>
                </a:lnTo>
                <a:lnTo>
                  <a:pt x="3775" y="2680"/>
                </a:lnTo>
                <a:lnTo>
                  <a:pt x="3756" y="2710"/>
                </a:lnTo>
                <a:lnTo>
                  <a:pt x="3742" y="2724"/>
                </a:lnTo>
                <a:lnTo>
                  <a:pt x="3736" y="2727"/>
                </a:lnTo>
                <a:lnTo>
                  <a:pt x="3730" y="2732"/>
                </a:lnTo>
                <a:lnTo>
                  <a:pt x="3732" y="2734"/>
                </a:lnTo>
                <a:lnTo>
                  <a:pt x="3733" y="2737"/>
                </a:lnTo>
                <a:lnTo>
                  <a:pt x="3733" y="2740"/>
                </a:lnTo>
                <a:lnTo>
                  <a:pt x="3736" y="2742"/>
                </a:lnTo>
                <a:lnTo>
                  <a:pt x="3737" y="2743"/>
                </a:lnTo>
                <a:lnTo>
                  <a:pt x="3739" y="2745"/>
                </a:lnTo>
                <a:lnTo>
                  <a:pt x="3742" y="2746"/>
                </a:lnTo>
                <a:lnTo>
                  <a:pt x="3744" y="2747"/>
                </a:lnTo>
                <a:lnTo>
                  <a:pt x="3744" y="2747"/>
                </a:lnTo>
                <a:lnTo>
                  <a:pt x="3744" y="2749"/>
                </a:lnTo>
                <a:lnTo>
                  <a:pt x="3747" y="2756"/>
                </a:lnTo>
                <a:lnTo>
                  <a:pt x="3743" y="2769"/>
                </a:lnTo>
                <a:lnTo>
                  <a:pt x="3736" y="2775"/>
                </a:lnTo>
                <a:lnTo>
                  <a:pt x="3719" y="2785"/>
                </a:lnTo>
                <a:lnTo>
                  <a:pt x="3681" y="2792"/>
                </a:lnTo>
                <a:lnTo>
                  <a:pt x="3662" y="2786"/>
                </a:lnTo>
                <a:lnTo>
                  <a:pt x="3647" y="2781"/>
                </a:lnTo>
                <a:lnTo>
                  <a:pt x="3619" y="2762"/>
                </a:lnTo>
                <a:lnTo>
                  <a:pt x="3608" y="2752"/>
                </a:lnTo>
                <a:lnTo>
                  <a:pt x="3603" y="2746"/>
                </a:lnTo>
                <a:lnTo>
                  <a:pt x="3602" y="2739"/>
                </a:lnTo>
                <a:lnTo>
                  <a:pt x="3601" y="2732"/>
                </a:lnTo>
                <a:lnTo>
                  <a:pt x="3602" y="2724"/>
                </a:lnTo>
                <a:lnTo>
                  <a:pt x="3598" y="2721"/>
                </a:lnTo>
                <a:lnTo>
                  <a:pt x="3586" y="2721"/>
                </a:lnTo>
                <a:lnTo>
                  <a:pt x="3580" y="2724"/>
                </a:lnTo>
                <a:lnTo>
                  <a:pt x="3575" y="2727"/>
                </a:lnTo>
                <a:lnTo>
                  <a:pt x="3569" y="2729"/>
                </a:lnTo>
                <a:lnTo>
                  <a:pt x="3550" y="2730"/>
                </a:lnTo>
                <a:lnTo>
                  <a:pt x="3533" y="2724"/>
                </a:lnTo>
                <a:lnTo>
                  <a:pt x="3531" y="2724"/>
                </a:lnTo>
                <a:lnTo>
                  <a:pt x="3529" y="2724"/>
                </a:lnTo>
                <a:lnTo>
                  <a:pt x="3521" y="2724"/>
                </a:lnTo>
                <a:lnTo>
                  <a:pt x="3516" y="2720"/>
                </a:lnTo>
                <a:lnTo>
                  <a:pt x="3513" y="2719"/>
                </a:lnTo>
                <a:lnTo>
                  <a:pt x="3510" y="2717"/>
                </a:lnTo>
                <a:lnTo>
                  <a:pt x="3496" y="2714"/>
                </a:lnTo>
                <a:lnTo>
                  <a:pt x="3483" y="2720"/>
                </a:lnTo>
                <a:lnTo>
                  <a:pt x="3457" y="2733"/>
                </a:lnTo>
                <a:lnTo>
                  <a:pt x="3431" y="2739"/>
                </a:lnTo>
                <a:lnTo>
                  <a:pt x="3424" y="2739"/>
                </a:lnTo>
                <a:lnTo>
                  <a:pt x="3415" y="2737"/>
                </a:lnTo>
                <a:lnTo>
                  <a:pt x="3398" y="2736"/>
                </a:lnTo>
                <a:lnTo>
                  <a:pt x="3379" y="2740"/>
                </a:lnTo>
                <a:lnTo>
                  <a:pt x="3382" y="2755"/>
                </a:lnTo>
                <a:lnTo>
                  <a:pt x="3390" y="2782"/>
                </a:lnTo>
                <a:lnTo>
                  <a:pt x="3398" y="2794"/>
                </a:lnTo>
                <a:lnTo>
                  <a:pt x="3402" y="2801"/>
                </a:lnTo>
                <a:lnTo>
                  <a:pt x="3406" y="2808"/>
                </a:lnTo>
                <a:lnTo>
                  <a:pt x="3416" y="2834"/>
                </a:lnTo>
                <a:lnTo>
                  <a:pt x="3431" y="2889"/>
                </a:lnTo>
                <a:lnTo>
                  <a:pt x="3435" y="2917"/>
                </a:lnTo>
                <a:lnTo>
                  <a:pt x="3435" y="2927"/>
                </a:lnTo>
                <a:lnTo>
                  <a:pt x="3434" y="2938"/>
                </a:lnTo>
                <a:lnTo>
                  <a:pt x="3428" y="2968"/>
                </a:lnTo>
                <a:lnTo>
                  <a:pt x="3416" y="2997"/>
                </a:lnTo>
                <a:lnTo>
                  <a:pt x="3413" y="3004"/>
                </a:lnTo>
                <a:lnTo>
                  <a:pt x="3412" y="3011"/>
                </a:lnTo>
                <a:lnTo>
                  <a:pt x="3412" y="3015"/>
                </a:lnTo>
                <a:lnTo>
                  <a:pt x="3413" y="3021"/>
                </a:lnTo>
                <a:lnTo>
                  <a:pt x="3421" y="3034"/>
                </a:lnTo>
                <a:lnTo>
                  <a:pt x="3445" y="3051"/>
                </a:lnTo>
                <a:lnTo>
                  <a:pt x="3461" y="3054"/>
                </a:lnTo>
                <a:lnTo>
                  <a:pt x="3470" y="3054"/>
                </a:lnTo>
                <a:lnTo>
                  <a:pt x="3478" y="3053"/>
                </a:lnTo>
                <a:lnTo>
                  <a:pt x="3536" y="3037"/>
                </a:lnTo>
                <a:lnTo>
                  <a:pt x="3596" y="3028"/>
                </a:lnTo>
                <a:lnTo>
                  <a:pt x="3614" y="3027"/>
                </a:lnTo>
                <a:lnTo>
                  <a:pt x="3629" y="3028"/>
                </a:lnTo>
                <a:lnTo>
                  <a:pt x="3652" y="3028"/>
                </a:lnTo>
                <a:lnTo>
                  <a:pt x="3696" y="3020"/>
                </a:lnTo>
                <a:lnTo>
                  <a:pt x="3717" y="3010"/>
                </a:lnTo>
                <a:lnTo>
                  <a:pt x="3724" y="3008"/>
                </a:lnTo>
                <a:lnTo>
                  <a:pt x="3730" y="3007"/>
                </a:lnTo>
                <a:lnTo>
                  <a:pt x="3760" y="3005"/>
                </a:lnTo>
                <a:lnTo>
                  <a:pt x="3816" y="2989"/>
                </a:lnTo>
                <a:lnTo>
                  <a:pt x="3842" y="2974"/>
                </a:lnTo>
                <a:lnTo>
                  <a:pt x="3844" y="2972"/>
                </a:lnTo>
                <a:lnTo>
                  <a:pt x="3847" y="2971"/>
                </a:lnTo>
                <a:lnTo>
                  <a:pt x="3860" y="2961"/>
                </a:lnTo>
                <a:lnTo>
                  <a:pt x="3887" y="2952"/>
                </a:lnTo>
                <a:lnTo>
                  <a:pt x="3903" y="2953"/>
                </a:lnTo>
                <a:lnTo>
                  <a:pt x="3913" y="2956"/>
                </a:lnTo>
                <a:lnTo>
                  <a:pt x="3926" y="2966"/>
                </a:lnTo>
                <a:lnTo>
                  <a:pt x="3929" y="2975"/>
                </a:lnTo>
                <a:lnTo>
                  <a:pt x="3930" y="2979"/>
                </a:lnTo>
                <a:lnTo>
                  <a:pt x="3927" y="2982"/>
                </a:lnTo>
                <a:lnTo>
                  <a:pt x="3920" y="2989"/>
                </a:lnTo>
                <a:lnTo>
                  <a:pt x="3914" y="2998"/>
                </a:lnTo>
                <a:lnTo>
                  <a:pt x="3910" y="3007"/>
                </a:lnTo>
                <a:lnTo>
                  <a:pt x="3911" y="3014"/>
                </a:lnTo>
                <a:lnTo>
                  <a:pt x="3913" y="3023"/>
                </a:lnTo>
                <a:lnTo>
                  <a:pt x="3917" y="3030"/>
                </a:lnTo>
                <a:lnTo>
                  <a:pt x="3926" y="3037"/>
                </a:lnTo>
                <a:lnTo>
                  <a:pt x="3947" y="3049"/>
                </a:lnTo>
                <a:lnTo>
                  <a:pt x="3960" y="3051"/>
                </a:lnTo>
                <a:lnTo>
                  <a:pt x="3969" y="3053"/>
                </a:lnTo>
                <a:lnTo>
                  <a:pt x="3979" y="3056"/>
                </a:lnTo>
                <a:lnTo>
                  <a:pt x="4006" y="3063"/>
                </a:lnTo>
                <a:lnTo>
                  <a:pt x="4035" y="3070"/>
                </a:lnTo>
                <a:lnTo>
                  <a:pt x="4044" y="3073"/>
                </a:lnTo>
                <a:lnTo>
                  <a:pt x="4051" y="3079"/>
                </a:lnTo>
                <a:lnTo>
                  <a:pt x="4055" y="3085"/>
                </a:lnTo>
                <a:lnTo>
                  <a:pt x="4055" y="3096"/>
                </a:lnTo>
                <a:lnTo>
                  <a:pt x="4054" y="3102"/>
                </a:lnTo>
                <a:lnTo>
                  <a:pt x="4048" y="3110"/>
                </a:lnTo>
                <a:lnTo>
                  <a:pt x="4041" y="3118"/>
                </a:lnTo>
                <a:lnTo>
                  <a:pt x="4032" y="3125"/>
                </a:lnTo>
                <a:lnTo>
                  <a:pt x="4025" y="3144"/>
                </a:lnTo>
                <a:lnTo>
                  <a:pt x="4027" y="3154"/>
                </a:lnTo>
                <a:lnTo>
                  <a:pt x="4031" y="3168"/>
                </a:lnTo>
                <a:lnTo>
                  <a:pt x="4042" y="3181"/>
                </a:lnTo>
                <a:lnTo>
                  <a:pt x="4047" y="3184"/>
                </a:lnTo>
                <a:lnTo>
                  <a:pt x="4050" y="3190"/>
                </a:lnTo>
                <a:lnTo>
                  <a:pt x="4051" y="3204"/>
                </a:lnTo>
                <a:lnTo>
                  <a:pt x="4045" y="3217"/>
                </a:lnTo>
                <a:lnTo>
                  <a:pt x="4039" y="3224"/>
                </a:lnTo>
                <a:lnTo>
                  <a:pt x="4034" y="3231"/>
                </a:lnTo>
                <a:lnTo>
                  <a:pt x="4029" y="3237"/>
                </a:lnTo>
                <a:lnTo>
                  <a:pt x="4027" y="3243"/>
                </a:lnTo>
                <a:lnTo>
                  <a:pt x="4018" y="3259"/>
                </a:lnTo>
                <a:lnTo>
                  <a:pt x="4009" y="3293"/>
                </a:lnTo>
                <a:lnTo>
                  <a:pt x="4009" y="3311"/>
                </a:lnTo>
                <a:lnTo>
                  <a:pt x="4012" y="3314"/>
                </a:lnTo>
                <a:lnTo>
                  <a:pt x="4014" y="3316"/>
                </a:lnTo>
                <a:lnTo>
                  <a:pt x="4016" y="3318"/>
                </a:lnTo>
                <a:lnTo>
                  <a:pt x="4016" y="3321"/>
                </a:lnTo>
                <a:lnTo>
                  <a:pt x="4018" y="3324"/>
                </a:lnTo>
                <a:lnTo>
                  <a:pt x="4019" y="3327"/>
                </a:lnTo>
                <a:lnTo>
                  <a:pt x="4019" y="3328"/>
                </a:lnTo>
                <a:lnTo>
                  <a:pt x="4019" y="3329"/>
                </a:lnTo>
                <a:lnTo>
                  <a:pt x="4011" y="3337"/>
                </a:lnTo>
                <a:lnTo>
                  <a:pt x="3999" y="3340"/>
                </a:lnTo>
                <a:lnTo>
                  <a:pt x="3993" y="3340"/>
                </a:lnTo>
                <a:lnTo>
                  <a:pt x="3986" y="3340"/>
                </a:lnTo>
                <a:lnTo>
                  <a:pt x="3973" y="3340"/>
                </a:lnTo>
                <a:lnTo>
                  <a:pt x="3960" y="3338"/>
                </a:lnTo>
                <a:lnTo>
                  <a:pt x="3934" y="3347"/>
                </a:lnTo>
                <a:lnTo>
                  <a:pt x="3913" y="3361"/>
                </a:lnTo>
                <a:lnTo>
                  <a:pt x="3907" y="3365"/>
                </a:lnTo>
                <a:lnTo>
                  <a:pt x="3904" y="3370"/>
                </a:lnTo>
                <a:lnTo>
                  <a:pt x="3888" y="3391"/>
                </a:lnTo>
                <a:lnTo>
                  <a:pt x="3880" y="3416"/>
                </a:lnTo>
                <a:lnTo>
                  <a:pt x="3851" y="3419"/>
                </a:lnTo>
                <a:lnTo>
                  <a:pt x="3821" y="3420"/>
                </a:lnTo>
                <a:lnTo>
                  <a:pt x="3808" y="3423"/>
                </a:lnTo>
                <a:lnTo>
                  <a:pt x="3796" y="3430"/>
                </a:lnTo>
                <a:lnTo>
                  <a:pt x="3789" y="3438"/>
                </a:lnTo>
                <a:lnTo>
                  <a:pt x="3788" y="3449"/>
                </a:lnTo>
                <a:lnTo>
                  <a:pt x="3788" y="3452"/>
                </a:lnTo>
                <a:lnTo>
                  <a:pt x="3786" y="3453"/>
                </a:lnTo>
                <a:lnTo>
                  <a:pt x="3783" y="3461"/>
                </a:lnTo>
                <a:lnTo>
                  <a:pt x="3772" y="3468"/>
                </a:lnTo>
                <a:lnTo>
                  <a:pt x="3765" y="3468"/>
                </a:lnTo>
                <a:lnTo>
                  <a:pt x="3762" y="3468"/>
                </a:lnTo>
                <a:lnTo>
                  <a:pt x="3759" y="3468"/>
                </a:lnTo>
                <a:lnTo>
                  <a:pt x="3740" y="3462"/>
                </a:lnTo>
                <a:lnTo>
                  <a:pt x="3700" y="3461"/>
                </a:lnTo>
                <a:lnTo>
                  <a:pt x="3680" y="3463"/>
                </a:lnTo>
                <a:lnTo>
                  <a:pt x="3668" y="3465"/>
                </a:lnTo>
                <a:lnTo>
                  <a:pt x="3657" y="3462"/>
                </a:lnTo>
                <a:lnTo>
                  <a:pt x="3629" y="3455"/>
                </a:lnTo>
                <a:lnTo>
                  <a:pt x="3608" y="3440"/>
                </a:lnTo>
                <a:lnTo>
                  <a:pt x="3593" y="3429"/>
                </a:lnTo>
                <a:lnTo>
                  <a:pt x="3579" y="3420"/>
                </a:lnTo>
                <a:lnTo>
                  <a:pt x="3573" y="3417"/>
                </a:lnTo>
                <a:lnTo>
                  <a:pt x="3567" y="3416"/>
                </a:lnTo>
                <a:lnTo>
                  <a:pt x="3557" y="3416"/>
                </a:lnTo>
                <a:lnTo>
                  <a:pt x="3549" y="3422"/>
                </a:lnTo>
                <a:lnTo>
                  <a:pt x="3521" y="3443"/>
                </a:lnTo>
                <a:lnTo>
                  <a:pt x="3494" y="3465"/>
                </a:lnTo>
                <a:lnTo>
                  <a:pt x="3490" y="3469"/>
                </a:lnTo>
                <a:lnTo>
                  <a:pt x="3484" y="3472"/>
                </a:lnTo>
                <a:lnTo>
                  <a:pt x="3462" y="3485"/>
                </a:lnTo>
                <a:lnTo>
                  <a:pt x="3438" y="3494"/>
                </a:lnTo>
                <a:lnTo>
                  <a:pt x="3435" y="3495"/>
                </a:lnTo>
                <a:lnTo>
                  <a:pt x="3432" y="3498"/>
                </a:lnTo>
                <a:lnTo>
                  <a:pt x="3431" y="3501"/>
                </a:lnTo>
                <a:lnTo>
                  <a:pt x="3429" y="3504"/>
                </a:lnTo>
                <a:lnTo>
                  <a:pt x="3434" y="3515"/>
                </a:lnTo>
                <a:lnTo>
                  <a:pt x="3447" y="3534"/>
                </a:lnTo>
                <a:lnTo>
                  <a:pt x="3457" y="3541"/>
                </a:lnTo>
                <a:lnTo>
                  <a:pt x="3467" y="3548"/>
                </a:lnTo>
                <a:lnTo>
                  <a:pt x="3477" y="3556"/>
                </a:lnTo>
                <a:lnTo>
                  <a:pt x="3494" y="3556"/>
                </a:lnTo>
                <a:lnTo>
                  <a:pt x="3521" y="3567"/>
                </a:lnTo>
                <a:lnTo>
                  <a:pt x="3531" y="3577"/>
                </a:lnTo>
                <a:lnTo>
                  <a:pt x="3543" y="3587"/>
                </a:lnTo>
                <a:lnTo>
                  <a:pt x="3555" y="3597"/>
                </a:lnTo>
                <a:lnTo>
                  <a:pt x="3566" y="3605"/>
                </a:lnTo>
                <a:lnTo>
                  <a:pt x="3576" y="3615"/>
                </a:lnTo>
                <a:lnTo>
                  <a:pt x="3586" y="3626"/>
                </a:lnTo>
                <a:lnTo>
                  <a:pt x="3595" y="3654"/>
                </a:lnTo>
                <a:lnTo>
                  <a:pt x="3593" y="3668"/>
                </a:lnTo>
                <a:lnTo>
                  <a:pt x="3590" y="3685"/>
                </a:lnTo>
                <a:lnTo>
                  <a:pt x="3583" y="3701"/>
                </a:lnTo>
                <a:lnTo>
                  <a:pt x="3573" y="3726"/>
                </a:lnTo>
                <a:lnTo>
                  <a:pt x="3559" y="3778"/>
                </a:lnTo>
                <a:lnTo>
                  <a:pt x="3556" y="3803"/>
                </a:lnTo>
                <a:lnTo>
                  <a:pt x="3555" y="3812"/>
                </a:lnTo>
                <a:lnTo>
                  <a:pt x="3552" y="3821"/>
                </a:lnTo>
                <a:lnTo>
                  <a:pt x="3546" y="3837"/>
                </a:lnTo>
                <a:lnTo>
                  <a:pt x="3526" y="3867"/>
                </a:lnTo>
                <a:lnTo>
                  <a:pt x="3511" y="3880"/>
                </a:lnTo>
                <a:close/>
                <a:moveTo>
                  <a:pt x="2606" y="3017"/>
                </a:moveTo>
                <a:lnTo>
                  <a:pt x="2606" y="3024"/>
                </a:lnTo>
                <a:lnTo>
                  <a:pt x="2598" y="3033"/>
                </a:lnTo>
                <a:lnTo>
                  <a:pt x="2590" y="3036"/>
                </a:lnTo>
                <a:lnTo>
                  <a:pt x="2583" y="3036"/>
                </a:lnTo>
                <a:lnTo>
                  <a:pt x="2572" y="3043"/>
                </a:lnTo>
                <a:lnTo>
                  <a:pt x="2566" y="3049"/>
                </a:lnTo>
                <a:lnTo>
                  <a:pt x="2559" y="3050"/>
                </a:lnTo>
                <a:lnTo>
                  <a:pt x="2549" y="3043"/>
                </a:lnTo>
                <a:lnTo>
                  <a:pt x="2549" y="3036"/>
                </a:lnTo>
                <a:lnTo>
                  <a:pt x="2550" y="3030"/>
                </a:lnTo>
                <a:lnTo>
                  <a:pt x="2554" y="3025"/>
                </a:lnTo>
                <a:lnTo>
                  <a:pt x="2554" y="3020"/>
                </a:lnTo>
                <a:lnTo>
                  <a:pt x="2549" y="3015"/>
                </a:lnTo>
                <a:lnTo>
                  <a:pt x="2543" y="3011"/>
                </a:lnTo>
                <a:lnTo>
                  <a:pt x="2534" y="2998"/>
                </a:lnTo>
                <a:lnTo>
                  <a:pt x="2533" y="2991"/>
                </a:lnTo>
                <a:lnTo>
                  <a:pt x="2518" y="2992"/>
                </a:lnTo>
                <a:lnTo>
                  <a:pt x="2508" y="2985"/>
                </a:lnTo>
                <a:lnTo>
                  <a:pt x="2498" y="2978"/>
                </a:lnTo>
                <a:lnTo>
                  <a:pt x="2490" y="2969"/>
                </a:lnTo>
                <a:lnTo>
                  <a:pt x="2490" y="2956"/>
                </a:lnTo>
                <a:lnTo>
                  <a:pt x="2501" y="2935"/>
                </a:lnTo>
                <a:lnTo>
                  <a:pt x="2513" y="2926"/>
                </a:lnTo>
                <a:lnTo>
                  <a:pt x="2514" y="2925"/>
                </a:lnTo>
                <a:lnTo>
                  <a:pt x="2521" y="2920"/>
                </a:lnTo>
                <a:lnTo>
                  <a:pt x="2537" y="2920"/>
                </a:lnTo>
                <a:lnTo>
                  <a:pt x="2546" y="2925"/>
                </a:lnTo>
                <a:lnTo>
                  <a:pt x="2552" y="2929"/>
                </a:lnTo>
                <a:lnTo>
                  <a:pt x="2556" y="2935"/>
                </a:lnTo>
                <a:lnTo>
                  <a:pt x="2562" y="2945"/>
                </a:lnTo>
                <a:lnTo>
                  <a:pt x="2563" y="2956"/>
                </a:lnTo>
                <a:lnTo>
                  <a:pt x="2563" y="2966"/>
                </a:lnTo>
                <a:lnTo>
                  <a:pt x="2567" y="2975"/>
                </a:lnTo>
                <a:lnTo>
                  <a:pt x="2572" y="2982"/>
                </a:lnTo>
                <a:lnTo>
                  <a:pt x="2576" y="2988"/>
                </a:lnTo>
                <a:lnTo>
                  <a:pt x="2577" y="2991"/>
                </a:lnTo>
                <a:lnTo>
                  <a:pt x="2577" y="2995"/>
                </a:lnTo>
                <a:lnTo>
                  <a:pt x="2586" y="3001"/>
                </a:lnTo>
                <a:lnTo>
                  <a:pt x="2598" y="3005"/>
                </a:lnTo>
                <a:lnTo>
                  <a:pt x="2600" y="3005"/>
                </a:lnTo>
                <a:lnTo>
                  <a:pt x="2602" y="3007"/>
                </a:lnTo>
                <a:lnTo>
                  <a:pt x="2605" y="3011"/>
                </a:lnTo>
                <a:lnTo>
                  <a:pt x="2606" y="3017"/>
                </a:lnTo>
                <a:close/>
                <a:moveTo>
                  <a:pt x="2531" y="3072"/>
                </a:moveTo>
                <a:lnTo>
                  <a:pt x="2537" y="3076"/>
                </a:lnTo>
                <a:lnTo>
                  <a:pt x="2541" y="3087"/>
                </a:lnTo>
                <a:lnTo>
                  <a:pt x="2541" y="3095"/>
                </a:lnTo>
                <a:lnTo>
                  <a:pt x="2540" y="3102"/>
                </a:lnTo>
                <a:lnTo>
                  <a:pt x="2530" y="3113"/>
                </a:lnTo>
                <a:lnTo>
                  <a:pt x="2521" y="3115"/>
                </a:lnTo>
                <a:lnTo>
                  <a:pt x="2518" y="3116"/>
                </a:lnTo>
                <a:lnTo>
                  <a:pt x="2516" y="3116"/>
                </a:lnTo>
                <a:lnTo>
                  <a:pt x="2504" y="3112"/>
                </a:lnTo>
                <a:lnTo>
                  <a:pt x="2495" y="3102"/>
                </a:lnTo>
                <a:lnTo>
                  <a:pt x="2495" y="3095"/>
                </a:lnTo>
                <a:lnTo>
                  <a:pt x="2497" y="3087"/>
                </a:lnTo>
                <a:lnTo>
                  <a:pt x="2497" y="3083"/>
                </a:lnTo>
                <a:lnTo>
                  <a:pt x="2498" y="3080"/>
                </a:lnTo>
                <a:lnTo>
                  <a:pt x="2504" y="3074"/>
                </a:lnTo>
                <a:lnTo>
                  <a:pt x="2516" y="3069"/>
                </a:lnTo>
                <a:lnTo>
                  <a:pt x="2524" y="3070"/>
                </a:lnTo>
                <a:lnTo>
                  <a:pt x="2528" y="3070"/>
                </a:lnTo>
                <a:lnTo>
                  <a:pt x="2531" y="3072"/>
                </a:lnTo>
                <a:close/>
                <a:moveTo>
                  <a:pt x="3724" y="3488"/>
                </a:moveTo>
                <a:lnTo>
                  <a:pt x="3734" y="3488"/>
                </a:lnTo>
                <a:lnTo>
                  <a:pt x="3742" y="3494"/>
                </a:lnTo>
                <a:lnTo>
                  <a:pt x="3740" y="3499"/>
                </a:lnTo>
                <a:lnTo>
                  <a:pt x="3734" y="3511"/>
                </a:lnTo>
                <a:lnTo>
                  <a:pt x="3729" y="3514"/>
                </a:lnTo>
                <a:lnTo>
                  <a:pt x="3724" y="3515"/>
                </a:lnTo>
                <a:lnTo>
                  <a:pt x="3719" y="3515"/>
                </a:lnTo>
                <a:lnTo>
                  <a:pt x="3716" y="3515"/>
                </a:lnTo>
                <a:lnTo>
                  <a:pt x="3711" y="3517"/>
                </a:lnTo>
                <a:lnTo>
                  <a:pt x="3698" y="3523"/>
                </a:lnTo>
                <a:lnTo>
                  <a:pt x="3685" y="3521"/>
                </a:lnTo>
                <a:lnTo>
                  <a:pt x="3688" y="3507"/>
                </a:lnTo>
                <a:lnTo>
                  <a:pt x="3707" y="3489"/>
                </a:lnTo>
                <a:lnTo>
                  <a:pt x="3724" y="3488"/>
                </a:lnTo>
                <a:close/>
                <a:moveTo>
                  <a:pt x="3969" y="3034"/>
                </a:moveTo>
                <a:lnTo>
                  <a:pt x="3969" y="3033"/>
                </a:lnTo>
                <a:lnTo>
                  <a:pt x="3973" y="3033"/>
                </a:lnTo>
                <a:lnTo>
                  <a:pt x="3973" y="3034"/>
                </a:lnTo>
                <a:lnTo>
                  <a:pt x="3969" y="3034"/>
                </a:lnTo>
                <a:close/>
                <a:moveTo>
                  <a:pt x="3985" y="2642"/>
                </a:moveTo>
                <a:lnTo>
                  <a:pt x="3969" y="2634"/>
                </a:lnTo>
                <a:lnTo>
                  <a:pt x="3952" y="2631"/>
                </a:lnTo>
                <a:lnTo>
                  <a:pt x="3936" y="2636"/>
                </a:lnTo>
                <a:lnTo>
                  <a:pt x="3906" y="2638"/>
                </a:lnTo>
                <a:lnTo>
                  <a:pt x="3891" y="2634"/>
                </a:lnTo>
                <a:lnTo>
                  <a:pt x="3881" y="2629"/>
                </a:lnTo>
                <a:lnTo>
                  <a:pt x="3873" y="2621"/>
                </a:lnTo>
                <a:lnTo>
                  <a:pt x="3865" y="2613"/>
                </a:lnTo>
                <a:lnTo>
                  <a:pt x="3864" y="2602"/>
                </a:lnTo>
                <a:lnTo>
                  <a:pt x="3862" y="2598"/>
                </a:lnTo>
                <a:lnTo>
                  <a:pt x="3860" y="2595"/>
                </a:lnTo>
                <a:lnTo>
                  <a:pt x="3868" y="2564"/>
                </a:lnTo>
                <a:lnTo>
                  <a:pt x="3881" y="2536"/>
                </a:lnTo>
                <a:lnTo>
                  <a:pt x="3886" y="2531"/>
                </a:lnTo>
                <a:lnTo>
                  <a:pt x="3890" y="2526"/>
                </a:lnTo>
                <a:lnTo>
                  <a:pt x="3904" y="2515"/>
                </a:lnTo>
                <a:lnTo>
                  <a:pt x="3933" y="2511"/>
                </a:lnTo>
                <a:lnTo>
                  <a:pt x="3949" y="2517"/>
                </a:lnTo>
                <a:lnTo>
                  <a:pt x="3963" y="2526"/>
                </a:lnTo>
                <a:lnTo>
                  <a:pt x="3976" y="2538"/>
                </a:lnTo>
                <a:lnTo>
                  <a:pt x="3988" y="2551"/>
                </a:lnTo>
                <a:lnTo>
                  <a:pt x="4002" y="2563"/>
                </a:lnTo>
                <a:lnTo>
                  <a:pt x="4002" y="2572"/>
                </a:lnTo>
                <a:lnTo>
                  <a:pt x="4011" y="2586"/>
                </a:lnTo>
                <a:lnTo>
                  <a:pt x="4018" y="2590"/>
                </a:lnTo>
                <a:lnTo>
                  <a:pt x="4035" y="2600"/>
                </a:lnTo>
                <a:lnTo>
                  <a:pt x="4058" y="2612"/>
                </a:lnTo>
                <a:lnTo>
                  <a:pt x="4083" y="2618"/>
                </a:lnTo>
                <a:lnTo>
                  <a:pt x="4111" y="2606"/>
                </a:lnTo>
                <a:lnTo>
                  <a:pt x="4137" y="2589"/>
                </a:lnTo>
                <a:lnTo>
                  <a:pt x="4145" y="2585"/>
                </a:lnTo>
                <a:lnTo>
                  <a:pt x="4152" y="2580"/>
                </a:lnTo>
                <a:lnTo>
                  <a:pt x="4179" y="2570"/>
                </a:lnTo>
                <a:lnTo>
                  <a:pt x="4208" y="2566"/>
                </a:lnTo>
                <a:lnTo>
                  <a:pt x="4240" y="2560"/>
                </a:lnTo>
                <a:lnTo>
                  <a:pt x="4283" y="2556"/>
                </a:lnTo>
                <a:lnTo>
                  <a:pt x="4366" y="2563"/>
                </a:lnTo>
                <a:lnTo>
                  <a:pt x="4405" y="2573"/>
                </a:lnTo>
                <a:lnTo>
                  <a:pt x="4424" y="2580"/>
                </a:lnTo>
                <a:lnTo>
                  <a:pt x="4442" y="2590"/>
                </a:lnTo>
                <a:lnTo>
                  <a:pt x="4458" y="2600"/>
                </a:lnTo>
                <a:lnTo>
                  <a:pt x="4481" y="2628"/>
                </a:lnTo>
                <a:lnTo>
                  <a:pt x="4490" y="2644"/>
                </a:lnTo>
                <a:lnTo>
                  <a:pt x="4497" y="2658"/>
                </a:lnTo>
                <a:lnTo>
                  <a:pt x="4500" y="2672"/>
                </a:lnTo>
                <a:lnTo>
                  <a:pt x="4506" y="2691"/>
                </a:lnTo>
                <a:lnTo>
                  <a:pt x="4507" y="2729"/>
                </a:lnTo>
                <a:lnTo>
                  <a:pt x="4506" y="2749"/>
                </a:lnTo>
                <a:lnTo>
                  <a:pt x="4503" y="2757"/>
                </a:lnTo>
                <a:lnTo>
                  <a:pt x="4500" y="2765"/>
                </a:lnTo>
                <a:lnTo>
                  <a:pt x="4487" y="2796"/>
                </a:lnTo>
                <a:lnTo>
                  <a:pt x="4445" y="2850"/>
                </a:lnTo>
                <a:lnTo>
                  <a:pt x="4417" y="2873"/>
                </a:lnTo>
                <a:lnTo>
                  <a:pt x="4378" y="2899"/>
                </a:lnTo>
                <a:lnTo>
                  <a:pt x="4333" y="2917"/>
                </a:lnTo>
                <a:lnTo>
                  <a:pt x="4311" y="2926"/>
                </a:lnTo>
                <a:lnTo>
                  <a:pt x="4267" y="2932"/>
                </a:lnTo>
                <a:lnTo>
                  <a:pt x="4244" y="2930"/>
                </a:lnTo>
                <a:lnTo>
                  <a:pt x="4232" y="2929"/>
                </a:lnTo>
                <a:lnTo>
                  <a:pt x="4221" y="2926"/>
                </a:lnTo>
                <a:lnTo>
                  <a:pt x="4188" y="2916"/>
                </a:lnTo>
                <a:lnTo>
                  <a:pt x="4157" y="2906"/>
                </a:lnTo>
                <a:lnTo>
                  <a:pt x="4155" y="2906"/>
                </a:lnTo>
                <a:lnTo>
                  <a:pt x="4153" y="2906"/>
                </a:lnTo>
                <a:lnTo>
                  <a:pt x="4147" y="2907"/>
                </a:lnTo>
                <a:lnTo>
                  <a:pt x="4145" y="2912"/>
                </a:lnTo>
                <a:lnTo>
                  <a:pt x="4133" y="2919"/>
                </a:lnTo>
                <a:lnTo>
                  <a:pt x="4120" y="2920"/>
                </a:lnTo>
                <a:lnTo>
                  <a:pt x="4111" y="2919"/>
                </a:lnTo>
                <a:lnTo>
                  <a:pt x="4101" y="2910"/>
                </a:lnTo>
                <a:lnTo>
                  <a:pt x="4100" y="2903"/>
                </a:lnTo>
                <a:lnTo>
                  <a:pt x="4100" y="2897"/>
                </a:lnTo>
                <a:lnTo>
                  <a:pt x="4101" y="2893"/>
                </a:lnTo>
                <a:lnTo>
                  <a:pt x="4106" y="2883"/>
                </a:lnTo>
                <a:lnTo>
                  <a:pt x="4104" y="2873"/>
                </a:lnTo>
                <a:lnTo>
                  <a:pt x="4103" y="2868"/>
                </a:lnTo>
                <a:lnTo>
                  <a:pt x="4100" y="2866"/>
                </a:lnTo>
                <a:lnTo>
                  <a:pt x="4087" y="2847"/>
                </a:lnTo>
                <a:lnTo>
                  <a:pt x="4070" y="2808"/>
                </a:lnTo>
                <a:lnTo>
                  <a:pt x="4065" y="2785"/>
                </a:lnTo>
                <a:lnTo>
                  <a:pt x="4063" y="2768"/>
                </a:lnTo>
                <a:lnTo>
                  <a:pt x="4058" y="2752"/>
                </a:lnTo>
                <a:lnTo>
                  <a:pt x="4055" y="2743"/>
                </a:lnTo>
                <a:lnTo>
                  <a:pt x="4054" y="2734"/>
                </a:lnTo>
                <a:lnTo>
                  <a:pt x="4048" y="2707"/>
                </a:lnTo>
                <a:lnTo>
                  <a:pt x="4044" y="2681"/>
                </a:lnTo>
                <a:lnTo>
                  <a:pt x="4015" y="2660"/>
                </a:lnTo>
                <a:lnTo>
                  <a:pt x="3985" y="2642"/>
                </a:lnTo>
                <a:close/>
                <a:moveTo>
                  <a:pt x="4157" y="3008"/>
                </a:moveTo>
                <a:lnTo>
                  <a:pt x="4157" y="3015"/>
                </a:lnTo>
                <a:lnTo>
                  <a:pt x="4153" y="3020"/>
                </a:lnTo>
                <a:lnTo>
                  <a:pt x="4147" y="3018"/>
                </a:lnTo>
                <a:lnTo>
                  <a:pt x="4147" y="3014"/>
                </a:lnTo>
                <a:lnTo>
                  <a:pt x="4152" y="3008"/>
                </a:lnTo>
                <a:lnTo>
                  <a:pt x="4156" y="3008"/>
                </a:lnTo>
                <a:lnTo>
                  <a:pt x="4157" y="3008"/>
                </a:lnTo>
                <a:lnTo>
                  <a:pt x="4157" y="3008"/>
                </a:lnTo>
                <a:close/>
                <a:moveTo>
                  <a:pt x="4134" y="3028"/>
                </a:moveTo>
                <a:lnTo>
                  <a:pt x="4134" y="3027"/>
                </a:lnTo>
                <a:lnTo>
                  <a:pt x="4136" y="3027"/>
                </a:lnTo>
                <a:lnTo>
                  <a:pt x="4140" y="3027"/>
                </a:lnTo>
                <a:lnTo>
                  <a:pt x="4143" y="3031"/>
                </a:lnTo>
                <a:lnTo>
                  <a:pt x="4142" y="3036"/>
                </a:lnTo>
                <a:lnTo>
                  <a:pt x="4139" y="3038"/>
                </a:lnTo>
                <a:lnTo>
                  <a:pt x="4132" y="3040"/>
                </a:lnTo>
                <a:lnTo>
                  <a:pt x="4127" y="3038"/>
                </a:lnTo>
                <a:lnTo>
                  <a:pt x="4127" y="3036"/>
                </a:lnTo>
                <a:lnTo>
                  <a:pt x="4129" y="3036"/>
                </a:lnTo>
                <a:lnTo>
                  <a:pt x="4132" y="3031"/>
                </a:lnTo>
                <a:lnTo>
                  <a:pt x="4134" y="3028"/>
                </a:lnTo>
                <a:close/>
                <a:moveTo>
                  <a:pt x="4051" y="3027"/>
                </a:moveTo>
                <a:lnTo>
                  <a:pt x="4044" y="3024"/>
                </a:lnTo>
                <a:lnTo>
                  <a:pt x="4038" y="3021"/>
                </a:lnTo>
                <a:lnTo>
                  <a:pt x="4031" y="3017"/>
                </a:lnTo>
                <a:lnTo>
                  <a:pt x="4024" y="3002"/>
                </a:lnTo>
                <a:lnTo>
                  <a:pt x="4022" y="2994"/>
                </a:lnTo>
                <a:lnTo>
                  <a:pt x="4022" y="2989"/>
                </a:lnTo>
                <a:lnTo>
                  <a:pt x="4027" y="2985"/>
                </a:lnTo>
                <a:lnTo>
                  <a:pt x="4028" y="2984"/>
                </a:lnTo>
                <a:lnTo>
                  <a:pt x="4031" y="2982"/>
                </a:lnTo>
                <a:lnTo>
                  <a:pt x="4031" y="2976"/>
                </a:lnTo>
                <a:lnTo>
                  <a:pt x="4035" y="2974"/>
                </a:lnTo>
                <a:lnTo>
                  <a:pt x="4039" y="2972"/>
                </a:lnTo>
                <a:lnTo>
                  <a:pt x="4044" y="2975"/>
                </a:lnTo>
                <a:lnTo>
                  <a:pt x="4045" y="2979"/>
                </a:lnTo>
                <a:lnTo>
                  <a:pt x="4045" y="2982"/>
                </a:lnTo>
                <a:lnTo>
                  <a:pt x="4045" y="2985"/>
                </a:lnTo>
                <a:lnTo>
                  <a:pt x="4045" y="2992"/>
                </a:lnTo>
                <a:lnTo>
                  <a:pt x="4054" y="3000"/>
                </a:lnTo>
                <a:lnTo>
                  <a:pt x="4061" y="3001"/>
                </a:lnTo>
                <a:lnTo>
                  <a:pt x="4065" y="3008"/>
                </a:lnTo>
                <a:lnTo>
                  <a:pt x="4065" y="3024"/>
                </a:lnTo>
                <a:lnTo>
                  <a:pt x="4063" y="3033"/>
                </a:lnTo>
                <a:lnTo>
                  <a:pt x="4057" y="3030"/>
                </a:lnTo>
                <a:lnTo>
                  <a:pt x="4051" y="3027"/>
                </a:lnTo>
                <a:close/>
                <a:moveTo>
                  <a:pt x="4093" y="2982"/>
                </a:moveTo>
                <a:lnTo>
                  <a:pt x="4086" y="2985"/>
                </a:lnTo>
                <a:lnTo>
                  <a:pt x="4078" y="2984"/>
                </a:lnTo>
                <a:lnTo>
                  <a:pt x="4077" y="2982"/>
                </a:lnTo>
                <a:lnTo>
                  <a:pt x="4074" y="2981"/>
                </a:lnTo>
                <a:lnTo>
                  <a:pt x="4067" y="2965"/>
                </a:lnTo>
                <a:lnTo>
                  <a:pt x="4058" y="2949"/>
                </a:lnTo>
                <a:lnTo>
                  <a:pt x="4058" y="2948"/>
                </a:lnTo>
                <a:lnTo>
                  <a:pt x="4057" y="2946"/>
                </a:lnTo>
                <a:lnTo>
                  <a:pt x="4050" y="2948"/>
                </a:lnTo>
                <a:lnTo>
                  <a:pt x="4041" y="2943"/>
                </a:lnTo>
                <a:lnTo>
                  <a:pt x="4038" y="2938"/>
                </a:lnTo>
                <a:lnTo>
                  <a:pt x="4034" y="2930"/>
                </a:lnTo>
                <a:lnTo>
                  <a:pt x="4025" y="2926"/>
                </a:lnTo>
                <a:lnTo>
                  <a:pt x="4024" y="2919"/>
                </a:lnTo>
                <a:lnTo>
                  <a:pt x="4032" y="2910"/>
                </a:lnTo>
                <a:lnTo>
                  <a:pt x="4039" y="2907"/>
                </a:lnTo>
                <a:lnTo>
                  <a:pt x="4050" y="2906"/>
                </a:lnTo>
                <a:lnTo>
                  <a:pt x="4068" y="2910"/>
                </a:lnTo>
                <a:lnTo>
                  <a:pt x="4075" y="2916"/>
                </a:lnTo>
                <a:lnTo>
                  <a:pt x="4084" y="2922"/>
                </a:lnTo>
                <a:lnTo>
                  <a:pt x="4093" y="2925"/>
                </a:lnTo>
                <a:lnTo>
                  <a:pt x="4104" y="2930"/>
                </a:lnTo>
                <a:lnTo>
                  <a:pt x="4116" y="2936"/>
                </a:lnTo>
                <a:lnTo>
                  <a:pt x="4120" y="2939"/>
                </a:lnTo>
                <a:lnTo>
                  <a:pt x="4122" y="2945"/>
                </a:lnTo>
                <a:lnTo>
                  <a:pt x="4120" y="2952"/>
                </a:lnTo>
                <a:lnTo>
                  <a:pt x="4116" y="2959"/>
                </a:lnTo>
                <a:lnTo>
                  <a:pt x="4106" y="2972"/>
                </a:lnTo>
                <a:lnTo>
                  <a:pt x="4093" y="2982"/>
                </a:lnTo>
                <a:close/>
                <a:moveTo>
                  <a:pt x="3366" y="2479"/>
                </a:moveTo>
                <a:lnTo>
                  <a:pt x="3365" y="2484"/>
                </a:lnTo>
                <a:lnTo>
                  <a:pt x="3363" y="2487"/>
                </a:lnTo>
                <a:lnTo>
                  <a:pt x="3360" y="2497"/>
                </a:lnTo>
                <a:lnTo>
                  <a:pt x="3354" y="2505"/>
                </a:lnTo>
                <a:lnTo>
                  <a:pt x="3344" y="2517"/>
                </a:lnTo>
                <a:lnTo>
                  <a:pt x="3330" y="2523"/>
                </a:lnTo>
                <a:lnTo>
                  <a:pt x="3317" y="2526"/>
                </a:lnTo>
                <a:lnTo>
                  <a:pt x="3297" y="2521"/>
                </a:lnTo>
                <a:lnTo>
                  <a:pt x="3287" y="2515"/>
                </a:lnTo>
                <a:lnTo>
                  <a:pt x="3283" y="2511"/>
                </a:lnTo>
                <a:lnTo>
                  <a:pt x="3280" y="2507"/>
                </a:lnTo>
                <a:lnTo>
                  <a:pt x="3275" y="2495"/>
                </a:lnTo>
                <a:lnTo>
                  <a:pt x="3275" y="2472"/>
                </a:lnTo>
                <a:lnTo>
                  <a:pt x="3280" y="2459"/>
                </a:lnTo>
                <a:lnTo>
                  <a:pt x="3290" y="2449"/>
                </a:lnTo>
                <a:lnTo>
                  <a:pt x="3313" y="2438"/>
                </a:lnTo>
                <a:lnTo>
                  <a:pt x="3327" y="2436"/>
                </a:lnTo>
                <a:lnTo>
                  <a:pt x="3333" y="2436"/>
                </a:lnTo>
                <a:lnTo>
                  <a:pt x="3337" y="2438"/>
                </a:lnTo>
                <a:lnTo>
                  <a:pt x="3349" y="2445"/>
                </a:lnTo>
                <a:lnTo>
                  <a:pt x="3363" y="2466"/>
                </a:lnTo>
                <a:lnTo>
                  <a:pt x="3366" y="2479"/>
                </a:lnTo>
                <a:close/>
                <a:moveTo>
                  <a:pt x="3172" y="2027"/>
                </a:moveTo>
                <a:lnTo>
                  <a:pt x="3182" y="2046"/>
                </a:lnTo>
                <a:lnTo>
                  <a:pt x="3192" y="2085"/>
                </a:lnTo>
                <a:lnTo>
                  <a:pt x="3190" y="2106"/>
                </a:lnTo>
                <a:lnTo>
                  <a:pt x="3185" y="2126"/>
                </a:lnTo>
                <a:lnTo>
                  <a:pt x="3165" y="2160"/>
                </a:lnTo>
                <a:lnTo>
                  <a:pt x="3149" y="2174"/>
                </a:lnTo>
                <a:lnTo>
                  <a:pt x="3143" y="2177"/>
                </a:lnTo>
                <a:lnTo>
                  <a:pt x="3139" y="2180"/>
                </a:lnTo>
                <a:lnTo>
                  <a:pt x="3117" y="2188"/>
                </a:lnTo>
                <a:lnTo>
                  <a:pt x="3074" y="2197"/>
                </a:lnTo>
                <a:lnTo>
                  <a:pt x="3052" y="2196"/>
                </a:lnTo>
                <a:lnTo>
                  <a:pt x="3044" y="2196"/>
                </a:lnTo>
                <a:lnTo>
                  <a:pt x="3036" y="2191"/>
                </a:lnTo>
                <a:lnTo>
                  <a:pt x="3015" y="2180"/>
                </a:lnTo>
                <a:lnTo>
                  <a:pt x="2995" y="2168"/>
                </a:lnTo>
                <a:lnTo>
                  <a:pt x="2989" y="2164"/>
                </a:lnTo>
                <a:lnTo>
                  <a:pt x="2982" y="2162"/>
                </a:lnTo>
                <a:lnTo>
                  <a:pt x="2963" y="2152"/>
                </a:lnTo>
                <a:lnTo>
                  <a:pt x="2947" y="2139"/>
                </a:lnTo>
                <a:lnTo>
                  <a:pt x="2947" y="2135"/>
                </a:lnTo>
                <a:lnTo>
                  <a:pt x="2947" y="2131"/>
                </a:lnTo>
                <a:lnTo>
                  <a:pt x="2949" y="2126"/>
                </a:lnTo>
                <a:lnTo>
                  <a:pt x="2950" y="2124"/>
                </a:lnTo>
                <a:lnTo>
                  <a:pt x="2965" y="2099"/>
                </a:lnTo>
                <a:lnTo>
                  <a:pt x="2972" y="2073"/>
                </a:lnTo>
                <a:lnTo>
                  <a:pt x="2975" y="2062"/>
                </a:lnTo>
                <a:lnTo>
                  <a:pt x="2982" y="2052"/>
                </a:lnTo>
                <a:lnTo>
                  <a:pt x="2996" y="2031"/>
                </a:lnTo>
                <a:lnTo>
                  <a:pt x="3011" y="2011"/>
                </a:lnTo>
                <a:lnTo>
                  <a:pt x="3015" y="2005"/>
                </a:lnTo>
                <a:lnTo>
                  <a:pt x="3021" y="2001"/>
                </a:lnTo>
                <a:lnTo>
                  <a:pt x="3039" y="1991"/>
                </a:lnTo>
                <a:lnTo>
                  <a:pt x="3059" y="1991"/>
                </a:lnTo>
                <a:lnTo>
                  <a:pt x="3084" y="1994"/>
                </a:lnTo>
                <a:lnTo>
                  <a:pt x="3110" y="1998"/>
                </a:lnTo>
                <a:lnTo>
                  <a:pt x="3126" y="2001"/>
                </a:lnTo>
                <a:lnTo>
                  <a:pt x="3153" y="2013"/>
                </a:lnTo>
                <a:lnTo>
                  <a:pt x="3166" y="2021"/>
                </a:lnTo>
                <a:lnTo>
                  <a:pt x="3169" y="2024"/>
                </a:lnTo>
                <a:lnTo>
                  <a:pt x="3172" y="2027"/>
                </a:lnTo>
                <a:close/>
                <a:moveTo>
                  <a:pt x="3291" y="1784"/>
                </a:moveTo>
                <a:lnTo>
                  <a:pt x="3280" y="1781"/>
                </a:lnTo>
                <a:lnTo>
                  <a:pt x="3271" y="1773"/>
                </a:lnTo>
                <a:lnTo>
                  <a:pt x="3270" y="1762"/>
                </a:lnTo>
                <a:lnTo>
                  <a:pt x="3274" y="1750"/>
                </a:lnTo>
                <a:lnTo>
                  <a:pt x="3278" y="1743"/>
                </a:lnTo>
                <a:lnTo>
                  <a:pt x="3287" y="1742"/>
                </a:lnTo>
                <a:lnTo>
                  <a:pt x="3294" y="1740"/>
                </a:lnTo>
                <a:lnTo>
                  <a:pt x="3304" y="1746"/>
                </a:lnTo>
                <a:lnTo>
                  <a:pt x="3307" y="1752"/>
                </a:lnTo>
                <a:lnTo>
                  <a:pt x="3308" y="1759"/>
                </a:lnTo>
                <a:lnTo>
                  <a:pt x="3304" y="1773"/>
                </a:lnTo>
                <a:lnTo>
                  <a:pt x="3298" y="1781"/>
                </a:lnTo>
                <a:lnTo>
                  <a:pt x="3295" y="1782"/>
                </a:lnTo>
                <a:lnTo>
                  <a:pt x="3291" y="1784"/>
                </a:lnTo>
                <a:close/>
                <a:moveTo>
                  <a:pt x="3798" y="1763"/>
                </a:moveTo>
                <a:lnTo>
                  <a:pt x="3799" y="1771"/>
                </a:lnTo>
                <a:lnTo>
                  <a:pt x="3795" y="1775"/>
                </a:lnTo>
                <a:lnTo>
                  <a:pt x="3791" y="1773"/>
                </a:lnTo>
                <a:lnTo>
                  <a:pt x="3789" y="1769"/>
                </a:lnTo>
                <a:lnTo>
                  <a:pt x="3792" y="1763"/>
                </a:lnTo>
                <a:lnTo>
                  <a:pt x="3796" y="1762"/>
                </a:lnTo>
                <a:lnTo>
                  <a:pt x="3798" y="1762"/>
                </a:lnTo>
                <a:lnTo>
                  <a:pt x="3798" y="1763"/>
                </a:lnTo>
                <a:close/>
                <a:moveTo>
                  <a:pt x="3465" y="1436"/>
                </a:moveTo>
                <a:lnTo>
                  <a:pt x="3464" y="1439"/>
                </a:lnTo>
                <a:lnTo>
                  <a:pt x="3462" y="1441"/>
                </a:lnTo>
                <a:lnTo>
                  <a:pt x="3451" y="1454"/>
                </a:lnTo>
                <a:lnTo>
                  <a:pt x="3439" y="1467"/>
                </a:lnTo>
                <a:lnTo>
                  <a:pt x="3418" y="1472"/>
                </a:lnTo>
                <a:lnTo>
                  <a:pt x="3395" y="1471"/>
                </a:lnTo>
                <a:lnTo>
                  <a:pt x="3380" y="1465"/>
                </a:lnTo>
                <a:lnTo>
                  <a:pt x="3363" y="1445"/>
                </a:lnTo>
                <a:lnTo>
                  <a:pt x="3359" y="1431"/>
                </a:lnTo>
                <a:lnTo>
                  <a:pt x="3357" y="1420"/>
                </a:lnTo>
                <a:lnTo>
                  <a:pt x="3360" y="1410"/>
                </a:lnTo>
                <a:lnTo>
                  <a:pt x="3369" y="1390"/>
                </a:lnTo>
                <a:lnTo>
                  <a:pt x="3398" y="1363"/>
                </a:lnTo>
                <a:lnTo>
                  <a:pt x="3419" y="1356"/>
                </a:lnTo>
                <a:lnTo>
                  <a:pt x="3428" y="1354"/>
                </a:lnTo>
                <a:lnTo>
                  <a:pt x="3435" y="1356"/>
                </a:lnTo>
                <a:lnTo>
                  <a:pt x="3447" y="1359"/>
                </a:lnTo>
                <a:lnTo>
                  <a:pt x="3462" y="1373"/>
                </a:lnTo>
                <a:lnTo>
                  <a:pt x="3467" y="1383"/>
                </a:lnTo>
                <a:lnTo>
                  <a:pt x="3471" y="1392"/>
                </a:lnTo>
                <a:lnTo>
                  <a:pt x="3471" y="1403"/>
                </a:lnTo>
                <a:lnTo>
                  <a:pt x="3471" y="1419"/>
                </a:lnTo>
                <a:lnTo>
                  <a:pt x="3465" y="1436"/>
                </a:lnTo>
                <a:close/>
                <a:moveTo>
                  <a:pt x="3239" y="1373"/>
                </a:moveTo>
                <a:lnTo>
                  <a:pt x="3244" y="1370"/>
                </a:lnTo>
                <a:lnTo>
                  <a:pt x="3248" y="1373"/>
                </a:lnTo>
                <a:lnTo>
                  <a:pt x="3249" y="1379"/>
                </a:lnTo>
                <a:lnTo>
                  <a:pt x="3249" y="1382"/>
                </a:lnTo>
                <a:lnTo>
                  <a:pt x="3245" y="1382"/>
                </a:lnTo>
                <a:lnTo>
                  <a:pt x="3241" y="1382"/>
                </a:lnTo>
                <a:lnTo>
                  <a:pt x="3238" y="1379"/>
                </a:lnTo>
                <a:lnTo>
                  <a:pt x="3238" y="1377"/>
                </a:lnTo>
                <a:lnTo>
                  <a:pt x="3238" y="1376"/>
                </a:lnTo>
                <a:lnTo>
                  <a:pt x="3239" y="1374"/>
                </a:lnTo>
                <a:lnTo>
                  <a:pt x="3239" y="1373"/>
                </a:lnTo>
                <a:close/>
                <a:moveTo>
                  <a:pt x="3103" y="1436"/>
                </a:moveTo>
                <a:lnTo>
                  <a:pt x="3103" y="1429"/>
                </a:lnTo>
                <a:lnTo>
                  <a:pt x="3110" y="1416"/>
                </a:lnTo>
                <a:lnTo>
                  <a:pt x="3116" y="1410"/>
                </a:lnTo>
                <a:lnTo>
                  <a:pt x="3117" y="1409"/>
                </a:lnTo>
                <a:lnTo>
                  <a:pt x="3118" y="1410"/>
                </a:lnTo>
                <a:lnTo>
                  <a:pt x="3126" y="1413"/>
                </a:lnTo>
                <a:lnTo>
                  <a:pt x="3133" y="1423"/>
                </a:lnTo>
                <a:lnTo>
                  <a:pt x="3131" y="1432"/>
                </a:lnTo>
                <a:lnTo>
                  <a:pt x="3130" y="1438"/>
                </a:lnTo>
                <a:lnTo>
                  <a:pt x="3120" y="1444"/>
                </a:lnTo>
                <a:lnTo>
                  <a:pt x="3114" y="1442"/>
                </a:lnTo>
                <a:lnTo>
                  <a:pt x="3107" y="1441"/>
                </a:lnTo>
                <a:lnTo>
                  <a:pt x="3103" y="1436"/>
                </a:lnTo>
                <a:close/>
                <a:moveTo>
                  <a:pt x="3239" y="1315"/>
                </a:moveTo>
                <a:lnTo>
                  <a:pt x="3229" y="1301"/>
                </a:lnTo>
                <a:lnTo>
                  <a:pt x="3219" y="1285"/>
                </a:lnTo>
                <a:lnTo>
                  <a:pt x="3215" y="1278"/>
                </a:lnTo>
                <a:lnTo>
                  <a:pt x="3212" y="1261"/>
                </a:lnTo>
                <a:lnTo>
                  <a:pt x="3213" y="1252"/>
                </a:lnTo>
                <a:lnTo>
                  <a:pt x="3215" y="1245"/>
                </a:lnTo>
                <a:lnTo>
                  <a:pt x="3216" y="1238"/>
                </a:lnTo>
                <a:lnTo>
                  <a:pt x="3224" y="1210"/>
                </a:lnTo>
                <a:lnTo>
                  <a:pt x="3236" y="1184"/>
                </a:lnTo>
                <a:lnTo>
                  <a:pt x="3241" y="1176"/>
                </a:lnTo>
                <a:lnTo>
                  <a:pt x="3244" y="1165"/>
                </a:lnTo>
                <a:lnTo>
                  <a:pt x="3248" y="1154"/>
                </a:lnTo>
                <a:lnTo>
                  <a:pt x="3267" y="1141"/>
                </a:lnTo>
                <a:lnTo>
                  <a:pt x="3280" y="1141"/>
                </a:lnTo>
                <a:lnTo>
                  <a:pt x="3301" y="1138"/>
                </a:lnTo>
                <a:lnTo>
                  <a:pt x="3321" y="1129"/>
                </a:lnTo>
                <a:lnTo>
                  <a:pt x="3330" y="1127"/>
                </a:lnTo>
                <a:lnTo>
                  <a:pt x="3337" y="1128"/>
                </a:lnTo>
                <a:lnTo>
                  <a:pt x="3359" y="1148"/>
                </a:lnTo>
                <a:lnTo>
                  <a:pt x="3373" y="1171"/>
                </a:lnTo>
                <a:lnTo>
                  <a:pt x="3376" y="1180"/>
                </a:lnTo>
                <a:lnTo>
                  <a:pt x="3378" y="1189"/>
                </a:lnTo>
                <a:lnTo>
                  <a:pt x="3376" y="1219"/>
                </a:lnTo>
                <a:lnTo>
                  <a:pt x="3369" y="1249"/>
                </a:lnTo>
                <a:lnTo>
                  <a:pt x="3365" y="1258"/>
                </a:lnTo>
                <a:lnTo>
                  <a:pt x="3360" y="1266"/>
                </a:lnTo>
                <a:lnTo>
                  <a:pt x="3359" y="1271"/>
                </a:lnTo>
                <a:lnTo>
                  <a:pt x="3359" y="1274"/>
                </a:lnTo>
                <a:lnTo>
                  <a:pt x="3356" y="1284"/>
                </a:lnTo>
                <a:lnTo>
                  <a:pt x="3352" y="1294"/>
                </a:lnTo>
                <a:lnTo>
                  <a:pt x="3340" y="1301"/>
                </a:lnTo>
                <a:lnTo>
                  <a:pt x="3330" y="1311"/>
                </a:lnTo>
                <a:lnTo>
                  <a:pt x="3327" y="1314"/>
                </a:lnTo>
                <a:lnTo>
                  <a:pt x="3324" y="1317"/>
                </a:lnTo>
                <a:lnTo>
                  <a:pt x="3304" y="1324"/>
                </a:lnTo>
                <a:lnTo>
                  <a:pt x="3284" y="1328"/>
                </a:lnTo>
                <a:lnTo>
                  <a:pt x="3267" y="1328"/>
                </a:lnTo>
                <a:lnTo>
                  <a:pt x="3252" y="1320"/>
                </a:lnTo>
                <a:lnTo>
                  <a:pt x="3247" y="1317"/>
                </a:lnTo>
                <a:lnTo>
                  <a:pt x="3239" y="1315"/>
                </a:lnTo>
                <a:close/>
                <a:moveTo>
                  <a:pt x="3648" y="801"/>
                </a:moveTo>
                <a:lnTo>
                  <a:pt x="3650" y="808"/>
                </a:lnTo>
                <a:lnTo>
                  <a:pt x="3644" y="812"/>
                </a:lnTo>
                <a:lnTo>
                  <a:pt x="3638" y="811"/>
                </a:lnTo>
                <a:lnTo>
                  <a:pt x="3638" y="807"/>
                </a:lnTo>
                <a:lnTo>
                  <a:pt x="3642" y="801"/>
                </a:lnTo>
                <a:lnTo>
                  <a:pt x="3647" y="800"/>
                </a:lnTo>
                <a:lnTo>
                  <a:pt x="3648" y="800"/>
                </a:lnTo>
                <a:lnTo>
                  <a:pt x="3648" y="801"/>
                </a:lnTo>
                <a:close/>
                <a:moveTo>
                  <a:pt x="3311" y="4259"/>
                </a:moveTo>
                <a:lnTo>
                  <a:pt x="3310" y="4265"/>
                </a:lnTo>
                <a:lnTo>
                  <a:pt x="3304" y="4269"/>
                </a:lnTo>
                <a:lnTo>
                  <a:pt x="3298" y="4267"/>
                </a:lnTo>
                <a:lnTo>
                  <a:pt x="3298" y="4262"/>
                </a:lnTo>
                <a:lnTo>
                  <a:pt x="3303" y="4257"/>
                </a:lnTo>
                <a:lnTo>
                  <a:pt x="3310" y="4257"/>
                </a:lnTo>
                <a:lnTo>
                  <a:pt x="3311" y="4257"/>
                </a:lnTo>
                <a:lnTo>
                  <a:pt x="3311" y="4259"/>
                </a:lnTo>
                <a:close/>
                <a:moveTo>
                  <a:pt x="3009" y="4265"/>
                </a:moveTo>
                <a:lnTo>
                  <a:pt x="3016" y="4262"/>
                </a:lnTo>
                <a:lnTo>
                  <a:pt x="3025" y="4265"/>
                </a:lnTo>
                <a:lnTo>
                  <a:pt x="3028" y="4270"/>
                </a:lnTo>
                <a:lnTo>
                  <a:pt x="3029" y="4276"/>
                </a:lnTo>
                <a:lnTo>
                  <a:pt x="3025" y="4285"/>
                </a:lnTo>
                <a:lnTo>
                  <a:pt x="3019" y="4288"/>
                </a:lnTo>
                <a:lnTo>
                  <a:pt x="3009" y="4288"/>
                </a:lnTo>
                <a:lnTo>
                  <a:pt x="3002" y="4282"/>
                </a:lnTo>
                <a:lnTo>
                  <a:pt x="3000" y="4276"/>
                </a:lnTo>
                <a:lnTo>
                  <a:pt x="3005" y="4267"/>
                </a:lnTo>
                <a:lnTo>
                  <a:pt x="3009" y="4265"/>
                </a:lnTo>
                <a:close/>
                <a:moveTo>
                  <a:pt x="2721" y="4142"/>
                </a:moveTo>
                <a:lnTo>
                  <a:pt x="2720" y="4138"/>
                </a:lnTo>
                <a:lnTo>
                  <a:pt x="2717" y="4133"/>
                </a:lnTo>
                <a:lnTo>
                  <a:pt x="2717" y="4133"/>
                </a:lnTo>
                <a:lnTo>
                  <a:pt x="2716" y="4132"/>
                </a:lnTo>
                <a:lnTo>
                  <a:pt x="2713" y="4118"/>
                </a:lnTo>
                <a:lnTo>
                  <a:pt x="2717" y="4090"/>
                </a:lnTo>
                <a:lnTo>
                  <a:pt x="2724" y="4076"/>
                </a:lnTo>
                <a:lnTo>
                  <a:pt x="2733" y="4064"/>
                </a:lnTo>
                <a:lnTo>
                  <a:pt x="2743" y="4056"/>
                </a:lnTo>
                <a:lnTo>
                  <a:pt x="2754" y="4047"/>
                </a:lnTo>
                <a:lnTo>
                  <a:pt x="2782" y="4037"/>
                </a:lnTo>
                <a:lnTo>
                  <a:pt x="2796" y="4034"/>
                </a:lnTo>
                <a:lnTo>
                  <a:pt x="2816" y="4034"/>
                </a:lnTo>
                <a:lnTo>
                  <a:pt x="2834" y="4043"/>
                </a:lnTo>
                <a:lnTo>
                  <a:pt x="2848" y="4054"/>
                </a:lnTo>
                <a:lnTo>
                  <a:pt x="2864" y="4084"/>
                </a:lnTo>
                <a:lnTo>
                  <a:pt x="2865" y="4103"/>
                </a:lnTo>
                <a:lnTo>
                  <a:pt x="2865" y="4115"/>
                </a:lnTo>
                <a:lnTo>
                  <a:pt x="2857" y="4136"/>
                </a:lnTo>
                <a:lnTo>
                  <a:pt x="2849" y="4146"/>
                </a:lnTo>
                <a:lnTo>
                  <a:pt x="2835" y="4161"/>
                </a:lnTo>
                <a:lnTo>
                  <a:pt x="2802" y="4177"/>
                </a:lnTo>
                <a:lnTo>
                  <a:pt x="2782" y="4177"/>
                </a:lnTo>
                <a:lnTo>
                  <a:pt x="2769" y="4177"/>
                </a:lnTo>
                <a:lnTo>
                  <a:pt x="2756" y="4172"/>
                </a:lnTo>
                <a:lnTo>
                  <a:pt x="2744" y="4167"/>
                </a:lnTo>
                <a:lnTo>
                  <a:pt x="2727" y="4152"/>
                </a:lnTo>
                <a:lnTo>
                  <a:pt x="2721" y="4142"/>
                </a:lnTo>
                <a:close/>
                <a:moveTo>
                  <a:pt x="2819" y="4024"/>
                </a:moveTo>
                <a:lnTo>
                  <a:pt x="2813" y="4028"/>
                </a:lnTo>
                <a:lnTo>
                  <a:pt x="2805" y="4028"/>
                </a:lnTo>
                <a:lnTo>
                  <a:pt x="2800" y="4025"/>
                </a:lnTo>
                <a:lnTo>
                  <a:pt x="2798" y="4022"/>
                </a:lnTo>
                <a:lnTo>
                  <a:pt x="2796" y="4020"/>
                </a:lnTo>
                <a:lnTo>
                  <a:pt x="2798" y="4009"/>
                </a:lnTo>
                <a:lnTo>
                  <a:pt x="2809" y="4001"/>
                </a:lnTo>
                <a:lnTo>
                  <a:pt x="2819" y="4002"/>
                </a:lnTo>
                <a:lnTo>
                  <a:pt x="2823" y="4005"/>
                </a:lnTo>
                <a:lnTo>
                  <a:pt x="2825" y="4011"/>
                </a:lnTo>
                <a:lnTo>
                  <a:pt x="2825" y="4020"/>
                </a:lnTo>
                <a:lnTo>
                  <a:pt x="2819" y="4024"/>
                </a:lnTo>
                <a:close/>
                <a:moveTo>
                  <a:pt x="2485" y="4239"/>
                </a:moveTo>
                <a:lnTo>
                  <a:pt x="2472" y="4246"/>
                </a:lnTo>
                <a:lnTo>
                  <a:pt x="2445" y="4250"/>
                </a:lnTo>
                <a:lnTo>
                  <a:pt x="2431" y="4247"/>
                </a:lnTo>
                <a:lnTo>
                  <a:pt x="2416" y="4246"/>
                </a:lnTo>
                <a:lnTo>
                  <a:pt x="2403" y="4247"/>
                </a:lnTo>
                <a:lnTo>
                  <a:pt x="2399" y="4247"/>
                </a:lnTo>
                <a:lnTo>
                  <a:pt x="2396" y="4247"/>
                </a:lnTo>
                <a:lnTo>
                  <a:pt x="2387" y="4236"/>
                </a:lnTo>
                <a:lnTo>
                  <a:pt x="2373" y="4210"/>
                </a:lnTo>
                <a:lnTo>
                  <a:pt x="2370" y="4195"/>
                </a:lnTo>
                <a:lnTo>
                  <a:pt x="2367" y="4185"/>
                </a:lnTo>
                <a:lnTo>
                  <a:pt x="2370" y="4165"/>
                </a:lnTo>
                <a:lnTo>
                  <a:pt x="2374" y="4155"/>
                </a:lnTo>
                <a:lnTo>
                  <a:pt x="2383" y="4141"/>
                </a:lnTo>
                <a:lnTo>
                  <a:pt x="2406" y="4119"/>
                </a:lnTo>
                <a:lnTo>
                  <a:pt x="2422" y="4113"/>
                </a:lnTo>
                <a:lnTo>
                  <a:pt x="2428" y="4110"/>
                </a:lnTo>
                <a:lnTo>
                  <a:pt x="2433" y="4109"/>
                </a:lnTo>
                <a:lnTo>
                  <a:pt x="2454" y="4107"/>
                </a:lnTo>
                <a:lnTo>
                  <a:pt x="2490" y="4115"/>
                </a:lnTo>
                <a:lnTo>
                  <a:pt x="2507" y="4123"/>
                </a:lnTo>
                <a:lnTo>
                  <a:pt x="2516" y="4145"/>
                </a:lnTo>
                <a:lnTo>
                  <a:pt x="2526" y="4167"/>
                </a:lnTo>
                <a:lnTo>
                  <a:pt x="2527" y="4169"/>
                </a:lnTo>
                <a:lnTo>
                  <a:pt x="2527" y="4172"/>
                </a:lnTo>
                <a:lnTo>
                  <a:pt x="2524" y="4192"/>
                </a:lnTo>
                <a:lnTo>
                  <a:pt x="2503" y="4226"/>
                </a:lnTo>
                <a:lnTo>
                  <a:pt x="2485" y="4239"/>
                </a:lnTo>
                <a:close/>
                <a:moveTo>
                  <a:pt x="2258" y="4386"/>
                </a:moveTo>
                <a:lnTo>
                  <a:pt x="2265" y="4386"/>
                </a:lnTo>
                <a:lnTo>
                  <a:pt x="2272" y="4394"/>
                </a:lnTo>
                <a:lnTo>
                  <a:pt x="2272" y="4403"/>
                </a:lnTo>
                <a:lnTo>
                  <a:pt x="2269" y="4410"/>
                </a:lnTo>
                <a:lnTo>
                  <a:pt x="2262" y="4416"/>
                </a:lnTo>
                <a:lnTo>
                  <a:pt x="2255" y="4419"/>
                </a:lnTo>
                <a:lnTo>
                  <a:pt x="2244" y="4416"/>
                </a:lnTo>
                <a:lnTo>
                  <a:pt x="2239" y="4410"/>
                </a:lnTo>
                <a:lnTo>
                  <a:pt x="2238" y="4401"/>
                </a:lnTo>
                <a:lnTo>
                  <a:pt x="2244" y="4390"/>
                </a:lnTo>
                <a:lnTo>
                  <a:pt x="2251" y="4387"/>
                </a:lnTo>
                <a:lnTo>
                  <a:pt x="2254" y="4386"/>
                </a:lnTo>
                <a:lnTo>
                  <a:pt x="2258" y="4386"/>
                </a:lnTo>
                <a:close/>
                <a:moveTo>
                  <a:pt x="1923" y="4545"/>
                </a:moveTo>
                <a:lnTo>
                  <a:pt x="1921" y="4538"/>
                </a:lnTo>
                <a:lnTo>
                  <a:pt x="1927" y="4528"/>
                </a:lnTo>
                <a:lnTo>
                  <a:pt x="1934" y="4525"/>
                </a:lnTo>
                <a:lnTo>
                  <a:pt x="1940" y="4525"/>
                </a:lnTo>
                <a:lnTo>
                  <a:pt x="1943" y="4527"/>
                </a:lnTo>
                <a:lnTo>
                  <a:pt x="1947" y="4531"/>
                </a:lnTo>
                <a:lnTo>
                  <a:pt x="1947" y="4541"/>
                </a:lnTo>
                <a:lnTo>
                  <a:pt x="1943" y="4547"/>
                </a:lnTo>
                <a:lnTo>
                  <a:pt x="1931" y="4548"/>
                </a:lnTo>
                <a:lnTo>
                  <a:pt x="1930" y="4548"/>
                </a:lnTo>
                <a:lnTo>
                  <a:pt x="1923" y="4545"/>
                </a:lnTo>
                <a:close/>
                <a:moveTo>
                  <a:pt x="2131" y="3998"/>
                </a:moveTo>
                <a:lnTo>
                  <a:pt x="2123" y="3999"/>
                </a:lnTo>
                <a:lnTo>
                  <a:pt x="2108" y="3998"/>
                </a:lnTo>
                <a:lnTo>
                  <a:pt x="2104" y="3994"/>
                </a:lnTo>
                <a:lnTo>
                  <a:pt x="2103" y="3982"/>
                </a:lnTo>
                <a:lnTo>
                  <a:pt x="2114" y="3966"/>
                </a:lnTo>
                <a:lnTo>
                  <a:pt x="2126" y="3963"/>
                </a:lnTo>
                <a:lnTo>
                  <a:pt x="2134" y="3963"/>
                </a:lnTo>
                <a:lnTo>
                  <a:pt x="2140" y="3968"/>
                </a:lnTo>
                <a:lnTo>
                  <a:pt x="2146" y="3975"/>
                </a:lnTo>
                <a:lnTo>
                  <a:pt x="2144" y="3986"/>
                </a:lnTo>
                <a:lnTo>
                  <a:pt x="2140" y="3994"/>
                </a:lnTo>
                <a:lnTo>
                  <a:pt x="2131" y="3998"/>
                </a:lnTo>
                <a:close/>
                <a:moveTo>
                  <a:pt x="2078" y="3825"/>
                </a:moveTo>
                <a:lnTo>
                  <a:pt x="2078" y="3829"/>
                </a:lnTo>
                <a:lnTo>
                  <a:pt x="2074" y="3832"/>
                </a:lnTo>
                <a:lnTo>
                  <a:pt x="2071" y="3831"/>
                </a:lnTo>
                <a:lnTo>
                  <a:pt x="2071" y="3825"/>
                </a:lnTo>
                <a:lnTo>
                  <a:pt x="2077" y="3824"/>
                </a:lnTo>
                <a:lnTo>
                  <a:pt x="2078" y="3824"/>
                </a:lnTo>
                <a:lnTo>
                  <a:pt x="2078" y="3825"/>
                </a:lnTo>
                <a:close/>
                <a:moveTo>
                  <a:pt x="1733" y="3103"/>
                </a:moveTo>
                <a:lnTo>
                  <a:pt x="1725" y="3095"/>
                </a:lnTo>
                <a:lnTo>
                  <a:pt x="1705" y="3085"/>
                </a:lnTo>
                <a:lnTo>
                  <a:pt x="1692" y="3083"/>
                </a:lnTo>
                <a:lnTo>
                  <a:pt x="1687" y="3083"/>
                </a:lnTo>
                <a:lnTo>
                  <a:pt x="1681" y="3082"/>
                </a:lnTo>
                <a:lnTo>
                  <a:pt x="1672" y="3077"/>
                </a:lnTo>
                <a:lnTo>
                  <a:pt x="1662" y="3074"/>
                </a:lnTo>
                <a:lnTo>
                  <a:pt x="1643" y="3070"/>
                </a:lnTo>
                <a:lnTo>
                  <a:pt x="1623" y="3066"/>
                </a:lnTo>
                <a:lnTo>
                  <a:pt x="1607" y="3063"/>
                </a:lnTo>
                <a:lnTo>
                  <a:pt x="1595" y="3061"/>
                </a:lnTo>
                <a:lnTo>
                  <a:pt x="1576" y="3061"/>
                </a:lnTo>
                <a:lnTo>
                  <a:pt x="1559" y="3064"/>
                </a:lnTo>
                <a:lnTo>
                  <a:pt x="1541" y="3067"/>
                </a:lnTo>
                <a:lnTo>
                  <a:pt x="1508" y="3064"/>
                </a:lnTo>
                <a:lnTo>
                  <a:pt x="1494" y="3059"/>
                </a:lnTo>
                <a:lnTo>
                  <a:pt x="1482" y="3053"/>
                </a:lnTo>
                <a:lnTo>
                  <a:pt x="1477" y="3044"/>
                </a:lnTo>
                <a:lnTo>
                  <a:pt x="1471" y="3031"/>
                </a:lnTo>
                <a:lnTo>
                  <a:pt x="1466" y="3018"/>
                </a:lnTo>
                <a:lnTo>
                  <a:pt x="1465" y="3001"/>
                </a:lnTo>
                <a:lnTo>
                  <a:pt x="1477" y="2971"/>
                </a:lnTo>
                <a:lnTo>
                  <a:pt x="1489" y="2958"/>
                </a:lnTo>
                <a:lnTo>
                  <a:pt x="1495" y="2953"/>
                </a:lnTo>
                <a:lnTo>
                  <a:pt x="1501" y="2949"/>
                </a:lnTo>
                <a:lnTo>
                  <a:pt x="1518" y="2935"/>
                </a:lnTo>
                <a:lnTo>
                  <a:pt x="1547" y="2902"/>
                </a:lnTo>
                <a:lnTo>
                  <a:pt x="1557" y="2881"/>
                </a:lnTo>
                <a:lnTo>
                  <a:pt x="1567" y="2861"/>
                </a:lnTo>
                <a:lnTo>
                  <a:pt x="1577" y="2841"/>
                </a:lnTo>
                <a:lnTo>
                  <a:pt x="1584" y="2831"/>
                </a:lnTo>
                <a:lnTo>
                  <a:pt x="1595" y="2824"/>
                </a:lnTo>
                <a:lnTo>
                  <a:pt x="1610" y="2815"/>
                </a:lnTo>
                <a:lnTo>
                  <a:pt x="1628" y="2806"/>
                </a:lnTo>
                <a:lnTo>
                  <a:pt x="1635" y="2804"/>
                </a:lnTo>
                <a:lnTo>
                  <a:pt x="1642" y="2801"/>
                </a:lnTo>
                <a:lnTo>
                  <a:pt x="1677" y="2818"/>
                </a:lnTo>
                <a:lnTo>
                  <a:pt x="1707" y="2842"/>
                </a:lnTo>
                <a:lnTo>
                  <a:pt x="1720" y="2857"/>
                </a:lnTo>
                <a:lnTo>
                  <a:pt x="1727" y="2874"/>
                </a:lnTo>
                <a:lnTo>
                  <a:pt x="1727" y="2877"/>
                </a:lnTo>
                <a:lnTo>
                  <a:pt x="1728" y="2880"/>
                </a:lnTo>
                <a:lnTo>
                  <a:pt x="1733" y="2887"/>
                </a:lnTo>
                <a:lnTo>
                  <a:pt x="1740" y="2893"/>
                </a:lnTo>
                <a:lnTo>
                  <a:pt x="1760" y="2902"/>
                </a:lnTo>
                <a:lnTo>
                  <a:pt x="1784" y="2903"/>
                </a:lnTo>
                <a:lnTo>
                  <a:pt x="1787" y="2903"/>
                </a:lnTo>
                <a:lnTo>
                  <a:pt x="1792" y="2904"/>
                </a:lnTo>
                <a:lnTo>
                  <a:pt x="1802" y="2909"/>
                </a:lnTo>
                <a:lnTo>
                  <a:pt x="1816" y="2925"/>
                </a:lnTo>
                <a:lnTo>
                  <a:pt x="1819" y="2936"/>
                </a:lnTo>
                <a:lnTo>
                  <a:pt x="1819" y="2953"/>
                </a:lnTo>
                <a:lnTo>
                  <a:pt x="1813" y="2969"/>
                </a:lnTo>
                <a:lnTo>
                  <a:pt x="1806" y="2981"/>
                </a:lnTo>
                <a:lnTo>
                  <a:pt x="1796" y="2989"/>
                </a:lnTo>
                <a:lnTo>
                  <a:pt x="1790" y="2994"/>
                </a:lnTo>
                <a:lnTo>
                  <a:pt x="1786" y="3000"/>
                </a:lnTo>
                <a:lnTo>
                  <a:pt x="1783" y="3004"/>
                </a:lnTo>
                <a:lnTo>
                  <a:pt x="1780" y="3008"/>
                </a:lnTo>
                <a:lnTo>
                  <a:pt x="1786" y="3025"/>
                </a:lnTo>
                <a:lnTo>
                  <a:pt x="1796" y="3041"/>
                </a:lnTo>
                <a:lnTo>
                  <a:pt x="1802" y="3049"/>
                </a:lnTo>
                <a:lnTo>
                  <a:pt x="1809" y="3056"/>
                </a:lnTo>
                <a:lnTo>
                  <a:pt x="1818" y="3064"/>
                </a:lnTo>
                <a:lnTo>
                  <a:pt x="1822" y="3085"/>
                </a:lnTo>
                <a:lnTo>
                  <a:pt x="1819" y="3098"/>
                </a:lnTo>
                <a:lnTo>
                  <a:pt x="1813" y="3109"/>
                </a:lnTo>
                <a:lnTo>
                  <a:pt x="1802" y="3116"/>
                </a:lnTo>
                <a:lnTo>
                  <a:pt x="1787" y="3122"/>
                </a:lnTo>
                <a:lnTo>
                  <a:pt x="1760" y="3122"/>
                </a:lnTo>
                <a:lnTo>
                  <a:pt x="1747" y="3116"/>
                </a:lnTo>
                <a:lnTo>
                  <a:pt x="1740" y="3110"/>
                </a:lnTo>
                <a:lnTo>
                  <a:pt x="1733" y="3103"/>
                </a:lnTo>
                <a:close/>
                <a:moveTo>
                  <a:pt x="3192" y="2599"/>
                </a:moveTo>
                <a:lnTo>
                  <a:pt x="3183" y="2619"/>
                </a:lnTo>
                <a:lnTo>
                  <a:pt x="3170" y="2639"/>
                </a:lnTo>
                <a:lnTo>
                  <a:pt x="3170" y="2641"/>
                </a:lnTo>
                <a:lnTo>
                  <a:pt x="3167" y="2638"/>
                </a:lnTo>
                <a:lnTo>
                  <a:pt x="3165" y="2636"/>
                </a:lnTo>
                <a:lnTo>
                  <a:pt x="3153" y="2636"/>
                </a:lnTo>
                <a:lnTo>
                  <a:pt x="3131" y="2629"/>
                </a:lnTo>
                <a:lnTo>
                  <a:pt x="3121" y="2622"/>
                </a:lnTo>
                <a:lnTo>
                  <a:pt x="3116" y="2613"/>
                </a:lnTo>
                <a:lnTo>
                  <a:pt x="3111" y="2595"/>
                </a:lnTo>
                <a:lnTo>
                  <a:pt x="3116" y="2583"/>
                </a:lnTo>
                <a:lnTo>
                  <a:pt x="3121" y="2573"/>
                </a:lnTo>
                <a:lnTo>
                  <a:pt x="3137" y="2559"/>
                </a:lnTo>
                <a:lnTo>
                  <a:pt x="3149" y="2557"/>
                </a:lnTo>
                <a:lnTo>
                  <a:pt x="3160" y="2557"/>
                </a:lnTo>
                <a:lnTo>
                  <a:pt x="3172" y="2559"/>
                </a:lnTo>
                <a:lnTo>
                  <a:pt x="3180" y="2563"/>
                </a:lnTo>
                <a:lnTo>
                  <a:pt x="3192" y="2577"/>
                </a:lnTo>
                <a:lnTo>
                  <a:pt x="3193" y="2587"/>
                </a:lnTo>
                <a:lnTo>
                  <a:pt x="3193" y="2593"/>
                </a:lnTo>
                <a:lnTo>
                  <a:pt x="3192" y="2599"/>
                </a:lnTo>
                <a:close/>
                <a:moveTo>
                  <a:pt x="1454" y="4515"/>
                </a:moveTo>
                <a:lnTo>
                  <a:pt x="1459" y="4528"/>
                </a:lnTo>
                <a:lnTo>
                  <a:pt x="1456" y="4554"/>
                </a:lnTo>
                <a:lnTo>
                  <a:pt x="1448" y="4566"/>
                </a:lnTo>
                <a:lnTo>
                  <a:pt x="1436" y="4577"/>
                </a:lnTo>
                <a:lnTo>
                  <a:pt x="1409" y="4589"/>
                </a:lnTo>
                <a:lnTo>
                  <a:pt x="1393" y="4589"/>
                </a:lnTo>
                <a:lnTo>
                  <a:pt x="1377" y="4586"/>
                </a:lnTo>
                <a:lnTo>
                  <a:pt x="1366" y="4576"/>
                </a:lnTo>
                <a:lnTo>
                  <a:pt x="1359" y="4566"/>
                </a:lnTo>
                <a:lnTo>
                  <a:pt x="1353" y="4544"/>
                </a:lnTo>
                <a:lnTo>
                  <a:pt x="1357" y="4531"/>
                </a:lnTo>
                <a:lnTo>
                  <a:pt x="1359" y="4525"/>
                </a:lnTo>
                <a:lnTo>
                  <a:pt x="1361" y="4518"/>
                </a:lnTo>
                <a:lnTo>
                  <a:pt x="1364" y="4515"/>
                </a:lnTo>
                <a:lnTo>
                  <a:pt x="1367" y="4514"/>
                </a:lnTo>
                <a:lnTo>
                  <a:pt x="1369" y="4511"/>
                </a:lnTo>
                <a:lnTo>
                  <a:pt x="1387" y="4504"/>
                </a:lnTo>
                <a:lnTo>
                  <a:pt x="1405" y="4494"/>
                </a:lnTo>
                <a:lnTo>
                  <a:pt x="1420" y="4494"/>
                </a:lnTo>
                <a:lnTo>
                  <a:pt x="1445" y="4504"/>
                </a:lnTo>
                <a:lnTo>
                  <a:pt x="1454" y="4515"/>
                </a:lnTo>
                <a:close/>
                <a:moveTo>
                  <a:pt x="1125" y="4328"/>
                </a:moveTo>
                <a:lnTo>
                  <a:pt x="1117" y="4328"/>
                </a:lnTo>
                <a:lnTo>
                  <a:pt x="1104" y="4322"/>
                </a:lnTo>
                <a:lnTo>
                  <a:pt x="1099" y="4315"/>
                </a:lnTo>
                <a:lnTo>
                  <a:pt x="1099" y="4306"/>
                </a:lnTo>
                <a:lnTo>
                  <a:pt x="1104" y="4301"/>
                </a:lnTo>
                <a:lnTo>
                  <a:pt x="1107" y="4296"/>
                </a:lnTo>
                <a:lnTo>
                  <a:pt x="1112" y="4293"/>
                </a:lnTo>
                <a:lnTo>
                  <a:pt x="1121" y="4290"/>
                </a:lnTo>
                <a:lnTo>
                  <a:pt x="1137" y="4293"/>
                </a:lnTo>
                <a:lnTo>
                  <a:pt x="1141" y="4301"/>
                </a:lnTo>
                <a:lnTo>
                  <a:pt x="1144" y="4305"/>
                </a:lnTo>
                <a:lnTo>
                  <a:pt x="1144" y="4309"/>
                </a:lnTo>
                <a:lnTo>
                  <a:pt x="1143" y="4316"/>
                </a:lnTo>
                <a:lnTo>
                  <a:pt x="1133" y="4325"/>
                </a:lnTo>
                <a:lnTo>
                  <a:pt x="1125" y="4328"/>
                </a:lnTo>
                <a:close/>
                <a:moveTo>
                  <a:pt x="1135" y="3903"/>
                </a:moveTo>
                <a:lnTo>
                  <a:pt x="1137" y="3896"/>
                </a:lnTo>
                <a:lnTo>
                  <a:pt x="1146" y="3884"/>
                </a:lnTo>
                <a:lnTo>
                  <a:pt x="1154" y="3883"/>
                </a:lnTo>
                <a:lnTo>
                  <a:pt x="1163" y="3881"/>
                </a:lnTo>
                <a:lnTo>
                  <a:pt x="1173" y="3887"/>
                </a:lnTo>
                <a:lnTo>
                  <a:pt x="1176" y="3894"/>
                </a:lnTo>
                <a:lnTo>
                  <a:pt x="1177" y="3901"/>
                </a:lnTo>
                <a:lnTo>
                  <a:pt x="1170" y="3912"/>
                </a:lnTo>
                <a:lnTo>
                  <a:pt x="1161" y="3916"/>
                </a:lnTo>
                <a:lnTo>
                  <a:pt x="1156" y="3917"/>
                </a:lnTo>
                <a:lnTo>
                  <a:pt x="1146" y="3914"/>
                </a:lnTo>
                <a:lnTo>
                  <a:pt x="1141" y="3910"/>
                </a:lnTo>
                <a:lnTo>
                  <a:pt x="1138" y="3907"/>
                </a:lnTo>
                <a:lnTo>
                  <a:pt x="1135" y="3903"/>
                </a:lnTo>
                <a:close/>
                <a:moveTo>
                  <a:pt x="1511" y="3896"/>
                </a:moveTo>
                <a:lnTo>
                  <a:pt x="1510" y="3887"/>
                </a:lnTo>
                <a:lnTo>
                  <a:pt x="1505" y="3878"/>
                </a:lnTo>
                <a:lnTo>
                  <a:pt x="1504" y="3878"/>
                </a:lnTo>
                <a:lnTo>
                  <a:pt x="1504" y="3878"/>
                </a:lnTo>
                <a:lnTo>
                  <a:pt x="1504" y="3861"/>
                </a:lnTo>
                <a:lnTo>
                  <a:pt x="1513" y="3827"/>
                </a:lnTo>
                <a:lnTo>
                  <a:pt x="1520" y="3809"/>
                </a:lnTo>
                <a:lnTo>
                  <a:pt x="1550" y="3795"/>
                </a:lnTo>
                <a:lnTo>
                  <a:pt x="1580" y="3779"/>
                </a:lnTo>
                <a:lnTo>
                  <a:pt x="1595" y="3779"/>
                </a:lnTo>
                <a:lnTo>
                  <a:pt x="1622" y="3785"/>
                </a:lnTo>
                <a:lnTo>
                  <a:pt x="1633" y="3790"/>
                </a:lnTo>
                <a:lnTo>
                  <a:pt x="1649" y="3802"/>
                </a:lnTo>
                <a:lnTo>
                  <a:pt x="1661" y="3816"/>
                </a:lnTo>
                <a:lnTo>
                  <a:pt x="1669" y="3831"/>
                </a:lnTo>
                <a:lnTo>
                  <a:pt x="1672" y="3864"/>
                </a:lnTo>
                <a:lnTo>
                  <a:pt x="1666" y="3881"/>
                </a:lnTo>
                <a:lnTo>
                  <a:pt x="1658" y="3899"/>
                </a:lnTo>
                <a:lnTo>
                  <a:pt x="1632" y="3923"/>
                </a:lnTo>
                <a:lnTo>
                  <a:pt x="1615" y="3930"/>
                </a:lnTo>
                <a:lnTo>
                  <a:pt x="1589" y="3939"/>
                </a:lnTo>
                <a:lnTo>
                  <a:pt x="1563" y="3939"/>
                </a:lnTo>
                <a:lnTo>
                  <a:pt x="1563" y="3939"/>
                </a:lnTo>
                <a:lnTo>
                  <a:pt x="1550" y="3933"/>
                </a:lnTo>
                <a:lnTo>
                  <a:pt x="1527" y="3919"/>
                </a:lnTo>
                <a:lnTo>
                  <a:pt x="1518" y="3910"/>
                </a:lnTo>
                <a:lnTo>
                  <a:pt x="1514" y="3903"/>
                </a:lnTo>
                <a:lnTo>
                  <a:pt x="1511" y="3896"/>
                </a:lnTo>
                <a:close/>
                <a:moveTo>
                  <a:pt x="1419" y="3767"/>
                </a:moveTo>
                <a:lnTo>
                  <a:pt x="1413" y="3772"/>
                </a:lnTo>
                <a:lnTo>
                  <a:pt x="1400" y="3772"/>
                </a:lnTo>
                <a:lnTo>
                  <a:pt x="1395" y="3769"/>
                </a:lnTo>
                <a:lnTo>
                  <a:pt x="1393" y="3769"/>
                </a:lnTo>
                <a:lnTo>
                  <a:pt x="1393" y="3769"/>
                </a:lnTo>
                <a:lnTo>
                  <a:pt x="1392" y="3762"/>
                </a:lnTo>
                <a:lnTo>
                  <a:pt x="1397" y="3752"/>
                </a:lnTo>
                <a:lnTo>
                  <a:pt x="1403" y="3749"/>
                </a:lnTo>
                <a:lnTo>
                  <a:pt x="1407" y="3747"/>
                </a:lnTo>
                <a:lnTo>
                  <a:pt x="1412" y="3749"/>
                </a:lnTo>
                <a:lnTo>
                  <a:pt x="1418" y="3752"/>
                </a:lnTo>
                <a:lnTo>
                  <a:pt x="1420" y="3762"/>
                </a:lnTo>
                <a:lnTo>
                  <a:pt x="1419" y="3767"/>
                </a:lnTo>
                <a:close/>
                <a:moveTo>
                  <a:pt x="468" y="4021"/>
                </a:moveTo>
                <a:lnTo>
                  <a:pt x="458" y="4022"/>
                </a:lnTo>
                <a:lnTo>
                  <a:pt x="449" y="4020"/>
                </a:lnTo>
                <a:lnTo>
                  <a:pt x="448" y="4014"/>
                </a:lnTo>
                <a:lnTo>
                  <a:pt x="453" y="4007"/>
                </a:lnTo>
                <a:lnTo>
                  <a:pt x="461" y="4007"/>
                </a:lnTo>
                <a:lnTo>
                  <a:pt x="465" y="4007"/>
                </a:lnTo>
                <a:lnTo>
                  <a:pt x="469" y="4012"/>
                </a:lnTo>
                <a:lnTo>
                  <a:pt x="469" y="4018"/>
                </a:lnTo>
                <a:lnTo>
                  <a:pt x="469" y="4020"/>
                </a:lnTo>
                <a:lnTo>
                  <a:pt x="468" y="4021"/>
                </a:lnTo>
                <a:close/>
                <a:moveTo>
                  <a:pt x="689" y="4298"/>
                </a:moveTo>
                <a:lnTo>
                  <a:pt x="684" y="4302"/>
                </a:lnTo>
                <a:lnTo>
                  <a:pt x="671" y="4302"/>
                </a:lnTo>
                <a:lnTo>
                  <a:pt x="663" y="4298"/>
                </a:lnTo>
                <a:lnTo>
                  <a:pt x="661" y="4296"/>
                </a:lnTo>
                <a:lnTo>
                  <a:pt x="661" y="4290"/>
                </a:lnTo>
                <a:lnTo>
                  <a:pt x="668" y="4280"/>
                </a:lnTo>
                <a:lnTo>
                  <a:pt x="672" y="4277"/>
                </a:lnTo>
                <a:lnTo>
                  <a:pt x="679" y="4275"/>
                </a:lnTo>
                <a:lnTo>
                  <a:pt x="691" y="4277"/>
                </a:lnTo>
                <a:lnTo>
                  <a:pt x="694" y="4283"/>
                </a:lnTo>
                <a:lnTo>
                  <a:pt x="697" y="4292"/>
                </a:lnTo>
                <a:lnTo>
                  <a:pt x="689" y="4298"/>
                </a:lnTo>
                <a:close/>
                <a:moveTo>
                  <a:pt x="620" y="3018"/>
                </a:moveTo>
                <a:lnTo>
                  <a:pt x="632" y="3014"/>
                </a:lnTo>
                <a:lnTo>
                  <a:pt x="648" y="3018"/>
                </a:lnTo>
                <a:lnTo>
                  <a:pt x="655" y="3024"/>
                </a:lnTo>
                <a:lnTo>
                  <a:pt x="658" y="3030"/>
                </a:lnTo>
                <a:lnTo>
                  <a:pt x="658" y="3037"/>
                </a:lnTo>
                <a:lnTo>
                  <a:pt x="655" y="3044"/>
                </a:lnTo>
                <a:lnTo>
                  <a:pt x="645" y="3053"/>
                </a:lnTo>
                <a:lnTo>
                  <a:pt x="636" y="3054"/>
                </a:lnTo>
                <a:lnTo>
                  <a:pt x="626" y="3056"/>
                </a:lnTo>
                <a:lnTo>
                  <a:pt x="609" y="3050"/>
                </a:lnTo>
                <a:lnTo>
                  <a:pt x="604" y="3041"/>
                </a:lnTo>
                <a:lnTo>
                  <a:pt x="604" y="3034"/>
                </a:lnTo>
                <a:lnTo>
                  <a:pt x="613" y="3021"/>
                </a:lnTo>
                <a:lnTo>
                  <a:pt x="620" y="3018"/>
                </a:lnTo>
                <a:close/>
                <a:moveTo>
                  <a:pt x="1379" y="3360"/>
                </a:moveTo>
                <a:lnTo>
                  <a:pt x="1379" y="3373"/>
                </a:lnTo>
                <a:lnTo>
                  <a:pt x="1367" y="3394"/>
                </a:lnTo>
                <a:lnTo>
                  <a:pt x="1356" y="3401"/>
                </a:lnTo>
                <a:lnTo>
                  <a:pt x="1341" y="3407"/>
                </a:lnTo>
                <a:lnTo>
                  <a:pt x="1327" y="3404"/>
                </a:lnTo>
                <a:lnTo>
                  <a:pt x="1307" y="3397"/>
                </a:lnTo>
                <a:lnTo>
                  <a:pt x="1271" y="3374"/>
                </a:lnTo>
                <a:lnTo>
                  <a:pt x="1256" y="3360"/>
                </a:lnTo>
                <a:lnTo>
                  <a:pt x="1255" y="3357"/>
                </a:lnTo>
                <a:lnTo>
                  <a:pt x="1253" y="3354"/>
                </a:lnTo>
                <a:lnTo>
                  <a:pt x="1252" y="3347"/>
                </a:lnTo>
                <a:lnTo>
                  <a:pt x="1248" y="3341"/>
                </a:lnTo>
                <a:lnTo>
                  <a:pt x="1246" y="3322"/>
                </a:lnTo>
                <a:lnTo>
                  <a:pt x="1252" y="3304"/>
                </a:lnTo>
                <a:lnTo>
                  <a:pt x="1253" y="3301"/>
                </a:lnTo>
                <a:lnTo>
                  <a:pt x="1256" y="3298"/>
                </a:lnTo>
                <a:lnTo>
                  <a:pt x="1269" y="3282"/>
                </a:lnTo>
                <a:lnTo>
                  <a:pt x="1302" y="3263"/>
                </a:lnTo>
                <a:lnTo>
                  <a:pt x="1321" y="3262"/>
                </a:lnTo>
                <a:lnTo>
                  <a:pt x="1328" y="3262"/>
                </a:lnTo>
                <a:lnTo>
                  <a:pt x="1334" y="3263"/>
                </a:lnTo>
                <a:lnTo>
                  <a:pt x="1354" y="3270"/>
                </a:lnTo>
                <a:lnTo>
                  <a:pt x="1379" y="3296"/>
                </a:lnTo>
                <a:lnTo>
                  <a:pt x="1384" y="3316"/>
                </a:lnTo>
                <a:lnTo>
                  <a:pt x="1384" y="3322"/>
                </a:lnTo>
                <a:lnTo>
                  <a:pt x="1384" y="3327"/>
                </a:lnTo>
                <a:lnTo>
                  <a:pt x="1380" y="3344"/>
                </a:lnTo>
                <a:lnTo>
                  <a:pt x="1379" y="3360"/>
                </a:lnTo>
                <a:close/>
                <a:moveTo>
                  <a:pt x="1275" y="3677"/>
                </a:moveTo>
                <a:lnTo>
                  <a:pt x="1289" y="3678"/>
                </a:lnTo>
                <a:lnTo>
                  <a:pt x="1308" y="3694"/>
                </a:lnTo>
                <a:lnTo>
                  <a:pt x="1314" y="3707"/>
                </a:lnTo>
                <a:lnTo>
                  <a:pt x="1315" y="3714"/>
                </a:lnTo>
                <a:lnTo>
                  <a:pt x="1314" y="3721"/>
                </a:lnTo>
                <a:lnTo>
                  <a:pt x="1311" y="3734"/>
                </a:lnTo>
                <a:lnTo>
                  <a:pt x="1297" y="3754"/>
                </a:lnTo>
                <a:lnTo>
                  <a:pt x="1285" y="3762"/>
                </a:lnTo>
                <a:lnTo>
                  <a:pt x="1276" y="3765"/>
                </a:lnTo>
                <a:lnTo>
                  <a:pt x="1266" y="3766"/>
                </a:lnTo>
                <a:lnTo>
                  <a:pt x="1251" y="3765"/>
                </a:lnTo>
                <a:lnTo>
                  <a:pt x="1229" y="3750"/>
                </a:lnTo>
                <a:lnTo>
                  <a:pt x="1223" y="3736"/>
                </a:lnTo>
                <a:lnTo>
                  <a:pt x="1222" y="3723"/>
                </a:lnTo>
                <a:lnTo>
                  <a:pt x="1222" y="3711"/>
                </a:lnTo>
                <a:lnTo>
                  <a:pt x="1222" y="3708"/>
                </a:lnTo>
                <a:lnTo>
                  <a:pt x="1223" y="3705"/>
                </a:lnTo>
                <a:lnTo>
                  <a:pt x="1232" y="3693"/>
                </a:lnTo>
                <a:lnTo>
                  <a:pt x="1258" y="3677"/>
                </a:lnTo>
                <a:lnTo>
                  <a:pt x="1275" y="3677"/>
                </a:lnTo>
                <a:close/>
                <a:moveTo>
                  <a:pt x="1196" y="3278"/>
                </a:moveTo>
                <a:lnTo>
                  <a:pt x="1196" y="3282"/>
                </a:lnTo>
                <a:lnTo>
                  <a:pt x="1194" y="3285"/>
                </a:lnTo>
                <a:lnTo>
                  <a:pt x="1189" y="3296"/>
                </a:lnTo>
                <a:lnTo>
                  <a:pt x="1171" y="3311"/>
                </a:lnTo>
                <a:lnTo>
                  <a:pt x="1160" y="3314"/>
                </a:lnTo>
                <a:lnTo>
                  <a:pt x="1146" y="3311"/>
                </a:lnTo>
                <a:lnTo>
                  <a:pt x="1125" y="3295"/>
                </a:lnTo>
                <a:lnTo>
                  <a:pt x="1118" y="3283"/>
                </a:lnTo>
                <a:lnTo>
                  <a:pt x="1118" y="3272"/>
                </a:lnTo>
                <a:lnTo>
                  <a:pt x="1128" y="3253"/>
                </a:lnTo>
                <a:lnTo>
                  <a:pt x="1137" y="3246"/>
                </a:lnTo>
                <a:lnTo>
                  <a:pt x="1144" y="3242"/>
                </a:lnTo>
                <a:lnTo>
                  <a:pt x="1160" y="3239"/>
                </a:lnTo>
                <a:lnTo>
                  <a:pt x="1167" y="3242"/>
                </a:lnTo>
                <a:lnTo>
                  <a:pt x="1180" y="3246"/>
                </a:lnTo>
                <a:lnTo>
                  <a:pt x="1194" y="3265"/>
                </a:lnTo>
                <a:lnTo>
                  <a:pt x="1196" y="3278"/>
                </a:lnTo>
                <a:close/>
                <a:moveTo>
                  <a:pt x="1262" y="2959"/>
                </a:moveTo>
                <a:lnTo>
                  <a:pt x="1239" y="2955"/>
                </a:lnTo>
                <a:lnTo>
                  <a:pt x="1196" y="2938"/>
                </a:lnTo>
                <a:lnTo>
                  <a:pt x="1177" y="2923"/>
                </a:lnTo>
                <a:lnTo>
                  <a:pt x="1167" y="2916"/>
                </a:lnTo>
                <a:lnTo>
                  <a:pt x="1167" y="2915"/>
                </a:lnTo>
                <a:lnTo>
                  <a:pt x="1166" y="2915"/>
                </a:lnTo>
                <a:lnTo>
                  <a:pt x="1143" y="2919"/>
                </a:lnTo>
                <a:lnTo>
                  <a:pt x="1120" y="2919"/>
                </a:lnTo>
                <a:lnTo>
                  <a:pt x="1107" y="2917"/>
                </a:lnTo>
                <a:lnTo>
                  <a:pt x="1082" y="2907"/>
                </a:lnTo>
                <a:lnTo>
                  <a:pt x="1072" y="2899"/>
                </a:lnTo>
                <a:lnTo>
                  <a:pt x="1068" y="2894"/>
                </a:lnTo>
                <a:lnTo>
                  <a:pt x="1064" y="2889"/>
                </a:lnTo>
                <a:lnTo>
                  <a:pt x="1055" y="2876"/>
                </a:lnTo>
                <a:lnTo>
                  <a:pt x="1046" y="2864"/>
                </a:lnTo>
                <a:lnTo>
                  <a:pt x="1045" y="2847"/>
                </a:lnTo>
                <a:lnTo>
                  <a:pt x="1049" y="2830"/>
                </a:lnTo>
                <a:lnTo>
                  <a:pt x="1055" y="2814"/>
                </a:lnTo>
                <a:lnTo>
                  <a:pt x="1075" y="2788"/>
                </a:lnTo>
                <a:lnTo>
                  <a:pt x="1091" y="2778"/>
                </a:lnTo>
                <a:lnTo>
                  <a:pt x="1099" y="2770"/>
                </a:lnTo>
                <a:lnTo>
                  <a:pt x="1102" y="2759"/>
                </a:lnTo>
                <a:lnTo>
                  <a:pt x="1110" y="2757"/>
                </a:lnTo>
                <a:lnTo>
                  <a:pt x="1115" y="2760"/>
                </a:lnTo>
                <a:lnTo>
                  <a:pt x="1130" y="2768"/>
                </a:lnTo>
                <a:lnTo>
                  <a:pt x="1147" y="2772"/>
                </a:lnTo>
                <a:lnTo>
                  <a:pt x="1153" y="2772"/>
                </a:lnTo>
                <a:lnTo>
                  <a:pt x="1158" y="2775"/>
                </a:lnTo>
                <a:lnTo>
                  <a:pt x="1182" y="2785"/>
                </a:lnTo>
                <a:lnTo>
                  <a:pt x="1202" y="2799"/>
                </a:lnTo>
                <a:lnTo>
                  <a:pt x="1210" y="2806"/>
                </a:lnTo>
                <a:lnTo>
                  <a:pt x="1222" y="2809"/>
                </a:lnTo>
                <a:lnTo>
                  <a:pt x="1223" y="2811"/>
                </a:lnTo>
                <a:lnTo>
                  <a:pt x="1226" y="2811"/>
                </a:lnTo>
                <a:lnTo>
                  <a:pt x="1252" y="2805"/>
                </a:lnTo>
                <a:lnTo>
                  <a:pt x="1302" y="2811"/>
                </a:lnTo>
                <a:lnTo>
                  <a:pt x="1325" y="2822"/>
                </a:lnTo>
                <a:lnTo>
                  <a:pt x="1341" y="2832"/>
                </a:lnTo>
                <a:lnTo>
                  <a:pt x="1360" y="2861"/>
                </a:lnTo>
                <a:lnTo>
                  <a:pt x="1361" y="2881"/>
                </a:lnTo>
                <a:lnTo>
                  <a:pt x="1361" y="2896"/>
                </a:lnTo>
                <a:lnTo>
                  <a:pt x="1350" y="2922"/>
                </a:lnTo>
                <a:lnTo>
                  <a:pt x="1338" y="2935"/>
                </a:lnTo>
                <a:lnTo>
                  <a:pt x="1323" y="2948"/>
                </a:lnTo>
                <a:lnTo>
                  <a:pt x="1284" y="2961"/>
                </a:lnTo>
                <a:lnTo>
                  <a:pt x="1262" y="2959"/>
                </a:lnTo>
                <a:close/>
                <a:moveTo>
                  <a:pt x="1272" y="3132"/>
                </a:moveTo>
                <a:lnTo>
                  <a:pt x="1274" y="3122"/>
                </a:lnTo>
                <a:lnTo>
                  <a:pt x="1281" y="3115"/>
                </a:lnTo>
                <a:lnTo>
                  <a:pt x="1291" y="3110"/>
                </a:lnTo>
                <a:lnTo>
                  <a:pt x="1301" y="3115"/>
                </a:lnTo>
                <a:lnTo>
                  <a:pt x="1305" y="3119"/>
                </a:lnTo>
                <a:lnTo>
                  <a:pt x="1307" y="3126"/>
                </a:lnTo>
                <a:lnTo>
                  <a:pt x="1304" y="3135"/>
                </a:lnTo>
                <a:lnTo>
                  <a:pt x="1295" y="3139"/>
                </a:lnTo>
                <a:lnTo>
                  <a:pt x="1287" y="3141"/>
                </a:lnTo>
                <a:lnTo>
                  <a:pt x="1275" y="3136"/>
                </a:lnTo>
                <a:lnTo>
                  <a:pt x="1272" y="3132"/>
                </a:lnTo>
                <a:close/>
                <a:moveTo>
                  <a:pt x="1396" y="3010"/>
                </a:moveTo>
                <a:lnTo>
                  <a:pt x="1379" y="2997"/>
                </a:lnTo>
                <a:lnTo>
                  <a:pt x="1379" y="2987"/>
                </a:lnTo>
                <a:lnTo>
                  <a:pt x="1387" y="2971"/>
                </a:lnTo>
                <a:lnTo>
                  <a:pt x="1399" y="2965"/>
                </a:lnTo>
                <a:lnTo>
                  <a:pt x="1407" y="2964"/>
                </a:lnTo>
                <a:lnTo>
                  <a:pt x="1422" y="2966"/>
                </a:lnTo>
                <a:lnTo>
                  <a:pt x="1426" y="2974"/>
                </a:lnTo>
                <a:lnTo>
                  <a:pt x="1432" y="2984"/>
                </a:lnTo>
                <a:lnTo>
                  <a:pt x="1429" y="2995"/>
                </a:lnTo>
                <a:lnTo>
                  <a:pt x="1425" y="3002"/>
                </a:lnTo>
                <a:lnTo>
                  <a:pt x="1413" y="3011"/>
                </a:lnTo>
                <a:lnTo>
                  <a:pt x="1406" y="3012"/>
                </a:lnTo>
                <a:lnTo>
                  <a:pt x="1400" y="3012"/>
                </a:lnTo>
                <a:lnTo>
                  <a:pt x="1396" y="3010"/>
                </a:lnTo>
                <a:close/>
                <a:moveTo>
                  <a:pt x="1547" y="2801"/>
                </a:moveTo>
                <a:lnTo>
                  <a:pt x="1538" y="2817"/>
                </a:lnTo>
                <a:lnTo>
                  <a:pt x="1510" y="2837"/>
                </a:lnTo>
                <a:lnTo>
                  <a:pt x="1489" y="2840"/>
                </a:lnTo>
                <a:lnTo>
                  <a:pt x="1479" y="2840"/>
                </a:lnTo>
                <a:lnTo>
                  <a:pt x="1459" y="2834"/>
                </a:lnTo>
                <a:lnTo>
                  <a:pt x="1451" y="2830"/>
                </a:lnTo>
                <a:lnTo>
                  <a:pt x="1438" y="2818"/>
                </a:lnTo>
                <a:lnTo>
                  <a:pt x="1426" y="2788"/>
                </a:lnTo>
                <a:lnTo>
                  <a:pt x="1429" y="2770"/>
                </a:lnTo>
                <a:lnTo>
                  <a:pt x="1432" y="2756"/>
                </a:lnTo>
                <a:lnTo>
                  <a:pt x="1449" y="2734"/>
                </a:lnTo>
                <a:lnTo>
                  <a:pt x="1462" y="2727"/>
                </a:lnTo>
                <a:lnTo>
                  <a:pt x="1481" y="2719"/>
                </a:lnTo>
                <a:lnTo>
                  <a:pt x="1501" y="2719"/>
                </a:lnTo>
                <a:lnTo>
                  <a:pt x="1513" y="2721"/>
                </a:lnTo>
                <a:lnTo>
                  <a:pt x="1531" y="2732"/>
                </a:lnTo>
                <a:lnTo>
                  <a:pt x="1538" y="2740"/>
                </a:lnTo>
                <a:lnTo>
                  <a:pt x="1547" y="2753"/>
                </a:lnTo>
                <a:lnTo>
                  <a:pt x="1551" y="2783"/>
                </a:lnTo>
                <a:lnTo>
                  <a:pt x="1547" y="2801"/>
                </a:lnTo>
                <a:close/>
                <a:moveTo>
                  <a:pt x="1261" y="2580"/>
                </a:moveTo>
                <a:lnTo>
                  <a:pt x="1268" y="2582"/>
                </a:lnTo>
                <a:lnTo>
                  <a:pt x="1271" y="2590"/>
                </a:lnTo>
                <a:lnTo>
                  <a:pt x="1271" y="2595"/>
                </a:lnTo>
                <a:lnTo>
                  <a:pt x="1268" y="2596"/>
                </a:lnTo>
                <a:lnTo>
                  <a:pt x="1262" y="2595"/>
                </a:lnTo>
                <a:lnTo>
                  <a:pt x="1258" y="2592"/>
                </a:lnTo>
                <a:lnTo>
                  <a:pt x="1258" y="2587"/>
                </a:lnTo>
                <a:lnTo>
                  <a:pt x="1256" y="2583"/>
                </a:lnTo>
                <a:lnTo>
                  <a:pt x="1258" y="2580"/>
                </a:lnTo>
                <a:lnTo>
                  <a:pt x="1261" y="2580"/>
                </a:lnTo>
                <a:close/>
                <a:moveTo>
                  <a:pt x="1253" y="2507"/>
                </a:moveTo>
                <a:lnTo>
                  <a:pt x="1256" y="2514"/>
                </a:lnTo>
                <a:lnTo>
                  <a:pt x="1253" y="2520"/>
                </a:lnTo>
                <a:lnTo>
                  <a:pt x="1252" y="2520"/>
                </a:lnTo>
                <a:lnTo>
                  <a:pt x="1252" y="2520"/>
                </a:lnTo>
                <a:lnTo>
                  <a:pt x="1245" y="2518"/>
                </a:lnTo>
                <a:lnTo>
                  <a:pt x="1241" y="2513"/>
                </a:lnTo>
                <a:lnTo>
                  <a:pt x="1241" y="2502"/>
                </a:lnTo>
                <a:lnTo>
                  <a:pt x="1246" y="2498"/>
                </a:lnTo>
                <a:lnTo>
                  <a:pt x="1252" y="2504"/>
                </a:lnTo>
                <a:lnTo>
                  <a:pt x="1253" y="2505"/>
                </a:lnTo>
                <a:lnTo>
                  <a:pt x="1253" y="2507"/>
                </a:lnTo>
                <a:close/>
                <a:moveTo>
                  <a:pt x="1245" y="2465"/>
                </a:moveTo>
                <a:lnTo>
                  <a:pt x="1243" y="2471"/>
                </a:lnTo>
                <a:lnTo>
                  <a:pt x="1235" y="2479"/>
                </a:lnTo>
                <a:lnTo>
                  <a:pt x="1229" y="2482"/>
                </a:lnTo>
                <a:lnTo>
                  <a:pt x="1223" y="2484"/>
                </a:lnTo>
                <a:lnTo>
                  <a:pt x="1219" y="2485"/>
                </a:lnTo>
                <a:lnTo>
                  <a:pt x="1206" y="2484"/>
                </a:lnTo>
                <a:lnTo>
                  <a:pt x="1190" y="2469"/>
                </a:lnTo>
                <a:lnTo>
                  <a:pt x="1186" y="2458"/>
                </a:lnTo>
                <a:lnTo>
                  <a:pt x="1186" y="2453"/>
                </a:lnTo>
                <a:lnTo>
                  <a:pt x="1184" y="2448"/>
                </a:lnTo>
                <a:lnTo>
                  <a:pt x="1183" y="2439"/>
                </a:lnTo>
                <a:lnTo>
                  <a:pt x="1173" y="2428"/>
                </a:lnTo>
                <a:lnTo>
                  <a:pt x="1164" y="2425"/>
                </a:lnTo>
                <a:lnTo>
                  <a:pt x="1156" y="2423"/>
                </a:lnTo>
                <a:lnTo>
                  <a:pt x="1148" y="2420"/>
                </a:lnTo>
                <a:lnTo>
                  <a:pt x="1120" y="2405"/>
                </a:lnTo>
                <a:lnTo>
                  <a:pt x="1095" y="2384"/>
                </a:lnTo>
                <a:lnTo>
                  <a:pt x="1095" y="2331"/>
                </a:lnTo>
                <a:lnTo>
                  <a:pt x="1095" y="2279"/>
                </a:lnTo>
                <a:lnTo>
                  <a:pt x="1095" y="2275"/>
                </a:lnTo>
                <a:lnTo>
                  <a:pt x="1095" y="2269"/>
                </a:lnTo>
                <a:lnTo>
                  <a:pt x="1104" y="2246"/>
                </a:lnTo>
                <a:lnTo>
                  <a:pt x="1118" y="2226"/>
                </a:lnTo>
                <a:lnTo>
                  <a:pt x="1131" y="2210"/>
                </a:lnTo>
                <a:lnTo>
                  <a:pt x="1144" y="2193"/>
                </a:lnTo>
                <a:lnTo>
                  <a:pt x="1151" y="2184"/>
                </a:lnTo>
                <a:lnTo>
                  <a:pt x="1161" y="2175"/>
                </a:lnTo>
                <a:lnTo>
                  <a:pt x="1164" y="2174"/>
                </a:lnTo>
                <a:lnTo>
                  <a:pt x="1167" y="2173"/>
                </a:lnTo>
                <a:lnTo>
                  <a:pt x="1209" y="2157"/>
                </a:lnTo>
                <a:lnTo>
                  <a:pt x="1248" y="2141"/>
                </a:lnTo>
                <a:lnTo>
                  <a:pt x="1259" y="2137"/>
                </a:lnTo>
                <a:lnTo>
                  <a:pt x="1268" y="2131"/>
                </a:lnTo>
                <a:lnTo>
                  <a:pt x="1289" y="2118"/>
                </a:lnTo>
                <a:lnTo>
                  <a:pt x="1312" y="2108"/>
                </a:lnTo>
                <a:lnTo>
                  <a:pt x="1330" y="2101"/>
                </a:lnTo>
                <a:lnTo>
                  <a:pt x="1366" y="2098"/>
                </a:lnTo>
                <a:lnTo>
                  <a:pt x="1384" y="2099"/>
                </a:lnTo>
                <a:lnTo>
                  <a:pt x="1410" y="2106"/>
                </a:lnTo>
                <a:lnTo>
                  <a:pt x="1435" y="2118"/>
                </a:lnTo>
                <a:lnTo>
                  <a:pt x="1454" y="2129"/>
                </a:lnTo>
                <a:lnTo>
                  <a:pt x="1468" y="2145"/>
                </a:lnTo>
                <a:lnTo>
                  <a:pt x="1478" y="2158"/>
                </a:lnTo>
                <a:lnTo>
                  <a:pt x="1491" y="2187"/>
                </a:lnTo>
                <a:lnTo>
                  <a:pt x="1494" y="2203"/>
                </a:lnTo>
                <a:lnTo>
                  <a:pt x="1497" y="2227"/>
                </a:lnTo>
                <a:lnTo>
                  <a:pt x="1485" y="2276"/>
                </a:lnTo>
                <a:lnTo>
                  <a:pt x="1471" y="2301"/>
                </a:lnTo>
                <a:lnTo>
                  <a:pt x="1455" y="2320"/>
                </a:lnTo>
                <a:lnTo>
                  <a:pt x="1418" y="2347"/>
                </a:lnTo>
                <a:lnTo>
                  <a:pt x="1396" y="2357"/>
                </a:lnTo>
                <a:lnTo>
                  <a:pt x="1373" y="2366"/>
                </a:lnTo>
                <a:lnTo>
                  <a:pt x="1351" y="2377"/>
                </a:lnTo>
                <a:lnTo>
                  <a:pt x="1348" y="2380"/>
                </a:lnTo>
                <a:lnTo>
                  <a:pt x="1346" y="2383"/>
                </a:lnTo>
                <a:lnTo>
                  <a:pt x="1338" y="2392"/>
                </a:lnTo>
                <a:lnTo>
                  <a:pt x="1320" y="2403"/>
                </a:lnTo>
                <a:lnTo>
                  <a:pt x="1308" y="2406"/>
                </a:lnTo>
                <a:lnTo>
                  <a:pt x="1302" y="2409"/>
                </a:lnTo>
                <a:lnTo>
                  <a:pt x="1298" y="2413"/>
                </a:lnTo>
                <a:lnTo>
                  <a:pt x="1291" y="2422"/>
                </a:lnTo>
                <a:lnTo>
                  <a:pt x="1284" y="2432"/>
                </a:lnTo>
                <a:lnTo>
                  <a:pt x="1279" y="2426"/>
                </a:lnTo>
                <a:lnTo>
                  <a:pt x="1266" y="2423"/>
                </a:lnTo>
                <a:lnTo>
                  <a:pt x="1258" y="2425"/>
                </a:lnTo>
                <a:lnTo>
                  <a:pt x="1252" y="2426"/>
                </a:lnTo>
                <a:lnTo>
                  <a:pt x="1246" y="2429"/>
                </a:lnTo>
                <a:lnTo>
                  <a:pt x="1243" y="2432"/>
                </a:lnTo>
                <a:lnTo>
                  <a:pt x="1243" y="2435"/>
                </a:lnTo>
                <a:lnTo>
                  <a:pt x="1248" y="2449"/>
                </a:lnTo>
                <a:lnTo>
                  <a:pt x="1245" y="2465"/>
                </a:lnTo>
                <a:close/>
                <a:moveTo>
                  <a:pt x="933" y="2851"/>
                </a:moveTo>
                <a:lnTo>
                  <a:pt x="925" y="2858"/>
                </a:lnTo>
                <a:lnTo>
                  <a:pt x="911" y="2860"/>
                </a:lnTo>
                <a:lnTo>
                  <a:pt x="904" y="2854"/>
                </a:lnTo>
                <a:lnTo>
                  <a:pt x="902" y="2854"/>
                </a:lnTo>
                <a:lnTo>
                  <a:pt x="902" y="2853"/>
                </a:lnTo>
                <a:lnTo>
                  <a:pt x="902" y="2845"/>
                </a:lnTo>
                <a:lnTo>
                  <a:pt x="910" y="2837"/>
                </a:lnTo>
                <a:lnTo>
                  <a:pt x="917" y="2834"/>
                </a:lnTo>
                <a:lnTo>
                  <a:pt x="922" y="2834"/>
                </a:lnTo>
                <a:lnTo>
                  <a:pt x="933" y="2838"/>
                </a:lnTo>
                <a:lnTo>
                  <a:pt x="934" y="2844"/>
                </a:lnTo>
                <a:lnTo>
                  <a:pt x="935" y="2848"/>
                </a:lnTo>
                <a:lnTo>
                  <a:pt x="933" y="2851"/>
                </a:lnTo>
                <a:close/>
                <a:moveTo>
                  <a:pt x="951" y="2636"/>
                </a:moveTo>
                <a:lnTo>
                  <a:pt x="961" y="2628"/>
                </a:lnTo>
                <a:lnTo>
                  <a:pt x="983" y="2622"/>
                </a:lnTo>
                <a:lnTo>
                  <a:pt x="994" y="2626"/>
                </a:lnTo>
                <a:lnTo>
                  <a:pt x="1003" y="2631"/>
                </a:lnTo>
                <a:lnTo>
                  <a:pt x="1013" y="2647"/>
                </a:lnTo>
                <a:lnTo>
                  <a:pt x="1013" y="2657"/>
                </a:lnTo>
                <a:lnTo>
                  <a:pt x="1010" y="2670"/>
                </a:lnTo>
                <a:lnTo>
                  <a:pt x="1000" y="2680"/>
                </a:lnTo>
                <a:lnTo>
                  <a:pt x="990" y="2685"/>
                </a:lnTo>
                <a:lnTo>
                  <a:pt x="977" y="2688"/>
                </a:lnTo>
                <a:lnTo>
                  <a:pt x="964" y="2685"/>
                </a:lnTo>
                <a:lnTo>
                  <a:pt x="947" y="2670"/>
                </a:lnTo>
                <a:lnTo>
                  <a:pt x="944" y="2658"/>
                </a:lnTo>
                <a:lnTo>
                  <a:pt x="944" y="2647"/>
                </a:lnTo>
                <a:lnTo>
                  <a:pt x="951" y="2636"/>
                </a:lnTo>
                <a:close/>
                <a:moveTo>
                  <a:pt x="1036" y="2315"/>
                </a:moveTo>
                <a:lnTo>
                  <a:pt x="1039" y="2324"/>
                </a:lnTo>
                <a:lnTo>
                  <a:pt x="1033" y="2338"/>
                </a:lnTo>
                <a:lnTo>
                  <a:pt x="1026" y="2344"/>
                </a:lnTo>
                <a:lnTo>
                  <a:pt x="1015" y="2344"/>
                </a:lnTo>
                <a:lnTo>
                  <a:pt x="997" y="2337"/>
                </a:lnTo>
                <a:lnTo>
                  <a:pt x="993" y="2328"/>
                </a:lnTo>
                <a:lnTo>
                  <a:pt x="989" y="2321"/>
                </a:lnTo>
                <a:lnTo>
                  <a:pt x="986" y="2315"/>
                </a:lnTo>
                <a:lnTo>
                  <a:pt x="986" y="2309"/>
                </a:lnTo>
                <a:lnTo>
                  <a:pt x="987" y="2304"/>
                </a:lnTo>
                <a:lnTo>
                  <a:pt x="989" y="2302"/>
                </a:lnTo>
                <a:lnTo>
                  <a:pt x="990" y="2301"/>
                </a:lnTo>
                <a:lnTo>
                  <a:pt x="996" y="2296"/>
                </a:lnTo>
                <a:lnTo>
                  <a:pt x="1007" y="2295"/>
                </a:lnTo>
                <a:lnTo>
                  <a:pt x="1013" y="2298"/>
                </a:lnTo>
                <a:lnTo>
                  <a:pt x="1022" y="2299"/>
                </a:lnTo>
                <a:lnTo>
                  <a:pt x="1033" y="2308"/>
                </a:lnTo>
                <a:lnTo>
                  <a:pt x="1036" y="2317"/>
                </a:lnTo>
                <a:lnTo>
                  <a:pt x="1036" y="2315"/>
                </a:lnTo>
                <a:close/>
                <a:moveTo>
                  <a:pt x="1173" y="2054"/>
                </a:moveTo>
                <a:lnTo>
                  <a:pt x="1166" y="2047"/>
                </a:lnTo>
                <a:lnTo>
                  <a:pt x="1163" y="2037"/>
                </a:lnTo>
                <a:lnTo>
                  <a:pt x="1161" y="2028"/>
                </a:lnTo>
                <a:lnTo>
                  <a:pt x="1166" y="2010"/>
                </a:lnTo>
                <a:lnTo>
                  <a:pt x="1173" y="2003"/>
                </a:lnTo>
                <a:lnTo>
                  <a:pt x="1186" y="1994"/>
                </a:lnTo>
                <a:lnTo>
                  <a:pt x="1199" y="1992"/>
                </a:lnTo>
                <a:lnTo>
                  <a:pt x="1209" y="1994"/>
                </a:lnTo>
                <a:lnTo>
                  <a:pt x="1222" y="2001"/>
                </a:lnTo>
                <a:lnTo>
                  <a:pt x="1228" y="2008"/>
                </a:lnTo>
                <a:lnTo>
                  <a:pt x="1233" y="2021"/>
                </a:lnTo>
                <a:lnTo>
                  <a:pt x="1233" y="2034"/>
                </a:lnTo>
                <a:lnTo>
                  <a:pt x="1232" y="2044"/>
                </a:lnTo>
                <a:lnTo>
                  <a:pt x="1222" y="2057"/>
                </a:lnTo>
                <a:lnTo>
                  <a:pt x="1212" y="2062"/>
                </a:lnTo>
                <a:lnTo>
                  <a:pt x="1202" y="2064"/>
                </a:lnTo>
                <a:lnTo>
                  <a:pt x="1182" y="2060"/>
                </a:lnTo>
                <a:lnTo>
                  <a:pt x="1173" y="2054"/>
                </a:lnTo>
                <a:close/>
                <a:moveTo>
                  <a:pt x="1390" y="2383"/>
                </a:moveTo>
                <a:lnTo>
                  <a:pt x="1393" y="2392"/>
                </a:lnTo>
                <a:lnTo>
                  <a:pt x="1387" y="2400"/>
                </a:lnTo>
                <a:lnTo>
                  <a:pt x="1382" y="2400"/>
                </a:lnTo>
                <a:lnTo>
                  <a:pt x="1380" y="2393"/>
                </a:lnTo>
                <a:lnTo>
                  <a:pt x="1383" y="2383"/>
                </a:lnTo>
                <a:lnTo>
                  <a:pt x="1389" y="2381"/>
                </a:lnTo>
                <a:lnTo>
                  <a:pt x="1390" y="2381"/>
                </a:lnTo>
                <a:lnTo>
                  <a:pt x="1390" y="2383"/>
                </a:lnTo>
                <a:close/>
                <a:moveTo>
                  <a:pt x="649" y="2765"/>
                </a:moveTo>
                <a:lnTo>
                  <a:pt x="643" y="2770"/>
                </a:lnTo>
                <a:lnTo>
                  <a:pt x="633" y="2773"/>
                </a:lnTo>
                <a:lnTo>
                  <a:pt x="622" y="2775"/>
                </a:lnTo>
                <a:lnTo>
                  <a:pt x="604" y="2772"/>
                </a:lnTo>
                <a:lnTo>
                  <a:pt x="597" y="2768"/>
                </a:lnTo>
                <a:lnTo>
                  <a:pt x="596" y="2766"/>
                </a:lnTo>
                <a:lnTo>
                  <a:pt x="596" y="2765"/>
                </a:lnTo>
                <a:lnTo>
                  <a:pt x="590" y="2757"/>
                </a:lnTo>
                <a:lnTo>
                  <a:pt x="586" y="2750"/>
                </a:lnTo>
                <a:lnTo>
                  <a:pt x="587" y="2733"/>
                </a:lnTo>
                <a:lnTo>
                  <a:pt x="597" y="2720"/>
                </a:lnTo>
                <a:lnTo>
                  <a:pt x="599" y="2719"/>
                </a:lnTo>
                <a:lnTo>
                  <a:pt x="602" y="2719"/>
                </a:lnTo>
                <a:lnTo>
                  <a:pt x="609" y="2717"/>
                </a:lnTo>
                <a:lnTo>
                  <a:pt x="610" y="2713"/>
                </a:lnTo>
                <a:lnTo>
                  <a:pt x="625" y="2713"/>
                </a:lnTo>
                <a:lnTo>
                  <a:pt x="645" y="2720"/>
                </a:lnTo>
                <a:lnTo>
                  <a:pt x="652" y="2729"/>
                </a:lnTo>
                <a:lnTo>
                  <a:pt x="652" y="2730"/>
                </a:lnTo>
                <a:lnTo>
                  <a:pt x="652" y="2730"/>
                </a:lnTo>
                <a:lnTo>
                  <a:pt x="653" y="2742"/>
                </a:lnTo>
                <a:lnTo>
                  <a:pt x="658" y="2750"/>
                </a:lnTo>
                <a:lnTo>
                  <a:pt x="655" y="2757"/>
                </a:lnTo>
                <a:lnTo>
                  <a:pt x="649" y="2765"/>
                </a:lnTo>
                <a:close/>
                <a:moveTo>
                  <a:pt x="550" y="2724"/>
                </a:moveTo>
                <a:lnTo>
                  <a:pt x="547" y="2743"/>
                </a:lnTo>
                <a:lnTo>
                  <a:pt x="527" y="2776"/>
                </a:lnTo>
                <a:lnTo>
                  <a:pt x="511" y="2789"/>
                </a:lnTo>
                <a:lnTo>
                  <a:pt x="491" y="2798"/>
                </a:lnTo>
                <a:lnTo>
                  <a:pt x="452" y="2805"/>
                </a:lnTo>
                <a:lnTo>
                  <a:pt x="430" y="2804"/>
                </a:lnTo>
                <a:lnTo>
                  <a:pt x="425" y="2809"/>
                </a:lnTo>
                <a:lnTo>
                  <a:pt x="416" y="2814"/>
                </a:lnTo>
                <a:lnTo>
                  <a:pt x="404" y="2818"/>
                </a:lnTo>
                <a:lnTo>
                  <a:pt x="383" y="2818"/>
                </a:lnTo>
                <a:lnTo>
                  <a:pt x="371" y="2814"/>
                </a:lnTo>
                <a:lnTo>
                  <a:pt x="357" y="2804"/>
                </a:lnTo>
                <a:lnTo>
                  <a:pt x="350" y="2789"/>
                </a:lnTo>
                <a:lnTo>
                  <a:pt x="344" y="2775"/>
                </a:lnTo>
                <a:lnTo>
                  <a:pt x="341" y="2760"/>
                </a:lnTo>
                <a:lnTo>
                  <a:pt x="338" y="2747"/>
                </a:lnTo>
                <a:lnTo>
                  <a:pt x="331" y="2734"/>
                </a:lnTo>
                <a:lnTo>
                  <a:pt x="330" y="2732"/>
                </a:lnTo>
                <a:lnTo>
                  <a:pt x="330" y="2729"/>
                </a:lnTo>
                <a:lnTo>
                  <a:pt x="331" y="2713"/>
                </a:lnTo>
                <a:lnTo>
                  <a:pt x="343" y="2683"/>
                </a:lnTo>
                <a:lnTo>
                  <a:pt x="354" y="2670"/>
                </a:lnTo>
                <a:lnTo>
                  <a:pt x="364" y="2661"/>
                </a:lnTo>
                <a:lnTo>
                  <a:pt x="376" y="2654"/>
                </a:lnTo>
                <a:lnTo>
                  <a:pt x="400" y="2642"/>
                </a:lnTo>
                <a:lnTo>
                  <a:pt x="450" y="2638"/>
                </a:lnTo>
                <a:lnTo>
                  <a:pt x="476" y="2644"/>
                </a:lnTo>
                <a:lnTo>
                  <a:pt x="501" y="2652"/>
                </a:lnTo>
                <a:lnTo>
                  <a:pt x="535" y="2683"/>
                </a:lnTo>
                <a:lnTo>
                  <a:pt x="547" y="2704"/>
                </a:lnTo>
                <a:lnTo>
                  <a:pt x="550" y="2714"/>
                </a:lnTo>
                <a:lnTo>
                  <a:pt x="550" y="2724"/>
                </a:lnTo>
                <a:close/>
                <a:moveTo>
                  <a:pt x="642" y="2667"/>
                </a:moveTo>
                <a:lnTo>
                  <a:pt x="636" y="2671"/>
                </a:lnTo>
                <a:lnTo>
                  <a:pt x="629" y="2672"/>
                </a:lnTo>
                <a:lnTo>
                  <a:pt x="613" y="2674"/>
                </a:lnTo>
                <a:lnTo>
                  <a:pt x="583" y="2668"/>
                </a:lnTo>
                <a:lnTo>
                  <a:pt x="570" y="2660"/>
                </a:lnTo>
                <a:lnTo>
                  <a:pt x="560" y="2651"/>
                </a:lnTo>
                <a:lnTo>
                  <a:pt x="547" y="2632"/>
                </a:lnTo>
                <a:lnTo>
                  <a:pt x="544" y="2621"/>
                </a:lnTo>
                <a:lnTo>
                  <a:pt x="545" y="2609"/>
                </a:lnTo>
                <a:lnTo>
                  <a:pt x="558" y="2595"/>
                </a:lnTo>
                <a:lnTo>
                  <a:pt x="570" y="2590"/>
                </a:lnTo>
                <a:lnTo>
                  <a:pt x="586" y="2587"/>
                </a:lnTo>
                <a:lnTo>
                  <a:pt x="617" y="2589"/>
                </a:lnTo>
                <a:lnTo>
                  <a:pt x="632" y="2593"/>
                </a:lnTo>
                <a:lnTo>
                  <a:pt x="643" y="2599"/>
                </a:lnTo>
                <a:lnTo>
                  <a:pt x="658" y="2615"/>
                </a:lnTo>
                <a:lnTo>
                  <a:pt x="662" y="2626"/>
                </a:lnTo>
                <a:lnTo>
                  <a:pt x="663" y="2639"/>
                </a:lnTo>
                <a:lnTo>
                  <a:pt x="653" y="2660"/>
                </a:lnTo>
                <a:lnTo>
                  <a:pt x="642" y="2667"/>
                </a:lnTo>
                <a:close/>
                <a:moveTo>
                  <a:pt x="317" y="2857"/>
                </a:moveTo>
                <a:lnTo>
                  <a:pt x="321" y="2864"/>
                </a:lnTo>
                <a:lnTo>
                  <a:pt x="322" y="2880"/>
                </a:lnTo>
                <a:lnTo>
                  <a:pt x="320" y="2889"/>
                </a:lnTo>
                <a:lnTo>
                  <a:pt x="318" y="2893"/>
                </a:lnTo>
                <a:lnTo>
                  <a:pt x="312" y="2897"/>
                </a:lnTo>
                <a:lnTo>
                  <a:pt x="299" y="2904"/>
                </a:lnTo>
                <a:lnTo>
                  <a:pt x="275" y="2904"/>
                </a:lnTo>
                <a:lnTo>
                  <a:pt x="263" y="2897"/>
                </a:lnTo>
                <a:lnTo>
                  <a:pt x="255" y="2890"/>
                </a:lnTo>
                <a:lnTo>
                  <a:pt x="250" y="2870"/>
                </a:lnTo>
                <a:lnTo>
                  <a:pt x="253" y="2858"/>
                </a:lnTo>
                <a:lnTo>
                  <a:pt x="259" y="2850"/>
                </a:lnTo>
                <a:lnTo>
                  <a:pt x="273" y="2840"/>
                </a:lnTo>
                <a:lnTo>
                  <a:pt x="282" y="2840"/>
                </a:lnTo>
                <a:lnTo>
                  <a:pt x="294" y="2840"/>
                </a:lnTo>
                <a:lnTo>
                  <a:pt x="311" y="2848"/>
                </a:lnTo>
                <a:lnTo>
                  <a:pt x="317" y="2857"/>
                </a:lnTo>
                <a:close/>
                <a:moveTo>
                  <a:pt x="413" y="2513"/>
                </a:moveTo>
                <a:lnTo>
                  <a:pt x="402" y="2526"/>
                </a:lnTo>
                <a:lnTo>
                  <a:pt x="371" y="2540"/>
                </a:lnTo>
                <a:lnTo>
                  <a:pt x="354" y="2540"/>
                </a:lnTo>
                <a:lnTo>
                  <a:pt x="340" y="2538"/>
                </a:lnTo>
                <a:lnTo>
                  <a:pt x="317" y="2530"/>
                </a:lnTo>
                <a:lnTo>
                  <a:pt x="307" y="2523"/>
                </a:lnTo>
                <a:lnTo>
                  <a:pt x="295" y="2510"/>
                </a:lnTo>
                <a:lnTo>
                  <a:pt x="284" y="2481"/>
                </a:lnTo>
                <a:lnTo>
                  <a:pt x="285" y="2465"/>
                </a:lnTo>
                <a:lnTo>
                  <a:pt x="288" y="2453"/>
                </a:lnTo>
                <a:lnTo>
                  <a:pt x="301" y="2436"/>
                </a:lnTo>
                <a:lnTo>
                  <a:pt x="311" y="2429"/>
                </a:lnTo>
                <a:lnTo>
                  <a:pt x="324" y="2425"/>
                </a:lnTo>
                <a:lnTo>
                  <a:pt x="350" y="2422"/>
                </a:lnTo>
                <a:lnTo>
                  <a:pt x="363" y="2425"/>
                </a:lnTo>
                <a:lnTo>
                  <a:pt x="368" y="2426"/>
                </a:lnTo>
                <a:lnTo>
                  <a:pt x="374" y="2428"/>
                </a:lnTo>
                <a:lnTo>
                  <a:pt x="390" y="2435"/>
                </a:lnTo>
                <a:lnTo>
                  <a:pt x="412" y="2458"/>
                </a:lnTo>
                <a:lnTo>
                  <a:pt x="416" y="2475"/>
                </a:lnTo>
                <a:lnTo>
                  <a:pt x="419" y="2494"/>
                </a:lnTo>
                <a:lnTo>
                  <a:pt x="413" y="2513"/>
                </a:lnTo>
                <a:close/>
                <a:moveTo>
                  <a:pt x="223" y="2541"/>
                </a:moveTo>
                <a:lnTo>
                  <a:pt x="223" y="2560"/>
                </a:lnTo>
                <a:lnTo>
                  <a:pt x="220" y="2577"/>
                </a:lnTo>
                <a:lnTo>
                  <a:pt x="214" y="2583"/>
                </a:lnTo>
                <a:lnTo>
                  <a:pt x="199" y="2595"/>
                </a:lnTo>
                <a:lnTo>
                  <a:pt x="163" y="2605"/>
                </a:lnTo>
                <a:lnTo>
                  <a:pt x="143" y="2603"/>
                </a:lnTo>
                <a:lnTo>
                  <a:pt x="128" y="2599"/>
                </a:lnTo>
                <a:lnTo>
                  <a:pt x="105" y="2586"/>
                </a:lnTo>
                <a:lnTo>
                  <a:pt x="95" y="2576"/>
                </a:lnTo>
                <a:lnTo>
                  <a:pt x="84" y="2563"/>
                </a:lnTo>
                <a:lnTo>
                  <a:pt x="76" y="2547"/>
                </a:lnTo>
                <a:lnTo>
                  <a:pt x="75" y="2544"/>
                </a:lnTo>
                <a:lnTo>
                  <a:pt x="73" y="2541"/>
                </a:lnTo>
                <a:lnTo>
                  <a:pt x="75" y="2526"/>
                </a:lnTo>
                <a:lnTo>
                  <a:pt x="82" y="2511"/>
                </a:lnTo>
                <a:lnTo>
                  <a:pt x="85" y="2505"/>
                </a:lnTo>
                <a:lnTo>
                  <a:pt x="91" y="2501"/>
                </a:lnTo>
                <a:lnTo>
                  <a:pt x="104" y="2492"/>
                </a:lnTo>
                <a:lnTo>
                  <a:pt x="131" y="2485"/>
                </a:lnTo>
                <a:lnTo>
                  <a:pt x="145" y="2485"/>
                </a:lnTo>
                <a:lnTo>
                  <a:pt x="166" y="2487"/>
                </a:lnTo>
                <a:lnTo>
                  <a:pt x="200" y="2502"/>
                </a:lnTo>
                <a:lnTo>
                  <a:pt x="213" y="2515"/>
                </a:lnTo>
                <a:lnTo>
                  <a:pt x="220" y="2528"/>
                </a:lnTo>
                <a:lnTo>
                  <a:pt x="223" y="2541"/>
                </a:lnTo>
                <a:close/>
                <a:moveTo>
                  <a:pt x="88" y="2292"/>
                </a:moveTo>
                <a:lnTo>
                  <a:pt x="84" y="2281"/>
                </a:lnTo>
                <a:lnTo>
                  <a:pt x="82" y="2256"/>
                </a:lnTo>
                <a:lnTo>
                  <a:pt x="86" y="2245"/>
                </a:lnTo>
                <a:lnTo>
                  <a:pt x="88" y="2240"/>
                </a:lnTo>
                <a:lnTo>
                  <a:pt x="92" y="2239"/>
                </a:lnTo>
                <a:lnTo>
                  <a:pt x="107" y="2232"/>
                </a:lnTo>
                <a:lnTo>
                  <a:pt x="135" y="2229"/>
                </a:lnTo>
                <a:lnTo>
                  <a:pt x="150" y="2233"/>
                </a:lnTo>
                <a:lnTo>
                  <a:pt x="163" y="2239"/>
                </a:lnTo>
                <a:lnTo>
                  <a:pt x="171" y="2247"/>
                </a:lnTo>
                <a:lnTo>
                  <a:pt x="180" y="2260"/>
                </a:lnTo>
                <a:lnTo>
                  <a:pt x="186" y="2276"/>
                </a:lnTo>
                <a:lnTo>
                  <a:pt x="186" y="2288"/>
                </a:lnTo>
                <a:lnTo>
                  <a:pt x="179" y="2301"/>
                </a:lnTo>
                <a:lnTo>
                  <a:pt x="168" y="2311"/>
                </a:lnTo>
                <a:lnTo>
                  <a:pt x="145" y="2320"/>
                </a:lnTo>
                <a:lnTo>
                  <a:pt x="131" y="2320"/>
                </a:lnTo>
                <a:lnTo>
                  <a:pt x="117" y="2317"/>
                </a:lnTo>
                <a:lnTo>
                  <a:pt x="105" y="2311"/>
                </a:lnTo>
                <a:lnTo>
                  <a:pt x="95" y="2302"/>
                </a:lnTo>
                <a:lnTo>
                  <a:pt x="88" y="2292"/>
                </a:lnTo>
                <a:close/>
                <a:moveTo>
                  <a:pt x="358" y="2286"/>
                </a:moveTo>
                <a:lnTo>
                  <a:pt x="368" y="2292"/>
                </a:lnTo>
                <a:lnTo>
                  <a:pt x="376" y="2307"/>
                </a:lnTo>
                <a:lnTo>
                  <a:pt x="376" y="2317"/>
                </a:lnTo>
                <a:lnTo>
                  <a:pt x="374" y="2325"/>
                </a:lnTo>
                <a:lnTo>
                  <a:pt x="363" y="2338"/>
                </a:lnTo>
                <a:lnTo>
                  <a:pt x="356" y="2343"/>
                </a:lnTo>
                <a:lnTo>
                  <a:pt x="344" y="2347"/>
                </a:lnTo>
                <a:lnTo>
                  <a:pt x="324" y="2344"/>
                </a:lnTo>
                <a:lnTo>
                  <a:pt x="315" y="2340"/>
                </a:lnTo>
                <a:lnTo>
                  <a:pt x="307" y="2332"/>
                </a:lnTo>
                <a:lnTo>
                  <a:pt x="299" y="2324"/>
                </a:lnTo>
                <a:lnTo>
                  <a:pt x="301" y="2309"/>
                </a:lnTo>
                <a:lnTo>
                  <a:pt x="318" y="2289"/>
                </a:lnTo>
                <a:lnTo>
                  <a:pt x="332" y="2283"/>
                </a:lnTo>
                <a:lnTo>
                  <a:pt x="338" y="2282"/>
                </a:lnTo>
                <a:lnTo>
                  <a:pt x="343" y="2282"/>
                </a:lnTo>
                <a:lnTo>
                  <a:pt x="351" y="2283"/>
                </a:lnTo>
                <a:lnTo>
                  <a:pt x="358" y="2286"/>
                </a:lnTo>
                <a:close/>
                <a:moveTo>
                  <a:pt x="745" y="2341"/>
                </a:moveTo>
                <a:lnTo>
                  <a:pt x="748" y="2348"/>
                </a:lnTo>
                <a:lnTo>
                  <a:pt x="745" y="2356"/>
                </a:lnTo>
                <a:lnTo>
                  <a:pt x="740" y="2357"/>
                </a:lnTo>
                <a:lnTo>
                  <a:pt x="730" y="2357"/>
                </a:lnTo>
                <a:lnTo>
                  <a:pt x="724" y="2351"/>
                </a:lnTo>
                <a:lnTo>
                  <a:pt x="722" y="2345"/>
                </a:lnTo>
                <a:lnTo>
                  <a:pt x="725" y="2338"/>
                </a:lnTo>
                <a:lnTo>
                  <a:pt x="730" y="2337"/>
                </a:lnTo>
                <a:lnTo>
                  <a:pt x="741" y="2335"/>
                </a:lnTo>
                <a:lnTo>
                  <a:pt x="745" y="2341"/>
                </a:lnTo>
                <a:close/>
                <a:moveTo>
                  <a:pt x="685" y="2309"/>
                </a:moveTo>
                <a:lnTo>
                  <a:pt x="689" y="2305"/>
                </a:lnTo>
                <a:lnTo>
                  <a:pt x="695" y="2305"/>
                </a:lnTo>
                <a:lnTo>
                  <a:pt x="699" y="2308"/>
                </a:lnTo>
                <a:lnTo>
                  <a:pt x="699" y="2308"/>
                </a:lnTo>
                <a:lnTo>
                  <a:pt x="699" y="2308"/>
                </a:lnTo>
                <a:lnTo>
                  <a:pt x="698" y="2314"/>
                </a:lnTo>
                <a:lnTo>
                  <a:pt x="689" y="2317"/>
                </a:lnTo>
                <a:lnTo>
                  <a:pt x="684" y="2314"/>
                </a:lnTo>
                <a:lnTo>
                  <a:pt x="685" y="2309"/>
                </a:lnTo>
                <a:close/>
                <a:moveTo>
                  <a:pt x="684" y="2158"/>
                </a:moveTo>
                <a:lnTo>
                  <a:pt x="674" y="2162"/>
                </a:lnTo>
                <a:lnTo>
                  <a:pt x="658" y="2161"/>
                </a:lnTo>
                <a:lnTo>
                  <a:pt x="651" y="2157"/>
                </a:lnTo>
                <a:lnTo>
                  <a:pt x="643" y="2151"/>
                </a:lnTo>
                <a:lnTo>
                  <a:pt x="638" y="2145"/>
                </a:lnTo>
                <a:lnTo>
                  <a:pt x="635" y="2135"/>
                </a:lnTo>
                <a:lnTo>
                  <a:pt x="639" y="2112"/>
                </a:lnTo>
                <a:lnTo>
                  <a:pt x="646" y="2102"/>
                </a:lnTo>
                <a:lnTo>
                  <a:pt x="661" y="2098"/>
                </a:lnTo>
                <a:lnTo>
                  <a:pt x="686" y="2102"/>
                </a:lnTo>
                <a:lnTo>
                  <a:pt x="697" y="2112"/>
                </a:lnTo>
                <a:lnTo>
                  <a:pt x="698" y="2115"/>
                </a:lnTo>
                <a:lnTo>
                  <a:pt x="699" y="2116"/>
                </a:lnTo>
                <a:lnTo>
                  <a:pt x="702" y="2129"/>
                </a:lnTo>
                <a:lnTo>
                  <a:pt x="694" y="2149"/>
                </a:lnTo>
                <a:lnTo>
                  <a:pt x="684" y="2158"/>
                </a:lnTo>
                <a:close/>
                <a:moveTo>
                  <a:pt x="317" y="2157"/>
                </a:moveTo>
                <a:lnTo>
                  <a:pt x="325" y="2154"/>
                </a:lnTo>
                <a:lnTo>
                  <a:pt x="338" y="2160"/>
                </a:lnTo>
                <a:lnTo>
                  <a:pt x="343" y="2165"/>
                </a:lnTo>
                <a:lnTo>
                  <a:pt x="344" y="2173"/>
                </a:lnTo>
                <a:lnTo>
                  <a:pt x="341" y="2183"/>
                </a:lnTo>
                <a:lnTo>
                  <a:pt x="335" y="2187"/>
                </a:lnTo>
                <a:lnTo>
                  <a:pt x="325" y="2187"/>
                </a:lnTo>
                <a:lnTo>
                  <a:pt x="312" y="2178"/>
                </a:lnTo>
                <a:lnTo>
                  <a:pt x="309" y="2170"/>
                </a:lnTo>
                <a:lnTo>
                  <a:pt x="309" y="2162"/>
                </a:lnTo>
                <a:lnTo>
                  <a:pt x="317" y="2157"/>
                </a:lnTo>
                <a:close/>
                <a:moveTo>
                  <a:pt x="66" y="2063"/>
                </a:moveTo>
                <a:lnTo>
                  <a:pt x="65" y="2049"/>
                </a:lnTo>
                <a:lnTo>
                  <a:pt x="73" y="2020"/>
                </a:lnTo>
                <a:lnTo>
                  <a:pt x="82" y="2008"/>
                </a:lnTo>
                <a:lnTo>
                  <a:pt x="85" y="2005"/>
                </a:lnTo>
                <a:lnTo>
                  <a:pt x="88" y="2004"/>
                </a:lnTo>
                <a:lnTo>
                  <a:pt x="101" y="1998"/>
                </a:lnTo>
                <a:lnTo>
                  <a:pt x="128" y="1997"/>
                </a:lnTo>
                <a:lnTo>
                  <a:pt x="143" y="2003"/>
                </a:lnTo>
                <a:lnTo>
                  <a:pt x="158" y="2011"/>
                </a:lnTo>
                <a:lnTo>
                  <a:pt x="179" y="2040"/>
                </a:lnTo>
                <a:lnTo>
                  <a:pt x="181" y="2059"/>
                </a:lnTo>
                <a:lnTo>
                  <a:pt x="181" y="2067"/>
                </a:lnTo>
                <a:lnTo>
                  <a:pt x="174" y="2083"/>
                </a:lnTo>
                <a:lnTo>
                  <a:pt x="168" y="2089"/>
                </a:lnTo>
                <a:lnTo>
                  <a:pt x="153" y="2102"/>
                </a:lnTo>
                <a:lnTo>
                  <a:pt x="134" y="2106"/>
                </a:lnTo>
                <a:lnTo>
                  <a:pt x="118" y="2106"/>
                </a:lnTo>
                <a:lnTo>
                  <a:pt x="92" y="2095"/>
                </a:lnTo>
                <a:lnTo>
                  <a:pt x="82" y="2085"/>
                </a:lnTo>
                <a:lnTo>
                  <a:pt x="75" y="2075"/>
                </a:lnTo>
                <a:lnTo>
                  <a:pt x="68" y="2064"/>
                </a:lnTo>
                <a:lnTo>
                  <a:pt x="68" y="2064"/>
                </a:lnTo>
                <a:lnTo>
                  <a:pt x="66" y="2063"/>
                </a:lnTo>
                <a:close/>
                <a:moveTo>
                  <a:pt x="72" y="1949"/>
                </a:moveTo>
                <a:lnTo>
                  <a:pt x="75" y="1959"/>
                </a:lnTo>
                <a:lnTo>
                  <a:pt x="69" y="1975"/>
                </a:lnTo>
                <a:lnTo>
                  <a:pt x="59" y="1982"/>
                </a:lnTo>
                <a:lnTo>
                  <a:pt x="50" y="1988"/>
                </a:lnTo>
                <a:lnTo>
                  <a:pt x="40" y="1988"/>
                </a:lnTo>
                <a:lnTo>
                  <a:pt x="23" y="1982"/>
                </a:lnTo>
                <a:lnTo>
                  <a:pt x="3" y="1959"/>
                </a:lnTo>
                <a:lnTo>
                  <a:pt x="0" y="1942"/>
                </a:lnTo>
                <a:lnTo>
                  <a:pt x="0" y="1941"/>
                </a:lnTo>
                <a:lnTo>
                  <a:pt x="0" y="1938"/>
                </a:lnTo>
                <a:lnTo>
                  <a:pt x="6" y="1929"/>
                </a:lnTo>
                <a:lnTo>
                  <a:pt x="23" y="1920"/>
                </a:lnTo>
                <a:lnTo>
                  <a:pt x="35" y="1920"/>
                </a:lnTo>
                <a:lnTo>
                  <a:pt x="48" y="1923"/>
                </a:lnTo>
                <a:lnTo>
                  <a:pt x="66" y="1938"/>
                </a:lnTo>
                <a:lnTo>
                  <a:pt x="72" y="1949"/>
                </a:lnTo>
                <a:close/>
                <a:moveTo>
                  <a:pt x="16" y="1485"/>
                </a:moveTo>
                <a:lnTo>
                  <a:pt x="10" y="1485"/>
                </a:lnTo>
                <a:lnTo>
                  <a:pt x="6" y="1484"/>
                </a:lnTo>
                <a:lnTo>
                  <a:pt x="4" y="1482"/>
                </a:lnTo>
                <a:lnTo>
                  <a:pt x="3" y="1481"/>
                </a:lnTo>
                <a:lnTo>
                  <a:pt x="3" y="1472"/>
                </a:lnTo>
                <a:lnTo>
                  <a:pt x="10" y="1471"/>
                </a:lnTo>
                <a:lnTo>
                  <a:pt x="19" y="1474"/>
                </a:lnTo>
                <a:lnTo>
                  <a:pt x="20" y="1480"/>
                </a:lnTo>
                <a:lnTo>
                  <a:pt x="22" y="1484"/>
                </a:lnTo>
                <a:lnTo>
                  <a:pt x="16" y="1485"/>
                </a:lnTo>
                <a:close/>
                <a:moveTo>
                  <a:pt x="157" y="1477"/>
                </a:moveTo>
                <a:lnTo>
                  <a:pt x="160" y="1478"/>
                </a:lnTo>
                <a:lnTo>
                  <a:pt x="161" y="1480"/>
                </a:lnTo>
                <a:lnTo>
                  <a:pt x="163" y="1485"/>
                </a:lnTo>
                <a:lnTo>
                  <a:pt x="160" y="1491"/>
                </a:lnTo>
                <a:lnTo>
                  <a:pt x="151" y="1488"/>
                </a:lnTo>
                <a:lnTo>
                  <a:pt x="145" y="1482"/>
                </a:lnTo>
                <a:lnTo>
                  <a:pt x="147" y="1478"/>
                </a:lnTo>
                <a:lnTo>
                  <a:pt x="153" y="1475"/>
                </a:lnTo>
                <a:lnTo>
                  <a:pt x="157" y="1477"/>
                </a:lnTo>
                <a:close/>
                <a:moveTo>
                  <a:pt x="610" y="1354"/>
                </a:moveTo>
                <a:lnTo>
                  <a:pt x="612" y="1356"/>
                </a:lnTo>
                <a:lnTo>
                  <a:pt x="612" y="1356"/>
                </a:lnTo>
                <a:lnTo>
                  <a:pt x="612" y="1360"/>
                </a:lnTo>
                <a:lnTo>
                  <a:pt x="607" y="1363"/>
                </a:lnTo>
                <a:lnTo>
                  <a:pt x="603" y="1361"/>
                </a:lnTo>
                <a:lnTo>
                  <a:pt x="604" y="1356"/>
                </a:lnTo>
                <a:lnTo>
                  <a:pt x="610" y="1354"/>
                </a:lnTo>
                <a:close/>
                <a:moveTo>
                  <a:pt x="1196" y="1608"/>
                </a:moveTo>
                <a:lnTo>
                  <a:pt x="1189" y="1612"/>
                </a:lnTo>
                <a:lnTo>
                  <a:pt x="1176" y="1612"/>
                </a:lnTo>
                <a:lnTo>
                  <a:pt x="1169" y="1608"/>
                </a:lnTo>
                <a:lnTo>
                  <a:pt x="1169" y="1602"/>
                </a:lnTo>
                <a:lnTo>
                  <a:pt x="1170" y="1595"/>
                </a:lnTo>
                <a:lnTo>
                  <a:pt x="1171" y="1590"/>
                </a:lnTo>
                <a:lnTo>
                  <a:pt x="1174" y="1589"/>
                </a:lnTo>
                <a:lnTo>
                  <a:pt x="1187" y="1585"/>
                </a:lnTo>
                <a:lnTo>
                  <a:pt x="1197" y="1590"/>
                </a:lnTo>
                <a:lnTo>
                  <a:pt x="1202" y="1595"/>
                </a:lnTo>
                <a:lnTo>
                  <a:pt x="1200" y="1602"/>
                </a:lnTo>
                <a:lnTo>
                  <a:pt x="1199" y="1605"/>
                </a:lnTo>
                <a:lnTo>
                  <a:pt x="1196" y="1608"/>
                </a:lnTo>
                <a:close/>
                <a:moveTo>
                  <a:pt x="1402" y="1657"/>
                </a:moveTo>
                <a:lnTo>
                  <a:pt x="1395" y="1663"/>
                </a:lnTo>
                <a:lnTo>
                  <a:pt x="1387" y="1660"/>
                </a:lnTo>
                <a:lnTo>
                  <a:pt x="1386" y="1652"/>
                </a:lnTo>
                <a:lnTo>
                  <a:pt x="1389" y="1647"/>
                </a:lnTo>
                <a:lnTo>
                  <a:pt x="1395" y="1642"/>
                </a:lnTo>
                <a:lnTo>
                  <a:pt x="1400" y="1647"/>
                </a:lnTo>
                <a:lnTo>
                  <a:pt x="1405" y="1652"/>
                </a:lnTo>
                <a:lnTo>
                  <a:pt x="1402" y="1657"/>
                </a:lnTo>
                <a:close/>
                <a:moveTo>
                  <a:pt x="917" y="2043"/>
                </a:moveTo>
                <a:lnTo>
                  <a:pt x="911" y="2049"/>
                </a:lnTo>
                <a:lnTo>
                  <a:pt x="904" y="2049"/>
                </a:lnTo>
                <a:lnTo>
                  <a:pt x="892" y="2046"/>
                </a:lnTo>
                <a:lnTo>
                  <a:pt x="885" y="2037"/>
                </a:lnTo>
                <a:lnTo>
                  <a:pt x="885" y="2031"/>
                </a:lnTo>
                <a:lnTo>
                  <a:pt x="889" y="2024"/>
                </a:lnTo>
                <a:lnTo>
                  <a:pt x="894" y="2023"/>
                </a:lnTo>
                <a:lnTo>
                  <a:pt x="898" y="2021"/>
                </a:lnTo>
                <a:lnTo>
                  <a:pt x="904" y="2021"/>
                </a:lnTo>
                <a:lnTo>
                  <a:pt x="911" y="2024"/>
                </a:lnTo>
                <a:lnTo>
                  <a:pt x="918" y="2034"/>
                </a:lnTo>
                <a:lnTo>
                  <a:pt x="917" y="2043"/>
                </a:lnTo>
                <a:close/>
                <a:moveTo>
                  <a:pt x="859" y="1644"/>
                </a:moveTo>
                <a:lnTo>
                  <a:pt x="861" y="1644"/>
                </a:lnTo>
                <a:lnTo>
                  <a:pt x="861" y="1645"/>
                </a:lnTo>
                <a:lnTo>
                  <a:pt x="861" y="1651"/>
                </a:lnTo>
                <a:lnTo>
                  <a:pt x="858" y="1654"/>
                </a:lnTo>
                <a:lnTo>
                  <a:pt x="853" y="1651"/>
                </a:lnTo>
                <a:lnTo>
                  <a:pt x="853" y="1645"/>
                </a:lnTo>
                <a:lnTo>
                  <a:pt x="859" y="1644"/>
                </a:lnTo>
                <a:close/>
                <a:moveTo>
                  <a:pt x="735" y="1307"/>
                </a:moveTo>
                <a:lnTo>
                  <a:pt x="738" y="1308"/>
                </a:lnTo>
                <a:lnTo>
                  <a:pt x="738" y="1310"/>
                </a:lnTo>
                <a:lnTo>
                  <a:pt x="737" y="1314"/>
                </a:lnTo>
                <a:lnTo>
                  <a:pt x="731" y="1315"/>
                </a:lnTo>
                <a:lnTo>
                  <a:pt x="728" y="1314"/>
                </a:lnTo>
                <a:lnTo>
                  <a:pt x="728" y="1308"/>
                </a:lnTo>
                <a:lnTo>
                  <a:pt x="731" y="1305"/>
                </a:lnTo>
                <a:lnTo>
                  <a:pt x="735" y="1307"/>
                </a:lnTo>
                <a:close/>
                <a:moveTo>
                  <a:pt x="1507" y="1442"/>
                </a:moveTo>
                <a:lnTo>
                  <a:pt x="1508" y="1442"/>
                </a:lnTo>
                <a:lnTo>
                  <a:pt x="1510" y="1442"/>
                </a:lnTo>
                <a:lnTo>
                  <a:pt x="1515" y="1446"/>
                </a:lnTo>
                <a:lnTo>
                  <a:pt x="1521" y="1456"/>
                </a:lnTo>
                <a:lnTo>
                  <a:pt x="1521" y="1464"/>
                </a:lnTo>
                <a:lnTo>
                  <a:pt x="1520" y="1471"/>
                </a:lnTo>
                <a:lnTo>
                  <a:pt x="1511" y="1474"/>
                </a:lnTo>
                <a:lnTo>
                  <a:pt x="1510" y="1474"/>
                </a:lnTo>
                <a:lnTo>
                  <a:pt x="1508" y="1474"/>
                </a:lnTo>
                <a:lnTo>
                  <a:pt x="1498" y="1468"/>
                </a:lnTo>
                <a:lnTo>
                  <a:pt x="1491" y="1459"/>
                </a:lnTo>
                <a:lnTo>
                  <a:pt x="1491" y="1452"/>
                </a:lnTo>
                <a:lnTo>
                  <a:pt x="1498" y="1444"/>
                </a:lnTo>
                <a:lnTo>
                  <a:pt x="1507" y="1442"/>
                </a:lnTo>
                <a:close/>
                <a:moveTo>
                  <a:pt x="2969" y="2307"/>
                </a:moveTo>
                <a:lnTo>
                  <a:pt x="2960" y="2301"/>
                </a:lnTo>
                <a:lnTo>
                  <a:pt x="2953" y="2292"/>
                </a:lnTo>
                <a:lnTo>
                  <a:pt x="2954" y="2285"/>
                </a:lnTo>
                <a:lnTo>
                  <a:pt x="2962" y="2273"/>
                </a:lnTo>
                <a:lnTo>
                  <a:pt x="2967" y="2269"/>
                </a:lnTo>
                <a:lnTo>
                  <a:pt x="2972" y="2269"/>
                </a:lnTo>
                <a:lnTo>
                  <a:pt x="2976" y="2268"/>
                </a:lnTo>
                <a:lnTo>
                  <a:pt x="2985" y="2269"/>
                </a:lnTo>
                <a:lnTo>
                  <a:pt x="2992" y="2278"/>
                </a:lnTo>
                <a:lnTo>
                  <a:pt x="2992" y="2286"/>
                </a:lnTo>
                <a:lnTo>
                  <a:pt x="2992" y="2294"/>
                </a:lnTo>
                <a:lnTo>
                  <a:pt x="2983" y="2305"/>
                </a:lnTo>
                <a:lnTo>
                  <a:pt x="2975" y="2308"/>
                </a:lnTo>
                <a:lnTo>
                  <a:pt x="2972" y="2308"/>
                </a:lnTo>
                <a:lnTo>
                  <a:pt x="2969" y="2307"/>
                </a:lnTo>
                <a:close/>
                <a:moveTo>
                  <a:pt x="2789" y="2237"/>
                </a:moveTo>
                <a:lnTo>
                  <a:pt x="2802" y="2242"/>
                </a:lnTo>
                <a:lnTo>
                  <a:pt x="2808" y="2253"/>
                </a:lnTo>
                <a:lnTo>
                  <a:pt x="2811" y="2266"/>
                </a:lnTo>
                <a:lnTo>
                  <a:pt x="2805" y="2279"/>
                </a:lnTo>
                <a:lnTo>
                  <a:pt x="2798" y="2285"/>
                </a:lnTo>
                <a:lnTo>
                  <a:pt x="2785" y="2289"/>
                </a:lnTo>
                <a:lnTo>
                  <a:pt x="2776" y="2288"/>
                </a:lnTo>
                <a:lnTo>
                  <a:pt x="2769" y="2285"/>
                </a:lnTo>
                <a:lnTo>
                  <a:pt x="2760" y="2281"/>
                </a:lnTo>
                <a:lnTo>
                  <a:pt x="2759" y="2269"/>
                </a:lnTo>
                <a:lnTo>
                  <a:pt x="2764" y="2250"/>
                </a:lnTo>
                <a:lnTo>
                  <a:pt x="2772" y="2242"/>
                </a:lnTo>
                <a:lnTo>
                  <a:pt x="2780" y="2236"/>
                </a:lnTo>
                <a:lnTo>
                  <a:pt x="2789" y="2237"/>
                </a:lnTo>
                <a:close/>
                <a:moveTo>
                  <a:pt x="2721" y="2275"/>
                </a:moveTo>
                <a:lnTo>
                  <a:pt x="2716" y="2278"/>
                </a:lnTo>
                <a:lnTo>
                  <a:pt x="2705" y="2276"/>
                </a:lnTo>
                <a:lnTo>
                  <a:pt x="2701" y="2272"/>
                </a:lnTo>
                <a:lnTo>
                  <a:pt x="2698" y="2265"/>
                </a:lnTo>
                <a:lnTo>
                  <a:pt x="2700" y="2256"/>
                </a:lnTo>
                <a:lnTo>
                  <a:pt x="2703" y="2250"/>
                </a:lnTo>
                <a:lnTo>
                  <a:pt x="2713" y="2245"/>
                </a:lnTo>
                <a:lnTo>
                  <a:pt x="2720" y="2246"/>
                </a:lnTo>
                <a:lnTo>
                  <a:pt x="2726" y="2249"/>
                </a:lnTo>
                <a:lnTo>
                  <a:pt x="2729" y="2255"/>
                </a:lnTo>
                <a:lnTo>
                  <a:pt x="2731" y="2260"/>
                </a:lnTo>
                <a:lnTo>
                  <a:pt x="2727" y="2271"/>
                </a:lnTo>
                <a:lnTo>
                  <a:pt x="2721" y="2275"/>
                </a:lnTo>
                <a:close/>
                <a:moveTo>
                  <a:pt x="2747" y="1961"/>
                </a:moveTo>
                <a:lnTo>
                  <a:pt x="2746" y="1951"/>
                </a:lnTo>
                <a:lnTo>
                  <a:pt x="2752" y="1945"/>
                </a:lnTo>
                <a:lnTo>
                  <a:pt x="2754" y="1943"/>
                </a:lnTo>
                <a:lnTo>
                  <a:pt x="2759" y="1943"/>
                </a:lnTo>
                <a:lnTo>
                  <a:pt x="2766" y="1945"/>
                </a:lnTo>
                <a:lnTo>
                  <a:pt x="2769" y="1951"/>
                </a:lnTo>
                <a:lnTo>
                  <a:pt x="2770" y="1955"/>
                </a:lnTo>
                <a:lnTo>
                  <a:pt x="2769" y="1962"/>
                </a:lnTo>
                <a:lnTo>
                  <a:pt x="2764" y="1964"/>
                </a:lnTo>
                <a:lnTo>
                  <a:pt x="2753" y="1965"/>
                </a:lnTo>
                <a:lnTo>
                  <a:pt x="2747" y="1961"/>
                </a:lnTo>
                <a:close/>
                <a:moveTo>
                  <a:pt x="3137" y="1978"/>
                </a:moveTo>
                <a:lnTo>
                  <a:pt x="3139" y="1984"/>
                </a:lnTo>
                <a:lnTo>
                  <a:pt x="3133" y="1988"/>
                </a:lnTo>
                <a:lnTo>
                  <a:pt x="3127" y="1987"/>
                </a:lnTo>
                <a:lnTo>
                  <a:pt x="3127" y="1982"/>
                </a:lnTo>
                <a:lnTo>
                  <a:pt x="3131" y="1978"/>
                </a:lnTo>
                <a:lnTo>
                  <a:pt x="3136" y="1977"/>
                </a:lnTo>
                <a:lnTo>
                  <a:pt x="3137" y="1978"/>
                </a:lnTo>
                <a:lnTo>
                  <a:pt x="3137" y="1978"/>
                </a:lnTo>
                <a:close/>
                <a:moveTo>
                  <a:pt x="3087" y="1971"/>
                </a:moveTo>
                <a:lnTo>
                  <a:pt x="3084" y="1975"/>
                </a:lnTo>
                <a:lnTo>
                  <a:pt x="3075" y="1975"/>
                </a:lnTo>
                <a:lnTo>
                  <a:pt x="3071" y="1972"/>
                </a:lnTo>
                <a:lnTo>
                  <a:pt x="3070" y="1967"/>
                </a:lnTo>
                <a:lnTo>
                  <a:pt x="3072" y="1961"/>
                </a:lnTo>
                <a:lnTo>
                  <a:pt x="3077" y="1956"/>
                </a:lnTo>
                <a:lnTo>
                  <a:pt x="3084" y="1956"/>
                </a:lnTo>
                <a:lnTo>
                  <a:pt x="3088" y="1959"/>
                </a:lnTo>
                <a:lnTo>
                  <a:pt x="3091" y="1967"/>
                </a:lnTo>
                <a:lnTo>
                  <a:pt x="3087" y="1971"/>
                </a:lnTo>
                <a:close/>
                <a:moveTo>
                  <a:pt x="2847" y="1781"/>
                </a:moveTo>
                <a:lnTo>
                  <a:pt x="2852" y="1779"/>
                </a:lnTo>
                <a:lnTo>
                  <a:pt x="2858" y="1785"/>
                </a:lnTo>
                <a:lnTo>
                  <a:pt x="2858" y="1791"/>
                </a:lnTo>
                <a:lnTo>
                  <a:pt x="2854" y="1795"/>
                </a:lnTo>
                <a:lnTo>
                  <a:pt x="2842" y="1798"/>
                </a:lnTo>
                <a:lnTo>
                  <a:pt x="2836" y="1797"/>
                </a:lnTo>
                <a:lnTo>
                  <a:pt x="2835" y="1789"/>
                </a:lnTo>
                <a:lnTo>
                  <a:pt x="2839" y="1782"/>
                </a:lnTo>
                <a:lnTo>
                  <a:pt x="2847" y="1781"/>
                </a:lnTo>
                <a:close/>
                <a:moveTo>
                  <a:pt x="2867" y="1840"/>
                </a:moveTo>
                <a:lnTo>
                  <a:pt x="2867" y="1835"/>
                </a:lnTo>
                <a:lnTo>
                  <a:pt x="2871" y="1831"/>
                </a:lnTo>
                <a:lnTo>
                  <a:pt x="2875" y="1830"/>
                </a:lnTo>
                <a:lnTo>
                  <a:pt x="2877" y="1831"/>
                </a:lnTo>
                <a:lnTo>
                  <a:pt x="2877" y="1831"/>
                </a:lnTo>
                <a:lnTo>
                  <a:pt x="2877" y="1837"/>
                </a:lnTo>
                <a:lnTo>
                  <a:pt x="2872" y="1841"/>
                </a:lnTo>
                <a:lnTo>
                  <a:pt x="2867" y="1840"/>
                </a:lnTo>
                <a:close/>
                <a:moveTo>
                  <a:pt x="2048" y="2384"/>
                </a:moveTo>
                <a:lnTo>
                  <a:pt x="2051" y="2386"/>
                </a:lnTo>
                <a:lnTo>
                  <a:pt x="2051" y="2389"/>
                </a:lnTo>
                <a:lnTo>
                  <a:pt x="2052" y="2403"/>
                </a:lnTo>
                <a:lnTo>
                  <a:pt x="2048" y="2417"/>
                </a:lnTo>
                <a:lnTo>
                  <a:pt x="2045" y="2428"/>
                </a:lnTo>
                <a:lnTo>
                  <a:pt x="2044" y="2436"/>
                </a:lnTo>
                <a:lnTo>
                  <a:pt x="2039" y="2459"/>
                </a:lnTo>
                <a:lnTo>
                  <a:pt x="2028" y="2479"/>
                </a:lnTo>
                <a:lnTo>
                  <a:pt x="2012" y="2497"/>
                </a:lnTo>
                <a:lnTo>
                  <a:pt x="1993" y="2511"/>
                </a:lnTo>
                <a:lnTo>
                  <a:pt x="1977" y="2521"/>
                </a:lnTo>
                <a:lnTo>
                  <a:pt x="1963" y="2530"/>
                </a:lnTo>
                <a:lnTo>
                  <a:pt x="1959" y="2531"/>
                </a:lnTo>
                <a:lnTo>
                  <a:pt x="1954" y="2533"/>
                </a:lnTo>
                <a:lnTo>
                  <a:pt x="1928" y="2538"/>
                </a:lnTo>
                <a:lnTo>
                  <a:pt x="1879" y="2537"/>
                </a:lnTo>
                <a:lnTo>
                  <a:pt x="1855" y="2530"/>
                </a:lnTo>
                <a:lnTo>
                  <a:pt x="1838" y="2523"/>
                </a:lnTo>
                <a:lnTo>
                  <a:pt x="1815" y="2500"/>
                </a:lnTo>
                <a:lnTo>
                  <a:pt x="1809" y="2484"/>
                </a:lnTo>
                <a:lnTo>
                  <a:pt x="1802" y="2468"/>
                </a:lnTo>
                <a:lnTo>
                  <a:pt x="1784" y="2438"/>
                </a:lnTo>
                <a:lnTo>
                  <a:pt x="1774" y="2425"/>
                </a:lnTo>
                <a:lnTo>
                  <a:pt x="1773" y="2417"/>
                </a:lnTo>
                <a:lnTo>
                  <a:pt x="1779" y="2406"/>
                </a:lnTo>
                <a:lnTo>
                  <a:pt x="1784" y="2402"/>
                </a:lnTo>
                <a:lnTo>
                  <a:pt x="1789" y="2399"/>
                </a:lnTo>
                <a:lnTo>
                  <a:pt x="1793" y="2397"/>
                </a:lnTo>
                <a:lnTo>
                  <a:pt x="1800" y="2394"/>
                </a:lnTo>
                <a:lnTo>
                  <a:pt x="1808" y="2384"/>
                </a:lnTo>
                <a:lnTo>
                  <a:pt x="1808" y="2377"/>
                </a:lnTo>
                <a:lnTo>
                  <a:pt x="1809" y="2364"/>
                </a:lnTo>
                <a:lnTo>
                  <a:pt x="1810" y="2350"/>
                </a:lnTo>
                <a:lnTo>
                  <a:pt x="1813" y="2338"/>
                </a:lnTo>
                <a:lnTo>
                  <a:pt x="1828" y="2321"/>
                </a:lnTo>
                <a:lnTo>
                  <a:pt x="1838" y="2314"/>
                </a:lnTo>
                <a:lnTo>
                  <a:pt x="1849" y="2308"/>
                </a:lnTo>
                <a:lnTo>
                  <a:pt x="1861" y="2302"/>
                </a:lnTo>
                <a:lnTo>
                  <a:pt x="1892" y="2286"/>
                </a:lnTo>
                <a:lnTo>
                  <a:pt x="1926" y="2279"/>
                </a:lnTo>
                <a:lnTo>
                  <a:pt x="1931" y="2279"/>
                </a:lnTo>
                <a:lnTo>
                  <a:pt x="1934" y="2283"/>
                </a:lnTo>
                <a:lnTo>
                  <a:pt x="1937" y="2286"/>
                </a:lnTo>
                <a:lnTo>
                  <a:pt x="1938" y="2289"/>
                </a:lnTo>
                <a:lnTo>
                  <a:pt x="1946" y="2299"/>
                </a:lnTo>
                <a:lnTo>
                  <a:pt x="1966" y="2308"/>
                </a:lnTo>
                <a:lnTo>
                  <a:pt x="1980" y="2307"/>
                </a:lnTo>
                <a:lnTo>
                  <a:pt x="1985" y="2305"/>
                </a:lnTo>
                <a:lnTo>
                  <a:pt x="1990" y="2305"/>
                </a:lnTo>
                <a:lnTo>
                  <a:pt x="1999" y="2307"/>
                </a:lnTo>
                <a:lnTo>
                  <a:pt x="2005" y="2314"/>
                </a:lnTo>
                <a:lnTo>
                  <a:pt x="2009" y="2321"/>
                </a:lnTo>
                <a:lnTo>
                  <a:pt x="2012" y="2328"/>
                </a:lnTo>
                <a:lnTo>
                  <a:pt x="2018" y="2344"/>
                </a:lnTo>
                <a:lnTo>
                  <a:pt x="2036" y="2371"/>
                </a:lnTo>
                <a:lnTo>
                  <a:pt x="2048" y="2384"/>
                </a:lnTo>
                <a:close/>
                <a:moveTo>
                  <a:pt x="2020" y="2536"/>
                </a:moveTo>
                <a:lnTo>
                  <a:pt x="2026" y="2541"/>
                </a:lnTo>
                <a:lnTo>
                  <a:pt x="2028" y="2553"/>
                </a:lnTo>
                <a:lnTo>
                  <a:pt x="2025" y="2560"/>
                </a:lnTo>
                <a:lnTo>
                  <a:pt x="2020" y="2567"/>
                </a:lnTo>
                <a:lnTo>
                  <a:pt x="2008" y="2573"/>
                </a:lnTo>
                <a:lnTo>
                  <a:pt x="2000" y="2572"/>
                </a:lnTo>
                <a:lnTo>
                  <a:pt x="1992" y="2569"/>
                </a:lnTo>
                <a:lnTo>
                  <a:pt x="1983" y="2557"/>
                </a:lnTo>
                <a:lnTo>
                  <a:pt x="1983" y="2549"/>
                </a:lnTo>
                <a:lnTo>
                  <a:pt x="1985" y="2546"/>
                </a:lnTo>
                <a:lnTo>
                  <a:pt x="1986" y="2543"/>
                </a:lnTo>
                <a:lnTo>
                  <a:pt x="1990" y="2536"/>
                </a:lnTo>
                <a:lnTo>
                  <a:pt x="2003" y="2528"/>
                </a:lnTo>
                <a:lnTo>
                  <a:pt x="2012" y="2528"/>
                </a:lnTo>
                <a:lnTo>
                  <a:pt x="2016" y="2533"/>
                </a:lnTo>
                <a:lnTo>
                  <a:pt x="2020" y="2536"/>
                </a:lnTo>
                <a:close/>
                <a:moveTo>
                  <a:pt x="1974" y="2671"/>
                </a:moveTo>
                <a:lnTo>
                  <a:pt x="1973" y="2683"/>
                </a:lnTo>
                <a:lnTo>
                  <a:pt x="1966" y="2693"/>
                </a:lnTo>
                <a:lnTo>
                  <a:pt x="1960" y="2698"/>
                </a:lnTo>
                <a:lnTo>
                  <a:pt x="1944" y="2704"/>
                </a:lnTo>
                <a:lnTo>
                  <a:pt x="1934" y="2703"/>
                </a:lnTo>
                <a:lnTo>
                  <a:pt x="1924" y="2700"/>
                </a:lnTo>
                <a:lnTo>
                  <a:pt x="1911" y="2687"/>
                </a:lnTo>
                <a:lnTo>
                  <a:pt x="1908" y="2678"/>
                </a:lnTo>
                <a:lnTo>
                  <a:pt x="1907" y="2668"/>
                </a:lnTo>
                <a:lnTo>
                  <a:pt x="1913" y="2651"/>
                </a:lnTo>
                <a:lnTo>
                  <a:pt x="1920" y="2644"/>
                </a:lnTo>
                <a:lnTo>
                  <a:pt x="1933" y="2639"/>
                </a:lnTo>
                <a:lnTo>
                  <a:pt x="1956" y="2644"/>
                </a:lnTo>
                <a:lnTo>
                  <a:pt x="1964" y="2652"/>
                </a:lnTo>
                <a:lnTo>
                  <a:pt x="1972" y="2661"/>
                </a:lnTo>
                <a:lnTo>
                  <a:pt x="1974" y="2671"/>
                </a:lnTo>
                <a:close/>
                <a:moveTo>
                  <a:pt x="1892" y="2586"/>
                </a:moveTo>
                <a:lnTo>
                  <a:pt x="1890" y="2596"/>
                </a:lnTo>
                <a:lnTo>
                  <a:pt x="1874" y="2609"/>
                </a:lnTo>
                <a:lnTo>
                  <a:pt x="1862" y="2611"/>
                </a:lnTo>
                <a:lnTo>
                  <a:pt x="1851" y="2609"/>
                </a:lnTo>
                <a:lnTo>
                  <a:pt x="1839" y="2605"/>
                </a:lnTo>
                <a:lnTo>
                  <a:pt x="1829" y="2598"/>
                </a:lnTo>
                <a:lnTo>
                  <a:pt x="1820" y="2580"/>
                </a:lnTo>
                <a:lnTo>
                  <a:pt x="1820" y="2570"/>
                </a:lnTo>
                <a:lnTo>
                  <a:pt x="1822" y="2564"/>
                </a:lnTo>
                <a:lnTo>
                  <a:pt x="1825" y="2560"/>
                </a:lnTo>
                <a:lnTo>
                  <a:pt x="1832" y="2553"/>
                </a:lnTo>
                <a:lnTo>
                  <a:pt x="1849" y="2546"/>
                </a:lnTo>
                <a:lnTo>
                  <a:pt x="1859" y="2546"/>
                </a:lnTo>
                <a:lnTo>
                  <a:pt x="1875" y="2549"/>
                </a:lnTo>
                <a:lnTo>
                  <a:pt x="1885" y="2557"/>
                </a:lnTo>
                <a:lnTo>
                  <a:pt x="1891" y="2564"/>
                </a:lnTo>
                <a:lnTo>
                  <a:pt x="1894" y="2577"/>
                </a:lnTo>
                <a:lnTo>
                  <a:pt x="1892" y="2586"/>
                </a:lnTo>
                <a:close/>
                <a:moveTo>
                  <a:pt x="1782" y="2704"/>
                </a:moveTo>
                <a:lnTo>
                  <a:pt x="1799" y="2711"/>
                </a:lnTo>
                <a:lnTo>
                  <a:pt x="1820" y="2737"/>
                </a:lnTo>
                <a:lnTo>
                  <a:pt x="1823" y="2755"/>
                </a:lnTo>
                <a:lnTo>
                  <a:pt x="1823" y="2768"/>
                </a:lnTo>
                <a:lnTo>
                  <a:pt x="1818" y="2779"/>
                </a:lnTo>
                <a:lnTo>
                  <a:pt x="1810" y="2792"/>
                </a:lnTo>
                <a:lnTo>
                  <a:pt x="1787" y="2808"/>
                </a:lnTo>
                <a:lnTo>
                  <a:pt x="1772" y="2811"/>
                </a:lnTo>
                <a:lnTo>
                  <a:pt x="1760" y="2812"/>
                </a:lnTo>
                <a:lnTo>
                  <a:pt x="1749" y="2811"/>
                </a:lnTo>
                <a:lnTo>
                  <a:pt x="1744" y="2805"/>
                </a:lnTo>
                <a:lnTo>
                  <a:pt x="1736" y="2802"/>
                </a:lnTo>
                <a:lnTo>
                  <a:pt x="1731" y="2801"/>
                </a:lnTo>
                <a:lnTo>
                  <a:pt x="1727" y="2799"/>
                </a:lnTo>
                <a:lnTo>
                  <a:pt x="1714" y="2791"/>
                </a:lnTo>
                <a:lnTo>
                  <a:pt x="1701" y="2768"/>
                </a:lnTo>
                <a:lnTo>
                  <a:pt x="1701" y="2752"/>
                </a:lnTo>
                <a:lnTo>
                  <a:pt x="1702" y="2736"/>
                </a:lnTo>
                <a:lnTo>
                  <a:pt x="1713" y="2721"/>
                </a:lnTo>
                <a:lnTo>
                  <a:pt x="1720" y="2714"/>
                </a:lnTo>
                <a:lnTo>
                  <a:pt x="1737" y="2706"/>
                </a:lnTo>
                <a:lnTo>
                  <a:pt x="1747" y="2703"/>
                </a:lnTo>
                <a:lnTo>
                  <a:pt x="1763" y="2701"/>
                </a:lnTo>
                <a:lnTo>
                  <a:pt x="1777" y="2701"/>
                </a:lnTo>
                <a:lnTo>
                  <a:pt x="1777" y="2703"/>
                </a:lnTo>
                <a:lnTo>
                  <a:pt x="1782" y="2704"/>
                </a:lnTo>
                <a:close/>
                <a:moveTo>
                  <a:pt x="1728" y="2549"/>
                </a:moveTo>
                <a:lnTo>
                  <a:pt x="1737" y="2551"/>
                </a:lnTo>
                <a:lnTo>
                  <a:pt x="1744" y="2563"/>
                </a:lnTo>
                <a:lnTo>
                  <a:pt x="1743" y="2573"/>
                </a:lnTo>
                <a:lnTo>
                  <a:pt x="1738" y="2580"/>
                </a:lnTo>
                <a:lnTo>
                  <a:pt x="1730" y="2583"/>
                </a:lnTo>
                <a:lnTo>
                  <a:pt x="1721" y="2583"/>
                </a:lnTo>
                <a:lnTo>
                  <a:pt x="1708" y="2579"/>
                </a:lnTo>
                <a:lnTo>
                  <a:pt x="1702" y="2575"/>
                </a:lnTo>
                <a:lnTo>
                  <a:pt x="1701" y="2567"/>
                </a:lnTo>
                <a:lnTo>
                  <a:pt x="1704" y="2556"/>
                </a:lnTo>
                <a:lnTo>
                  <a:pt x="1708" y="2550"/>
                </a:lnTo>
                <a:lnTo>
                  <a:pt x="1711" y="2549"/>
                </a:lnTo>
                <a:lnTo>
                  <a:pt x="1713" y="2549"/>
                </a:lnTo>
                <a:lnTo>
                  <a:pt x="1721" y="2547"/>
                </a:lnTo>
                <a:lnTo>
                  <a:pt x="1728" y="2549"/>
                </a:lnTo>
                <a:close/>
                <a:moveTo>
                  <a:pt x="1750" y="2286"/>
                </a:moveTo>
                <a:lnTo>
                  <a:pt x="1750" y="2292"/>
                </a:lnTo>
                <a:lnTo>
                  <a:pt x="1744" y="2295"/>
                </a:lnTo>
                <a:lnTo>
                  <a:pt x="1738" y="2292"/>
                </a:lnTo>
                <a:lnTo>
                  <a:pt x="1738" y="2286"/>
                </a:lnTo>
                <a:lnTo>
                  <a:pt x="1744" y="2282"/>
                </a:lnTo>
                <a:lnTo>
                  <a:pt x="1749" y="2283"/>
                </a:lnTo>
                <a:lnTo>
                  <a:pt x="1750" y="2285"/>
                </a:lnTo>
                <a:lnTo>
                  <a:pt x="1750" y="2286"/>
                </a:lnTo>
                <a:close/>
                <a:moveTo>
                  <a:pt x="1747" y="2044"/>
                </a:moveTo>
                <a:lnTo>
                  <a:pt x="1746" y="2033"/>
                </a:lnTo>
                <a:lnTo>
                  <a:pt x="1754" y="2016"/>
                </a:lnTo>
                <a:lnTo>
                  <a:pt x="1763" y="2008"/>
                </a:lnTo>
                <a:lnTo>
                  <a:pt x="1770" y="2005"/>
                </a:lnTo>
                <a:lnTo>
                  <a:pt x="1779" y="2004"/>
                </a:lnTo>
                <a:lnTo>
                  <a:pt x="1793" y="2007"/>
                </a:lnTo>
                <a:lnTo>
                  <a:pt x="1803" y="2017"/>
                </a:lnTo>
                <a:lnTo>
                  <a:pt x="1809" y="2027"/>
                </a:lnTo>
                <a:lnTo>
                  <a:pt x="1808" y="2046"/>
                </a:lnTo>
                <a:lnTo>
                  <a:pt x="1800" y="2057"/>
                </a:lnTo>
                <a:lnTo>
                  <a:pt x="1799" y="2059"/>
                </a:lnTo>
                <a:lnTo>
                  <a:pt x="1796" y="2060"/>
                </a:lnTo>
                <a:lnTo>
                  <a:pt x="1783" y="2067"/>
                </a:lnTo>
                <a:lnTo>
                  <a:pt x="1769" y="2066"/>
                </a:lnTo>
                <a:lnTo>
                  <a:pt x="1761" y="2063"/>
                </a:lnTo>
                <a:lnTo>
                  <a:pt x="1750" y="2052"/>
                </a:lnTo>
                <a:lnTo>
                  <a:pt x="1747" y="2044"/>
                </a:lnTo>
                <a:close/>
                <a:moveTo>
                  <a:pt x="1953" y="2070"/>
                </a:moveTo>
                <a:lnTo>
                  <a:pt x="1953" y="2066"/>
                </a:lnTo>
                <a:lnTo>
                  <a:pt x="1957" y="2062"/>
                </a:lnTo>
                <a:lnTo>
                  <a:pt x="1961" y="2062"/>
                </a:lnTo>
                <a:lnTo>
                  <a:pt x="1963" y="2062"/>
                </a:lnTo>
                <a:lnTo>
                  <a:pt x="1963" y="2063"/>
                </a:lnTo>
                <a:lnTo>
                  <a:pt x="1964" y="2069"/>
                </a:lnTo>
                <a:lnTo>
                  <a:pt x="1959" y="2073"/>
                </a:lnTo>
                <a:lnTo>
                  <a:pt x="1953" y="2070"/>
                </a:lnTo>
                <a:close/>
                <a:moveTo>
                  <a:pt x="2131" y="2217"/>
                </a:moveTo>
                <a:lnTo>
                  <a:pt x="2126" y="2226"/>
                </a:lnTo>
                <a:lnTo>
                  <a:pt x="2108" y="2233"/>
                </a:lnTo>
                <a:lnTo>
                  <a:pt x="2097" y="2230"/>
                </a:lnTo>
                <a:lnTo>
                  <a:pt x="2087" y="2227"/>
                </a:lnTo>
                <a:lnTo>
                  <a:pt x="2075" y="2211"/>
                </a:lnTo>
                <a:lnTo>
                  <a:pt x="2074" y="2201"/>
                </a:lnTo>
                <a:lnTo>
                  <a:pt x="2075" y="2193"/>
                </a:lnTo>
                <a:lnTo>
                  <a:pt x="2084" y="2180"/>
                </a:lnTo>
                <a:lnTo>
                  <a:pt x="2091" y="2175"/>
                </a:lnTo>
                <a:lnTo>
                  <a:pt x="2098" y="2173"/>
                </a:lnTo>
                <a:lnTo>
                  <a:pt x="2104" y="2167"/>
                </a:lnTo>
                <a:lnTo>
                  <a:pt x="2115" y="2170"/>
                </a:lnTo>
                <a:lnTo>
                  <a:pt x="2131" y="2181"/>
                </a:lnTo>
                <a:lnTo>
                  <a:pt x="2136" y="2190"/>
                </a:lnTo>
                <a:lnTo>
                  <a:pt x="2137" y="2197"/>
                </a:lnTo>
                <a:lnTo>
                  <a:pt x="2136" y="2210"/>
                </a:lnTo>
                <a:lnTo>
                  <a:pt x="2131" y="2217"/>
                </a:lnTo>
                <a:close/>
                <a:moveTo>
                  <a:pt x="2281" y="1661"/>
                </a:moveTo>
                <a:lnTo>
                  <a:pt x="2287" y="1657"/>
                </a:lnTo>
                <a:lnTo>
                  <a:pt x="2295" y="1658"/>
                </a:lnTo>
                <a:lnTo>
                  <a:pt x="2297" y="1663"/>
                </a:lnTo>
                <a:lnTo>
                  <a:pt x="2298" y="1670"/>
                </a:lnTo>
                <a:lnTo>
                  <a:pt x="2294" y="1671"/>
                </a:lnTo>
                <a:lnTo>
                  <a:pt x="2287" y="1671"/>
                </a:lnTo>
                <a:lnTo>
                  <a:pt x="2281" y="1668"/>
                </a:lnTo>
                <a:lnTo>
                  <a:pt x="2281" y="1664"/>
                </a:lnTo>
                <a:lnTo>
                  <a:pt x="2281" y="1661"/>
                </a:lnTo>
                <a:lnTo>
                  <a:pt x="2281" y="1661"/>
                </a:lnTo>
                <a:close/>
                <a:moveTo>
                  <a:pt x="1842" y="1909"/>
                </a:moveTo>
                <a:lnTo>
                  <a:pt x="1833" y="1910"/>
                </a:lnTo>
                <a:lnTo>
                  <a:pt x="1829" y="1905"/>
                </a:lnTo>
                <a:lnTo>
                  <a:pt x="1828" y="1897"/>
                </a:lnTo>
                <a:lnTo>
                  <a:pt x="1833" y="1894"/>
                </a:lnTo>
                <a:lnTo>
                  <a:pt x="1841" y="1893"/>
                </a:lnTo>
                <a:lnTo>
                  <a:pt x="1845" y="1899"/>
                </a:lnTo>
                <a:lnTo>
                  <a:pt x="1846" y="1906"/>
                </a:lnTo>
                <a:lnTo>
                  <a:pt x="1842" y="1909"/>
                </a:lnTo>
                <a:close/>
                <a:moveTo>
                  <a:pt x="1846" y="1644"/>
                </a:moveTo>
                <a:lnTo>
                  <a:pt x="1846" y="1642"/>
                </a:lnTo>
                <a:lnTo>
                  <a:pt x="1845" y="1639"/>
                </a:lnTo>
                <a:lnTo>
                  <a:pt x="1845" y="1635"/>
                </a:lnTo>
                <a:lnTo>
                  <a:pt x="1841" y="1632"/>
                </a:lnTo>
                <a:lnTo>
                  <a:pt x="1841" y="1622"/>
                </a:lnTo>
                <a:lnTo>
                  <a:pt x="1851" y="1611"/>
                </a:lnTo>
                <a:lnTo>
                  <a:pt x="1859" y="1606"/>
                </a:lnTo>
                <a:lnTo>
                  <a:pt x="1869" y="1605"/>
                </a:lnTo>
                <a:lnTo>
                  <a:pt x="1887" y="1609"/>
                </a:lnTo>
                <a:lnTo>
                  <a:pt x="1892" y="1616"/>
                </a:lnTo>
                <a:lnTo>
                  <a:pt x="1897" y="1616"/>
                </a:lnTo>
                <a:lnTo>
                  <a:pt x="1900" y="1628"/>
                </a:lnTo>
                <a:lnTo>
                  <a:pt x="1895" y="1638"/>
                </a:lnTo>
                <a:lnTo>
                  <a:pt x="1890" y="1647"/>
                </a:lnTo>
                <a:lnTo>
                  <a:pt x="1875" y="1655"/>
                </a:lnTo>
                <a:lnTo>
                  <a:pt x="1865" y="1655"/>
                </a:lnTo>
                <a:lnTo>
                  <a:pt x="1854" y="1652"/>
                </a:lnTo>
                <a:lnTo>
                  <a:pt x="1846" y="1644"/>
                </a:lnTo>
                <a:close/>
                <a:moveTo>
                  <a:pt x="2815" y="1330"/>
                </a:moveTo>
                <a:lnTo>
                  <a:pt x="2815" y="1334"/>
                </a:lnTo>
                <a:lnTo>
                  <a:pt x="2811" y="1337"/>
                </a:lnTo>
                <a:lnTo>
                  <a:pt x="2808" y="1335"/>
                </a:lnTo>
                <a:lnTo>
                  <a:pt x="2808" y="1330"/>
                </a:lnTo>
                <a:lnTo>
                  <a:pt x="2813" y="1330"/>
                </a:lnTo>
                <a:lnTo>
                  <a:pt x="2815" y="1330"/>
                </a:lnTo>
                <a:lnTo>
                  <a:pt x="2815" y="1330"/>
                </a:lnTo>
                <a:close/>
                <a:moveTo>
                  <a:pt x="2433" y="1683"/>
                </a:moveTo>
                <a:lnTo>
                  <a:pt x="2426" y="1684"/>
                </a:lnTo>
                <a:lnTo>
                  <a:pt x="2415" y="1680"/>
                </a:lnTo>
                <a:lnTo>
                  <a:pt x="2410" y="1675"/>
                </a:lnTo>
                <a:lnTo>
                  <a:pt x="2410" y="1667"/>
                </a:lnTo>
                <a:lnTo>
                  <a:pt x="2412" y="1658"/>
                </a:lnTo>
                <a:lnTo>
                  <a:pt x="2415" y="1652"/>
                </a:lnTo>
                <a:lnTo>
                  <a:pt x="2421" y="1651"/>
                </a:lnTo>
                <a:lnTo>
                  <a:pt x="2429" y="1651"/>
                </a:lnTo>
                <a:lnTo>
                  <a:pt x="2441" y="1660"/>
                </a:lnTo>
                <a:lnTo>
                  <a:pt x="2444" y="1668"/>
                </a:lnTo>
                <a:lnTo>
                  <a:pt x="2444" y="1674"/>
                </a:lnTo>
                <a:lnTo>
                  <a:pt x="2438" y="1681"/>
                </a:lnTo>
                <a:lnTo>
                  <a:pt x="2433" y="1683"/>
                </a:lnTo>
                <a:close/>
                <a:moveTo>
                  <a:pt x="2908" y="1250"/>
                </a:moveTo>
                <a:lnTo>
                  <a:pt x="2897" y="1248"/>
                </a:lnTo>
                <a:lnTo>
                  <a:pt x="2888" y="1240"/>
                </a:lnTo>
                <a:lnTo>
                  <a:pt x="2887" y="1229"/>
                </a:lnTo>
                <a:lnTo>
                  <a:pt x="2891" y="1212"/>
                </a:lnTo>
                <a:lnTo>
                  <a:pt x="2897" y="1206"/>
                </a:lnTo>
                <a:lnTo>
                  <a:pt x="2904" y="1201"/>
                </a:lnTo>
                <a:lnTo>
                  <a:pt x="2908" y="1203"/>
                </a:lnTo>
                <a:lnTo>
                  <a:pt x="2917" y="1207"/>
                </a:lnTo>
                <a:lnTo>
                  <a:pt x="2924" y="1214"/>
                </a:lnTo>
                <a:lnTo>
                  <a:pt x="2927" y="1217"/>
                </a:lnTo>
                <a:lnTo>
                  <a:pt x="2929" y="1222"/>
                </a:lnTo>
                <a:lnTo>
                  <a:pt x="2931" y="1233"/>
                </a:lnTo>
                <a:lnTo>
                  <a:pt x="2924" y="1246"/>
                </a:lnTo>
                <a:lnTo>
                  <a:pt x="2916" y="1250"/>
                </a:lnTo>
                <a:lnTo>
                  <a:pt x="2913" y="1250"/>
                </a:lnTo>
                <a:lnTo>
                  <a:pt x="2908" y="1250"/>
                </a:lnTo>
                <a:close/>
                <a:moveTo>
                  <a:pt x="2831" y="677"/>
                </a:moveTo>
                <a:lnTo>
                  <a:pt x="2823" y="678"/>
                </a:lnTo>
                <a:lnTo>
                  <a:pt x="2819" y="676"/>
                </a:lnTo>
                <a:lnTo>
                  <a:pt x="2816" y="671"/>
                </a:lnTo>
                <a:lnTo>
                  <a:pt x="2815" y="668"/>
                </a:lnTo>
                <a:lnTo>
                  <a:pt x="2813" y="660"/>
                </a:lnTo>
                <a:lnTo>
                  <a:pt x="2819" y="644"/>
                </a:lnTo>
                <a:lnTo>
                  <a:pt x="2825" y="638"/>
                </a:lnTo>
                <a:lnTo>
                  <a:pt x="2834" y="641"/>
                </a:lnTo>
                <a:lnTo>
                  <a:pt x="2841" y="653"/>
                </a:lnTo>
                <a:lnTo>
                  <a:pt x="2839" y="661"/>
                </a:lnTo>
                <a:lnTo>
                  <a:pt x="2841" y="667"/>
                </a:lnTo>
                <a:lnTo>
                  <a:pt x="2836" y="674"/>
                </a:lnTo>
                <a:lnTo>
                  <a:pt x="2831" y="677"/>
                </a:lnTo>
                <a:close/>
                <a:moveTo>
                  <a:pt x="2995" y="573"/>
                </a:moveTo>
                <a:lnTo>
                  <a:pt x="3003" y="575"/>
                </a:lnTo>
                <a:lnTo>
                  <a:pt x="3012" y="583"/>
                </a:lnTo>
                <a:lnTo>
                  <a:pt x="3013" y="592"/>
                </a:lnTo>
                <a:lnTo>
                  <a:pt x="3012" y="602"/>
                </a:lnTo>
                <a:lnTo>
                  <a:pt x="3005" y="609"/>
                </a:lnTo>
                <a:lnTo>
                  <a:pt x="2999" y="612"/>
                </a:lnTo>
                <a:lnTo>
                  <a:pt x="2990" y="611"/>
                </a:lnTo>
                <a:lnTo>
                  <a:pt x="2986" y="606"/>
                </a:lnTo>
                <a:lnTo>
                  <a:pt x="2985" y="598"/>
                </a:lnTo>
                <a:lnTo>
                  <a:pt x="2989" y="581"/>
                </a:lnTo>
                <a:lnTo>
                  <a:pt x="2995" y="573"/>
                </a:lnTo>
                <a:close/>
                <a:moveTo>
                  <a:pt x="2494" y="834"/>
                </a:moveTo>
                <a:lnTo>
                  <a:pt x="2495" y="841"/>
                </a:lnTo>
                <a:lnTo>
                  <a:pt x="2490" y="853"/>
                </a:lnTo>
                <a:lnTo>
                  <a:pt x="2482" y="857"/>
                </a:lnTo>
                <a:lnTo>
                  <a:pt x="2481" y="857"/>
                </a:lnTo>
                <a:lnTo>
                  <a:pt x="2478" y="857"/>
                </a:lnTo>
                <a:lnTo>
                  <a:pt x="2464" y="853"/>
                </a:lnTo>
                <a:lnTo>
                  <a:pt x="2455" y="841"/>
                </a:lnTo>
                <a:lnTo>
                  <a:pt x="2455" y="833"/>
                </a:lnTo>
                <a:lnTo>
                  <a:pt x="2464" y="818"/>
                </a:lnTo>
                <a:lnTo>
                  <a:pt x="2472" y="814"/>
                </a:lnTo>
                <a:lnTo>
                  <a:pt x="2478" y="812"/>
                </a:lnTo>
                <a:lnTo>
                  <a:pt x="2481" y="814"/>
                </a:lnTo>
                <a:lnTo>
                  <a:pt x="2490" y="823"/>
                </a:lnTo>
                <a:lnTo>
                  <a:pt x="2494" y="834"/>
                </a:lnTo>
                <a:close/>
                <a:moveTo>
                  <a:pt x="2484" y="485"/>
                </a:moveTo>
                <a:lnTo>
                  <a:pt x="2480" y="488"/>
                </a:lnTo>
                <a:lnTo>
                  <a:pt x="2474" y="485"/>
                </a:lnTo>
                <a:lnTo>
                  <a:pt x="2472" y="475"/>
                </a:lnTo>
                <a:lnTo>
                  <a:pt x="2477" y="472"/>
                </a:lnTo>
                <a:lnTo>
                  <a:pt x="2478" y="472"/>
                </a:lnTo>
                <a:lnTo>
                  <a:pt x="2480" y="472"/>
                </a:lnTo>
                <a:lnTo>
                  <a:pt x="2485" y="475"/>
                </a:lnTo>
                <a:lnTo>
                  <a:pt x="2487" y="483"/>
                </a:lnTo>
                <a:lnTo>
                  <a:pt x="2484" y="485"/>
                </a:lnTo>
                <a:close/>
                <a:moveTo>
                  <a:pt x="2202" y="606"/>
                </a:moveTo>
                <a:lnTo>
                  <a:pt x="2200" y="601"/>
                </a:lnTo>
                <a:lnTo>
                  <a:pt x="2205" y="595"/>
                </a:lnTo>
                <a:lnTo>
                  <a:pt x="2209" y="593"/>
                </a:lnTo>
                <a:lnTo>
                  <a:pt x="2215" y="593"/>
                </a:lnTo>
                <a:lnTo>
                  <a:pt x="2222" y="599"/>
                </a:lnTo>
                <a:lnTo>
                  <a:pt x="2223" y="605"/>
                </a:lnTo>
                <a:lnTo>
                  <a:pt x="2223" y="608"/>
                </a:lnTo>
                <a:lnTo>
                  <a:pt x="2223" y="612"/>
                </a:lnTo>
                <a:lnTo>
                  <a:pt x="2219" y="617"/>
                </a:lnTo>
                <a:lnTo>
                  <a:pt x="2216" y="617"/>
                </a:lnTo>
                <a:lnTo>
                  <a:pt x="2209" y="617"/>
                </a:lnTo>
                <a:lnTo>
                  <a:pt x="2203" y="614"/>
                </a:lnTo>
                <a:lnTo>
                  <a:pt x="2203" y="609"/>
                </a:lnTo>
                <a:lnTo>
                  <a:pt x="2202" y="606"/>
                </a:lnTo>
                <a:close/>
                <a:moveTo>
                  <a:pt x="1702" y="487"/>
                </a:moveTo>
                <a:lnTo>
                  <a:pt x="1702" y="493"/>
                </a:lnTo>
                <a:lnTo>
                  <a:pt x="1698" y="497"/>
                </a:lnTo>
                <a:lnTo>
                  <a:pt x="1692" y="493"/>
                </a:lnTo>
                <a:lnTo>
                  <a:pt x="1692" y="488"/>
                </a:lnTo>
                <a:lnTo>
                  <a:pt x="1697" y="484"/>
                </a:lnTo>
                <a:lnTo>
                  <a:pt x="1701" y="485"/>
                </a:lnTo>
                <a:lnTo>
                  <a:pt x="1702" y="485"/>
                </a:lnTo>
                <a:lnTo>
                  <a:pt x="1702" y="487"/>
                </a:lnTo>
                <a:close/>
                <a:moveTo>
                  <a:pt x="2180" y="447"/>
                </a:moveTo>
                <a:lnTo>
                  <a:pt x="2173" y="444"/>
                </a:lnTo>
                <a:lnTo>
                  <a:pt x="2169" y="436"/>
                </a:lnTo>
                <a:lnTo>
                  <a:pt x="2167" y="422"/>
                </a:lnTo>
                <a:lnTo>
                  <a:pt x="2173" y="408"/>
                </a:lnTo>
                <a:lnTo>
                  <a:pt x="2174" y="408"/>
                </a:lnTo>
                <a:lnTo>
                  <a:pt x="2177" y="408"/>
                </a:lnTo>
                <a:lnTo>
                  <a:pt x="2180" y="409"/>
                </a:lnTo>
                <a:lnTo>
                  <a:pt x="2182" y="409"/>
                </a:lnTo>
                <a:lnTo>
                  <a:pt x="2189" y="415"/>
                </a:lnTo>
                <a:lnTo>
                  <a:pt x="2193" y="431"/>
                </a:lnTo>
                <a:lnTo>
                  <a:pt x="2190" y="441"/>
                </a:lnTo>
                <a:lnTo>
                  <a:pt x="2187" y="447"/>
                </a:lnTo>
                <a:lnTo>
                  <a:pt x="2180" y="447"/>
                </a:lnTo>
                <a:close/>
                <a:moveTo>
                  <a:pt x="800" y="1189"/>
                </a:moveTo>
                <a:lnTo>
                  <a:pt x="807" y="1193"/>
                </a:lnTo>
                <a:lnTo>
                  <a:pt x="812" y="1203"/>
                </a:lnTo>
                <a:lnTo>
                  <a:pt x="809" y="1210"/>
                </a:lnTo>
                <a:lnTo>
                  <a:pt x="804" y="1213"/>
                </a:lnTo>
                <a:lnTo>
                  <a:pt x="794" y="1210"/>
                </a:lnTo>
                <a:lnTo>
                  <a:pt x="784" y="1196"/>
                </a:lnTo>
                <a:lnTo>
                  <a:pt x="786" y="1184"/>
                </a:lnTo>
                <a:lnTo>
                  <a:pt x="787" y="1183"/>
                </a:lnTo>
                <a:lnTo>
                  <a:pt x="794" y="1186"/>
                </a:lnTo>
                <a:lnTo>
                  <a:pt x="800" y="1189"/>
                </a:lnTo>
                <a:close/>
                <a:moveTo>
                  <a:pt x="845" y="784"/>
                </a:moveTo>
                <a:lnTo>
                  <a:pt x="843" y="785"/>
                </a:lnTo>
                <a:lnTo>
                  <a:pt x="842" y="784"/>
                </a:lnTo>
                <a:lnTo>
                  <a:pt x="835" y="778"/>
                </a:lnTo>
                <a:lnTo>
                  <a:pt x="829" y="772"/>
                </a:lnTo>
                <a:lnTo>
                  <a:pt x="829" y="766"/>
                </a:lnTo>
                <a:lnTo>
                  <a:pt x="833" y="761"/>
                </a:lnTo>
                <a:lnTo>
                  <a:pt x="838" y="761"/>
                </a:lnTo>
                <a:lnTo>
                  <a:pt x="846" y="761"/>
                </a:lnTo>
                <a:lnTo>
                  <a:pt x="849" y="766"/>
                </a:lnTo>
                <a:lnTo>
                  <a:pt x="852" y="772"/>
                </a:lnTo>
                <a:lnTo>
                  <a:pt x="849" y="782"/>
                </a:lnTo>
                <a:lnTo>
                  <a:pt x="845" y="784"/>
                </a:lnTo>
                <a:close/>
                <a:moveTo>
                  <a:pt x="609" y="1180"/>
                </a:moveTo>
                <a:lnTo>
                  <a:pt x="597" y="1181"/>
                </a:lnTo>
                <a:lnTo>
                  <a:pt x="580" y="1174"/>
                </a:lnTo>
                <a:lnTo>
                  <a:pt x="574" y="1167"/>
                </a:lnTo>
                <a:lnTo>
                  <a:pt x="573" y="1158"/>
                </a:lnTo>
                <a:lnTo>
                  <a:pt x="579" y="1144"/>
                </a:lnTo>
                <a:lnTo>
                  <a:pt x="587" y="1138"/>
                </a:lnTo>
                <a:lnTo>
                  <a:pt x="592" y="1137"/>
                </a:lnTo>
                <a:lnTo>
                  <a:pt x="597" y="1137"/>
                </a:lnTo>
                <a:lnTo>
                  <a:pt x="606" y="1138"/>
                </a:lnTo>
                <a:lnTo>
                  <a:pt x="617" y="1147"/>
                </a:lnTo>
                <a:lnTo>
                  <a:pt x="619" y="1155"/>
                </a:lnTo>
                <a:lnTo>
                  <a:pt x="617" y="1168"/>
                </a:lnTo>
                <a:lnTo>
                  <a:pt x="609" y="1180"/>
                </a:lnTo>
                <a:close/>
                <a:moveTo>
                  <a:pt x="662" y="802"/>
                </a:moveTo>
                <a:lnTo>
                  <a:pt x="668" y="800"/>
                </a:lnTo>
                <a:lnTo>
                  <a:pt x="678" y="801"/>
                </a:lnTo>
                <a:lnTo>
                  <a:pt x="682" y="805"/>
                </a:lnTo>
                <a:lnTo>
                  <a:pt x="684" y="807"/>
                </a:lnTo>
                <a:lnTo>
                  <a:pt x="685" y="810"/>
                </a:lnTo>
                <a:lnTo>
                  <a:pt x="686" y="814"/>
                </a:lnTo>
                <a:lnTo>
                  <a:pt x="682" y="823"/>
                </a:lnTo>
                <a:lnTo>
                  <a:pt x="676" y="825"/>
                </a:lnTo>
                <a:lnTo>
                  <a:pt x="668" y="821"/>
                </a:lnTo>
                <a:lnTo>
                  <a:pt x="661" y="814"/>
                </a:lnTo>
                <a:lnTo>
                  <a:pt x="661" y="808"/>
                </a:lnTo>
                <a:lnTo>
                  <a:pt x="662" y="802"/>
                </a:lnTo>
                <a:close/>
                <a:moveTo>
                  <a:pt x="148" y="866"/>
                </a:moveTo>
                <a:lnTo>
                  <a:pt x="153" y="866"/>
                </a:lnTo>
                <a:lnTo>
                  <a:pt x="153" y="866"/>
                </a:lnTo>
                <a:lnTo>
                  <a:pt x="148" y="867"/>
                </a:lnTo>
                <a:lnTo>
                  <a:pt x="148" y="866"/>
                </a:lnTo>
                <a:close/>
                <a:moveTo>
                  <a:pt x="482" y="681"/>
                </a:moveTo>
                <a:lnTo>
                  <a:pt x="482" y="683"/>
                </a:lnTo>
                <a:lnTo>
                  <a:pt x="482" y="683"/>
                </a:lnTo>
                <a:lnTo>
                  <a:pt x="481" y="687"/>
                </a:lnTo>
                <a:lnTo>
                  <a:pt x="476" y="689"/>
                </a:lnTo>
                <a:lnTo>
                  <a:pt x="472" y="686"/>
                </a:lnTo>
                <a:lnTo>
                  <a:pt x="474" y="678"/>
                </a:lnTo>
                <a:lnTo>
                  <a:pt x="478" y="677"/>
                </a:lnTo>
                <a:lnTo>
                  <a:pt x="482" y="681"/>
                </a:lnTo>
                <a:close/>
                <a:moveTo>
                  <a:pt x="3180" y="500"/>
                </a:moveTo>
                <a:lnTo>
                  <a:pt x="3169" y="504"/>
                </a:lnTo>
                <a:lnTo>
                  <a:pt x="3159" y="498"/>
                </a:lnTo>
                <a:lnTo>
                  <a:pt x="3157" y="497"/>
                </a:lnTo>
                <a:lnTo>
                  <a:pt x="3156" y="496"/>
                </a:lnTo>
                <a:lnTo>
                  <a:pt x="3156" y="485"/>
                </a:lnTo>
                <a:lnTo>
                  <a:pt x="3162" y="468"/>
                </a:lnTo>
                <a:lnTo>
                  <a:pt x="3169" y="460"/>
                </a:lnTo>
                <a:lnTo>
                  <a:pt x="3176" y="460"/>
                </a:lnTo>
                <a:lnTo>
                  <a:pt x="3186" y="467"/>
                </a:lnTo>
                <a:lnTo>
                  <a:pt x="3189" y="475"/>
                </a:lnTo>
                <a:lnTo>
                  <a:pt x="3189" y="483"/>
                </a:lnTo>
                <a:lnTo>
                  <a:pt x="3185" y="496"/>
                </a:lnTo>
                <a:lnTo>
                  <a:pt x="3180" y="50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Freeform 5">
            <a:extLst>
              <a:ext uri="{FF2B5EF4-FFF2-40B4-BE49-F238E27FC236}">
                <a16:creationId xmlns:a16="http://schemas.microsoft.com/office/drawing/2014/main" id="{57467F8F-6D41-4CBF-A3F3-E5B7D3C0D48D}"/>
              </a:ext>
            </a:extLst>
          </p:cNvPr>
          <p:cNvSpPr>
            <a:spLocks noEditPoints="1"/>
          </p:cNvSpPr>
          <p:nvPr/>
        </p:nvSpPr>
        <p:spPr bwMode="auto">
          <a:xfrm rot="13214785">
            <a:off x="5237800" y="2864001"/>
            <a:ext cx="4138575" cy="2862087"/>
          </a:xfrm>
          <a:custGeom>
            <a:avLst/>
            <a:gdLst>
              <a:gd name="T0" fmla="*/ 5002 w 5008"/>
              <a:gd name="T1" fmla="*/ 1694 h 4390"/>
              <a:gd name="T2" fmla="*/ 5008 w 5008"/>
              <a:gd name="T3" fmla="*/ 1697 h 4390"/>
              <a:gd name="T4" fmla="*/ 5008 w 5008"/>
              <a:gd name="T5" fmla="*/ 1706 h 4390"/>
              <a:gd name="T6" fmla="*/ 5002 w 5008"/>
              <a:gd name="T7" fmla="*/ 1712 h 4390"/>
              <a:gd name="T8" fmla="*/ 4995 w 5008"/>
              <a:gd name="T9" fmla="*/ 1713 h 4390"/>
              <a:gd name="T10" fmla="*/ 4989 w 5008"/>
              <a:gd name="T11" fmla="*/ 1710 h 4390"/>
              <a:gd name="T12" fmla="*/ 4989 w 5008"/>
              <a:gd name="T13" fmla="*/ 1701 h 4390"/>
              <a:gd name="T14" fmla="*/ 4995 w 5008"/>
              <a:gd name="T15" fmla="*/ 1696 h 4390"/>
              <a:gd name="T16" fmla="*/ 4438 w 5008"/>
              <a:gd name="T17" fmla="*/ 1269 h 4390"/>
              <a:gd name="T18" fmla="*/ 4442 w 5008"/>
              <a:gd name="T19" fmla="*/ 1271 h 4390"/>
              <a:gd name="T20" fmla="*/ 4445 w 5008"/>
              <a:gd name="T21" fmla="*/ 1275 h 4390"/>
              <a:gd name="T22" fmla="*/ 4444 w 5008"/>
              <a:gd name="T23" fmla="*/ 1279 h 4390"/>
              <a:gd name="T24" fmla="*/ 4440 w 5008"/>
              <a:gd name="T25" fmla="*/ 1281 h 4390"/>
              <a:gd name="T26" fmla="*/ 4434 w 5008"/>
              <a:gd name="T27" fmla="*/ 1281 h 4390"/>
              <a:gd name="T28" fmla="*/ 4432 w 5008"/>
              <a:gd name="T29" fmla="*/ 1276 h 4390"/>
              <a:gd name="T30" fmla="*/ 4434 w 5008"/>
              <a:gd name="T31" fmla="*/ 1272 h 4390"/>
              <a:gd name="T32" fmla="*/ 4438 w 5008"/>
              <a:gd name="T33" fmla="*/ 1269 h 4390"/>
              <a:gd name="T34" fmla="*/ 4483 w 5008"/>
              <a:gd name="T35" fmla="*/ 1333 h 4390"/>
              <a:gd name="T36" fmla="*/ 4473 w 5008"/>
              <a:gd name="T37" fmla="*/ 1320 h 4390"/>
              <a:gd name="T38" fmla="*/ 4490 w 5008"/>
              <a:gd name="T39" fmla="*/ 1314 h 4390"/>
              <a:gd name="T40" fmla="*/ 4491 w 5008"/>
              <a:gd name="T41" fmla="*/ 1328 h 4390"/>
              <a:gd name="T42" fmla="*/ 4637 w 5008"/>
              <a:gd name="T43" fmla="*/ 1903 h 4390"/>
              <a:gd name="T44" fmla="*/ 4614 w 5008"/>
              <a:gd name="T45" fmla="*/ 1899 h 4390"/>
              <a:gd name="T46" fmla="*/ 4632 w 5008"/>
              <a:gd name="T47" fmla="*/ 1889 h 4390"/>
              <a:gd name="T48" fmla="*/ 3724 w 5008"/>
              <a:gd name="T49" fmla="*/ 2289 h 4390"/>
              <a:gd name="T50" fmla="*/ 3713 w 5008"/>
              <a:gd name="T51" fmla="*/ 2284 h 4390"/>
              <a:gd name="T52" fmla="*/ 3723 w 5008"/>
              <a:gd name="T53" fmla="*/ 2268 h 4390"/>
              <a:gd name="T54" fmla="*/ 3734 w 5008"/>
              <a:gd name="T55" fmla="*/ 2272 h 4390"/>
              <a:gd name="T56" fmla="*/ 3724 w 5008"/>
              <a:gd name="T57" fmla="*/ 2289 h 4390"/>
              <a:gd name="T58" fmla="*/ 3585 w 5008"/>
              <a:gd name="T59" fmla="*/ 2370 h 4390"/>
              <a:gd name="T60" fmla="*/ 3596 w 5008"/>
              <a:gd name="T61" fmla="*/ 2357 h 4390"/>
              <a:gd name="T62" fmla="*/ 3601 w 5008"/>
              <a:gd name="T63" fmla="*/ 2376 h 4390"/>
              <a:gd name="T64" fmla="*/ 2464 w 5008"/>
              <a:gd name="T65" fmla="*/ 545 h 4390"/>
              <a:gd name="T66" fmla="*/ 2454 w 5008"/>
              <a:gd name="T67" fmla="*/ 553 h 4390"/>
              <a:gd name="T68" fmla="*/ 2465 w 5008"/>
              <a:gd name="T69" fmla="*/ 530 h 4390"/>
              <a:gd name="T70" fmla="*/ 2461 w 5008"/>
              <a:gd name="T71" fmla="*/ 534 h 4390"/>
              <a:gd name="T72" fmla="*/ 2464 w 5008"/>
              <a:gd name="T73" fmla="*/ 537 h 4390"/>
              <a:gd name="T74" fmla="*/ 2468 w 5008"/>
              <a:gd name="T75" fmla="*/ 533 h 4390"/>
              <a:gd name="T76" fmla="*/ 2465 w 5008"/>
              <a:gd name="T77" fmla="*/ 530 h 4390"/>
              <a:gd name="T78" fmla="*/ 2239 w 5008"/>
              <a:gd name="T79" fmla="*/ 511 h 4390"/>
              <a:gd name="T80" fmla="*/ 2242 w 5008"/>
              <a:gd name="T81" fmla="*/ 509 h 4390"/>
              <a:gd name="T82" fmla="*/ 2239 w 5008"/>
              <a:gd name="T83" fmla="*/ 517 h 4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008" h="4390">
                <a:moveTo>
                  <a:pt x="4998" y="1694"/>
                </a:moveTo>
                <a:lnTo>
                  <a:pt x="5002" y="1694"/>
                </a:lnTo>
                <a:lnTo>
                  <a:pt x="5005" y="1696"/>
                </a:lnTo>
                <a:lnTo>
                  <a:pt x="5008" y="1697"/>
                </a:lnTo>
                <a:lnTo>
                  <a:pt x="5008" y="1701"/>
                </a:lnTo>
                <a:lnTo>
                  <a:pt x="5008" y="1706"/>
                </a:lnTo>
                <a:lnTo>
                  <a:pt x="5005" y="1709"/>
                </a:lnTo>
                <a:lnTo>
                  <a:pt x="5002" y="1712"/>
                </a:lnTo>
                <a:lnTo>
                  <a:pt x="4998" y="1713"/>
                </a:lnTo>
                <a:lnTo>
                  <a:pt x="4995" y="1713"/>
                </a:lnTo>
                <a:lnTo>
                  <a:pt x="4991" y="1712"/>
                </a:lnTo>
                <a:lnTo>
                  <a:pt x="4989" y="1710"/>
                </a:lnTo>
                <a:lnTo>
                  <a:pt x="4988" y="1706"/>
                </a:lnTo>
                <a:lnTo>
                  <a:pt x="4989" y="1701"/>
                </a:lnTo>
                <a:lnTo>
                  <a:pt x="4991" y="1699"/>
                </a:lnTo>
                <a:lnTo>
                  <a:pt x="4995" y="1696"/>
                </a:lnTo>
                <a:lnTo>
                  <a:pt x="4998" y="1694"/>
                </a:lnTo>
                <a:close/>
                <a:moveTo>
                  <a:pt x="4438" y="1269"/>
                </a:moveTo>
                <a:lnTo>
                  <a:pt x="4441" y="1269"/>
                </a:lnTo>
                <a:lnTo>
                  <a:pt x="4442" y="1271"/>
                </a:lnTo>
                <a:lnTo>
                  <a:pt x="4445" y="1272"/>
                </a:lnTo>
                <a:lnTo>
                  <a:pt x="4445" y="1275"/>
                </a:lnTo>
                <a:lnTo>
                  <a:pt x="4445" y="1276"/>
                </a:lnTo>
                <a:lnTo>
                  <a:pt x="4444" y="1279"/>
                </a:lnTo>
                <a:lnTo>
                  <a:pt x="4442" y="1281"/>
                </a:lnTo>
                <a:lnTo>
                  <a:pt x="4440" y="1281"/>
                </a:lnTo>
                <a:lnTo>
                  <a:pt x="4437" y="1282"/>
                </a:lnTo>
                <a:lnTo>
                  <a:pt x="4434" y="1281"/>
                </a:lnTo>
                <a:lnTo>
                  <a:pt x="4432" y="1279"/>
                </a:lnTo>
                <a:lnTo>
                  <a:pt x="4432" y="1276"/>
                </a:lnTo>
                <a:lnTo>
                  <a:pt x="4432" y="1274"/>
                </a:lnTo>
                <a:lnTo>
                  <a:pt x="4434" y="1272"/>
                </a:lnTo>
                <a:lnTo>
                  <a:pt x="4435" y="1269"/>
                </a:lnTo>
                <a:lnTo>
                  <a:pt x="4438" y="1269"/>
                </a:lnTo>
                <a:close/>
                <a:moveTo>
                  <a:pt x="4491" y="1328"/>
                </a:moveTo>
                <a:lnTo>
                  <a:pt x="4483" y="1333"/>
                </a:lnTo>
                <a:lnTo>
                  <a:pt x="4473" y="1328"/>
                </a:lnTo>
                <a:lnTo>
                  <a:pt x="4473" y="1320"/>
                </a:lnTo>
                <a:lnTo>
                  <a:pt x="4481" y="1312"/>
                </a:lnTo>
                <a:lnTo>
                  <a:pt x="4490" y="1314"/>
                </a:lnTo>
                <a:lnTo>
                  <a:pt x="4496" y="1321"/>
                </a:lnTo>
                <a:lnTo>
                  <a:pt x="4491" y="1328"/>
                </a:lnTo>
                <a:close/>
                <a:moveTo>
                  <a:pt x="4640" y="1889"/>
                </a:moveTo>
                <a:lnTo>
                  <a:pt x="4637" y="1903"/>
                </a:lnTo>
                <a:lnTo>
                  <a:pt x="4627" y="1915"/>
                </a:lnTo>
                <a:lnTo>
                  <a:pt x="4614" y="1899"/>
                </a:lnTo>
                <a:lnTo>
                  <a:pt x="4619" y="1893"/>
                </a:lnTo>
                <a:lnTo>
                  <a:pt x="4632" y="1889"/>
                </a:lnTo>
                <a:lnTo>
                  <a:pt x="4640" y="1889"/>
                </a:lnTo>
                <a:close/>
                <a:moveTo>
                  <a:pt x="3724" y="2289"/>
                </a:moveTo>
                <a:lnTo>
                  <a:pt x="3719" y="2289"/>
                </a:lnTo>
                <a:lnTo>
                  <a:pt x="3713" y="2284"/>
                </a:lnTo>
                <a:lnTo>
                  <a:pt x="3714" y="2271"/>
                </a:lnTo>
                <a:lnTo>
                  <a:pt x="3723" y="2268"/>
                </a:lnTo>
                <a:lnTo>
                  <a:pt x="3729" y="2268"/>
                </a:lnTo>
                <a:lnTo>
                  <a:pt x="3734" y="2272"/>
                </a:lnTo>
                <a:lnTo>
                  <a:pt x="3734" y="2285"/>
                </a:lnTo>
                <a:lnTo>
                  <a:pt x="3724" y="2289"/>
                </a:lnTo>
                <a:close/>
                <a:moveTo>
                  <a:pt x="3592" y="2379"/>
                </a:moveTo>
                <a:lnTo>
                  <a:pt x="3585" y="2370"/>
                </a:lnTo>
                <a:lnTo>
                  <a:pt x="3589" y="2357"/>
                </a:lnTo>
                <a:lnTo>
                  <a:pt x="3596" y="2357"/>
                </a:lnTo>
                <a:lnTo>
                  <a:pt x="3605" y="2361"/>
                </a:lnTo>
                <a:lnTo>
                  <a:pt x="3601" y="2376"/>
                </a:lnTo>
                <a:lnTo>
                  <a:pt x="3592" y="2379"/>
                </a:lnTo>
                <a:close/>
                <a:moveTo>
                  <a:pt x="2464" y="545"/>
                </a:moveTo>
                <a:lnTo>
                  <a:pt x="2452" y="550"/>
                </a:lnTo>
                <a:lnTo>
                  <a:pt x="2454" y="553"/>
                </a:lnTo>
                <a:lnTo>
                  <a:pt x="2464" y="545"/>
                </a:lnTo>
                <a:close/>
                <a:moveTo>
                  <a:pt x="2465" y="530"/>
                </a:moveTo>
                <a:lnTo>
                  <a:pt x="2462" y="533"/>
                </a:lnTo>
                <a:lnTo>
                  <a:pt x="2461" y="534"/>
                </a:lnTo>
                <a:lnTo>
                  <a:pt x="2461" y="537"/>
                </a:lnTo>
                <a:lnTo>
                  <a:pt x="2464" y="537"/>
                </a:lnTo>
                <a:lnTo>
                  <a:pt x="2467" y="536"/>
                </a:lnTo>
                <a:lnTo>
                  <a:pt x="2468" y="533"/>
                </a:lnTo>
                <a:lnTo>
                  <a:pt x="2467" y="530"/>
                </a:lnTo>
                <a:lnTo>
                  <a:pt x="2465" y="530"/>
                </a:lnTo>
                <a:close/>
                <a:moveTo>
                  <a:pt x="2239" y="509"/>
                </a:moveTo>
                <a:lnTo>
                  <a:pt x="2239" y="511"/>
                </a:lnTo>
                <a:lnTo>
                  <a:pt x="2239" y="516"/>
                </a:lnTo>
                <a:lnTo>
                  <a:pt x="2242" y="509"/>
                </a:lnTo>
                <a:lnTo>
                  <a:pt x="2239" y="509"/>
                </a:lnTo>
                <a:close/>
                <a:moveTo>
                  <a:pt x="2239" y="517"/>
                </a:moveTo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Freeform 6">
            <a:extLst>
              <a:ext uri="{FF2B5EF4-FFF2-40B4-BE49-F238E27FC236}">
                <a16:creationId xmlns:a16="http://schemas.microsoft.com/office/drawing/2014/main" id="{CAB740FA-8D88-4A4B-9C90-D8744164776E}"/>
              </a:ext>
            </a:extLst>
          </p:cNvPr>
          <p:cNvSpPr>
            <a:spLocks noEditPoints="1"/>
          </p:cNvSpPr>
          <p:nvPr/>
        </p:nvSpPr>
        <p:spPr bwMode="auto">
          <a:xfrm rot="13214785">
            <a:off x="5171100" y="2071569"/>
            <a:ext cx="3220661" cy="2469420"/>
          </a:xfrm>
          <a:custGeom>
            <a:avLst/>
            <a:gdLst>
              <a:gd name="T0" fmla="*/ 1150 w 5456"/>
              <a:gd name="T1" fmla="*/ 2668 h 5288"/>
              <a:gd name="T2" fmla="*/ 1375 w 5456"/>
              <a:gd name="T3" fmla="*/ 2686 h 5288"/>
              <a:gd name="T4" fmla="*/ 1626 w 5456"/>
              <a:gd name="T5" fmla="*/ 2658 h 5288"/>
              <a:gd name="T6" fmla="*/ 1553 w 5456"/>
              <a:gd name="T7" fmla="*/ 2909 h 5288"/>
              <a:gd name="T8" fmla="*/ 1326 w 5456"/>
              <a:gd name="T9" fmla="*/ 3029 h 5288"/>
              <a:gd name="T10" fmla="*/ 1352 w 5456"/>
              <a:gd name="T11" fmla="*/ 3490 h 5288"/>
              <a:gd name="T12" fmla="*/ 1318 w 5456"/>
              <a:gd name="T13" fmla="*/ 3707 h 5288"/>
              <a:gd name="T14" fmla="*/ 1485 w 5456"/>
              <a:gd name="T15" fmla="*/ 1235 h 5288"/>
              <a:gd name="T16" fmla="*/ 1601 w 5456"/>
              <a:gd name="T17" fmla="*/ 1316 h 5288"/>
              <a:gd name="T18" fmla="*/ 785 w 5456"/>
              <a:gd name="T19" fmla="*/ 1723 h 5288"/>
              <a:gd name="T20" fmla="*/ 2044 w 5456"/>
              <a:gd name="T21" fmla="*/ 226 h 5288"/>
              <a:gd name="T22" fmla="*/ 1521 w 5456"/>
              <a:gd name="T23" fmla="*/ 659 h 5288"/>
              <a:gd name="T24" fmla="*/ 2491 w 5456"/>
              <a:gd name="T25" fmla="*/ 1210 h 5288"/>
              <a:gd name="T26" fmla="*/ 2592 w 5456"/>
              <a:gd name="T27" fmla="*/ 1378 h 5288"/>
              <a:gd name="T28" fmla="*/ 2465 w 5456"/>
              <a:gd name="T29" fmla="*/ 1357 h 5288"/>
              <a:gd name="T30" fmla="*/ 2825 w 5456"/>
              <a:gd name="T31" fmla="*/ 2098 h 5288"/>
              <a:gd name="T32" fmla="*/ 2503 w 5456"/>
              <a:gd name="T33" fmla="*/ 1854 h 5288"/>
              <a:gd name="T34" fmla="*/ 2547 w 5456"/>
              <a:gd name="T35" fmla="*/ 2216 h 5288"/>
              <a:gd name="T36" fmla="*/ 1408 w 5456"/>
              <a:gd name="T37" fmla="*/ 2256 h 5288"/>
              <a:gd name="T38" fmla="*/ 1933 w 5456"/>
              <a:gd name="T39" fmla="*/ 2060 h 5288"/>
              <a:gd name="T40" fmla="*/ 2162 w 5456"/>
              <a:gd name="T41" fmla="*/ 2300 h 5288"/>
              <a:gd name="T42" fmla="*/ 2268 w 5456"/>
              <a:gd name="T43" fmla="*/ 1592 h 5288"/>
              <a:gd name="T44" fmla="*/ 2404 w 5456"/>
              <a:gd name="T45" fmla="*/ 1818 h 5288"/>
              <a:gd name="T46" fmla="*/ 3143 w 5456"/>
              <a:gd name="T47" fmla="*/ 1671 h 5288"/>
              <a:gd name="T48" fmla="*/ 3428 w 5456"/>
              <a:gd name="T49" fmla="*/ 2088 h 5288"/>
              <a:gd name="T50" fmla="*/ 3907 w 5456"/>
              <a:gd name="T51" fmla="*/ 2334 h 5288"/>
              <a:gd name="T52" fmla="*/ 3622 w 5456"/>
              <a:gd name="T53" fmla="*/ 2399 h 5288"/>
              <a:gd name="T54" fmla="*/ 3037 w 5456"/>
              <a:gd name="T55" fmla="*/ 1748 h 5288"/>
              <a:gd name="T56" fmla="*/ 3942 w 5456"/>
              <a:gd name="T57" fmla="*/ 1408 h 5288"/>
              <a:gd name="T58" fmla="*/ 3549 w 5456"/>
              <a:gd name="T59" fmla="*/ 1710 h 5288"/>
              <a:gd name="T60" fmla="*/ 4404 w 5456"/>
              <a:gd name="T61" fmla="*/ 1491 h 5288"/>
              <a:gd name="T62" fmla="*/ 4522 w 5456"/>
              <a:gd name="T63" fmla="*/ 2241 h 5288"/>
              <a:gd name="T64" fmla="*/ 4712 w 5456"/>
              <a:gd name="T65" fmla="*/ 1565 h 5288"/>
              <a:gd name="T66" fmla="*/ 4483 w 5456"/>
              <a:gd name="T67" fmla="*/ 2549 h 5288"/>
              <a:gd name="T68" fmla="*/ 3556 w 5456"/>
              <a:gd name="T69" fmla="*/ 3628 h 5288"/>
              <a:gd name="T70" fmla="*/ 3300 w 5456"/>
              <a:gd name="T71" fmla="*/ 3750 h 5288"/>
              <a:gd name="T72" fmla="*/ 3431 w 5456"/>
              <a:gd name="T73" fmla="*/ 2846 h 5288"/>
              <a:gd name="T74" fmla="*/ 3956 w 5456"/>
              <a:gd name="T75" fmla="*/ 3065 h 5288"/>
              <a:gd name="T76" fmla="*/ 3838 w 5456"/>
              <a:gd name="T77" fmla="*/ 3658 h 5288"/>
              <a:gd name="T78" fmla="*/ 3779 w 5456"/>
              <a:gd name="T79" fmla="*/ 2702 h 5288"/>
              <a:gd name="T80" fmla="*/ 5436 w 5456"/>
              <a:gd name="T81" fmla="*/ 2958 h 5288"/>
              <a:gd name="T82" fmla="*/ 4608 w 5456"/>
              <a:gd name="T83" fmla="*/ 3654 h 5288"/>
              <a:gd name="T84" fmla="*/ 1730 w 5456"/>
              <a:gd name="T85" fmla="*/ 3910 h 5288"/>
              <a:gd name="T86" fmla="*/ 1573 w 5456"/>
              <a:gd name="T87" fmla="*/ 4272 h 5288"/>
              <a:gd name="T88" fmla="*/ 2363 w 5456"/>
              <a:gd name="T89" fmla="*/ 4263 h 5288"/>
              <a:gd name="T90" fmla="*/ 2255 w 5456"/>
              <a:gd name="T91" fmla="*/ 4312 h 5288"/>
              <a:gd name="T92" fmla="*/ 1990 w 5456"/>
              <a:gd name="T93" fmla="*/ 4282 h 5288"/>
              <a:gd name="T94" fmla="*/ 1601 w 5456"/>
              <a:gd name="T95" fmla="*/ 3383 h 5288"/>
              <a:gd name="T96" fmla="*/ 1942 w 5456"/>
              <a:gd name="T97" fmla="*/ 3357 h 5288"/>
              <a:gd name="T98" fmla="*/ 2275 w 5456"/>
              <a:gd name="T99" fmla="*/ 2472 h 5288"/>
              <a:gd name="T100" fmla="*/ 2224 w 5456"/>
              <a:gd name="T101" fmla="*/ 2516 h 5288"/>
              <a:gd name="T102" fmla="*/ 2727 w 5456"/>
              <a:gd name="T103" fmla="*/ 2722 h 5288"/>
              <a:gd name="T104" fmla="*/ 2058 w 5456"/>
              <a:gd name="T105" fmla="*/ 2886 h 5288"/>
              <a:gd name="T106" fmla="*/ 2627 w 5456"/>
              <a:gd name="T107" fmla="*/ 3020 h 5288"/>
              <a:gd name="T108" fmla="*/ 3091 w 5456"/>
              <a:gd name="T109" fmla="*/ 3151 h 5288"/>
              <a:gd name="T110" fmla="*/ 3137 w 5456"/>
              <a:gd name="T111" fmla="*/ 3703 h 5288"/>
              <a:gd name="T112" fmla="*/ 3314 w 5456"/>
              <a:gd name="T113" fmla="*/ 4046 h 5288"/>
              <a:gd name="T114" fmla="*/ 3430 w 5456"/>
              <a:gd name="T115" fmla="*/ 2594 h 5288"/>
              <a:gd name="T116" fmla="*/ 4402 w 5456"/>
              <a:gd name="T117" fmla="*/ 4180 h 5288"/>
              <a:gd name="T118" fmla="*/ 3071 w 5456"/>
              <a:gd name="T119" fmla="*/ 4370 h 5288"/>
              <a:gd name="T120" fmla="*/ 2842 w 5456"/>
              <a:gd name="T121" fmla="*/ 3282 h 5288"/>
              <a:gd name="T122" fmla="*/ 2609 w 5456"/>
              <a:gd name="T123" fmla="*/ 3802 h 5288"/>
              <a:gd name="T124" fmla="*/ 3417 w 5456"/>
              <a:gd name="T125" fmla="*/ 5046 h 5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456" h="5288">
                <a:moveTo>
                  <a:pt x="290" y="2125"/>
                </a:moveTo>
                <a:lnTo>
                  <a:pt x="285" y="2127"/>
                </a:lnTo>
                <a:lnTo>
                  <a:pt x="285" y="2131"/>
                </a:lnTo>
                <a:lnTo>
                  <a:pt x="290" y="2132"/>
                </a:lnTo>
                <a:lnTo>
                  <a:pt x="291" y="2127"/>
                </a:lnTo>
                <a:lnTo>
                  <a:pt x="290" y="2125"/>
                </a:lnTo>
                <a:close/>
                <a:moveTo>
                  <a:pt x="41" y="2776"/>
                </a:moveTo>
                <a:lnTo>
                  <a:pt x="36" y="2772"/>
                </a:lnTo>
                <a:lnTo>
                  <a:pt x="25" y="2768"/>
                </a:lnTo>
                <a:lnTo>
                  <a:pt x="18" y="2769"/>
                </a:lnTo>
                <a:lnTo>
                  <a:pt x="12" y="2771"/>
                </a:lnTo>
                <a:lnTo>
                  <a:pt x="7" y="2778"/>
                </a:lnTo>
                <a:lnTo>
                  <a:pt x="9" y="2784"/>
                </a:lnTo>
                <a:lnTo>
                  <a:pt x="12" y="2787"/>
                </a:lnTo>
                <a:lnTo>
                  <a:pt x="15" y="2788"/>
                </a:lnTo>
                <a:lnTo>
                  <a:pt x="25" y="2789"/>
                </a:lnTo>
                <a:lnTo>
                  <a:pt x="35" y="2788"/>
                </a:lnTo>
                <a:lnTo>
                  <a:pt x="39" y="2787"/>
                </a:lnTo>
                <a:lnTo>
                  <a:pt x="41" y="2782"/>
                </a:lnTo>
                <a:lnTo>
                  <a:pt x="41" y="2779"/>
                </a:lnTo>
                <a:lnTo>
                  <a:pt x="41" y="2776"/>
                </a:lnTo>
                <a:close/>
                <a:moveTo>
                  <a:pt x="5" y="2483"/>
                </a:moveTo>
                <a:lnTo>
                  <a:pt x="0" y="2484"/>
                </a:lnTo>
                <a:lnTo>
                  <a:pt x="0" y="2488"/>
                </a:lnTo>
                <a:lnTo>
                  <a:pt x="5" y="2491"/>
                </a:lnTo>
                <a:lnTo>
                  <a:pt x="7" y="2488"/>
                </a:lnTo>
                <a:lnTo>
                  <a:pt x="7" y="2484"/>
                </a:lnTo>
                <a:lnTo>
                  <a:pt x="5" y="2483"/>
                </a:lnTo>
                <a:close/>
                <a:moveTo>
                  <a:pt x="248" y="2632"/>
                </a:moveTo>
                <a:lnTo>
                  <a:pt x="243" y="2635"/>
                </a:lnTo>
                <a:lnTo>
                  <a:pt x="243" y="2640"/>
                </a:lnTo>
                <a:lnTo>
                  <a:pt x="248" y="2641"/>
                </a:lnTo>
                <a:lnTo>
                  <a:pt x="249" y="2641"/>
                </a:lnTo>
                <a:lnTo>
                  <a:pt x="252" y="2635"/>
                </a:lnTo>
                <a:lnTo>
                  <a:pt x="248" y="2632"/>
                </a:lnTo>
                <a:close/>
                <a:moveTo>
                  <a:pt x="374" y="2704"/>
                </a:moveTo>
                <a:lnTo>
                  <a:pt x="373" y="2709"/>
                </a:lnTo>
                <a:lnTo>
                  <a:pt x="374" y="2712"/>
                </a:lnTo>
                <a:lnTo>
                  <a:pt x="379" y="2710"/>
                </a:lnTo>
                <a:lnTo>
                  <a:pt x="382" y="2709"/>
                </a:lnTo>
                <a:lnTo>
                  <a:pt x="374" y="2704"/>
                </a:lnTo>
                <a:close/>
                <a:moveTo>
                  <a:pt x="544" y="2696"/>
                </a:moveTo>
                <a:lnTo>
                  <a:pt x="541" y="2693"/>
                </a:lnTo>
                <a:lnTo>
                  <a:pt x="530" y="2700"/>
                </a:lnTo>
                <a:lnTo>
                  <a:pt x="518" y="2706"/>
                </a:lnTo>
                <a:lnTo>
                  <a:pt x="518" y="2710"/>
                </a:lnTo>
                <a:lnTo>
                  <a:pt x="518" y="2712"/>
                </a:lnTo>
                <a:lnTo>
                  <a:pt x="533" y="2706"/>
                </a:lnTo>
                <a:lnTo>
                  <a:pt x="544" y="2696"/>
                </a:lnTo>
                <a:close/>
                <a:moveTo>
                  <a:pt x="1032" y="2663"/>
                </a:moveTo>
                <a:lnTo>
                  <a:pt x="1028" y="2666"/>
                </a:lnTo>
                <a:lnTo>
                  <a:pt x="1028" y="2671"/>
                </a:lnTo>
                <a:lnTo>
                  <a:pt x="1031" y="2673"/>
                </a:lnTo>
                <a:lnTo>
                  <a:pt x="1035" y="2670"/>
                </a:lnTo>
                <a:lnTo>
                  <a:pt x="1035" y="2666"/>
                </a:lnTo>
                <a:lnTo>
                  <a:pt x="1032" y="2663"/>
                </a:lnTo>
                <a:close/>
                <a:moveTo>
                  <a:pt x="741" y="2929"/>
                </a:moveTo>
                <a:lnTo>
                  <a:pt x="733" y="2936"/>
                </a:lnTo>
                <a:lnTo>
                  <a:pt x="724" y="2942"/>
                </a:lnTo>
                <a:lnTo>
                  <a:pt x="715" y="2949"/>
                </a:lnTo>
                <a:lnTo>
                  <a:pt x="710" y="2958"/>
                </a:lnTo>
                <a:lnTo>
                  <a:pt x="713" y="2961"/>
                </a:lnTo>
                <a:lnTo>
                  <a:pt x="718" y="2957"/>
                </a:lnTo>
                <a:lnTo>
                  <a:pt x="727" y="2949"/>
                </a:lnTo>
                <a:lnTo>
                  <a:pt x="734" y="2944"/>
                </a:lnTo>
                <a:lnTo>
                  <a:pt x="737" y="2941"/>
                </a:lnTo>
                <a:lnTo>
                  <a:pt x="741" y="2936"/>
                </a:lnTo>
                <a:lnTo>
                  <a:pt x="746" y="2932"/>
                </a:lnTo>
                <a:lnTo>
                  <a:pt x="741" y="2929"/>
                </a:lnTo>
                <a:close/>
                <a:moveTo>
                  <a:pt x="456" y="2576"/>
                </a:moveTo>
                <a:lnTo>
                  <a:pt x="452" y="2578"/>
                </a:lnTo>
                <a:lnTo>
                  <a:pt x="449" y="2582"/>
                </a:lnTo>
                <a:lnTo>
                  <a:pt x="454" y="2585"/>
                </a:lnTo>
                <a:lnTo>
                  <a:pt x="458" y="2582"/>
                </a:lnTo>
                <a:lnTo>
                  <a:pt x="459" y="2578"/>
                </a:lnTo>
                <a:lnTo>
                  <a:pt x="456" y="2576"/>
                </a:lnTo>
                <a:close/>
                <a:moveTo>
                  <a:pt x="1598" y="2383"/>
                </a:moveTo>
                <a:lnTo>
                  <a:pt x="1593" y="2385"/>
                </a:lnTo>
                <a:lnTo>
                  <a:pt x="1590" y="2389"/>
                </a:lnTo>
                <a:lnTo>
                  <a:pt x="1593" y="2390"/>
                </a:lnTo>
                <a:lnTo>
                  <a:pt x="1601" y="2390"/>
                </a:lnTo>
                <a:lnTo>
                  <a:pt x="1602" y="2386"/>
                </a:lnTo>
                <a:lnTo>
                  <a:pt x="1598" y="2383"/>
                </a:lnTo>
                <a:close/>
                <a:moveTo>
                  <a:pt x="1107" y="2447"/>
                </a:moveTo>
                <a:lnTo>
                  <a:pt x="1108" y="2451"/>
                </a:lnTo>
                <a:lnTo>
                  <a:pt x="1114" y="2454"/>
                </a:lnTo>
                <a:lnTo>
                  <a:pt x="1120" y="2454"/>
                </a:lnTo>
                <a:lnTo>
                  <a:pt x="1123" y="2454"/>
                </a:lnTo>
                <a:lnTo>
                  <a:pt x="1126" y="2455"/>
                </a:lnTo>
                <a:lnTo>
                  <a:pt x="1137" y="2458"/>
                </a:lnTo>
                <a:lnTo>
                  <a:pt x="1147" y="2454"/>
                </a:lnTo>
                <a:lnTo>
                  <a:pt x="1153" y="2451"/>
                </a:lnTo>
                <a:lnTo>
                  <a:pt x="1157" y="2447"/>
                </a:lnTo>
                <a:lnTo>
                  <a:pt x="1154" y="2441"/>
                </a:lnTo>
                <a:lnTo>
                  <a:pt x="1149" y="2436"/>
                </a:lnTo>
                <a:lnTo>
                  <a:pt x="1140" y="2438"/>
                </a:lnTo>
                <a:lnTo>
                  <a:pt x="1133" y="2435"/>
                </a:lnTo>
                <a:lnTo>
                  <a:pt x="1110" y="2442"/>
                </a:lnTo>
                <a:lnTo>
                  <a:pt x="1107" y="2447"/>
                </a:lnTo>
                <a:close/>
                <a:moveTo>
                  <a:pt x="920" y="2550"/>
                </a:moveTo>
                <a:lnTo>
                  <a:pt x="916" y="2540"/>
                </a:lnTo>
                <a:lnTo>
                  <a:pt x="907" y="2537"/>
                </a:lnTo>
                <a:lnTo>
                  <a:pt x="892" y="2539"/>
                </a:lnTo>
                <a:lnTo>
                  <a:pt x="878" y="2543"/>
                </a:lnTo>
                <a:lnTo>
                  <a:pt x="874" y="2545"/>
                </a:lnTo>
                <a:lnTo>
                  <a:pt x="871" y="2546"/>
                </a:lnTo>
                <a:lnTo>
                  <a:pt x="855" y="2549"/>
                </a:lnTo>
                <a:lnTo>
                  <a:pt x="844" y="2559"/>
                </a:lnTo>
                <a:lnTo>
                  <a:pt x="844" y="2563"/>
                </a:lnTo>
                <a:lnTo>
                  <a:pt x="851" y="2568"/>
                </a:lnTo>
                <a:lnTo>
                  <a:pt x="857" y="2566"/>
                </a:lnTo>
                <a:lnTo>
                  <a:pt x="859" y="2566"/>
                </a:lnTo>
                <a:lnTo>
                  <a:pt x="862" y="2566"/>
                </a:lnTo>
                <a:lnTo>
                  <a:pt x="884" y="2568"/>
                </a:lnTo>
                <a:lnTo>
                  <a:pt x="905" y="2560"/>
                </a:lnTo>
                <a:lnTo>
                  <a:pt x="914" y="2556"/>
                </a:lnTo>
                <a:lnTo>
                  <a:pt x="920" y="2550"/>
                </a:lnTo>
                <a:close/>
                <a:moveTo>
                  <a:pt x="1104" y="2676"/>
                </a:moveTo>
                <a:lnTo>
                  <a:pt x="1091" y="2683"/>
                </a:lnTo>
                <a:lnTo>
                  <a:pt x="1088" y="2684"/>
                </a:lnTo>
                <a:lnTo>
                  <a:pt x="1087" y="2687"/>
                </a:lnTo>
                <a:lnTo>
                  <a:pt x="1075" y="2702"/>
                </a:lnTo>
                <a:lnTo>
                  <a:pt x="1062" y="2716"/>
                </a:lnTo>
                <a:lnTo>
                  <a:pt x="1064" y="2733"/>
                </a:lnTo>
                <a:lnTo>
                  <a:pt x="1059" y="2751"/>
                </a:lnTo>
                <a:lnTo>
                  <a:pt x="1065" y="2762"/>
                </a:lnTo>
                <a:lnTo>
                  <a:pt x="1071" y="2772"/>
                </a:lnTo>
                <a:lnTo>
                  <a:pt x="1081" y="2779"/>
                </a:lnTo>
                <a:lnTo>
                  <a:pt x="1085" y="2787"/>
                </a:lnTo>
                <a:lnTo>
                  <a:pt x="1105" y="2795"/>
                </a:lnTo>
                <a:lnTo>
                  <a:pt x="1129" y="2800"/>
                </a:lnTo>
                <a:lnTo>
                  <a:pt x="1134" y="2795"/>
                </a:lnTo>
                <a:lnTo>
                  <a:pt x="1146" y="2791"/>
                </a:lnTo>
                <a:lnTo>
                  <a:pt x="1153" y="2794"/>
                </a:lnTo>
                <a:lnTo>
                  <a:pt x="1162" y="2782"/>
                </a:lnTo>
                <a:lnTo>
                  <a:pt x="1173" y="2778"/>
                </a:lnTo>
                <a:lnTo>
                  <a:pt x="1179" y="2771"/>
                </a:lnTo>
                <a:lnTo>
                  <a:pt x="1183" y="2762"/>
                </a:lnTo>
                <a:lnTo>
                  <a:pt x="1189" y="2748"/>
                </a:lnTo>
                <a:lnTo>
                  <a:pt x="1195" y="2719"/>
                </a:lnTo>
                <a:lnTo>
                  <a:pt x="1193" y="2704"/>
                </a:lnTo>
                <a:lnTo>
                  <a:pt x="1186" y="2700"/>
                </a:lnTo>
                <a:lnTo>
                  <a:pt x="1185" y="2693"/>
                </a:lnTo>
                <a:lnTo>
                  <a:pt x="1166" y="2681"/>
                </a:lnTo>
                <a:lnTo>
                  <a:pt x="1150" y="2668"/>
                </a:lnTo>
                <a:lnTo>
                  <a:pt x="1146" y="2671"/>
                </a:lnTo>
                <a:lnTo>
                  <a:pt x="1140" y="2671"/>
                </a:lnTo>
                <a:lnTo>
                  <a:pt x="1129" y="2673"/>
                </a:lnTo>
                <a:lnTo>
                  <a:pt x="1118" y="2670"/>
                </a:lnTo>
                <a:lnTo>
                  <a:pt x="1111" y="2674"/>
                </a:lnTo>
                <a:lnTo>
                  <a:pt x="1104" y="2676"/>
                </a:lnTo>
                <a:close/>
                <a:moveTo>
                  <a:pt x="1234" y="2700"/>
                </a:moveTo>
                <a:lnTo>
                  <a:pt x="1236" y="2696"/>
                </a:lnTo>
                <a:lnTo>
                  <a:pt x="1239" y="2693"/>
                </a:lnTo>
                <a:lnTo>
                  <a:pt x="1239" y="2690"/>
                </a:lnTo>
                <a:lnTo>
                  <a:pt x="1236" y="2689"/>
                </a:lnTo>
                <a:lnTo>
                  <a:pt x="1231" y="2696"/>
                </a:lnTo>
                <a:lnTo>
                  <a:pt x="1223" y="2700"/>
                </a:lnTo>
                <a:lnTo>
                  <a:pt x="1223" y="2702"/>
                </a:lnTo>
                <a:lnTo>
                  <a:pt x="1225" y="2704"/>
                </a:lnTo>
                <a:lnTo>
                  <a:pt x="1231" y="2703"/>
                </a:lnTo>
                <a:lnTo>
                  <a:pt x="1234" y="2700"/>
                </a:lnTo>
                <a:close/>
                <a:moveTo>
                  <a:pt x="1229" y="2800"/>
                </a:moveTo>
                <a:lnTo>
                  <a:pt x="1242" y="2797"/>
                </a:lnTo>
                <a:lnTo>
                  <a:pt x="1254" y="2788"/>
                </a:lnTo>
                <a:lnTo>
                  <a:pt x="1257" y="2785"/>
                </a:lnTo>
                <a:lnTo>
                  <a:pt x="1255" y="2784"/>
                </a:lnTo>
                <a:lnTo>
                  <a:pt x="1251" y="2778"/>
                </a:lnTo>
                <a:lnTo>
                  <a:pt x="1245" y="2775"/>
                </a:lnTo>
                <a:lnTo>
                  <a:pt x="1239" y="2776"/>
                </a:lnTo>
                <a:lnTo>
                  <a:pt x="1232" y="2772"/>
                </a:lnTo>
                <a:lnTo>
                  <a:pt x="1219" y="2776"/>
                </a:lnTo>
                <a:lnTo>
                  <a:pt x="1208" y="2778"/>
                </a:lnTo>
                <a:lnTo>
                  <a:pt x="1203" y="2779"/>
                </a:lnTo>
                <a:lnTo>
                  <a:pt x="1200" y="2784"/>
                </a:lnTo>
                <a:lnTo>
                  <a:pt x="1203" y="2791"/>
                </a:lnTo>
                <a:lnTo>
                  <a:pt x="1216" y="2795"/>
                </a:lnTo>
                <a:lnTo>
                  <a:pt x="1222" y="2797"/>
                </a:lnTo>
                <a:lnTo>
                  <a:pt x="1229" y="2800"/>
                </a:lnTo>
                <a:close/>
                <a:moveTo>
                  <a:pt x="1203" y="2615"/>
                </a:moveTo>
                <a:lnTo>
                  <a:pt x="1198" y="2612"/>
                </a:lnTo>
                <a:lnTo>
                  <a:pt x="1170" y="2637"/>
                </a:lnTo>
                <a:lnTo>
                  <a:pt x="1172" y="2638"/>
                </a:lnTo>
                <a:lnTo>
                  <a:pt x="1180" y="2638"/>
                </a:lnTo>
                <a:lnTo>
                  <a:pt x="1188" y="2631"/>
                </a:lnTo>
                <a:lnTo>
                  <a:pt x="1190" y="2630"/>
                </a:lnTo>
                <a:lnTo>
                  <a:pt x="1192" y="2628"/>
                </a:lnTo>
                <a:lnTo>
                  <a:pt x="1199" y="2622"/>
                </a:lnTo>
                <a:lnTo>
                  <a:pt x="1203" y="2615"/>
                </a:lnTo>
                <a:close/>
                <a:moveTo>
                  <a:pt x="1408" y="2406"/>
                </a:moveTo>
                <a:lnTo>
                  <a:pt x="1402" y="2400"/>
                </a:lnTo>
                <a:lnTo>
                  <a:pt x="1395" y="2396"/>
                </a:lnTo>
                <a:lnTo>
                  <a:pt x="1389" y="2396"/>
                </a:lnTo>
                <a:lnTo>
                  <a:pt x="1382" y="2393"/>
                </a:lnTo>
                <a:lnTo>
                  <a:pt x="1379" y="2393"/>
                </a:lnTo>
                <a:lnTo>
                  <a:pt x="1370" y="2392"/>
                </a:lnTo>
                <a:lnTo>
                  <a:pt x="1360" y="2389"/>
                </a:lnTo>
                <a:lnTo>
                  <a:pt x="1352" y="2392"/>
                </a:lnTo>
                <a:lnTo>
                  <a:pt x="1343" y="2393"/>
                </a:lnTo>
                <a:lnTo>
                  <a:pt x="1339" y="2395"/>
                </a:lnTo>
                <a:lnTo>
                  <a:pt x="1337" y="2400"/>
                </a:lnTo>
                <a:lnTo>
                  <a:pt x="1340" y="2408"/>
                </a:lnTo>
                <a:lnTo>
                  <a:pt x="1352" y="2412"/>
                </a:lnTo>
                <a:lnTo>
                  <a:pt x="1372" y="2416"/>
                </a:lnTo>
                <a:lnTo>
                  <a:pt x="1392" y="2416"/>
                </a:lnTo>
                <a:lnTo>
                  <a:pt x="1402" y="2415"/>
                </a:lnTo>
                <a:lnTo>
                  <a:pt x="1408" y="2406"/>
                </a:lnTo>
                <a:close/>
                <a:moveTo>
                  <a:pt x="1590" y="2398"/>
                </a:moveTo>
                <a:lnTo>
                  <a:pt x="1580" y="2405"/>
                </a:lnTo>
                <a:lnTo>
                  <a:pt x="1575" y="2416"/>
                </a:lnTo>
                <a:lnTo>
                  <a:pt x="1572" y="2418"/>
                </a:lnTo>
                <a:lnTo>
                  <a:pt x="1567" y="2419"/>
                </a:lnTo>
                <a:lnTo>
                  <a:pt x="1562" y="2418"/>
                </a:lnTo>
                <a:lnTo>
                  <a:pt x="1556" y="2416"/>
                </a:lnTo>
                <a:lnTo>
                  <a:pt x="1552" y="2413"/>
                </a:lnTo>
                <a:lnTo>
                  <a:pt x="1547" y="2413"/>
                </a:lnTo>
                <a:lnTo>
                  <a:pt x="1542" y="2413"/>
                </a:lnTo>
                <a:lnTo>
                  <a:pt x="1533" y="2413"/>
                </a:lnTo>
                <a:lnTo>
                  <a:pt x="1527" y="2409"/>
                </a:lnTo>
                <a:lnTo>
                  <a:pt x="1520" y="2402"/>
                </a:lnTo>
                <a:lnTo>
                  <a:pt x="1514" y="2393"/>
                </a:lnTo>
                <a:lnTo>
                  <a:pt x="1511" y="2395"/>
                </a:lnTo>
                <a:lnTo>
                  <a:pt x="1510" y="2396"/>
                </a:lnTo>
                <a:lnTo>
                  <a:pt x="1507" y="2405"/>
                </a:lnTo>
                <a:lnTo>
                  <a:pt x="1507" y="2411"/>
                </a:lnTo>
                <a:lnTo>
                  <a:pt x="1497" y="2415"/>
                </a:lnTo>
                <a:lnTo>
                  <a:pt x="1493" y="2413"/>
                </a:lnTo>
                <a:lnTo>
                  <a:pt x="1488" y="2413"/>
                </a:lnTo>
                <a:lnTo>
                  <a:pt x="1484" y="2413"/>
                </a:lnTo>
                <a:lnTo>
                  <a:pt x="1472" y="2415"/>
                </a:lnTo>
                <a:lnTo>
                  <a:pt x="1462" y="2411"/>
                </a:lnTo>
                <a:lnTo>
                  <a:pt x="1454" y="2408"/>
                </a:lnTo>
                <a:lnTo>
                  <a:pt x="1445" y="2413"/>
                </a:lnTo>
                <a:lnTo>
                  <a:pt x="1444" y="2415"/>
                </a:lnTo>
                <a:lnTo>
                  <a:pt x="1444" y="2418"/>
                </a:lnTo>
                <a:lnTo>
                  <a:pt x="1439" y="2431"/>
                </a:lnTo>
                <a:lnTo>
                  <a:pt x="1432" y="2444"/>
                </a:lnTo>
                <a:lnTo>
                  <a:pt x="1428" y="2447"/>
                </a:lnTo>
                <a:lnTo>
                  <a:pt x="1422" y="2448"/>
                </a:lnTo>
                <a:lnTo>
                  <a:pt x="1406" y="2448"/>
                </a:lnTo>
                <a:lnTo>
                  <a:pt x="1405" y="2449"/>
                </a:lnTo>
                <a:lnTo>
                  <a:pt x="1403" y="2451"/>
                </a:lnTo>
                <a:lnTo>
                  <a:pt x="1402" y="2455"/>
                </a:lnTo>
                <a:lnTo>
                  <a:pt x="1403" y="2458"/>
                </a:lnTo>
                <a:lnTo>
                  <a:pt x="1403" y="2462"/>
                </a:lnTo>
                <a:lnTo>
                  <a:pt x="1393" y="2475"/>
                </a:lnTo>
                <a:lnTo>
                  <a:pt x="1380" y="2487"/>
                </a:lnTo>
                <a:lnTo>
                  <a:pt x="1375" y="2488"/>
                </a:lnTo>
                <a:lnTo>
                  <a:pt x="1367" y="2487"/>
                </a:lnTo>
                <a:lnTo>
                  <a:pt x="1360" y="2496"/>
                </a:lnTo>
                <a:lnTo>
                  <a:pt x="1357" y="2506"/>
                </a:lnTo>
                <a:lnTo>
                  <a:pt x="1359" y="2513"/>
                </a:lnTo>
                <a:lnTo>
                  <a:pt x="1366" y="2514"/>
                </a:lnTo>
                <a:lnTo>
                  <a:pt x="1367" y="2521"/>
                </a:lnTo>
                <a:lnTo>
                  <a:pt x="1366" y="2524"/>
                </a:lnTo>
                <a:lnTo>
                  <a:pt x="1359" y="2530"/>
                </a:lnTo>
                <a:lnTo>
                  <a:pt x="1359" y="2540"/>
                </a:lnTo>
                <a:lnTo>
                  <a:pt x="1359" y="2543"/>
                </a:lnTo>
                <a:lnTo>
                  <a:pt x="1359" y="2546"/>
                </a:lnTo>
                <a:lnTo>
                  <a:pt x="1354" y="2553"/>
                </a:lnTo>
                <a:lnTo>
                  <a:pt x="1347" y="2555"/>
                </a:lnTo>
                <a:lnTo>
                  <a:pt x="1346" y="2559"/>
                </a:lnTo>
                <a:lnTo>
                  <a:pt x="1347" y="2562"/>
                </a:lnTo>
                <a:lnTo>
                  <a:pt x="1350" y="2566"/>
                </a:lnTo>
                <a:lnTo>
                  <a:pt x="1356" y="2568"/>
                </a:lnTo>
                <a:lnTo>
                  <a:pt x="1356" y="2576"/>
                </a:lnTo>
                <a:lnTo>
                  <a:pt x="1360" y="2582"/>
                </a:lnTo>
                <a:lnTo>
                  <a:pt x="1363" y="2585"/>
                </a:lnTo>
                <a:lnTo>
                  <a:pt x="1362" y="2589"/>
                </a:lnTo>
                <a:lnTo>
                  <a:pt x="1352" y="2596"/>
                </a:lnTo>
                <a:lnTo>
                  <a:pt x="1344" y="2605"/>
                </a:lnTo>
                <a:lnTo>
                  <a:pt x="1363" y="2609"/>
                </a:lnTo>
                <a:lnTo>
                  <a:pt x="1363" y="2614"/>
                </a:lnTo>
                <a:lnTo>
                  <a:pt x="1365" y="2617"/>
                </a:lnTo>
                <a:lnTo>
                  <a:pt x="1366" y="2619"/>
                </a:lnTo>
                <a:lnTo>
                  <a:pt x="1369" y="2621"/>
                </a:lnTo>
                <a:lnTo>
                  <a:pt x="1379" y="2628"/>
                </a:lnTo>
                <a:lnTo>
                  <a:pt x="1383" y="2640"/>
                </a:lnTo>
                <a:lnTo>
                  <a:pt x="1375" y="2647"/>
                </a:lnTo>
                <a:lnTo>
                  <a:pt x="1373" y="2651"/>
                </a:lnTo>
                <a:lnTo>
                  <a:pt x="1386" y="2651"/>
                </a:lnTo>
                <a:lnTo>
                  <a:pt x="1392" y="2655"/>
                </a:lnTo>
                <a:lnTo>
                  <a:pt x="1390" y="2663"/>
                </a:lnTo>
                <a:lnTo>
                  <a:pt x="1389" y="2667"/>
                </a:lnTo>
                <a:lnTo>
                  <a:pt x="1380" y="2671"/>
                </a:lnTo>
                <a:lnTo>
                  <a:pt x="1376" y="2670"/>
                </a:lnTo>
                <a:lnTo>
                  <a:pt x="1370" y="2673"/>
                </a:lnTo>
                <a:lnTo>
                  <a:pt x="1370" y="2676"/>
                </a:lnTo>
                <a:lnTo>
                  <a:pt x="1370" y="2680"/>
                </a:lnTo>
                <a:lnTo>
                  <a:pt x="1375" y="2686"/>
                </a:lnTo>
                <a:lnTo>
                  <a:pt x="1379" y="2687"/>
                </a:lnTo>
                <a:lnTo>
                  <a:pt x="1390" y="2690"/>
                </a:lnTo>
                <a:lnTo>
                  <a:pt x="1403" y="2689"/>
                </a:lnTo>
                <a:lnTo>
                  <a:pt x="1405" y="2691"/>
                </a:lnTo>
                <a:lnTo>
                  <a:pt x="1403" y="2694"/>
                </a:lnTo>
                <a:lnTo>
                  <a:pt x="1402" y="2697"/>
                </a:lnTo>
                <a:lnTo>
                  <a:pt x="1399" y="2699"/>
                </a:lnTo>
                <a:lnTo>
                  <a:pt x="1400" y="2702"/>
                </a:lnTo>
                <a:lnTo>
                  <a:pt x="1403" y="2700"/>
                </a:lnTo>
                <a:lnTo>
                  <a:pt x="1409" y="2696"/>
                </a:lnTo>
                <a:lnTo>
                  <a:pt x="1413" y="2691"/>
                </a:lnTo>
                <a:lnTo>
                  <a:pt x="1418" y="2691"/>
                </a:lnTo>
                <a:lnTo>
                  <a:pt x="1425" y="2690"/>
                </a:lnTo>
                <a:lnTo>
                  <a:pt x="1432" y="2686"/>
                </a:lnTo>
                <a:lnTo>
                  <a:pt x="1438" y="2690"/>
                </a:lnTo>
                <a:lnTo>
                  <a:pt x="1445" y="2691"/>
                </a:lnTo>
                <a:lnTo>
                  <a:pt x="1448" y="2691"/>
                </a:lnTo>
                <a:lnTo>
                  <a:pt x="1452" y="2691"/>
                </a:lnTo>
                <a:lnTo>
                  <a:pt x="1465" y="2690"/>
                </a:lnTo>
                <a:lnTo>
                  <a:pt x="1475" y="2696"/>
                </a:lnTo>
                <a:lnTo>
                  <a:pt x="1474" y="2704"/>
                </a:lnTo>
                <a:lnTo>
                  <a:pt x="1477" y="2712"/>
                </a:lnTo>
                <a:lnTo>
                  <a:pt x="1481" y="2709"/>
                </a:lnTo>
                <a:lnTo>
                  <a:pt x="1483" y="2707"/>
                </a:lnTo>
                <a:lnTo>
                  <a:pt x="1484" y="2703"/>
                </a:lnTo>
                <a:lnTo>
                  <a:pt x="1484" y="2700"/>
                </a:lnTo>
                <a:lnTo>
                  <a:pt x="1488" y="2697"/>
                </a:lnTo>
                <a:lnTo>
                  <a:pt x="1491" y="2696"/>
                </a:lnTo>
                <a:lnTo>
                  <a:pt x="1500" y="2694"/>
                </a:lnTo>
                <a:lnTo>
                  <a:pt x="1514" y="2697"/>
                </a:lnTo>
                <a:lnTo>
                  <a:pt x="1521" y="2703"/>
                </a:lnTo>
                <a:lnTo>
                  <a:pt x="1527" y="2700"/>
                </a:lnTo>
                <a:lnTo>
                  <a:pt x="1530" y="2696"/>
                </a:lnTo>
                <a:lnTo>
                  <a:pt x="1549" y="2691"/>
                </a:lnTo>
                <a:lnTo>
                  <a:pt x="1562" y="2683"/>
                </a:lnTo>
                <a:lnTo>
                  <a:pt x="1570" y="2687"/>
                </a:lnTo>
                <a:lnTo>
                  <a:pt x="1579" y="2699"/>
                </a:lnTo>
                <a:lnTo>
                  <a:pt x="1580" y="2706"/>
                </a:lnTo>
                <a:lnTo>
                  <a:pt x="1586" y="2706"/>
                </a:lnTo>
                <a:lnTo>
                  <a:pt x="1582" y="2690"/>
                </a:lnTo>
                <a:lnTo>
                  <a:pt x="1579" y="2673"/>
                </a:lnTo>
                <a:lnTo>
                  <a:pt x="1583" y="2668"/>
                </a:lnTo>
                <a:lnTo>
                  <a:pt x="1593" y="2664"/>
                </a:lnTo>
                <a:lnTo>
                  <a:pt x="1598" y="2666"/>
                </a:lnTo>
                <a:lnTo>
                  <a:pt x="1602" y="2660"/>
                </a:lnTo>
                <a:lnTo>
                  <a:pt x="1613" y="2653"/>
                </a:lnTo>
                <a:lnTo>
                  <a:pt x="1622" y="2651"/>
                </a:lnTo>
                <a:lnTo>
                  <a:pt x="1625" y="2642"/>
                </a:lnTo>
                <a:lnTo>
                  <a:pt x="1629" y="2635"/>
                </a:lnTo>
                <a:lnTo>
                  <a:pt x="1634" y="2627"/>
                </a:lnTo>
                <a:lnTo>
                  <a:pt x="1641" y="2622"/>
                </a:lnTo>
                <a:lnTo>
                  <a:pt x="1644" y="2619"/>
                </a:lnTo>
                <a:lnTo>
                  <a:pt x="1645" y="2617"/>
                </a:lnTo>
                <a:lnTo>
                  <a:pt x="1648" y="2608"/>
                </a:lnTo>
                <a:lnTo>
                  <a:pt x="1652" y="2599"/>
                </a:lnTo>
                <a:lnTo>
                  <a:pt x="1655" y="2594"/>
                </a:lnTo>
                <a:lnTo>
                  <a:pt x="1658" y="2589"/>
                </a:lnTo>
                <a:lnTo>
                  <a:pt x="1661" y="2576"/>
                </a:lnTo>
                <a:lnTo>
                  <a:pt x="1661" y="2565"/>
                </a:lnTo>
                <a:lnTo>
                  <a:pt x="1670" y="2553"/>
                </a:lnTo>
                <a:lnTo>
                  <a:pt x="1665" y="2547"/>
                </a:lnTo>
                <a:lnTo>
                  <a:pt x="1662" y="2545"/>
                </a:lnTo>
                <a:lnTo>
                  <a:pt x="1660" y="2542"/>
                </a:lnTo>
                <a:lnTo>
                  <a:pt x="1661" y="2536"/>
                </a:lnTo>
                <a:lnTo>
                  <a:pt x="1665" y="2527"/>
                </a:lnTo>
                <a:lnTo>
                  <a:pt x="1672" y="2521"/>
                </a:lnTo>
                <a:lnTo>
                  <a:pt x="1672" y="2517"/>
                </a:lnTo>
                <a:lnTo>
                  <a:pt x="1664" y="2516"/>
                </a:lnTo>
                <a:lnTo>
                  <a:pt x="1660" y="2510"/>
                </a:lnTo>
                <a:lnTo>
                  <a:pt x="1657" y="2504"/>
                </a:lnTo>
                <a:lnTo>
                  <a:pt x="1660" y="2491"/>
                </a:lnTo>
                <a:lnTo>
                  <a:pt x="1662" y="2484"/>
                </a:lnTo>
                <a:lnTo>
                  <a:pt x="1657" y="2480"/>
                </a:lnTo>
                <a:lnTo>
                  <a:pt x="1648" y="2478"/>
                </a:lnTo>
                <a:lnTo>
                  <a:pt x="1641" y="2472"/>
                </a:lnTo>
                <a:lnTo>
                  <a:pt x="1636" y="2464"/>
                </a:lnTo>
                <a:lnTo>
                  <a:pt x="1641" y="2457"/>
                </a:lnTo>
                <a:lnTo>
                  <a:pt x="1638" y="2449"/>
                </a:lnTo>
                <a:lnTo>
                  <a:pt x="1635" y="2448"/>
                </a:lnTo>
                <a:lnTo>
                  <a:pt x="1632" y="2448"/>
                </a:lnTo>
                <a:lnTo>
                  <a:pt x="1625" y="2447"/>
                </a:lnTo>
                <a:lnTo>
                  <a:pt x="1622" y="2439"/>
                </a:lnTo>
                <a:lnTo>
                  <a:pt x="1611" y="2438"/>
                </a:lnTo>
                <a:lnTo>
                  <a:pt x="1596" y="2425"/>
                </a:lnTo>
                <a:lnTo>
                  <a:pt x="1592" y="2415"/>
                </a:lnTo>
                <a:lnTo>
                  <a:pt x="1592" y="2412"/>
                </a:lnTo>
                <a:lnTo>
                  <a:pt x="1592" y="2409"/>
                </a:lnTo>
                <a:lnTo>
                  <a:pt x="1595" y="2402"/>
                </a:lnTo>
                <a:lnTo>
                  <a:pt x="1590" y="2398"/>
                </a:lnTo>
                <a:close/>
                <a:moveTo>
                  <a:pt x="1293" y="2690"/>
                </a:moveTo>
                <a:lnTo>
                  <a:pt x="1298" y="2694"/>
                </a:lnTo>
                <a:lnTo>
                  <a:pt x="1307" y="2694"/>
                </a:lnTo>
                <a:lnTo>
                  <a:pt x="1314" y="2693"/>
                </a:lnTo>
                <a:lnTo>
                  <a:pt x="1317" y="2687"/>
                </a:lnTo>
                <a:lnTo>
                  <a:pt x="1311" y="2680"/>
                </a:lnTo>
                <a:lnTo>
                  <a:pt x="1304" y="2677"/>
                </a:lnTo>
                <a:lnTo>
                  <a:pt x="1295" y="2681"/>
                </a:lnTo>
                <a:lnTo>
                  <a:pt x="1293" y="2690"/>
                </a:lnTo>
                <a:close/>
                <a:moveTo>
                  <a:pt x="1366" y="2736"/>
                </a:moveTo>
                <a:lnTo>
                  <a:pt x="1363" y="2738"/>
                </a:lnTo>
                <a:lnTo>
                  <a:pt x="1363" y="2742"/>
                </a:lnTo>
                <a:lnTo>
                  <a:pt x="1366" y="2745"/>
                </a:lnTo>
                <a:lnTo>
                  <a:pt x="1369" y="2742"/>
                </a:lnTo>
                <a:lnTo>
                  <a:pt x="1369" y="2738"/>
                </a:lnTo>
                <a:lnTo>
                  <a:pt x="1366" y="2736"/>
                </a:lnTo>
                <a:close/>
                <a:moveTo>
                  <a:pt x="1590" y="2791"/>
                </a:moveTo>
                <a:lnTo>
                  <a:pt x="1585" y="2791"/>
                </a:lnTo>
                <a:lnTo>
                  <a:pt x="1577" y="2788"/>
                </a:lnTo>
                <a:lnTo>
                  <a:pt x="1565" y="2792"/>
                </a:lnTo>
                <a:lnTo>
                  <a:pt x="1554" y="2802"/>
                </a:lnTo>
                <a:lnTo>
                  <a:pt x="1550" y="2808"/>
                </a:lnTo>
                <a:lnTo>
                  <a:pt x="1552" y="2811"/>
                </a:lnTo>
                <a:lnTo>
                  <a:pt x="1553" y="2815"/>
                </a:lnTo>
                <a:lnTo>
                  <a:pt x="1559" y="2818"/>
                </a:lnTo>
                <a:lnTo>
                  <a:pt x="1565" y="2818"/>
                </a:lnTo>
                <a:lnTo>
                  <a:pt x="1577" y="2817"/>
                </a:lnTo>
                <a:lnTo>
                  <a:pt x="1588" y="2812"/>
                </a:lnTo>
                <a:lnTo>
                  <a:pt x="1593" y="2805"/>
                </a:lnTo>
                <a:lnTo>
                  <a:pt x="1595" y="2794"/>
                </a:lnTo>
                <a:lnTo>
                  <a:pt x="1590" y="2791"/>
                </a:lnTo>
                <a:close/>
                <a:moveTo>
                  <a:pt x="1639" y="2804"/>
                </a:moveTo>
                <a:lnTo>
                  <a:pt x="1645" y="2808"/>
                </a:lnTo>
                <a:lnTo>
                  <a:pt x="1651" y="2811"/>
                </a:lnTo>
                <a:lnTo>
                  <a:pt x="1657" y="2811"/>
                </a:lnTo>
                <a:lnTo>
                  <a:pt x="1662" y="2808"/>
                </a:lnTo>
                <a:lnTo>
                  <a:pt x="1665" y="2804"/>
                </a:lnTo>
                <a:lnTo>
                  <a:pt x="1664" y="2797"/>
                </a:lnTo>
                <a:lnTo>
                  <a:pt x="1661" y="2794"/>
                </a:lnTo>
                <a:lnTo>
                  <a:pt x="1649" y="2797"/>
                </a:lnTo>
                <a:lnTo>
                  <a:pt x="1639" y="2804"/>
                </a:lnTo>
                <a:close/>
                <a:moveTo>
                  <a:pt x="1626" y="2658"/>
                </a:moveTo>
                <a:lnTo>
                  <a:pt x="1628" y="2668"/>
                </a:lnTo>
                <a:lnTo>
                  <a:pt x="1635" y="2676"/>
                </a:lnTo>
                <a:lnTo>
                  <a:pt x="1644" y="2680"/>
                </a:lnTo>
                <a:lnTo>
                  <a:pt x="1654" y="2679"/>
                </a:lnTo>
                <a:lnTo>
                  <a:pt x="1662" y="2677"/>
                </a:lnTo>
                <a:lnTo>
                  <a:pt x="1678" y="2667"/>
                </a:lnTo>
                <a:lnTo>
                  <a:pt x="1683" y="2658"/>
                </a:lnTo>
                <a:lnTo>
                  <a:pt x="1678" y="2651"/>
                </a:lnTo>
                <a:lnTo>
                  <a:pt x="1667" y="2644"/>
                </a:lnTo>
                <a:lnTo>
                  <a:pt x="1658" y="2642"/>
                </a:lnTo>
                <a:lnTo>
                  <a:pt x="1648" y="2641"/>
                </a:lnTo>
                <a:lnTo>
                  <a:pt x="1632" y="2650"/>
                </a:lnTo>
                <a:lnTo>
                  <a:pt x="1626" y="2657"/>
                </a:lnTo>
                <a:lnTo>
                  <a:pt x="1626" y="2658"/>
                </a:lnTo>
                <a:close/>
                <a:moveTo>
                  <a:pt x="1773" y="2746"/>
                </a:moveTo>
                <a:lnTo>
                  <a:pt x="1767" y="2749"/>
                </a:lnTo>
                <a:lnTo>
                  <a:pt x="1763" y="2758"/>
                </a:lnTo>
                <a:lnTo>
                  <a:pt x="1766" y="2766"/>
                </a:lnTo>
                <a:lnTo>
                  <a:pt x="1773" y="2768"/>
                </a:lnTo>
                <a:lnTo>
                  <a:pt x="1779" y="2766"/>
                </a:lnTo>
                <a:lnTo>
                  <a:pt x="1785" y="2761"/>
                </a:lnTo>
                <a:lnTo>
                  <a:pt x="1786" y="2755"/>
                </a:lnTo>
                <a:lnTo>
                  <a:pt x="1786" y="2752"/>
                </a:lnTo>
                <a:lnTo>
                  <a:pt x="1782" y="2749"/>
                </a:lnTo>
                <a:lnTo>
                  <a:pt x="1778" y="2748"/>
                </a:lnTo>
                <a:lnTo>
                  <a:pt x="1773" y="2746"/>
                </a:lnTo>
                <a:close/>
                <a:moveTo>
                  <a:pt x="2002" y="2660"/>
                </a:moveTo>
                <a:lnTo>
                  <a:pt x="1992" y="2660"/>
                </a:lnTo>
                <a:lnTo>
                  <a:pt x="1975" y="2667"/>
                </a:lnTo>
                <a:lnTo>
                  <a:pt x="1969" y="2674"/>
                </a:lnTo>
                <a:lnTo>
                  <a:pt x="1978" y="2680"/>
                </a:lnTo>
                <a:lnTo>
                  <a:pt x="1988" y="2677"/>
                </a:lnTo>
                <a:lnTo>
                  <a:pt x="1995" y="2676"/>
                </a:lnTo>
                <a:lnTo>
                  <a:pt x="2001" y="2670"/>
                </a:lnTo>
                <a:lnTo>
                  <a:pt x="2005" y="2667"/>
                </a:lnTo>
                <a:lnTo>
                  <a:pt x="2005" y="2661"/>
                </a:lnTo>
                <a:lnTo>
                  <a:pt x="2002" y="2660"/>
                </a:lnTo>
                <a:close/>
                <a:moveTo>
                  <a:pt x="2035" y="3484"/>
                </a:moveTo>
                <a:lnTo>
                  <a:pt x="2031" y="3480"/>
                </a:lnTo>
                <a:lnTo>
                  <a:pt x="2025" y="3482"/>
                </a:lnTo>
                <a:lnTo>
                  <a:pt x="2019" y="3487"/>
                </a:lnTo>
                <a:lnTo>
                  <a:pt x="2022" y="3491"/>
                </a:lnTo>
                <a:lnTo>
                  <a:pt x="2031" y="3494"/>
                </a:lnTo>
                <a:lnTo>
                  <a:pt x="2039" y="3500"/>
                </a:lnTo>
                <a:lnTo>
                  <a:pt x="2041" y="3503"/>
                </a:lnTo>
                <a:lnTo>
                  <a:pt x="2042" y="3505"/>
                </a:lnTo>
                <a:lnTo>
                  <a:pt x="2045" y="3508"/>
                </a:lnTo>
                <a:lnTo>
                  <a:pt x="2048" y="3510"/>
                </a:lnTo>
                <a:lnTo>
                  <a:pt x="2052" y="3511"/>
                </a:lnTo>
                <a:lnTo>
                  <a:pt x="2057" y="3510"/>
                </a:lnTo>
                <a:lnTo>
                  <a:pt x="2061" y="3505"/>
                </a:lnTo>
                <a:lnTo>
                  <a:pt x="2062" y="3500"/>
                </a:lnTo>
                <a:lnTo>
                  <a:pt x="2062" y="3495"/>
                </a:lnTo>
                <a:lnTo>
                  <a:pt x="2058" y="3488"/>
                </a:lnTo>
                <a:lnTo>
                  <a:pt x="2054" y="3487"/>
                </a:lnTo>
                <a:lnTo>
                  <a:pt x="2048" y="3488"/>
                </a:lnTo>
                <a:lnTo>
                  <a:pt x="2039" y="3487"/>
                </a:lnTo>
                <a:lnTo>
                  <a:pt x="2035" y="3484"/>
                </a:lnTo>
                <a:close/>
                <a:moveTo>
                  <a:pt x="3064" y="3867"/>
                </a:moveTo>
                <a:lnTo>
                  <a:pt x="3068" y="3883"/>
                </a:lnTo>
                <a:lnTo>
                  <a:pt x="3073" y="3879"/>
                </a:lnTo>
                <a:lnTo>
                  <a:pt x="3074" y="3873"/>
                </a:lnTo>
                <a:lnTo>
                  <a:pt x="3080" y="3870"/>
                </a:lnTo>
                <a:lnTo>
                  <a:pt x="3083" y="3864"/>
                </a:lnTo>
                <a:lnTo>
                  <a:pt x="3084" y="3860"/>
                </a:lnTo>
                <a:lnTo>
                  <a:pt x="3086" y="3854"/>
                </a:lnTo>
                <a:lnTo>
                  <a:pt x="3084" y="3848"/>
                </a:lnTo>
                <a:lnTo>
                  <a:pt x="3078" y="3846"/>
                </a:lnTo>
                <a:lnTo>
                  <a:pt x="3074" y="3847"/>
                </a:lnTo>
                <a:lnTo>
                  <a:pt x="3070" y="3850"/>
                </a:lnTo>
                <a:lnTo>
                  <a:pt x="3063" y="3857"/>
                </a:lnTo>
                <a:lnTo>
                  <a:pt x="3064" y="3867"/>
                </a:lnTo>
                <a:close/>
                <a:moveTo>
                  <a:pt x="2454" y="2226"/>
                </a:moveTo>
                <a:lnTo>
                  <a:pt x="2452" y="2222"/>
                </a:lnTo>
                <a:lnTo>
                  <a:pt x="2445" y="2219"/>
                </a:lnTo>
                <a:lnTo>
                  <a:pt x="2439" y="2220"/>
                </a:lnTo>
                <a:lnTo>
                  <a:pt x="2438" y="2226"/>
                </a:lnTo>
                <a:lnTo>
                  <a:pt x="2441" y="2230"/>
                </a:lnTo>
                <a:lnTo>
                  <a:pt x="2448" y="2233"/>
                </a:lnTo>
                <a:lnTo>
                  <a:pt x="2454" y="2232"/>
                </a:lnTo>
                <a:lnTo>
                  <a:pt x="2454" y="2226"/>
                </a:lnTo>
                <a:close/>
                <a:moveTo>
                  <a:pt x="3594" y="2504"/>
                </a:moveTo>
                <a:lnTo>
                  <a:pt x="3594" y="2501"/>
                </a:lnTo>
                <a:lnTo>
                  <a:pt x="3589" y="2501"/>
                </a:lnTo>
                <a:lnTo>
                  <a:pt x="3578" y="2506"/>
                </a:lnTo>
                <a:lnTo>
                  <a:pt x="3563" y="2507"/>
                </a:lnTo>
                <a:lnTo>
                  <a:pt x="3562" y="2516"/>
                </a:lnTo>
                <a:lnTo>
                  <a:pt x="3562" y="2524"/>
                </a:lnTo>
                <a:lnTo>
                  <a:pt x="3563" y="2532"/>
                </a:lnTo>
                <a:lnTo>
                  <a:pt x="3569" y="2536"/>
                </a:lnTo>
                <a:lnTo>
                  <a:pt x="3572" y="2537"/>
                </a:lnTo>
                <a:lnTo>
                  <a:pt x="3575" y="2539"/>
                </a:lnTo>
                <a:lnTo>
                  <a:pt x="3579" y="2539"/>
                </a:lnTo>
                <a:lnTo>
                  <a:pt x="3582" y="2532"/>
                </a:lnTo>
                <a:lnTo>
                  <a:pt x="3581" y="2524"/>
                </a:lnTo>
                <a:lnTo>
                  <a:pt x="3584" y="2514"/>
                </a:lnTo>
                <a:lnTo>
                  <a:pt x="3594" y="2504"/>
                </a:lnTo>
                <a:close/>
                <a:moveTo>
                  <a:pt x="2983" y="2279"/>
                </a:moveTo>
                <a:lnTo>
                  <a:pt x="2985" y="2284"/>
                </a:lnTo>
                <a:lnTo>
                  <a:pt x="2994" y="2287"/>
                </a:lnTo>
                <a:lnTo>
                  <a:pt x="2999" y="2285"/>
                </a:lnTo>
                <a:lnTo>
                  <a:pt x="3008" y="2282"/>
                </a:lnTo>
                <a:lnTo>
                  <a:pt x="3017" y="2278"/>
                </a:lnTo>
                <a:lnTo>
                  <a:pt x="3024" y="2274"/>
                </a:lnTo>
                <a:lnTo>
                  <a:pt x="3021" y="2268"/>
                </a:lnTo>
                <a:lnTo>
                  <a:pt x="3019" y="2266"/>
                </a:lnTo>
                <a:lnTo>
                  <a:pt x="3017" y="2264"/>
                </a:lnTo>
                <a:lnTo>
                  <a:pt x="3002" y="2268"/>
                </a:lnTo>
                <a:lnTo>
                  <a:pt x="2989" y="2271"/>
                </a:lnTo>
                <a:lnTo>
                  <a:pt x="2983" y="2274"/>
                </a:lnTo>
                <a:lnTo>
                  <a:pt x="2983" y="2279"/>
                </a:lnTo>
                <a:close/>
                <a:moveTo>
                  <a:pt x="3160" y="2235"/>
                </a:moveTo>
                <a:lnTo>
                  <a:pt x="3163" y="2230"/>
                </a:lnTo>
                <a:lnTo>
                  <a:pt x="3159" y="2228"/>
                </a:lnTo>
                <a:lnTo>
                  <a:pt x="3155" y="2229"/>
                </a:lnTo>
                <a:lnTo>
                  <a:pt x="3156" y="2233"/>
                </a:lnTo>
                <a:lnTo>
                  <a:pt x="3160" y="2235"/>
                </a:lnTo>
                <a:close/>
                <a:moveTo>
                  <a:pt x="3087" y="1986"/>
                </a:moveTo>
                <a:lnTo>
                  <a:pt x="3100" y="1981"/>
                </a:lnTo>
                <a:lnTo>
                  <a:pt x="3112" y="1970"/>
                </a:lnTo>
                <a:lnTo>
                  <a:pt x="3114" y="1967"/>
                </a:lnTo>
                <a:lnTo>
                  <a:pt x="3113" y="1962"/>
                </a:lnTo>
                <a:lnTo>
                  <a:pt x="3110" y="1961"/>
                </a:lnTo>
                <a:lnTo>
                  <a:pt x="3101" y="1962"/>
                </a:lnTo>
                <a:lnTo>
                  <a:pt x="3093" y="1968"/>
                </a:lnTo>
                <a:lnTo>
                  <a:pt x="3088" y="1973"/>
                </a:lnTo>
                <a:lnTo>
                  <a:pt x="3084" y="1977"/>
                </a:lnTo>
                <a:lnTo>
                  <a:pt x="3083" y="1983"/>
                </a:lnTo>
                <a:lnTo>
                  <a:pt x="3087" y="1986"/>
                </a:lnTo>
                <a:close/>
                <a:moveTo>
                  <a:pt x="2248" y="2547"/>
                </a:moveTo>
                <a:lnTo>
                  <a:pt x="2242" y="2549"/>
                </a:lnTo>
                <a:lnTo>
                  <a:pt x="2242" y="2552"/>
                </a:lnTo>
                <a:lnTo>
                  <a:pt x="2248" y="2555"/>
                </a:lnTo>
                <a:lnTo>
                  <a:pt x="2251" y="2552"/>
                </a:lnTo>
                <a:lnTo>
                  <a:pt x="2251" y="2549"/>
                </a:lnTo>
                <a:lnTo>
                  <a:pt x="2248" y="2547"/>
                </a:lnTo>
                <a:close/>
                <a:moveTo>
                  <a:pt x="1757" y="2797"/>
                </a:moveTo>
                <a:lnTo>
                  <a:pt x="1762" y="2792"/>
                </a:lnTo>
                <a:lnTo>
                  <a:pt x="1760" y="2785"/>
                </a:lnTo>
                <a:lnTo>
                  <a:pt x="1756" y="2784"/>
                </a:lnTo>
                <a:lnTo>
                  <a:pt x="1752" y="2787"/>
                </a:lnTo>
                <a:lnTo>
                  <a:pt x="1753" y="2794"/>
                </a:lnTo>
                <a:lnTo>
                  <a:pt x="1757" y="2797"/>
                </a:lnTo>
                <a:close/>
                <a:moveTo>
                  <a:pt x="1454" y="2827"/>
                </a:moveTo>
                <a:lnTo>
                  <a:pt x="1447" y="2830"/>
                </a:lnTo>
                <a:lnTo>
                  <a:pt x="1444" y="2836"/>
                </a:lnTo>
                <a:lnTo>
                  <a:pt x="1447" y="2840"/>
                </a:lnTo>
                <a:lnTo>
                  <a:pt x="1454" y="2837"/>
                </a:lnTo>
                <a:lnTo>
                  <a:pt x="1457" y="2831"/>
                </a:lnTo>
                <a:lnTo>
                  <a:pt x="1454" y="2827"/>
                </a:lnTo>
                <a:close/>
                <a:moveTo>
                  <a:pt x="1546" y="2893"/>
                </a:moveTo>
                <a:lnTo>
                  <a:pt x="1534" y="2893"/>
                </a:lnTo>
                <a:lnTo>
                  <a:pt x="1514" y="2903"/>
                </a:lnTo>
                <a:lnTo>
                  <a:pt x="1506" y="2912"/>
                </a:lnTo>
                <a:lnTo>
                  <a:pt x="1508" y="2919"/>
                </a:lnTo>
                <a:lnTo>
                  <a:pt x="1517" y="2919"/>
                </a:lnTo>
                <a:lnTo>
                  <a:pt x="1533" y="2918"/>
                </a:lnTo>
                <a:lnTo>
                  <a:pt x="1544" y="2915"/>
                </a:lnTo>
                <a:lnTo>
                  <a:pt x="1553" y="2909"/>
                </a:lnTo>
                <a:lnTo>
                  <a:pt x="1559" y="2903"/>
                </a:lnTo>
                <a:lnTo>
                  <a:pt x="1554" y="2896"/>
                </a:lnTo>
                <a:lnTo>
                  <a:pt x="1546" y="2893"/>
                </a:lnTo>
                <a:close/>
                <a:moveTo>
                  <a:pt x="1723" y="2922"/>
                </a:moveTo>
                <a:lnTo>
                  <a:pt x="1714" y="2928"/>
                </a:lnTo>
                <a:lnTo>
                  <a:pt x="1707" y="2939"/>
                </a:lnTo>
                <a:lnTo>
                  <a:pt x="1706" y="2944"/>
                </a:lnTo>
                <a:lnTo>
                  <a:pt x="1704" y="2945"/>
                </a:lnTo>
                <a:lnTo>
                  <a:pt x="1704" y="2968"/>
                </a:lnTo>
                <a:lnTo>
                  <a:pt x="1701" y="2993"/>
                </a:lnTo>
                <a:lnTo>
                  <a:pt x="1701" y="3001"/>
                </a:lnTo>
                <a:lnTo>
                  <a:pt x="1707" y="3008"/>
                </a:lnTo>
                <a:lnTo>
                  <a:pt x="1713" y="3006"/>
                </a:lnTo>
                <a:lnTo>
                  <a:pt x="1717" y="2997"/>
                </a:lnTo>
                <a:lnTo>
                  <a:pt x="1720" y="2984"/>
                </a:lnTo>
                <a:lnTo>
                  <a:pt x="1724" y="2974"/>
                </a:lnTo>
                <a:lnTo>
                  <a:pt x="1727" y="2967"/>
                </a:lnTo>
                <a:lnTo>
                  <a:pt x="1729" y="2959"/>
                </a:lnTo>
                <a:lnTo>
                  <a:pt x="1729" y="2955"/>
                </a:lnTo>
                <a:lnTo>
                  <a:pt x="1730" y="2948"/>
                </a:lnTo>
                <a:lnTo>
                  <a:pt x="1730" y="2932"/>
                </a:lnTo>
                <a:lnTo>
                  <a:pt x="1723" y="2922"/>
                </a:lnTo>
                <a:close/>
                <a:moveTo>
                  <a:pt x="810" y="3225"/>
                </a:moveTo>
                <a:lnTo>
                  <a:pt x="808" y="3226"/>
                </a:lnTo>
                <a:lnTo>
                  <a:pt x="808" y="3230"/>
                </a:lnTo>
                <a:lnTo>
                  <a:pt x="810" y="3232"/>
                </a:lnTo>
                <a:lnTo>
                  <a:pt x="813" y="3229"/>
                </a:lnTo>
                <a:lnTo>
                  <a:pt x="813" y="3226"/>
                </a:lnTo>
                <a:lnTo>
                  <a:pt x="810" y="3225"/>
                </a:lnTo>
                <a:close/>
                <a:moveTo>
                  <a:pt x="1160" y="3088"/>
                </a:moveTo>
                <a:lnTo>
                  <a:pt x="1159" y="3092"/>
                </a:lnTo>
                <a:lnTo>
                  <a:pt x="1160" y="3101"/>
                </a:lnTo>
                <a:lnTo>
                  <a:pt x="1164" y="3105"/>
                </a:lnTo>
                <a:lnTo>
                  <a:pt x="1176" y="3108"/>
                </a:lnTo>
                <a:lnTo>
                  <a:pt x="1188" y="3104"/>
                </a:lnTo>
                <a:lnTo>
                  <a:pt x="1193" y="3099"/>
                </a:lnTo>
                <a:lnTo>
                  <a:pt x="1196" y="3092"/>
                </a:lnTo>
                <a:lnTo>
                  <a:pt x="1198" y="3086"/>
                </a:lnTo>
                <a:lnTo>
                  <a:pt x="1195" y="3080"/>
                </a:lnTo>
                <a:lnTo>
                  <a:pt x="1192" y="3076"/>
                </a:lnTo>
                <a:lnTo>
                  <a:pt x="1185" y="3073"/>
                </a:lnTo>
                <a:lnTo>
                  <a:pt x="1177" y="3075"/>
                </a:lnTo>
                <a:lnTo>
                  <a:pt x="1164" y="3082"/>
                </a:lnTo>
                <a:lnTo>
                  <a:pt x="1160" y="3088"/>
                </a:lnTo>
                <a:close/>
                <a:moveTo>
                  <a:pt x="956" y="3222"/>
                </a:moveTo>
                <a:lnTo>
                  <a:pt x="950" y="3225"/>
                </a:lnTo>
                <a:lnTo>
                  <a:pt x="946" y="3229"/>
                </a:lnTo>
                <a:lnTo>
                  <a:pt x="944" y="3233"/>
                </a:lnTo>
                <a:lnTo>
                  <a:pt x="949" y="3235"/>
                </a:lnTo>
                <a:lnTo>
                  <a:pt x="956" y="3236"/>
                </a:lnTo>
                <a:lnTo>
                  <a:pt x="962" y="3229"/>
                </a:lnTo>
                <a:lnTo>
                  <a:pt x="962" y="3225"/>
                </a:lnTo>
                <a:lnTo>
                  <a:pt x="956" y="3222"/>
                </a:lnTo>
                <a:close/>
                <a:moveTo>
                  <a:pt x="1146" y="3238"/>
                </a:moveTo>
                <a:lnTo>
                  <a:pt x="1144" y="3236"/>
                </a:lnTo>
                <a:lnTo>
                  <a:pt x="1133" y="3239"/>
                </a:lnTo>
                <a:lnTo>
                  <a:pt x="1121" y="3245"/>
                </a:lnTo>
                <a:lnTo>
                  <a:pt x="1118" y="3246"/>
                </a:lnTo>
                <a:lnTo>
                  <a:pt x="1116" y="3249"/>
                </a:lnTo>
                <a:lnTo>
                  <a:pt x="1110" y="3256"/>
                </a:lnTo>
                <a:lnTo>
                  <a:pt x="1104" y="3258"/>
                </a:lnTo>
                <a:lnTo>
                  <a:pt x="1103" y="3271"/>
                </a:lnTo>
                <a:lnTo>
                  <a:pt x="1104" y="3281"/>
                </a:lnTo>
                <a:lnTo>
                  <a:pt x="1113" y="3285"/>
                </a:lnTo>
                <a:lnTo>
                  <a:pt x="1129" y="3287"/>
                </a:lnTo>
                <a:lnTo>
                  <a:pt x="1136" y="3285"/>
                </a:lnTo>
                <a:lnTo>
                  <a:pt x="1140" y="3284"/>
                </a:lnTo>
                <a:lnTo>
                  <a:pt x="1146" y="3281"/>
                </a:lnTo>
                <a:lnTo>
                  <a:pt x="1154" y="3276"/>
                </a:lnTo>
                <a:lnTo>
                  <a:pt x="1160" y="3265"/>
                </a:lnTo>
                <a:lnTo>
                  <a:pt x="1163" y="3256"/>
                </a:lnTo>
                <a:lnTo>
                  <a:pt x="1156" y="3242"/>
                </a:lnTo>
                <a:lnTo>
                  <a:pt x="1146" y="3238"/>
                </a:lnTo>
                <a:close/>
                <a:moveTo>
                  <a:pt x="1301" y="2915"/>
                </a:moveTo>
                <a:lnTo>
                  <a:pt x="1290" y="2922"/>
                </a:lnTo>
                <a:lnTo>
                  <a:pt x="1288" y="2931"/>
                </a:lnTo>
                <a:lnTo>
                  <a:pt x="1288" y="2938"/>
                </a:lnTo>
                <a:lnTo>
                  <a:pt x="1290" y="2945"/>
                </a:lnTo>
                <a:lnTo>
                  <a:pt x="1293" y="2951"/>
                </a:lnTo>
                <a:lnTo>
                  <a:pt x="1304" y="2954"/>
                </a:lnTo>
                <a:lnTo>
                  <a:pt x="1307" y="2957"/>
                </a:lnTo>
                <a:lnTo>
                  <a:pt x="1310" y="2962"/>
                </a:lnTo>
                <a:lnTo>
                  <a:pt x="1303" y="2971"/>
                </a:lnTo>
                <a:lnTo>
                  <a:pt x="1307" y="2975"/>
                </a:lnTo>
                <a:lnTo>
                  <a:pt x="1310" y="2977"/>
                </a:lnTo>
                <a:lnTo>
                  <a:pt x="1311" y="2972"/>
                </a:lnTo>
                <a:lnTo>
                  <a:pt x="1316" y="2970"/>
                </a:lnTo>
                <a:lnTo>
                  <a:pt x="1318" y="2962"/>
                </a:lnTo>
                <a:lnTo>
                  <a:pt x="1321" y="2958"/>
                </a:lnTo>
                <a:lnTo>
                  <a:pt x="1324" y="2957"/>
                </a:lnTo>
                <a:lnTo>
                  <a:pt x="1333" y="2952"/>
                </a:lnTo>
                <a:lnTo>
                  <a:pt x="1336" y="2946"/>
                </a:lnTo>
                <a:lnTo>
                  <a:pt x="1339" y="2935"/>
                </a:lnTo>
                <a:lnTo>
                  <a:pt x="1334" y="2926"/>
                </a:lnTo>
                <a:lnTo>
                  <a:pt x="1320" y="2913"/>
                </a:lnTo>
                <a:lnTo>
                  <a:pt x="1318" y="2913"/>
                </a:lnTo>
                <a:lnTo>
                  <a:pt x="1301" y="2915"/>
                </a:lnTo>
                <a:close/>
                <a:moveTo>
                  <a:pt x="1173" y="2929"/>
                </a:moveTo>
                <a:lnTo>
                  <a:pt x="1163" y="2932"/>
                </a:lnTo>
                <a:lnTo>
                  <a:pt x="1153" y="2935"/>
                </a:lnTo>
                <a:lnTo>
                  <a:pt x="1147" y="2936"/>
                </a:lnTo>
                <a:lnTo>
                  <a:pt x="1143" y="2941"/>
                </a:lnTo>
                <a:lnTo>
                  <a:pt x="1137" y="2946"/>
                </a:lnTo>
                <a:lnTo>
                  <a:pt x="1130" y="2949"/>
                </a:lnTo>
                <a:lnTo>
                  <a:pt x="1123" y="2954"/>
                </a:lnTo>
                <a:lnTo>
                  <a:pt x="1121" y="2959"/>
                </a:lnTo>
                <a:lnTo>
                  <a:pt x="1124" y="2964"/>
                </a:lnTo>
                <a:lnTo>
                  <a:pt x="1131" y="2962"/>
                </a:lnTo>
                <a:lnTo>
                  <a:pt x="1147" y="2954"/>
                </a:lnTo>
                <a:lnTo>
                  <a:pt x="1163" y="2949"/>
                </a:lnTo>
                <a:lnTo>
                  <a:pt x="1170" y="2945"/>
                </a:lnTo>
                <a:lnTo>
                  <a:pt x="1176" y="2939"/>
                </a:lnTo>
                <a:lnTo>
                  <a:pt x="1179" y="2934"/>
                </a:lnTo>
                <a:lnTo>
                  <a:pt x="1173" y="2929"/>
                </a:lnTo>
                <a:close/>
                <a:moveTo>
                  <a:pt x="1295" y="2985"/>
                </a:moveTo>
                <a:lnTo>
                  <a:pt x="1293" y="2984"/>
                </a:lnTo>
                <a:lnTo>
                  <a:pt x="1291" y="2983"/>
                </a:lnTo>
                <a:lnTo>
                  <a:pt x="1278" y="2987"/>
                </a:lnTo>
                <a:lnTo>
                  <a:pt x="1270" y="3000"/>
                </a:lnTo>
                <a:lnTo>
                  <a:pt x="1268" y="3006"/>
                </a:lnTo>
                <a:lnTo>
                  <a:pt x="1272" y="3016"/>
                </a:lnTo>
                <a:lnTo>
                  <a:pt x="1281" y="3019"/>
                </a:lnTo>
                <a:lnTo>
                  <a:pt x="1288" y="3017"/>
                </a:lnTo>
                <a:lnTo>
                  <a:pt x="1300" y="3008"/>
                </a:lnTo>
                <a:lnTo>
                  <a:pt x="1303" y="3003"/>
                </a:lnTo>
                <a:lnTo>
                  <a:pt x="1301" y="2993"/>
                </a:lnTo>
                <a:lnTo>
                  <a:pt x="1295" y="2985"/>
                </a:lnTo>
                <a:close/>
                <a:moveTo>
                  <a:pt x="1365" y="3108"/>
                </a:moveTo>
                <a:lnTo>
                  <a:pt x="1359" y="3109"/>
                </a:lnTo>
                <a:lnTo>
                  <a:pt x="1354" y="3111"/>
                </a:lnTo>
                <a:lnTo>
                  <a:pt x="1350" y="3112"/>
                </a:lnTo>
                <a:lnTo>
                  <a:pt x="1347" y="3119"/>
                </a:lnTo>
                <a:lnTo>
                  <a:pt x="1349" y="3124"/>
                </a:lnTo>
                <a:lnTo>
                  <a:pt x="1350" y="3128"/>
                </a:lnTo>
                <a:lnTo>
                  <a:pt x="1354" y="3129"/>
                </a:lnTo>
                <a:lnTo>
                  <a:pt x="1363" y="3129"/>
                </a:lnTo>
                <a:lnTo>
                  <a:pt x="1367" y="3125"/>
                </a:lnTo>
                <a:lnTo>
                  <a:pt x="1370" y="3119"/>
                </a:lnTo>
                <a:lnTo>
                  <a:pt x="1369" y="3111"/>
                </a:lnTo>
                <a:lnTo>
                  <a:pt x="1365" y="3108"/>
                </a:lnTo>
                <a:close/>
                <a:moveTo>
                  <a:pt x="1377" y="3003"/>
                </a:moveTo>
                <a:lnTo>
                  <a:pt x="1354" y="3007"/>
                </a:lnTo>
                <a:lnTo>
                  <a:pt x="1333" y="3017"/>
                </a:lnTo>
                <a:lnTo>
                  <a:pt x="1327" y="3021"/>
                </a:lnTo>
                <a:lnTo>
                  <a:pt x="1326" y="3029"/>
                </a:lnTo>
                <a:lnTo>
                  <a:pt x="1329" y="3034"/>
                </a:lnTo>
                <a:lnTo>
                  <a:pt x="1334" y="3034"/>
                </a:lnTo>
                <a:lnTo>
                  <a:pt x="1353" y="3031"/>
                </a:lnTo>
                <a:lnTo>
                  <a:pt x="1372" y="3026"/>
                </a:lnTo>
                <a:lnTo>
                  <a:pt x="1376" y="3023"/>
                </a:lnTo>
                <a:lnTo>
                  <a:pt x="1380" y="3020"/>
                </a:lnTo>
                <a:lnTo>
                  <a:pt x="1383" y="3016"/>
                </a:lnTo>
                <a:lnTo>
                  <a:pt x="1385" y="3010"/>
                </a:lnTo>
                <a:lnTo>
                  <a:pt x="1382" y="3006"/>
                </a:lnTo>
                <a:lnTo>
                  <a:pt x="1377" y="3003"/>
                </a:lnTo>
                <a:close/>
                <a:moveTo>
                  <a:pt x="1467" y="3039"/>
                </a:moveTo>
                <a:lnTo>
                  <a:pt x="1465" y="3030"/>
                </a:lnTo>
                <a:lnTo>
                  <a:pt x="1458" y="3027"/>
                </a:lnTo>
                <a:lnTo>
                  <a:pt x="1452" y="3030"/>
                </a:lnTo>
                <a:lnTo>
                  <a:pt x="1449" y="3039"/>
                </a:lnTo>
                <a:lnTo>
                  <a:pt x="1452" y="3043"/>
                </a:lnTo>
                <a:lnTo>
                  <a:pt x="1457" y="3046"/>
                </a:lnTo>
                <a:lnTo>
                  <a:pt x="1464" y="3044"/>
                </a:lnTo>
                <a:lnTo>
                  <a:pt x="1467" y="3039"/>
                </a:lnTo>
                <a:close/>
                <a:moveTo>
                  <a:pt x="1408" y="3119"/>
                </a:moveTo>
                <a:lnTo>
                  <a:pt x="1406" y="3116"/>
                </a:lnTo>
                <a:lnTo>
                  <a:pt x="1403" y="3114"/>
                </a:lnTo>
                <a:lnTo>
                  <a:pt x="1399" y="3109"/>
                </a:lnTo>
                <a:lnTo>
                  <a:pt x="1393" y="3106"/>
                </a:lnTo>
                <a:lnTo>
                  <a:pt x="1388" y="3111"/>
                </a:lnTo>
                <a:lnTo>
                  <a:pt x="1382" y="3116"/>
                </a:lnTo>
                <a:lnTo>
                  <a:pt x="1377" y="3122"/>
                </a:lnTo>
                <a:lnTo>
                  <a:pt x="1376" y="3131"/>
                </a:lnTo>
                <a:lnTo>
                  <a:pt x="1379" y="3135"/>
                </a:lnTo>
                <a:lnTo>
                  <a:pt x="1382" y="3137"/>
                </a:lnTo>
                <a:lnTo>
                  <a:pt x="1385" y="3137"/>
                </a:lnTo>
                <a:lnTo>
                  <a:pt x="1393" y="3137"/>
                </a:lnTo>
                <a:lnTo>
                  <a:pt x="1400" y="3135"/>
                </a:lnTo>
                <a:lnTo>
                  <a:pt x="1408" y="3128"/>
                </a:lnTo>
                <a:lnTo>
                  <a:pt x="1408" y="3119"/>
                </a:lnTo>
                <a:close/>
                <a:moveTo>
                  <a:pt x="1149" y="3389"/>
                </a:moveTo>
                <a:lnTo>
                  <a:pt x="1144" y="3387"/>
                </a:lnTo>
                <a:lnTo>
                  <a:pt x="1139" y="3386"/>
                </a:lnTo>
                <a:lnTo>
                  <a:pt x="1129" y="3386"/>
                </a:lnTo>
                <a:lnTo>
                  <a:pt x="1120" y="3389"/>
                </a:lnTo>
                <a:lnTo>
                  <a:pt x="1095" y="3396"/>
                </a:lnTo>
                <a:lnTo>
                  <a:pt x="1072" y="3408"/>
                </a:lnTo>
                <a:lnTo>
                  <a:pt x="1054" y="3420"/>
                </a:lnTo>
                <a:lnTo>
                  <a:pt x="1038" y="3438"/>
                </a:lnTo>
                <a:lnTo>
                  <a:pt x="1022" y="3459"/>
                </a:lnTo>
                <a:lnTo>
                  <a:pt x="1005" y="3478"/>
                </a:lnTo>
                <a:lnTo>
                  <a:pt x="998" y="3488"/>
                </a:lnTo>
                <a:lnTo>
                  <a:pt x="995" y="3500"/>
                </a:lnTo>
                <a:lnTo>
                  <a:pt x="995" y="3508"/>
                </a:lnTo>
                <a:lnTo>
                  <a:pt x="1000" y="3514"/>
                </a:lnTo>
                <a:lnTo>
                  <a:pt x="1006" y="3518"/>
                </a:lnTo>
                <a:lnTo>
                  <a:pt x="1015" y="3518"/>
                </a:lnTo>
                <a:lnTo>
                  <a:pt x="1019" y="3517"/>
                </a:lnTo>
                <a:lnTo>
                  <a:pt x="1023" y="3516"/>
                </a:lnTo>
                <a:lnTo>
                  <a:pt x="1065" y="3494"/>
                </a:lnTo>
                <a:lnTo>
                  <a:pt x="1105" y="3468"/>
                </a:lnTo>
                <a:lnTo>
                  <a:pt x="1120" y="3458"/>
                </a:lnTo>
                <a:lnTo>
                  <a:pt x="1143" y="3433"/>
                </a:lnTo>
                <a:lnTo>
                  <a:pt x="1153" y="3419"/>
                </a:lnTo>
                <a:lnTo>
                  <a:pt x="1156" y="3412"/>
                </a:lnTo>
                <a:lnTo>
                  <a:pt x="1157" y="3406"/>
                </a:lnTo>
                <a:lnTo>
                  <a:pt x="1159" y="3400"/>
                </a:lnTo>
                <a:lnTo>
                  <a:pt x="1153" y="3392"/>
                </a:lnTo>
                <a:lnTo>
                  <a:pt x="1149" y="3389"/>
                </a:lnTo>
                <a:close/>
                <a:moveTo>
                  <a:pt x="1222" y="3248"/>
                </a:moveTo>
                <a:lnTo>
                  <a:pt x="1209" y="3249"/>
                </a:lnTo>
                <a:lnTo>
                  <a:pt x="1196" y="3249"/>
                </a:lnTo>
                <a:lnTo>
                  <a:pt x="1185" y="3250"/>
                </a:lnTo>
                <a:lnTo>
                  <a:pt x="1175" y="3256"/>
                </a:lnTo>
                <a:lnTo>
                  <a:pt x="1183" y="3261"/>
                </a:lnTo>
                <a:lnTo>
                  <a:pt x="1182" y="3266"/>
                </a:lnTo>
                <a:lnTo>
                  <a:pt x="1182" y="3271"/>
                </a:lnTo>
                <a:lnTo>
                  <a:pt x="1183" y="3274"/>
                </a:lnTo>
                <a:lnTo>
                  <a:pt x="1186" y="3278"/>
                </a:lnTo>
                <a:lnTo>
                  <a:pt x="1190" y="3276"/>
                </a:lnTo>
                <a:lnTo>
                  <a:pt x="1198" y="3276"/>
                </a:lnTo>
                <a:lnTo>
                  <a:pt x="1211" y="3271"/>
                </a:lnTo>
                <a:lnTo>
                  <a:pt x="1215" y="3263"/>
                </a:lnTo>
                <a:lnTo>
                  <a:pt x="1216" y="3262"/>
                </a:lnTo>
                <a:lnTo>
                  <a:pt x="1218" y="3261"/>
                </a:lnTo>
                <a:lnTo>
                  <a:pt x="1221" y="3258"/>
                </a:lnTo>
                <a:lnTo>
                  <a:pt x="1225" y="3258"/>
                </a:lnTo>
                <a:lnTo>
                  <a:pt x="1228" y="3255"/>
                </a:lnTo>
                <a:lnTo>
                  <a:pt x="1226" y="3249"/>
                </a:lnTo>
                <a:lnTo>
                  <a:pt x="1222" y="3248"/>
                </a:lnTo>
                <a:close/>
                <a:moveTo>
                  <a:pt x="1290" y="3335"/>
                </a:moveTo>
                <a:lnTo>
                  <a:pt x="1290" y="3330"/>
                </a:lnTo>
                <a:lnTo>
                  <a:pt x="1285" y="3321"/>
                </a:lnTo>
                <a:lnTo>
                  <a:pt x="1280" y="3320"/>
                </a:lnTo>
                <a:lnTo>
                  <a:pt x="1268" y="3324"/>
                </a:lnTo>
                <a:lnTo>
                  <a:pt x="1259" y="3334"/>
                </a:lnTo>
                <a:lnTo>
                  <a:pt x="1258" y="3341"/>
                </a:lnTo>
                <a:lnTo>
                  <a:pt x="1264" y="3350"/>
                </a:lnTo>
                <a:lnTo>
                  <a:pt x="1271" y="3350"/>
                </a:lnTo>
                <a:lnTo>
                  <a:pt x="1281" y="3347"/>
                </a:lnTo>
                <a:lnTo>
                  <a:pt x="1290" y="3335"/>
                </a:lnTo>
                <a:close/>
                <a:moveTo>
                  <a:pt x="1330" y="3271"/>
                </a:moveTo>
                <a:lnTo>
                  <a:pt x="1324" y="3276"/>
                </a:lnTo>
                <a:lnTo>
                  <a:pt x="1320" y="3285"/>
                </a:lnTo>
                <a:lnTo>
                  <a:pt x="1318" y="3289"/>
                </a:lnTo>
                <a:lnTo>
                  <a:pt x="1318" y="3294"/>
                </a:lnTo>
                <a:lnTo>
                  <a:pt x="1317" y="3305"/>
                </a:lnTo>
                <a:lnTo>
                  <a:pt x="1320" y="3317"/>
                </a:lnTo>
                <a:lnTo>
                  <a:pt x="1327" y="3314"/>
                </a:lnTo>
                <a:lnTo>
                  <a:pt x="1330" y="3305"/>
                </a:lnTo>
                <a:lnTo>
                  <a:pt x="1330" y="3304"/>
                </a:lnTo>
                <a:lnTo>
                  <a:pt x="1331" y="3301"/>
                </a:lnTo>
                <a:lnTo>
                  <a:pt x="1334" y="3292"/>
                </a:lnTo>
                <a:lnTo>
                  <a:pt x="1336" y="3284"/>
                </a:lnTo>
                <a:lnTo>
                  <a:pt x="1337" y="3276"/>
                </a:lnTo>
                <a:lnTo>
                  <a:pt x="1330" y="3271"/>
                </a:lnTo>
                <a:close/>
                <a:moveTo>
                  <a:pt x="1366" y="3291"/>
                </a:moveTo>
                <a:lnTo>
                  <a:pt x="1365" y="3287"/>
                </a:lnTo>
                <a:lnTo>
                  <a:pt x="1359" y="3282"/>
                </a:lnTo>
                <a:lnTo>
                  <a:pt x="1354" y="3285"/>
                </a:lnTo>
                <a:lnTo>
                  <a:pt x="1349" y="3292"/>
                </a:lnTo>
                <a:lnTo>
                  <a:pt x="1349" y="3298"/>
                </a:lnTo>
                <a:lnTo>
                  <a:pt x="1350" y="3301"/>
                </a:lnTo>
                <a:lnTo>
                  <a:pt x="1354" y="3302"/>
                </a:lnTo>
                <a:lnTo>
                  <a:pt x="1359" y="3302"/>
                </a:lnTo>
                <a:lnTo>
                  <a:pt x="1363" y="3301"/>
                </a:lnTo>
                <a:lnTo>
                  <a:pt x="1367" y="3297"/>
                </a:lnTo>
                <a:lnTo>
                  <a:pt x="1366" y="3291"/>
                </a:lnTo>
                <a:close/>
                <a:moveTo>
                  <a:pt x="1451" y="3232"/>
                </a:moveTo>
                <a:lnTo>
                  <a:pt x="1422" y="3235"/>
                </a:lnTo>
                <a:lnTo>
                  <a:pt x="1412" y="3245"/>
                </a:lnTo>
                <a:lnTo>
                  <a:pt x="1405" y="3255"/>
                </a:lnTo>
                <a:lnTo>
                  <a:pt x="1400" y="3266"/>
                </a:lnTo>
                <a:lnTo>
                  <a:pt x="1400" y="3276"/>
                </a:lnTo>
                <a:lnTo>
                  <a:pt x="1402" y="3287"/>
                </a:lnTo>
                <a:lnTo>
                  <a:pt x="1413" y="3299"/>
                </a:lnTo>
                <a:lnTo>
                  <a:pt x="1422" y="3302"/>
                </a:lnTo>
                <a:lnTo>
                  <a:pt x="1432" y="3304"/>
                </a:lnTo>
                <a:lnTo>
                  <a:pt x="1451" y="3298"/>
                </a:lnTo>
                <a:lnTo>
                  <a:pt x="1459" y="3291"/>
                </a:lnTo>
                <a:lnTo>
                  <a:pt x="1470" y="3278"/>
                </a:lnTo>
                <a:lnTo>
                  <a:pt x="1475" y="3262"/>
                </a:lnTo>
                <a:lnTo>
                  <a:pt x="1472" y="3252"/>
                </a:lnTo>
                <a:lnTo>
                  <a:pt x="1459" y="3236"/>
                </a:lnTo>
                <a:lnTo>
                  <a:pt x="1451" y="3232"/>
                </a:lnTo>
                <a:close/>
                <a:moveTo>
                  <a:pt x="1347" y="3523"/>
                </a:moveTo>
                <a:lnTo>
                  <a:pt x="1354" y="3517"/>
                </a:lnTo>
                <a:lnTo>
                  <a:pt x="1354" y="3508"/>
                </a:lnTo>
                <a:lnTo>
                  <a:pt x="1357" y="3501"/>
                </a:lnTo>
                <a:lnTo>
                  <a:pt x="1352" y="3490"/>
                </a:lnTo>
                <a:lnTo>
                  <a:pt x="1341" y="3487"/>
                </a:lnTo>
                <a:lnTo>
                  <a:pt x="1340" y="3485"/>
                </a:lnTo>
                <a:lnTo>
                  <a:pt x="1324" y="3490"/>
                </a:lnTo>
                <a:lnTo>
                  <a:pt x="1311" y="3498"/>
                </a:lnTo>
                <a:lnTo>
                  <a:pt x="1304" y="3504"/>
                </a:lnTo>
                <a:lnTo>
                  <a:pt x="1298" y="3511"/>
                </a:lnTo>
                <a:lnTo>
                  <a:pt x="1293" y="3520"/>
                </a:lnTo>
                <a:lnTo>
                  <a:pt x="1295" y="3527"/>
                </a:lnTo>
                <a:lnTo>
                  <a:pt x="1300" y="3534"/>
                </a:lnTo>
                <a:lnTo>
                  <a:pt x="1310" y="3534"/>
                </a:lnTo>
                <a:lnTo>
                  <a:pt x="1330" y="3533"/>
                </a:lnTo>
                <a:lnTo>
                  <a:pt x="1347" y="3523"/>
                </a:lnTo>
                <a:close/>
                <a:moveTo>
                  <a:pt x="1337" y="3392"/>
                </a:moveTo>
                <a:lnTo>
                  <a:pt x="1341" y="3387"/>
                </a:lnTo>
                <a:lnTo>
                  <a:pt x="1341" y="3383"/>
                </a:lnTo>
                <a:lnTo>
                  <a:pt x="1339" y="3382"/>
                </a:lnTo>
                <a:lnTo>
                  <a:pt x="1334" y="3383"/>
                </a:lnTo>
                <a:lnTo>
                  <a:pt x="1333" y="3389"/>
                </a:lnTo>
                <a:lnTo>
                  <a:pt x="1337" y="3392"/>
                </a:lnTo>
                <a:close/>
                <a:moveTo>
                  <a:pt x="1511" y="3389"/>
                </a:moveTo>
                <a:lnTo>
                  <a:pt x="1506" y="3392"/>
                </a:lnTo>
                <a:lnTo>
                  <a:pt x="1506" y="3396"/>
                </a:lnTo>
                <a:lnTo>
                  <a:pt x="1510" y="3399"/>
                </a:lnTo>
                <a:lnTo>
                  <a:pt x="1513" y="3399"/>
                </a:lnTo>
                <a:lnTo>
                  <a:pt x="1516" y="3396"/>
                </a:lnTo>
                <a:lnTo>
                  <a:pt x="1516" y="3392"/>
                </a:lnTo>
                <a:lnTo>
                  <a:pt x="1511" y="3389"/>
                </a:lnTo>
                <a:close/>
                <a:moveTo>
                  <a:pt x="400" y="2925"/>
                </a:moveTo>
                <a:lnTo>
                  <a:pt x="382" y="2906"/>
                </a:lnTo>
                <a:lnTo>
                  <a:pt x="357" y="2892"/>
                </a:lnTo>
                <a:lnTo>
                  <a:pt x="353" y="2898"/>
                </a:lnTo>
                <a:lnTo>
                  <a:pt x="354" y="2905"/>
                </a:lnTo>
                <a:lnTo>
                  <a:pt x="359" y="2908"/>
                </a:lnTo>
                <a:lnTo>
                  <a:pt x="370" y="2921"/>
                </a:lnTo>
                <a:lnTo>
                  <a:pt x="383" y="2931"/>
                </a:lnTo>
                <a:lnTo>
                  <a:pt x="390" y="2935"/>
                </a:lnTo>
                <a:lnTo>
                  <a:pt x="399" y="2932"/>
                </a:lnTo>
                <a:lnTo>
                  <a:pt x="400" y="2926"/>
                </a:lnTo>
                <a:lnTo>
                  <a:pt x="400" y="2925"/>
                </a:lnTo>
                <a:close/>
                <a:moveTo>
                  <a:pt x="723" y="3104"/>
                </a:moveTo>
                <a:lnTo>
                  <a:pt x="724" y="3105"/>
                </a:lnTo>
                <a:lnTo>
                  <a:pt x="727" y="3108"/>
                </a:lnTo>
                <a:lnTo>
                  <a:pt x="734" y="3109"/>
                </a:lnTo>
                <a:lnTo>
                  <a:pt x="740" y="3108"/>
                </a:lnTo>
                <a:lnTo>
                  <a:pt x="741" y="3102"/>
                </a:lnTo>
                <a:lnTo>
                  <a:pt x="740" y="3101"/>
                </a:lnTo>
                <a:lnTo>
                  <a:pt x="733" y="3095"/>
                </a:lnTo>
                <a:lnTo>
                  <a:pt x="723" y="3091"/>
                </a:lnTo>
                <a:lnTo>
                  <a:pt x="720" y="3093"/>
                </a:lnTo>
                <a:lnTo>
                  <a:pt x="718" y="3101"/>
                </a:lnTo>
                <a:lnTo>
                  <a:pt x="723" y="3104"/>
                </a:lnTo>
                <a:close/>
                <a:moveTo>
                  <a:pt x="739" y="3663"/>
                </a:moveTo>
                <a:lnTo>
                  <a:pt x="727" y="3667"/>
                </a:lnTo>
                <a:lnTo>
                  <a:pt x="718" y="3674"/>
                </a:lnTo>
                <a:lnTo>
                  <a:pt x="726" y="3677"/>
                </a:lnTo>
                <a:lnTo>
                  <a:pt x="734" y="3676"/>
                </a:lnTo>
                <a:lnTo>
                  <a:pt x="739" y="3674"/>
                </a:lnTo>
                <a:lnTo>
                  <a:pt x="741" y="3671"/>
                </a:lnTo>
                <a:lnTo>
                  <a:pt x="744" y="3665"/>
                </a:lnTo>
                <a:lnTo>
                  <a:pt x="739" y="3663"/>
                </a:lnTo>
                <a:close/>
                <a:moveTo>
                  <a:pt x="691" y="3403"/>
                </a:moveTo>
                <a:lnTo>
                  <a:pt x="687" y="3405"/>
                </a:lnTo>
                <a:lnTo>
                  <a:pt x="687" y="3409"/>
                </a:lnTo>
                <a:lnTo>
                  <a:pt x="691" y="3412"/>
                </a:lnTo>
                <a:lnTo>
                  <a:pt x="694" y="3409"/>
                </a:lnTo>
                <a:lnTo>
                  <a:pt x="694" y="3405"/>
                </a:lnTo>
                <a:lnTo>
                  <a:pt x="691" y="3403"/>
                </a:lnTo>
                <a:close/>
                <a:moveTo>
                  <a:pt x="964" y="3423"/>
                </a:moveTo>
                <a:lnTo>
                  <a:pt x="949" y="3425"/>
                </a:lnTo>
                <a:lnTo>
                  <a:pt x="934" y="3428"/>
                </a:lnTo>
                <a:lnTo>
                  <a:pt x="924" y="3431"/>
                </a:lnTo>
                <a:lnTo>
                  <a:pt x="916" y="3438"/>
                </a:lnTo>
                <a:lnTo>
                  <a:pt x="911" y="3442"/>
                </a:lnTo>
                <a:lnTo>
                  <a:pt x="913" y="3445"/>
                </a:lnTo>
                <a:lnTo>
                  <a:pt x="913" y="3451"/>
                </a:lnTo>
                <a:lnTo>
                  <a:pt x="918" y="3454"/>
                </a:lnTo>
                <a:lnTo>
                  <a:pt x="931" y="3457"/>
                </a:lnTo>
                <a:lnTo>
                  <a:pt x="941" y="3458"/>
                </a:lnTo>
                <a:lnTo>
                  <a:pt x="954" y="3454"/>
                </a:lnTo>
                <a:lnTo>
                  <a:pt x="969" y="3449"/>
                </a:lnTo>
                <a:lnTo>
                  <a:pt x="973" y="3446"/>
                </a:lnTo>
                <a:lnTo>
                  <a:pt x="976" y="3439"/>
                </a:lnTo>
                <a:lnTo>
                  <a:pt x="977" y="3433"/>
                </a:lnTo>
                <a:lnTo>
                  <a:pt x="972" y="3426"/>
                </a:lnTo>
                <a:lnTo>
                  <a:pt x="964" y="3423"/>
                </a:lnTo>
                <a:close/>
                <a:moveTo>
                  <a:pt x="887" y="3360"/>
                </a:moveTo>
                <a:lnTo>
                  <a:pt x="882" y="3363"/>
                </a:lnTo>
                <a:lnTo>
                  <a:pt x="882" y="3367"/>
                </a:lnTo>
                <a:lnTo>
                  <a:pt x="885" y="3370"/>
                </a:lnTo>
                <a:lnTo>
                  <a:pt x="890" y="3367"/>
                </a:lnTo>
                <a:lnTo>
                  <a:pt x="890" y="3361"/>
                </a:lnTo>
                <a:lnTo>
                  <a:pt x="887" y="3360"/>
                </a:lnTo>
                <a:close/>
                <a:moveTo>
                  <a:pt x="993" y="3396"/>
                </a:moveTo>
                <a:lnTo>
                  <a:pt x="990" y="3389"/>
                </a:lnTo>
                <a:lnTo>
                  <a:pt x="983" y="3389"/>
                </a:lnTo>
                <a:lnTo>
                  <a:pt x="975" y="3392"/>
                </a:lnTo>
                <a:lnTo>
                  <a:pt x="969" y="3396"/>
                </a:lnTo>
                <a:lnTo>
                  <a:pt x="972" y="3400"/>
                </a:lnTo>
                <a:lnTo>
                  <a:pt x="977" y="3402"/>
                </a:lnTo>
                <a:lnTo>
                  <a:pt x="987" y="3402"/>
                </a:lnTo>
                <a:lnTo>
                  <a:pt x="993" y="3396"/>
                </a:lnTo>
                <a:close/>
                <a:moveTo>
                  <a:pt x="930" y="3549"/>
                </a:moveTo>
                <a:lnTo>
                  <a:pt x="924" y="3553"/>
                </a:lnTo>
                <a:lnTo>
                  <a:pt x="927" y="3559"/>
                </a:lnTo>
                <a:lnTo>
                  <a:pt x="933" y="3562"/>
                </a:lnTo>
                <a:lnTo>
                  <a:pt x="937" y="3557"/>
                </a:lnTo>
                <a:lnTo>
                  <a:pt x="934" y="3552"/>
                </a:lnTo>
                <a:lnTo>
                  <a:pt x="930" y="3549"/>
                </a:lnTo>
                <a:close/>
                <a:moveTo>
                  <a:pt x="983" y="3635"/>
                </a:moveTo>
                <a:lnTo>
                  <a:pt x="979" y="3637"/>
                </a:lnTo>
                <a:lnTo>
                  <a:pt x="979" y="3642"/>
                </a:lnTo>
                <a:lnTo>
                  <a:pt x="982" y="3645"/>
                </a:lnTo>
                <a:lnTo>
                  <a:pt x="986" y="3641"/>
                </a:lnTo>
                <a:lnTo>
                  <a:pt x="986" y="3637"/>
                </a:lnTo>
                <a:lnTo>
                  <a:pt x="983" y="3635"/>
                </a:lnTo>
                <a:close/>
                <a:moveTo>
                  <a:pt x="999" y="3556"/>
                </a:moveTo>
                <a:lnTo>
                  <a:pt x="1002" y="3553"/>
                </a:lnTo>
                <a:lnTo>
                  <a:pt x="1002" y="3547"/>
                </a:lnTo>
                <a:lnTo>
                  <a:pt x="999" y="3544"/>
                </a:lnTo>
                <a:lnTo>
                  <a:pt x="995" y="3547"/>
                </a:lnTo>
                <a:lnTo>
                  <a:pt x="996" y="3553"/>
                </a:lnTo>
                <a:lnTo>
                  <a:pt x="999" y="3556"/>
                </a:lnTo>
                <a:close/>
                <a:moveTo>
                  <a:pt x="1162" y="3593"/>
                </a:moveTo>
                <a:lnTo>
                  <a:pt x="1175" y="3619"/>
                </a:lnTo>
                <a:lnTo>
                  <a:pt x="1193" y="3641"/>
                </a:lnTo>
                <a:lnTo>
                  <a:pt x="1196" y="3644"/>
                </a:lnTo>
                <a:lnTo>
                  <a:pt x="1199" y="3642"/>
                </a:lnTo>
                <a:lnTo>
                  <a:pt x="1203" y="3628"/>
                </a:lnTo>
                <a:lnTo>
                  <a:pt x="1203" y="3616"/>
                </a:lnTo>
                <a:lnTo>
                  <a:pt x="1167" y="3579"/>
                </a:lnTo>
                <a:lnTo>
                  <a:pt x="1160" y="3586"/>
                </a:lnTo>
                <a:lnTo>
                  <a:pt x="1162" y="3593"/>
                </a:lnTo>
                <a:close/>
                <a:moveTo>
                  <a:pt x="1278" y="3569"/>
                </a:moveTo>
                <a:lnTo>
                  <a:pt x="1277" y="3563"/>
                </a:lnTo>
                <a:lnTo>
                  <a:pt x="1271" y="3560"/>
                </a:lnTo>
                <a:lnTo>
                  <a:pt x="1264" y="3565"/>
                </a:lnTo>
                <a:lnTo>
                  <a:pt x="1264" y="3572"/>
                </a:lnTo>
                <a:lnTo>
                  <a:pt x="1265" y="3575"/>
                </a:lnTo>
                <a:lnTo>
                  <a:pt x="1271" y="3576"/>
                </a:lnTo>
                <a:lnTo>
                  <a:pt x="1275" y="3573"/>
                </a:lnTo>
                <a:lnTo>
                  <a:pt x="1280" y="3572"/>
                </a:lnTo>
                <a:lnTo>
                  <a:pt x="1278" y="3569"/>
                </a:lnTo>
                <a:close/>
                <a:moveTo>
                  <a:pt x="1306" y="3699"/>
                </a:moveTo>
                <a:lnTo>
                  <a:pt x="1307" y="3704"/>
                </a:lnTo>
                <a:lnTo>
                  <a:pt x="1318" y="3707"/>
                </a:lnTo>
                <a:lnTo>
                  <a:pt x="1324" y="3706"/>
                </a:lnTo>
                <a:lnTo>
                  <a:pt x="1327" y="3706"/>
                </a:lnTo>
                <a:lnTo>
                  <a:pt x="1334" y="3699"/>
                </a:lnTo>
                <a:lnTo>
                  <a:pt x="1334" y="3690"/>
                </a:lnTo>
                <a:lnTo>
                  <a:pt x="1331" y="3683"/>
                </a:lnTo>
                <a:lnTo>
                  <a:pt x="1320" y="3678"/>
                </a:lnTo>
                <a:lnTo>
                  <a:pt x="1313" y="3681"/>
                </a:lnTo>
                <a:lnTo>
                  <a:pt x="1306" y="3691"/>
                </a:lnTo>
                <a:lnTo>
                  <a:pt x="1306" y="3699"/>
                </a:lnTo>
                <a:close/>
                <a:moveTo>
                  <a:pt x="718" y="1643"/>
                </a:moveTo>
                <a:lnTo>
                  <a:pt x="715" y="1644"/>
                </a:lnTo>
                <a:lnTo>
                  <a:pt x="713" y="1643"/>
                </a:lnTo>
                <a:lnTo>
                  <a:pt x="710" y="1643"/>
                </a:lnTo>
                <a:lnTo>
                  <a:pt x="705" y="1641"/>
                </a:lnTo>
                <a:lnTo>
                  <a:pt x="703" y="1645"/>
                </a:lnTo>
                <a:lnTo>
                  <a:pt x="704" y="1654"/>
                </a:lnTo>
                <a:lnTo>
                  <a:pt x="710" y="1656"/>
                </a:lnTo>
                <a:lnTo>
                  <a:pt x="717" y="1658"/>
                </a:lnTo>
                <a:lnTo>
                  <a:pt x="724" y="1653"/>
                </a:lnTo>
                <a:lnTo>
                  <a:pt x="723" y="1645"/>
                </a:lnTo>
                <a:lnTo>
                  <a:pt x="718" y="1643"/>
                </a:lnTo>
                <a:close/>
                <a:moveTo>
                  <a:pt x="233" y="2353"/>
                </a:moveTo>
                <a:lnTo>
                  <a:pt x="231" y="2354"/>
                </a:lnTo>
                <a:lnTo>
                  <a:pt x="228" y="2353"/>
                </a:lnTo>
                <a:lnTo>
                  <a:pt x="209" y="2354"/>
                </a:lnTo>
                <a:lnTo>
                  <a:pt x="195" y="2362"/>
                </a:lnTo>
                <a:lnTo>
                  <a:pt x="189" y="2370"/>
                </a:lnTo>
                <a:lnTo>
                  <a:pt x="184" y="2387"/>
                </a:lnTo>
                <a:lnTo>
                  <a:pt x="184" y="2396"/>
                </a:lnTo>
                <a:lnTo>
                  <a:pt x="193" y="2411"/>
                </a:lnTo>
                <a:lnTo>
                  <a:pt x="202" y="2418"/>
                </a:lnTo>
                <a:lnTo>
                  <a:pt x="206" y="2419"/>
                </a:lnTo>
                <a:lnTo>
                  <a:pt x="222" y="2421"/>
                </a:lnTo>
                <a:lnTo>
                  <a:pt x="238" y="2415"/>
                </a:lnTo>
                <a:lnTo>
                  <a:pt x="246" y="2406"/>
                </a:lnTo>
                <a:lnTo>
                  <a:pt x="252" y="2398"/>
                </a:lnTo>
                <a:lnTo>
                  <a:pt x="255" y="2390"/>
                </a:lnTo>
                <a:lnTo>
                  <a:pt x="255" y="2382"/>
                </a:lnTo>
                <a:lnTo>
                  <a:pt x="254" y="2372"/>
                </a:lnTo>
                <a:lnTo>
                  <a:pt x="242" y="2357"/>
                </a:lnTo>
                <a:lnTo>
                  <a:pt x="233" y="2353"/>
                </a:lnTo>
                <a:close/>
                <a:moveTo>
                  <a:pt x="547" y="2122"/>
                </a:moveTo>
                <a:lnTo>
                  <a:pt x="543" y="2114"/>
                </a:lnTo>
                <a:lnTo>
                  <a:pt x="538" y="2107"/>
                </a:lnTo>
                <a:lnTo>
                  <a:pt x="533" y="2111"/>
                </a:lnTo>
                <a:lnTo>
                  <a:pt x="527" y="2109"/>
                </a:lnTo>
                <a:lnTo>
                  <a:pt x="517" y="2105"/>
                </a:lnTo>
                <a:lnTo>
                  <a:pt x="508" y="2105"/>
                </a:lnTo>
                <a:lnTo>
                  <a:pt x="504" y="2104"/>
                </a:lnTo>
                <a:lnTo>
                  <a:pt x="495" y="2101"/>
                </a:lnTo>
                <a:lnTo>
                  <a:pt x="490" y="2095"/>
                </a:lnTo>
                <a:lnTo>
                  <a:pt x="482" y="2102"/>
                </a:lnTo>
                <a:lnTo>
                  <a:pt x="468" y="2104"/>
                </a:lnTo>
                <a:lnTo>
                  <a:pt x="455" y="2109"/>
                </a:lnTo>
                <a:lnTo>
                  <a:pt x="451" y="2112"/>
                </a:lnTo>
                <a:lnTo>
                  <a:pt x="445" y="2114"/>
                </a:lnTo>
                <a:lnTo>
                  <a:pt x="442" y="2115"/>
                </a:lnTo>
                <a:lnTo>
                  <a:pt x="436" y="2112"/>
                </a:lnTo>
                <a:lnTo>
                  <a:pt x="436" y="2108"/>
                </a:lnTo>
                <a:lnTo>
                  <a:pt x="429" y="2108"/>
                </a:lnTo>
                <a:lnTo>
                  <a:pt x="433" y="2114"/>
                </a:lnTo>
                <a:lnTo>
                  <a:pt x="433" y="2121"/>
                </a:lnTo>
                <a:lnTo>
                  <a:pt x="432" y="2124"/>
                </a:lnTo>
                <a:lnTo>
                  <a:pt x="431" y="2127"/>
                </a:lnTo>
                <a:lnTo>
                  <a:pt x="420" y="2138"/>
                </a:lnTo>
                <a:lnTo>
                  <a:pt x="408" y="2147"/>
                </a:lnTo>
                <a:lnTo>
                  <a:pt x="405" y="2158"/>
                </a:lnTo>
                <a:lnTo>
                  <a:pt x="400" y="2171"/>
                </a:lnTo>
                <a:lnTo>
                  <a:pt x="399" y="2186"/>
                </a:lnTo>
                <a:lnTo>
                  <a:pt x="400" y="2213"/>
                </a:lnTo>
                <a:lnTo>
                  <a:pt x="403" y="2228"/>
                </a:lnTo>
                <a:lnTo>
                  <a:pt x="406" y="2232"/>
                </a:lnTo>
                <a:lnTo>
                  <a:pt x="408" y="2235"/>
                </a:lnTo>
                <a:lnTo>
                  <a:pt x="410" y="2241"/>
                </a:lnTo>
                <a:lnTo>
                  <a:pt x="413" y="2243"/>
                </a:lnTo>
                <a:lnTo>
                  <a:pt x="418" y="2246"/>
                </a:lnTo>
                <a:lnTo>
                  <a:pt x="425" y="2246"/>
                </a:lnTo>
                <a:lnTo>
                  <a:pt x="423" y="2248"/>
                </a:lnTo>
                <a:lnTo>
                  <a:pt x="426" y="2255"/>
                </a:lnTo>
                <a:lnTo>
                  <a:pt x="428" y="2256"/>
                </a:lnTo>
                <a:lnTo>
                  <a:pt x="432" y="2256"/>
                </a:lnTo>
                <a:lnTo>
                  <a:pt x="436" y="2258"/>
                </a:lnTo>
                <a:lnTo>
                  <a:pt x="448" y="2262"/>
                </a:lnTo>
                <a:lnTo>
                  <a:pt x="455" y="2272"/>
                </a:lnTo>
                <a:lnTo>
                  <a:pt x="458" y="2271"/>
                </a:lnTo>
                <a:lnTo>
                  <a:pt x="461" y="2269"/>
                </a:lnTo>
                <a:lnTo>
                  <a:pt x="479" y="2268"/>
                </a:lnTo>
                <a:lnTo>
                  <a:pt x="495" y="2268"/>
                </a:lnTo>
                <a:lnTo>
                  <a:pt x="501" y="2266"/>
                </a:lnTo>
                <a:lnTo>
                  <a:pt x="507" y="2265"/>
                </a:lnTo>
                <a:lnTo>
                  <a:pt x="511" y="2262"/>
                </a:lnTo>
                <a:lnTo>
                  <a:pt x="515" y="2259"/>
                </a:lnTo>
                <a:lnTo>
                  <a:pt x="521" y="2261"/>
                </a:lnTo>
                <a:lnTo>
                  <a:pt x="530" y="2256"/>
                </a:lnTo>
                <a:lnTo>
                  <a:pt x="533" y="2251"/>
                </a:lnTo>
                <a:lnTo>
                  <a:pt x="536" y="2248"/>
                </a:lnTo>
                <a:lnTo>
                  <a:pt x="540" y="2245"/>
                </a:lnTo>
                <a:lnTo>
                  <a:pt x="543" y="2245"/>
                </a:lnTo>
                <a:lnTo>
                  <a:pt x="546" y="2243"/>
                </a:lnTo>
                <a:lnTo>
                  <a:pt x="551" y="2241"/>
                </a:lnTo>
                <a:lnTo>
                  <a:pt x="550" y="2235"/>
                </a:lnTo>
                <a:lnTo>
                  <a:pt x="564" y="2220"/>
                </a:lnTo>
                <a:lnTo>
                  <a:pt x="563" y="2216"/>
                </a:lnTo>
                <a:lnTo>
                  <a:pt x="563" y="2212"/>
                </a:lnTo>
                <a:lnTo>
                  <a:pt x="564" y="2207"/>
                </a:lnTo>
                <a:lnTo>
                  <a:pt x="567" y="2203"/>
                </a:lnTo>
                <a:lnTo>
                  <a:pt x="573" y="2196"/>
                </a:lnTo>
                <a:lnTo>
                  <a:pt x="579" y="2187"/>
                </a:lnTo>
                <a:lnTo>
                  <a:pt x="573" y="2184"/>
                </a:lnTo>
                <a:lnTo>
                  <a:pt x="572" y="2180"/>
                </a:lnTo>
                <a:lnTo>
                  <a:pt x="573" y="2173"/>
                </a:lnTo>
                <a:lnTo>
                  <a:pt x="574" y="2167"/>
                </a:lnTo>
                <a:lnTo>
                  <a:pt x="574" y="2164"/>
                </a:lnTo>
                <a:lnTo>
                  <a:pt x="573" y="2160"/>
                </a:lnTo>
                <a:lnTo>
                  <a:pt x="567" y="2148"/>
                </a:lnTo>
                <a:lnTo>
                  <a:pt x="564" y="2135"/>
                </a:lnTo>
                <a:lnTo>
                  <a:pt x="560" y="2132"/>
                </a:lnTo>
                <a:lnTo>
                  <a:pt x="556" y="2131"/>
                </a:lnTo>
                <a:lnTo>
                  <a:pt x="551" y="2127"/>
                </a:lnTo>
                <a:lnTo>
                  <a:pt x="547" y="2122"/>
                </a:lnTo>
                <a:close/>
                <a:moveTo>
                  <a:pt x="763" y="2049"/>
                </a:moveTo>
                <a:lnTo>
                  <a:pt x="760" y="2050"/>
                </a:lnTo>
                <a:lnTo>
                  <a:pt x="760" y="2055"/>
                </a:lnTo>
                <a:lnTo>
                  <a:pt x="763" y="2058"/>
                </a:lnTo>
                <a:lnTo>
                  <a:pt x="767" y="2052"/>
                </a:lnTo>
                <a:lnTo>
                  <a:pt x="763" y="2049"/>
                </a:lnTo>
                <a:close/>
                <a:moveTo>
                  <a:pt x="851" y="1013"/>
                </a:moveTo>
                <a:lnTo>
                  <a:pt x="848" y="1007"/>
                </a:lnTo>
                <a:lnTo>
                  <a:pt x="842" y="1003"/>
                </a:lnTo>
                <a:lnTo>
                  <a:pt x="833" y="1004"/>
                </a:lnTo>
                <a:lnTo>
                  <a:pt x="828" y="1010"/>
                </a:lnTo>
                <a:lnTo>
                  <a:pt x="823" y="1016"/>
                </a:lnTo>
                <a:lnTo>
                  <a:pt x="826" y="1020"/>
                </a:lnTo>
                <a:lnTo>
                  <a:pt x="831" y="1025"/>
                </a:lnTo>
                <a:lnTo>
                  <a:pt x="842" y="1026"/>
                </a:lnTo>
                <a:lnTo>
                  <a:pt x="848" y="1023"/>
                </a:lnTo>
                <a:lnTo>
                  <a:pt x="852" y="1019"/>
                </a:lnTo>
                <a:lnTo>
                  <a:pt x="851" y="1013"/>
                </a:lnTo>
                <a:close/>
                <a:moveTo>
                  <a:pt x="1500" y="1180"/>
                </a:moveTo>
                <a:lnTo>
                  <a:pt x="1495" y="1183"/>
                </a:lnTo>
                <a:lnTo>
                  <a:pt x="1493" y="1187"/>
                </a:lnTo>
                <a:lnTo>
                  <a:pt x="1491" y="1192"/>
                </a:lnTo>
                <a:lnTo>
                  <a:pt x="1490" y="1197"/>
                </a:lnTo>
                <a:lnTo>
                  <a:pt x="1488" y="1216"/>
                </a:lnTo>
                <a:lnTo>
                  <a:pt x="1485" y="1235"/>
                </a:lnTo>
                <a:lnTo>
                  <a:pt x="1483" y="1254"/>
                </a:lnTo>
                <a:lnTo>
                  <a:pt x="1475" y="1271"/>
                </a:lnTo>
                <a:lnTo>
                  <a:pt x="1471" y="1274"/>
                </a:lnTo>
                <a:lnTo>
                  <a:pt x="1467" y="1274"/>
                </a:lnTo>
                <a:lnTo>
                  <a:pt x="1459" y="1277"/>
                </a:lnTo>
                <a:lnTo>
                  <a:pt x="1452" y="1277"/>
                </a:lnTo>
                <a:lnTo>
                  <a:pt x="1438" y="1275"/>
                </a:lnTo>
                <a:lnTo>
                  <a:pt x="1424" y="1281"/>
                </a:lnTo>
                <a:lnTo>
                  <a:pt x="1416" y="1278"/>
                </a:lnTo>
                <a:lnTo>
                  <a:pt x="1411" y="1275"/>
                </a:lnTo>
                <a:lnTo>
                  <a:pt x="1402" y="1278"/>
                </a:lnTo>
                <a:lnTo>
                  <a:pt x="1399" y="1282"/>
                </a:lnTo>
                <a:lnTo>
                  <a:pt x="1385" y="1290"/>
                </a:lnTo>
                <a:lnTo>
                  <a:pt x="1375" y="1298"/>
                </a:lnTo>
                <a:lnTo>
                  <a:pt x="1372" y="1301"/>
                </a:lnTo>
                <a:lnTo>
                  <a:pt x="1367" y="1303"/>
                </a:lnTo>
                <a:lnTo>
                  <a:pt x="1360" y="1305"/>
                </a:lnTo>
                <a:lnTo>
                  <a:pt x="1353" y="1307"/>
                </a:lnTo>
                <a:lnTo>
                  <a:pt x="1352" y="1311"/>
                </a:lnTo>
                <a:lnTo>
                  <a:pt x="1350" y="1317"/>
                </a:lnTo>
                <a:lnTo>
                  <a:pt x="1346" y="1324"/>
                </a:lnTo>
                <a:lnTo>
                  <a:pt x="1340" y="1330"/>
                </a:lnTo>
                <a:lnTo>
                  <a:pt x="1334" y="1340"/>
                </a:lnTo>
                <a:lnTo>
                  <a:pt x="1327" y="1344"/>
                </a:lnTo>
                <a:lnTo>
                  <a:pt x="1318" y="1343"/>
                </a:lnTo>
                <a:lnTo>
                  <a:pt x="1313" y="1340"/>
                </a:lnTo>
                <a:lnTo>
                  <a:pt x="1304" y="1344"/>
                </a:lnTo>
                <a:lnTo>
                  <a:pt x="1301" y="1349"/>
                </a:lnTo>
                <a:lnTo>
                  <a:pt x="1304" y="1353"/>
                </a:lnTo>
                <a:lnTo>
                  <a:pt x="1307" y="1356"/>
                </a:lnTo>
                <a:lnTo>
                  <a:pt x="1308" y="1362"/>
                </a:lnTo>
                <a:lnTo>
                  <a:pt x="1308" y="1366"/>
                </a:lnTo>
                <a:lnTo>
                  <a:pt x="1307" y="1375"/>
                </a:lnTo>
                <a:lnTo>
                  <a:pt x="1300" y="1386"/>
                </a:lnTo>
                <a:lnTo>
                  <a:pt x="1294" y="1392"/>
                </a:lnTo>
                <a:lnTo>
                  <a:pt x="1291" y="1393"/>
                </a:lnTo>
                <a:lnTo>
                  <a:pt x="1288" y="1393"/>
                </a:lnTo>
                <a:lnTo>
                  <a:pt x="1281" y="1395"/>
                </a:lnTo>
                <a:lnTo>
                  <a:pt x="1275" y="1401"/>
                </a:lnTo>
                <a:lnTo>
                  <a:pt x="1282" y="1408"/>
                </a:lnTo>
                <a:lnTo>
                  <a:pt x="1284" y="1419"/>
                </a:lnTo>
                <a:lnTo>
                  <a:pt x="1282" y="1432"/>
                </a:lnTo>
                <a:lnTo>
                  <a:pt x="1272" y="1441"/>
                </a:lnTo>
                <a:lnTo>
                  <a:pt x="1268" y="1451"/>
                </a:lnTo>
                <a:lnTo>
                  <a:pt x="1271" y="1458"/>
                </a:lnTo>
                <a:lnTo>
                  <a:pt x="1281" y="1484"/>
                </a:lnTo>
                <a:lnTo>
                  <a:pt x="1284" y="1513"/>
                </a:lnTo>
                <a:lnTo>
                  <a:pt x="1271" y="1530"/>
                </a:lnTo>
                <a:lnTo>
                  <a:pt x="1254" y="1543"/>
                </a:lnTo>
                <a:lnTo>
                  <a:pt x="1247" y="1548"/>
                </a:lnTo>
                <a:lnTo>
                  <a:pt x="1239" y="1550"/>
                </a:lnTo>
                <a:lnTo>
                  <a:pt x="1228" y="1556"/>
                </a:lnTo>
                <a:lnTo>
                  <a:pt x="1219" y="1565"/>
                </a:lnTo>
                <a:lnTo>
                  <a:pt x="1213" y="1568"/>
                </a:lnTo>
                <a:lnTo>
                  <a:pt x="1211" y="1571"/>
                </a:lnTo>
                <a:lnTo>
                  <a:pt x="1215" y="1575"/>
                </a:lnTo>
                <a:lnTo>
                  <a:pt x="1221" y="1573"/>
                </a:lnTo>
                <a:lnTo>
                  <a:pt x="1239" y="1566"/>
                </a:lnTo>
                <a:lnTo>
                  <a:pt x="1252" y="1555"/>
                </a:lnTo>
                <a:lnTo>
                  <a:pt x="1257" y="1555"/>
                </a:lnTo>
                <a:lnTo>
                  <a:pt x="1261" y="1555"/>
                </a:lnTo>
                <a:lnTo>
                  <a:pt x="1268" y="1552"/>
                </a:lnTo>
                <a:lnTo>
                  <a:pt x="1271" y="1548"/>
                </a:lnTo>
                <a:lnTo>
                  <a:pt x="1275" y="1543"/>
                </a:lnTo>
                <a:lnTo>
                  <a:pt x="1284" y="1536"/>
                </a:lnTo>
                <a:lnTo>
                  <a:pt x="1295" y="1535"/>
                </a:lnTo>
                <a:lnTo>
                  <a:pt x="1301" y="1540"/>
                </a:lnTo>
                <a:lnTo>
                  <a:pt x="1306" y="1556"/>
                </a:lnTo>
                <a:lnTo>
                  <a:pt x="1304" y="1565"/>
                </a:lnTo>
                <a:lnTo>
                  <a:pt x="1307" y="1569"/>
                </a:lnTo>
                <a:lnTo>
                  <a:pt x="1313" y="1571"/>
                </a:lnTo>
                <a:lnTo>
                  <a:pt x="1318" y="1572"/>
                </a:lnTo>
                <a:lnTo>
                  <a:pt x="1321" y="1573"/>
                </a:lnTo>
                <a:lnTo>
                  <a:pt x="1343" y="1588"/>
                </a:lnTo>
                <a:lnTo>
                  <a:pt x="1365" y="1601"/>
                </a:lnTo>
                <a:lnTo>
                  <a:pt x="1372" y="1605"/>
                </a:lnTo>
                <a:lnTo>
                  <a:pt x="1382" y="1608"/>
                </a:lnTo>
                <a:lnTo>
                  <a:pt x="1393" y="1612"/>
                </a:lnTo>
                <a:lnTo>
                  <a:pt x="1399" y="1621"/>
                </a:lnTo>
                <a:lnTo>
                  <a:pt x="1403" y="1621"/>
                </a:lnTo>
                <a:lnTo>
                  <a:pt x="1409" y="1620"/>
                </a:lnTo>
                <a:lnTo>
                  <a:pt x="1426" y="1617"/>
                </a:lnTo>
                <a:lnTo>
                  <a:pt x="1438" y="1617"/>
                </a:lnTo>
                <a:lnTo>
                  <a:pt x="1448" y="1618"/>
                </a:lnTo>
                <a:lnTo>
                  <a:pt x="1452" y="1622"/>
                </a:lnTo>
                <a:lnTo>
                  <a:pt x="1455" y="1628"/>
                </a:lnTo>
                <a:lnTo>
                  <a:pt x="1464" y="1628"/>
                </a:lnTo>
                <a:lnTo>
                  <a:pt x="1474" y="1627"/>
                </a:lnTo>
                <a:lnTo>
                  <a:pt x="1487" y="1615"/>
                </a:lnTo>
                <a:lnTo>
                  <a:pt x="1514" y="1605"/>
                </a:lnTo>
                <a:lnTo>
                  <a:pt x="1530" y="1605"/>
                </a:lnTo>
                <a:lnTo>
                  <a:pt x="1542" y="1598"/>
                </a:lnTo>
                <a:lnTo>
                  <a:pt x="1552" y="1591"/>
                </a:lnTo>
                <a:lnTo>
                  <a:pt x="1579" y="1571"/>
                </a:lnTo>
                <a:lnTo>
                  <a:pt x="1609" y="1558"/>
                </a:lnTo>
                <a:lnTo>
                  <a:pt x="1605" y="1552"/>
                </a:lnTo>
                <a:lnTo>
                  <a:pt x="1608" y="1545"/>
                </a:lnTo>
                <a:lnTo>
                  <a:pt x="1618" y="1536"/>
                </a:lnTo>
                <a:lnTo>
                  <a:pt x="1625" y="1533"/>
                </a:lnTo>
                <a:lnTo>
                  <a:pt x="1622" y="1526"/>
                </a:lnTo>
                <a:lnTo>
                  <a:pt x="1625" y="1519"/>
                </a:lnTo>
                <a:lnTo>
                  <a:pt x="1628" y="1513"/>
                </a:lnTo>
                <a:lnTo>
                  <a:pt x="1636" y="1509"/>
                </a:lnTo>
                <a:lnTo>
                  <a:pt x="1642" y="1512"/>
                </a:lnTo>
                <a:lnTo>
                  <a:pt x="1645" y="1507"/>
                </a:lnTo>
                <a:lnTo>
                  <a:pt x="1641" y="1506"/>
                </a:lnTo>
                <a:lnTo>
                  <a:pt x="1638" y="1503"/>
                </a:lnTo>
                <a:lnTo>
                  <a:pt x="1636" y="1499"/>
                </a:lnTo>
                <a:lnTo>
                  <a:pt x="1636" y="1493"/>
                </a:lnTo>
                <a:lnTo>
                  <a:pt x="1641" y="1475"/>
                </a:lnTo>
                <a:lnTo>
                  <a:pt x="1648" y="1458"/>
                </a:lnTo>
                <a:lnTo>
                  <a:pt x="1651" y="1460"/>
                </a:lnTo>
                <a:lnTo>
                  <a:pt x="1652" y="1460"/>
                </a:lnTo>
                <a:lnTo>
                  <a:pt x="1657" y="1461"/>
                </a:lnTo>
                <a:lnTo>
                  <a:pt x="1660" y="1463"/>
                </a:lnTo>
                <a:lnTo>
                  <a:pt x="1662" y="1463"/>
                </a:lnTo>
                <a:lnTo>
                  <a:pt x="1665" y="1463"/>
                </a:lnTo>
                <a:lnTo>
                  <a:pt x="1671" y="1463"/>
                </a:lnTo>
                <a:lnTo>
                  <a:pt x="1675" y="1465"/>
                </a:lnTo>
                <a:lnTo>
                  <a:pt x="1678" y="1461"/>
                </a:lnTo>
                <a:lnTo>
                  <a:pt x="1674" y="1460"/>
                </a:lnTo>
                <a:lnTo>
                  <a:pt x="1670" y="1460"/>
                </a:lnTo>
                <a:lnTo>
                  <a:pt x="1668" y="1457"/>
                </a:lnTo>
                <a:lnTo>
                  <a:pt x="1667" y="1455"/>
                </a:lnTo>
                <a:lnTo>
                  <a:pt x="1662" y="1442"/>
                </a:lnTo>
                <a:lnTo>
                  <a:pt x="1655" y="1432"/>
                </a:lnTo>
                <a:lnTo>
                  <a:pt x="1654" y="1429"/>
                </a:lnTo>
                <a:lnTo>
                  <a:pt x="1652" y="1428"/>
                </a:lnTo>
                <a:lnTo>
                  <a:pt x="1649" y="1419"/>
                </a:lnTo>
                <a:lnTo>
                  <a:pt x="1648" y="1411"/>
                </a:lnTo>
                <a:lnTo>
                  <a:pt x="1647" y="1405"/>
                </a:lnTo>
                <a:lnTo>
                  <a:pt x="1645" y="1399"/>
                </a:lnTo>
                <a:lnTo>
                  <a:pt x="1639" y="1382"/>
                </a:lnTo>
                <a:lnTo>
                  <a:pt x="1634" y="1363"/>
                </a:lnTo>
                <a:lnTo>
                  <a:pt x="1632" y="1359"/>
                </a:lnTo>
                <a:lnTo>
                  <a:pt x="1632" y="1353"/>
                </a:lnTo>
                <a:lnTo>
                  <a:pt x="1632" y="1346"/>
                </a:lnTo>
                <a:lnTo>
                  <a:pt x="1639" y="1339"/>
                </a:lnTo>
                <a:lnTo>
                  <a:pt x="1638" y="1330"/>
                </a:lnTo>
                <a:lnTo>
                  <a:pt x="1628" y="1337"/>
                </a:lnTo>
                <a:lnTo>
                  <a:pt x="1618" y="1336"/>
                </a:lnTo>
                <a:lnTo>
                  <a:pt x="1615" y="1336"/>
                </a:lnTo>
                <a:lnTo>
                  <a:pt x="1613" y="1334"/>
                </a:lnTo>
                <a:lnTo>
                  <a:pt x="1608" y="1326"/>
                </a:lnTo>
                <a:lnTo>
                  <a:pt x="1601" y="1316"/>
                </a:lnTo>
                <a:lnTo>
                  <a:pt x="1598" y="1314"/>
                </a:lnTo>
                <a:lnTo>
                  <a:pt x="1596" y="1313"/>
                </a:lnTo>
                <a:lnTo>
                  <a:pt x="1589" y="1308"/>
                </a:lnTo>
                <a:lnTo>
                  <a:pt x="1586" y="1298"/>
                </a:lnTo>
                <a:lnTo>
                  <a:pt x="1570" y="1297"/>
                </a:lnTo>
                <a:lnTo>
                  <a:pt x="1543" y="1282"/>
                </a:lnTo>
                <a:lnTo>
                  <a:pt x="1534" y="1271"/>
                </a:lnTo>
                <a:lnTo>
                  <a:pt x="1516" y="1274"/>
                </a:lnTo>
                <a:lnTo>
                  <a:pt x="1498" y="1271"/>
                </a:lnTo>
                <a:lnTo>
                  <a:pt x="1495" y="1259"/>
                </a:lnTo>
                <a:lnTo>
                  <a:pt x="1491" y="1251"/>
                </a:lnTo>
                <a:lnTo>
                  <a:pt x="1491" y="1245"/>
                </a:lnTo>
                <a:lnTo>
                  <a:pt x="1491" y="1239"/>
                </a:lnTo>
                <a:lnTo>
                  <a:pt x="1493" y="1213"/>
                </a:lnTo>
                <a:lnTo>
                  <a:pt x="1501" y="1187"/>
                </a:lnTo>
                <a:lnTo>
                  <a:pt x="1501" y="1183"/>
                </a:lnTo>
                <a:lnTo>
                  <a:pt x="1500" y="1180"/>
                </a:lnTo>
                <a:close/>
                <a:moveTo>
                  <a:pt x="1288" y="1324"/>
                </a:moveTo>
                <a:lnTo>
                  <a:pt x="1282" y="1327"/>
                </a:lnTo>
                <a:lnTo>
                  <a:pt x="1284" y="1333"/>
                </a:lnTo>
                <a:lnTo>
                  <a:pt x="1290" y="1336"/>
                </a:lnTo>
                <a:lnTo>
                  <a:pt x="1294" y="1331"/>
                </a:lnTo>
                <a:lnTo>
                  <a:pt x="1293" y="1326"/>
                </a:lnTo>
                <a:lnTo>
                  <a:pt x="1288" y="1324"/>
                </a:lnTo>
                <a:close/>
                <a:moveTo>
                  <a:pt x="1556" y="1141"/>
                </a:moveTo>
                <a:lnTo>
                  <a:pt x="1556" y="1137"/>
                </a:lnTo>
                <a:lnTo>
                  <a:pt x="1552" y="1134"/>
                </a:lnTo>
                <a:lnTo>
                  <a:pt x="1544" y="1138"/>
                </a:lnTo>
                <a:lnTo>
                  <a:pt x="1543" y="1146"/>
                </a:lnTo>
                <a:lnTo>
                  <a:pt x="1547" y="1150"/>
                </a:lnTo>
                <a:lnTo>
                  <a:pt x="1554" y="1147"/>
                </a:lnTo>
                <a:lnTo>
                  <a:pt x="1556" y="1141"/>
                </a:lnTo>
                <a:close/>
                <a:moveTo>
                  <a:pt x="1632" y="1195"/>
                </a:moveTo>
                <a:lnTo>
                  <a:pt x="1634" y="1199"/>
                </a:lnTo>
                <a:lnTo>
                  <a:pt x="1639" y="1197"/>
                </a:lnTo>
                <a:lnTo>
                  <a:pt x="1644" y="1190"/>
                </a:lnTo>
                <a:lnTo>
                  <a:pt x="1644" y="1180"/>
                </a:lnTo>
                <a:lnTo>
                  <a:pt x="1641" y="1177"/>
                </a:lnTo>
                <a:lnTo>
                  <a:pt x="1634" y="1184"/>
                </a:lnTo>
                <a:lnTo>
                  <a:pt x="1632" y="1195"/>
                </a:lnTo>
                <a:close/>
                <a:moveTo>
                  <a:pt x="1920" y="925"/>
                </a:moveTo>
                <a:lnTo>
                  <a:pt x="1910" y="927"/>
                </a:lnTo>
                <a:lnTo>
                  <a:pt x="1903" y="935"/>
                </a:lnTo>
                <a:lnTo>
                  <a:pt x="1897" y="947"/>
                </a:lnTo>
                <a:lnTo>
                  <a:pt x="1898" y="955"/>
                </a:lnTo>
                <a:lnTo>
                  <a:pt x="1903" y="971"/>
                </a:lnTo>
                <a:lnTo>
                  <a:pt x="1908" y="986"/>
                </a:lnTo>
                <a:lnTo>
                  <a:pt x="1917" y="993"/>
                </a:lnTo>
                <a:lnTo>
                  <a:pt x="1929" y="999"/>
                </a:lnTo>
                <a:lnTo>
                  <a:pt x="1934" y="1001"/>
                </a:lnTo>
                <a:lnTo>
                  <a:pt x="1940" y="1001"/>
                </a:lnTo>
                <a:lnTo>
                  <a:pt x="1946" y="1001"/>
                </a:lnTo>
                <a:lnTo>
                  <a:pt x="1952" y="1000"/>
                </a:lnTo>
                <a:lnTo>
                  <a:pt x="1959" y="993"/>
                </a:lnTo>
                <a:lnTo>
                  <a:pt x="1965" y="983"/>
                </a:lnTo>
                <a:lnTo>
                  <a:pt x="1963" y="964"/>
                </a:lnTo>
                <a:lnTo>
                  <a:pt x="1942" y="935"/>
                </a:lnTo>
                <a:lnTo>
                  <a:pt x="1920" y="925"/>
                </a:lnTo>
                <a:close/>
                <a:moveTo>
                  <a:pt x="1936" y="1036"/>
                </a:moveTo>
                <a:lnTo>
                  <a:pt x="1933" y="1038"/>
                </a:lnTo>
                <a:lnTo>
                  <a:pt x="1933" y="1042"/>
                </a:lnTo>
                <a:lnTo>
                  <a:pt x="1937" y="1045"/>
                </a:lnTo>
                <a:lnTo>
                  <a:pt x="1940" y="1042"/>
                </a:lnTo>
                <a:lnTo>
                  <a:pt x="1939" y="1036"/>
                </a:lnTo>
                <a:lnTo>
                  <a:pt x="1936" y="1036"/>
                </a:lnTo>
                <a:close/>
                <a:moveTo>
                  <a:pt x="1544" y="1197"/>
                </a:moveTo>
                <a:lnTo>
                  <a:pt x="1544" y="1190"/>
                </a:lnTo>
                <a:lnTo>
                  <a:pt x="1544" y="1186"/>
                </a:lnTo>
                <a:lnTo>
                  <a:pt x="1540" y="1190"/>
                </a:lnTo>
                <a:lnTo>
                  <a:pt x="1539" y="1195"/>
                </a:lnTo>
                <a:lnTo>
                  <a:pt x="1539" y="1199"/>
                </a:lnTo>
                <a:lnTo>
                  <a:pt x="1537" y="1202"/>
                </a:lnTo>
                <a:lnTo>
                  <a:pt x="1533" y="1216"/>
                </a:lnTo>
                <a:lnTo>
                  <a:pt x="1523" y="1231"/>
                </a:lnTo>
                <a:lnTo>
                  <a:pt x="1518" y="1238"/>
                </a:lnTo>
                <a:lnTo>
                  <a:pt x="1523" y="1245"/>
                </a:lnTo>
                <a:lnTo>
                  <a:pt x="1533" y="1244"/>
                </a:lnTo>
                <a:lnTo>
                  <a:pt x="1539" y="1236"/>
                </a:lnTo>
                <a:lnTo>
                  <a:pt x="1540" y="1233"/>
                </a:lnTo>
                <a:lnTo>
                  <a:pt x="1542" y="1229"/>
                </a:lnTo>
                <a:lnTo>
                  <a:pt x="1542" y="1223"/>
                </a:lnTo>
                <a:lnTo>
                  <a:pt x="1542" y="1218"/>
                </a:lnTo>
                <a:lnTo>
                  <a:pt x="1543" y="1208"/>
                </a:lnTo>
                <a:lnTo>
                  <a:pt x="1544" y="1197"/>
                </a:lnTo>
                <a:close/>
                <a:moveTo>
                  <a:pt x="1601" y="1281"/>
                </a:moveTo>
                <a:lnTo>
                  <a:pt x="1596" y="1278"/>
                </a:lnTo>
                <a:lnTo>
                  <a:pt x="1593" y="1275"/>
                </a:lnTo>
                <a:lnTo>
                  <a:pt x="1588" y="1280"/>
                </a:lnTo>
                <a:lnTo>
                  <a:pt x="1586" y="1285"/>
                </a:lnTo>
                <a:lnTo>
                  <a:pt x="1588" y="1290"/>
                </a:lnTo>
                <a:lnTo>
                  <a:pt x="1595" y="1291"/>
                </a:lnTo>
                <a:lnTo>
                  <a:pt x="1599" y="1288"/>
                </a:lnTo>
                <a:lnTo>
                  <a:pt x="1602" y="1284"/>
                </a:lnTo>
                <a:lnTo>
                  <a:pt x="1601" y="1281"/>
                </a:lnTo>
                <a:close/>
                <a:moveTo>
                  <a:pt x="1651" y="1308"/>
                </a:moveTo>
                <a:lnTo>
                  <a:pt x="1657" y="1307"/>
                </a:lnTo>
                <a:lnTo>
                  <a:pt x="1661" y="1303"/>
                </a:lnTo>
                <a:lnTo>
                  <a:pt x="1665" y="1297"/>
                </a:lnTo>
                <a:lnTo>
                  <a:pt x="1664" y="1290"/>
                </a:lnTo>
                <a:lnTo>
                  <a:pt x="1661" y="1288"/>
                </a:lnTo>
                <a:lnTo>
                  <a:pt x="1654" y="1291"/>
                </a:lnTo>
                <a:lnTo>
                  <a:pt x="1649" y="1303"/>
                </a:lnTo>
                <a:lnTo>
                  <a:pt x="1651" y="1308"/>
                </a:lnTo>
                <a:close/>
                <a:moveTo>
                  <a:pt x="1652" y="1478"/>
                </a:moveTo>
                <a:lnTo>
                  <a:pt x="1649" y="1473"/>
                </a:lnTo>
                <a:lnTo>
                  <a:pt x="1647" y="1477"/>
                </a:lnTo>
                <a:lnTo>
                  <a:pt x="1648" y="1480"/>
                </a:lnTo>
                <a:lnTo>
                  <a:pt x="1652" y="1478"/>
                </a:lnTo>
                <a:close/>
                <a:moveTo>
                  <a:pt x="1762" y="1513"/>
                </a:moveTo>
                <a:lnTo>
                  <a:pt x="1767" y="1517"/>
                </a:lnTo>
                <a:lnTo>
                  <a:pt x="1775" y="1519"/>
                </a:lnTo>
                <a:lnTo>
                  <a:pt x="1779" y="1516"/>
                </a:lnTo>
                <a:lnTo>
                  <a:pt x="1780" y="1510"/>
                </a:lnTo>
                <a:lnTo>
                  <a:pt x="1779" y="1507"/>
                </a:lnTo>
                <a:lnTo>
                  <a:pt x="1775" y="1503"/>
                </a:lnTo>
                <a:lnTo>
                  <a:pt x="1772" y="1499"/>
                </a:lnTo>
                <a:lnTo>
                  <a:pt x="1752" y="1490"/>
                </a:lnTo>
                <a:lnTo>
                  <a:pt x="1749" y="1493"/>
                </a:lnTo>
                <a:lnTo>
                  <a:pt x="1747" y="1494"/>
                </a:lnTo>
                <a:lnTo>
                  <a:pt x="1749" y="1497"/>
                </a:lnTo>
                <a:lnTo>
                  <a:pt x="1754" y="1506"/>
                </a:lnTo>
                <a:lnTo>
                  <a:pt x="1762" y="1513"/>
                </a:lnTo>
                <a:close/>
                <a:moveTo>
                  <a:pt x="1651" y="1569"/>
                </a:moveTo>
                <a:lnTo>
                  <a:pt x="1647" y="1566"/>
                </a:lnTo>
                <a:lnTo>
                  <a:pt x="1644" y="1565"/>
                </a:lnTo>
                <a:lnTo>
                  <a:pt x="1642" y="1571"/>
                </a:lnTo>
                <a:lnTo>
                  <a:pt x="1645" y="1576"/>
                </a:lnTo>
                <a:lnTo>
                  <a:pt x="1652" y="1575"/>
                </a:lnTo>
                <a:lnTo>
                  <a:pt x="1655" y="1575"/>
                </a:lnTo>
                <a:lnTo>
                  <a:pt x="1655" y="1572"/>
                </a:lnTo>
                <a:lnTo>
                  <a:pt x="1651" y="1569"/>
                </a:lnTo>
                <a:close/>
                <a:moveTo>
                  <a:pt x="1674" y="1585"/>
                </a:moveTo>
                <a:lnTo>
                  <a:pt x="1680" y="1589"/>
                </a:lnTo>
                <a:lnTo>
                  <a:pt x="1687" y="1588"/>
                </a:lnTo>
                <a:lnTo>
                  <a:pt x="1688" y="1584"/>
                </a:lnTo>
                <a:lnTo>
                  <a:pt x="1688" y="1581"/>
                </a:lnTo>
                <a:lnTo>
                  <a:pt x="1687" y="1579"/>
                </a:lnTo>
                <a:lnTo>
                  <a:pt x="1684" y="1576"/>
                </a:lnTo>
                <a:lnTo>
                  <a:pt x="1683" y="1576"/>
                </a:lnTo>
                <a:lnTo>
                  <a:pt x="1675" y="1579"/>
                </a:lnTo>
                <a:lnTo>
                  <a:pt x="1674" y="1585"/>
                </a:lnTo>
                <a:close/>
                <a:moveTo>
                  <a:pt x="785" y="1715"/>
                </a:moveTo>
                <a:lnTo>
                  <a:pt x="782" y="1718"/>
                </a:lnTo>
                <a:lnTo>
                  <a:pt x="780" y="1722"/>
                </a:lnTo>
                <a:lnTo>
                  <a:pt x="785" y="1723"/>
                </a:lnTo>
                <a:lnTo>
                  <a:pt x="789" y="1718"/>
                </a:lnTo>
                <a:lnTo>
                  <a:pt x="785" y="1715"/>
                </a:lnTo>
                <a:close/>
                <a:moveTo>
                  <a:pt x="1006" y="1686"/>
                </a:moveTo>
                <a:lnTo>
                  <a:pt x="992" y="1694"/>
                </a:lnTo>
                <a:lnTo>
                  <a:pt x="977" y="1700"/>
                </a:lnTo>
                <a:lnTo>
                  <a:pt x="972" y="1702"/>
                </a:lnTo>
                <a:lnTo>
                  <a:pt x="966" y="1702"/>
                </a:lnTo>
                <a:lnTo>
                  <a:pt x="962" y="1706"/>
                </a:lnTo>
                <a:lnTo>
                  <a:pt x="957" y="1706"/>
                </a:lnTo>
                <a:lnTo>
                  <a:pt x="954" y="1709"/>
                </a:lnTo>
                <a:lnTo>
                  <a:pt x="956" y="1712"/>
                </a:lnTo>
                <a:lnTo>
                  <a:pt x="962" y="1712"/>
                </a:lnTo>
                <a:lnTo>
                  <a:pt x="970" y="1712"/>
                </a:lnTo>
                <a:lnTo>
                  <a:pt x="977" y="1709"/>
                </a:lnTo>
                <a:lnTo>
                  <a:pt x="990" y="1700"/>
                </a:lnTo>
                <a:lnTo>
                  <a:pt x="1003" y="1692"/>
                </a:lnTo>
                <a:lnTo>
                  <a:pt x="1008" y="1690"/>
                </a:lnTo>
                <a:lnTo>
                  <a:pt x="1009" y="1687"/>
                </a:lnTo>
                <a:lnTo>
                  <a:pt x="1006" y="1686"/>
                </a:lnTo>
                <a:close/>
                <a:moveTo>
                  <a:pt x="1006" y="1705"/>
                </a:moveTo>
                <a:lnTo>
                  <a:pt x="1000" y="1707"/>
                </a:lnTo>
                <a:lnTo>
                  <a:pt x="1000" y="1715"/>
                </a:lnTo>
                <a:lnTo>
                  <a:pt x="1006" y="1718"/>
                </a:lnTo>
                <a:lnTo>
                  <a:pt x="1010" y="1713"/>
                </a:lnTo>
                <a:lnTo>
                  <a:pt x="1010" y="1707"/>
                </a:lnTo>
                <a:lnTo>
                  <a:pt x="1006" y="1705"/>
                </a:lnTo>
                <a:close/>
                <a:moveTo>
                  <a:pt x="1244" y="1661"/>
                </a:moveTo>
                <a:lnTo>
                  <a:pt x="1241" y="1664"/>
                </a:lnTo>
                <a:lnTo>
                  <a:pt x="1241" y="1669"/>
                </a:lnTo>
                <a:lnTo>
                  <a:pt x="1244" y="1670"/>
                </a:lnTo>
                <a:lnTo>
                  <a:pt x="1249" y="1664"/>
                </a:lnTo>
                <a:lnTo>
                  <a:pt x="1244" y="1661"/>
                </a:lnTo>
                <a:close/>
                <a:moveTo>
                  <a:pt x="1339" y="1767"/>
                </a:moveTo>
                <a:lnTo>
                  <a:pt x="1339" y="1764"/>
                </a:lnTo>
                <a:lnTo>
                  <a:pt x="1336" y="1762"/>
                </a:lnTo>
                <a:lnTo>
                  <a:pt x="1329" y="1768"/>
                </a:lnTo>
                <a:lnTo>
                  <a:pt x="1329" y="1777"/>
                </a:lnTo>
                <a:lnTo>
                  <a:pt x="1333" y="1777"/>
                </a:lnTo>
                <a:lnTo>
                  <a:pt x="1339" y="1772"/>
                </a:lnTo>
                <a:lnTo>
                  <a:pt x="1339" y="1767"/>
                </a:lnTo>
                <a:close/>
                <a:moveTo>
                  <a:pt x="1294" y="1621"/>
                </a:moveTo>
                <a:lnTo>
                  <a:pt x="1290" y="1624"/>
                </a:lnTo>
                <a:lnTo>
                  <a:pt x="1288" y="1628"/>
                </a:lnTo>
                <a:lnTo>
                  <a:pt x="1293" y="1631"/>
                </a:lnTo>
                <a:lnTo>
                  <a:pt x="1295" y="1627"/>
                </a:lnTo>
                <a:lnTo>
                  <a:pt x="1297" y="1622"/>
                </a:lnTo>
                <a:lnTo>
                  <a:pt x="1294" y="1621"/>
                </a:lnTo>
                <a:close/>
                <a:moveTo>
                  <a:pt x="1491" y="1712"/>
                </a:moveTo>
                <a:lnTo>
                  <a:pt x="1485" y="1705"/>
                </a:lnTo>
                <a:lnTo>
                  <a:pt x="1475" y="1700"/>
                </a:lnTo>
                <a:lnTo>
                  <a:pt x="1471" y="1703"/>
                </a:lnTo>
                <a:lnTo>
                  <a:pt x="1470" y="1709"/>
                </a:lnTo>
                <a:lnTo>
                  <a:pt x="1472" y="1712"/>
                </a:lnTo>
                <a:lnTo>
                  <a:pt x="1474" y="1715"/>
                </a:lnTo>
                <a:lnTo>
                  <a:pt x="1478" y="1716"/>
                </a:lnTo>
                <a:lnTo>
                  <a:pt x="1484" y="1720"/>
                </a:lnTo>
                <a:lnTo>
                  <a:pt x="1491" y="1718"/>
                </a:lnTo>
                <a:lnTo>
                  <a:pt x="1491" y="1712"/>
                </a:lnTo>
                <a:close/>
                <a:moveTo>
                  <a:pt x="1533" y="1635"/>
                </a:moveTo>
                <a:lnTo>
                  <a:pt x="1527" y="1638"/>
                </a:lnTo>
                <a:lnTo>
                  <a:pt x="1524" y="1644"/>
                </a:lnTo>
                <a:lnTo>
                  <a:pt x="1529" y="1648"/>
                </a:lnTo>
                <a:lnTo>
                  <a:pt x="1536" y="1653"/>
                </a:lnTo>
                <a:lnTo>
                  <a:pt x="1542" y="1650"/>
                </a:lnTo>
                <a:lnTo>
                  <a:pt x="1543" y="1644"/>
                </a:lnTo>
                <a:lnTo>
                  <a:pt x="1539" y="1637"/>
                </a:lnTo>
                <a:lnTo>
                  <a:pt x="1533" y="1635"/>
                </a:lnTo>
                <a:close/>
                <a:moveTo>
                  <a:pt x="1379" y="1817"/>
                </a:moveTo>
                <a:lnTo>
                  <a:pt x="1375" y="1821"/>
                </a:lnTo>
                <a:lnTo>
                  <a:pt x="1373" y="1828"/>
                </a:lnTo>
                <a:lnTo>
                  <a:pt x="1376" y="1831"/>
                </a:lnTo>
                <a:lnTo>
                  <a:pt x="1380" y="1827"/>
                </a:lnTo>
                <a:lnTo>
                  <a:pt x="1382" y="1820"/>
                </a:lnTo>
                <a:lnTo>
                  <a:pt x="1379" y="1817"/>
                </a:lnTo>
                <a:close/>
                <a:moveTo>
                  <a:pt x="1264" y="1945"/>
                </a:moveTo>
                <a:lnTo>
                  <a:pt x="1267" y="1939"/>
                </a:lnTo>
                <a:lnTo>
                  <a:pt x="1264" y="1935"/>
                </a:lnTo>
                <a:lnTo>
                  <a:pt x="1261" y="1938"/>
                </a:lnTo>
                <a:lnTo>
                  <a:pt x="1259" y="1942"/>
                </a:lnTo>
                <a:lnTo>
                  <a:pt x="1264" y="1945"/>
                </a:lnTo>
                <a:close/>
                <a:moveTo>
                  <a:pt x="1570" y="52"/>
                </a:moveTo>
                <a:lnTo>
                  <a:pt x="1556" y="36"/>
                </a:lnTo>
                <a:lnTo>
                  <a:pt x="1539" y="22"/>
                </a:lnTo>
                <a:lnTo>
                  <a:pt x="1533" y="23"/>
                </a:lnTo>
                <a:lnTo>
                  <a:pt x="1527" y="26"/>
                </a:lnTo>
                <a:lnTo>
                  <a:pt x="1526" y="29"/>
                </a:lnTo>
                <a:lnTo>
                  <a:pt x="1526" y="30"/>
                </a:lnTo>
                <a:lnTo>
                  <a:pt x="1529" y="35"/>
                </a:lnTo>
                <a:lnTo>
                  <a:pt x="1526" y="42"/>
                </a:lnTo>
                <a:lnTo>
                  <a:pt x="1524" y="45"/>
                </a:lnTo>
                <a:lnTo>
                  <a:pt x="1526" y="46"/>
                </a:lnTo>
                <a:lnTo>
                  <a:pt x="1530" y="64"/>
                </a:lnTo>
                <a:lnTo>
                  <a:pt x="1536" y="75"/>
                </a:lnTo>
                <a:lnTo>
                  <a:pt x="1542" y="85"/>
                </a:lnTo>
                <a:lnTo>
                  <a:pt x="1553" y="92"/>
                </a:lnTo>
                <a:lnTo>
                  <a:pt x="1563" y="97"/>
                </a:lnTo>
                <a:lnTo>
                  <a:pt x="1572" y="98"/>
                </a:lnTo>
                <a:lnTo>
                  <a:pt x="1582" y="91"/>
                </a:lnTo>
                <a:lnTo>
                  <a:pt x="1583" y="84"/>
                </a:lnTo>
                <a:lnTo>
                  <a:pt x="1583" y="75"/>
                </a:lnTo>
                <a:lnTo>
                  <a:pt x="1576" y="59"/>
                </a:lnTo>
                <a:lnTo>
                  <a:pt x="1570" y="52"/>
                </a:lnTo>
                <a:close/>
                <a:moveTo>
                  <a:pt x="1451" y="222"/>
                </a:moveTo>
                <a:lnTo>
                  <a:pt x="1442" y="213"/>
                </a:lnTo>
                <a:lnTo>
                  <a:pt x="1432" y="206"/>
                </a:lnTo>
                <a:lnTo>
                  <a:pt x="1426" y="208"/>
                </a:lnTo>
                <a:lnTo>
                  <a:pt x="1419" y="213"/>
                </a:lnTo>
                <a:lnTo>
                  <a:pt x="1418" y="219"/>
                </a:lnTo>
                <a:lnTo>
                  <a:pt x="1424" y="226"/>
                </a:lnTo>
                <a:lnTo>
                  <a:pt x="1422" y="228"/>
                </a:lnTo>
                <a:lnTo>
                  <a:pt x="1421" y="229"/>
                </a:lnTo>
                <a:lnTo>
                  <a:pt x="1418" y="231"/>
                </a:lnTo>
                <a:lnTo>
                  <a:pt x="1415" y="234"/>
                </a:lnTo>
                <a:lnTo>
                  <a:pt x="1415" y="251"/>
                </a:lnTo>
                <a:lnTo>
                  <a:pt x="1425" y="281"/>
                </a:lnTo>
                <a:lnTo>
                  <a:pt x="1436" y="294"/>
                </a:lnTo>
                <a:lnTo>
                  <a:pt x="1444" y="301"/>
                </a:lnTo>
                <a:lnTo>
                  <a:pt x="1454" y="306"/>
                </a:lnTo>
                <a:lnTo>
                  <a:pt x="1464" y="307"/>
                </a:lnTo>
                <a:lnTo>
                  <a:pt x="1474" y="304"/>
                </a:lnTo>
                <a:lnTo>
                  <a:pt x="1483" y="298"/>
                </a:lnTo>
                <a:lnTo>
                  <a:pt x="1485" y="290"/>
                </a:lnTo>
                <a:lnTo>
                  <a:pt x="1484" y="270"/>
                </a:lnTo>
                <a:lnTo>
                  <a:pt x="1475" y="254"/>
                </a:lnTo>
                <a:lnTo>
                  <a:pt x="1464" y="236"/>
                </a:lnTo>
                <a:lnTo>
                  <a:pt x="1451" y="222"/>
                </a:lnTo>
                <a:close/>
                <a:moveTo>
                  <a:pt x="1390" y="496"/>
                </a:moveTo>
                <a:lnTo>
                  <a:pt x="1388" y="500"/>
                </a:lnTo>
                <a:lnTo>
                  <a:pt x="1389" y="504"/>
                </a:lnTo>
                <a:lnTo>
                  <a:pt x="1396" y="507"/>
                </a:lnTo>
                <a:lnTo>
                  <a:pt x="1399" y="503"/>
                </a:lnTo>
                <a:lnTo>
                  <a:pt x="1396" y="497"/>
                </a:lnTo>
                <a:lnTo>
                  <a:pt x="1390" y="496"/>
                </a:lnTo>
                <a:close/>
                <a:moveTo>
                  <a:pt x="1727" y="16"/>
                </a:moveTo>
                <a:lnTo>
                  <a:pt x="1733" y="20"/>
                </a:lnTo>
                <a:lnTo>
                  <a:pt x="1737" y="17"/>
                </a:lnTo>
                <a:lnTo>
                  <a:pt x="1740" y="13"/>
                </a:lnTo>
                <a:lnTo>
                  <a:pt x="1739" y="7"/>
                </a:lnTo>
                <a:lnTo>
                  <a:pt x="1736" y="3"/>
                </a:lnTo>
                <a:lnTo>
                  <a:pt x="1730" y="0"/>
                </a:lnTo>
                <a:lnTo>
                  <a:pt x="1726" y="4"/>
                </a:lnTo>
                <a:lnTo>
                  <a:pt x="1724" y="12"/>
                </a:lnTo>
                <a:lnTo>
                  <a:pt x="1727" y="16"/>
                </a:lnTo>
                <a:close/>
                <a:moveTo>
                  <a:pt x="2051" y="236"/>
                </a:moveTo>
                <a:lnTo>
                  <a:pt x="2044" y="226"/>
                </a:lnTo>
                <a:lnTo>
                  <a:pt x="2034" y="221"/>
                </a:lnTo>
                <a:lnTo>
                  <a:pt x="2029" y="223"/>
                </a:lnTo>
                <a:lnTo>
                  <a:pt x="2028" y="232"/>
                </a:lnTo>
                <a:lnTo>
                  <a:pt x="2029" y="236"/>
                </a:lnTo>
                <a:lnTo>
                  <a:pt x="2031" y="239"/>
                </a:lnTo>
                <a:lnTo>
                  <a:pt x="2032" y="242"/>
                </a:lnTo>
                <a:lnTo>
                  <a:pt x="2041" y="262"/>
                </a:lnTo>
                <a:lnTo>
                  <a:pt x="2055" y="281"/>
                </a:lnTo>
                <a:lnTo>
                  <a:pt x="2058" y="284"/>
                </a:lnTo>
                <a:lnTo>
                  <a:pt x="2067" y="284"/>
                </a:lnTo>
                <a:lnTo>
                  <a:pt x="2071" y="283"/>
                </a:lnTo>
                <a:lnTo>
                  <a:pt x="2070" y="271"/>
                </a:lnTo>
                <a:lnTo>
                  <a:pt x="2061" y="251"/>
                </a:lnTo>
                <a:lnTo>
                  <a:pt x="2054" y="242"/>
                </a:lnTo>
                <a:lnTo>
                  <a:pt x="2052" y="239"/>
                </a:lnTo>
                <a:lnTo>
                  <a:pt x="2051" y="236"/>
                </a:lnTo>
                <a:close/>
                <a:moveTo>
                  <a:pt x="1468" y="628"/>
                </a:moveTo>
                <a:lnTo>
                  <a:pt x="1462" y="630"/>
                </a:lnTo>
                <a:lnTo>
                  <a:pt x="1461" y="634"/>
                </a:lnTo>
                <a:lnTo>
                  <a:pt x="1465" y="637"/>
                </a:lnTo>
                <a:lnTo>
                  <a:pt x="1472" y="637"/>
                </a:lnTo>
                <a:lnTo>
                  <a:pt x="1474" y="631"/>
                </a:lnTo>
                <a:lnTo>
                  <a:pt x="1468" y="628"/>
                </a:lnTo>
                <a:close/>
                <a:moveTo>
                  <a:pt x="1484" y="625"/>
                </a:moveTo>
                <a:lnTo>
                  <a:pt x="1478" y="628"/>
                </a:lnTo>
                <a:lnTo>
                  <a:pt x="1483" y="633"/>
                </a:lnTo>
                <a:lnTo>
                  <a:pt x="1488" y="631"/>
                </a:lnTo>
                <a:lnTo>
                  <a:pt x="1488" y="627"/>
                </a:lnTo>
                <a:lnTo>
                  <a:pt x="1484" y="625"/>
                </a:lnTo>
                <a:close/>
                <a:moveTo>
                  <a:pt x="1638" y="716"/>
                </a:moveTo>
                <a:lnTo>
                  <a:pt x="1649" y="713"/>
                </a:lnTo>
                <a:lnTo>
                  <a:pt x="1660" y="719"/>
                </a:lnTo>
                <a:lnTo>
                  <a:pt x="1665" y="716"/>
                </a:lnTo>
                <a:lnTo>
                  <a:pt x="1671" y="716"/>
                </a:lnTo>
                <a:lnTo>
                  <a:pt x="1674" y="718"/>
                </a:lnTo>
                <a:lnTo>
                  <a:pt x="1675" y="721"/>
                </a:lnTo>
                <a:lnTo>
                  <a:pt x="1675" y="725"/>
                </a:lnTo>
                <a:lnTo>
                  <a:pt x="1678" y="723"/>
                </a:lnTo>
                <a:lnTo>
                  <a:pt x="1681" y="721"/>
                </a:lnTo>
                <a:lnTo>
                  <a:pt x="1681" y="718"/>
                </a:lnTo>
                <a:lnTo>
                  <a:pt x="1678" y="713"/>
                </a:lnTo>
                <a:lnTo>
                  <a:pt x="1681" y="705"/>
                </a:lnTo>
                <a:lnTo>
                  <a:pt x="1685" y="700"/>
                </a:lnTo>
                <a:lnTo>
                  <a:pt x="1698" y="693"/>
                </a:lnTo>
                <a:lnTo>
                  <a:pt x="1710" y="685"/>
                </a:lnTo>
                <a:lnTo>
                  <a:pt x="1714" y="683"/>
                </a:lnTo>
                <a:lnTo>
                  <a:pt x="1719" y="680"/>
                </a:lnTo>
                <a:lnTo>
                  <a:pt x="1723" y="679"/>
                </a:lnTo>
                <a:lnTo>
                  <a:pt x="1730" y="679"/>
                </a:lnTo>
                <a:lnTo>
                  <a:pt x="1734" y="680"/>
                </a:lnTo>
                <a:lnTo>
                  <a:pt x="1739" y="680"/>
                </a:lnTo>
                <a:lnTo>
                  <a:pt x="1744" y="677"/>
                </a:lnTo>
                <a:lnTo>
                  <a:pt x="1742" y="672"/>
                </a:lnTo>
                <a:lnTo>
                  <a:pt x="1740" y="669"/>
                </a:lnTo>
                <a:lnTo>
                  <a:pt x="1737" y="667"/>
                </a:lnTo>
                <a:lnTo>
                  <a:pt x="1734" y="666"/>
                </a:lnTo>
                <a:lnTo>
                  <a:pt x="1736" y="661"/>
                </a:lnTo>
                <a:lnTo>
                  <a:pt x="1739" y="651"/>
                </a:lnTo>
                <a:lnTo>
                  <a:pt x="1744" y="640"/>
                </a:lnTo>
                <a:lnTo>
                  <a:pt x="1749" y="634"/>
                </a:lnTo>
                <a:lnTo>
                  <a:pt x="1753" y="631"/>
                </a:lnTo>
                <a:lnTo>
                  <a:pt x="1757" y="630"/>
                </a:lnTo>
                <a:lnTo>
                  <a:pt x="1757" y="625"/>
                </a:lnTo>
                <a:lnTo>
                  <a:pt x="1753" y="617"/>
                </a:lnTo>
                <a:lnTo>
                  <a:pt x="1753" y="608"/>
                </a:lnTo>
                <a:lnTo>
                  <a:pt x="1760" y="594"/>
                </a:lnTo>
                <a:lnTo>
                  <a:pt x="1760" y="587"/>
                </a:lnTo>
                <a:lnTo>
                  <a:pt x="1762" y="582"/>
                </a:lnTo>
                <a:lnTo>
                  <a:pt x="1759" y="576"/>
                </a:lnTo>
                <a:lnTo>
                  <a:pt x="1754" y="575"/>
                </a:lnTo>
                <a:lnTo>
                  <a:pt x="1756" y="566"/>
                </a:lnTo>
                <a:lnTo>
                  <a:pt x="1750" y="562"/>
                </a:lnTo>
                <a:lnTo>
                  <a:pt x="1747" y="559"/>
                </a:lnTo>
                <a:lnTo>
                  <a:pt x="1746" y="555"/>
                </a:lnTo>
                <a:lnTo>
                  <a:pt x="1746" y="552"/>
                </a:lnTo>
                <a:lnTo>
                  <a:pt x="1747" y="548"/>
                </a:lnTo>
                <a:lnTo>
                  <a:pt x="1737" y="540"/>
                </a:lnTo>
                <a:lnTo>
                  <a:pt x="1729" y="533"/>
                </a:lnTo>
                <a:lnTo>
                  <a:pt x="1726" y="530"/>
                </a:lnTo>
                <a:lnTo>
                  <a:pt x="1723" y="527"/>
                </a:lnTo>
                <a:lnTo>
                  <a:pt x="1720" y="525"/>
                </a:lnTo>
                <a:lnTo>
                  <a:pt x="1719" y="522"/>
                </a:lnTo>
                <a:lnTo>
                  <a:pt x="1717" y="516"/>
                </a:lnTo>
                <a:lnTo>
                  <a:pt x="1717" y="515"/>
                </a:lnTo>
                <a:lnTo>
                  <a:pt x="1713" y="510"/>
                </a:lnTo>
                <a:lnTo>
                  <a:pt x="1706" y="513"/>
                </a:lnTo>
                <a:lnTo>
                  <a:pt x="1694" y="513"/>
                </a:lnTo>
                <a:lnTo>
                  <a:pt x="1688" y="507"/>
                </a:lnTo>
                <a:lnTo>
                  <a:pt x="1685" y="499"/>
                </a:lnTo>
                <a:lnTo>
                  <a:pt x="1680" y="496"/>
                </a:lnTo>
                <a:lnTo>
                  <a:pt x="1674" y="500"/>
                </a:lnTo>
                <a:lnTo>
                  <a:pt x="1667" y="497"/>
                </a:lnTo>
                <a:lnTo>
                  <a:pt x="1661" y="496"/>
                </a:lnTo>
                <a:lnTo>
                  <a:pt x="1655" y="499"/>
                </a:lnTo>
                <a:lnTo>
                  <a:pt x="1649" y="502"/>
                </a:lnTo>
                <a:lnTo>
                  <a:pt x="1635" y="502"/>
                </a:lnTo>
                <a:lnTo>
                  <a:pt x="1626" y="497"/>
                </a:lnTo>
                <a:lnTo>
                  <a:pt x="1619" y="499"/>
                </a:lnTo>
                <a:lnTo>
                  <a:pt x="1616" y="507"/>
                </a:lnTo>
                <a:lnTo>
                  <a:pt x="1608" y="509"/>
                </a:lnTo>
                <a:lnTo>
                  <a:pt x="1602" y="512"/>
                </a:lnTo>
                <a:lnTo>
                  <a:pt x="1595" y="512"/>
                </a:lnTo>
                <a:lnTo>
                  <a:pt x="1589" y="506"/>
                </a:lnTo>
                <a:lnTo>
                  <a:pt x="1586" y="500"/>
                </a:lnTo>
                <a:lnTo>
                  <a:pt x="1585" y="496"/>
                </a:lnTo>
                <a:lnTo>
                  <a:pt x="1577" y="499"/>
                </a:lnTo>
                <a:lnTo>
                  <a:pt x="1577" y="504"/>
                </a:lnTo>
                <a:lnTo>
                  <a:pt x="1575" y="515"/>
                </a:lnTo>
                <a:lnTo>
                  <a:pt x="1577" y="520"/>
                </a:lnTo>
                <a:lnTo>
                  <a:pt x="1575" y="525"/>
                </a:lnTo>
                <a:lnTo>
                  <a:pt x="1572" y="529"/>
                </a:lnTo>
                <a:lnTo>
                  <a:pt x="1566" y="530"/>
                </a:lnTo>
                <a:lnTo>
                  <a:pt x="1559" y="526"/>
                </a:lnTo>
                <a:lnTo>
                  <a:pt x="1557" y="522"/>
                </a:lnTo>
                <a:lnTo>
                  <a:pt x="1554" y="517"/>
                </a:lnTo>
                <a:lnTo>
                  <a:pt x="1549" y="513"/>
                </a:lnTo>
                <a:lnTo>
                  <a:pt x="1544" y="513"/>
                </a:lnTo>
                <a:lnTo>
                  <a:pt x="1543" y="516"/>
                </a:lnTo>
                <a:lnTo>
                  <a:pt x="1550" y="523"/>
                </a:lnTo>
                <a:lnTo>
                  <a:pt x="1556" y="530"/>
                </a:lnTo>
                <a:lnTo>
                  <a:pt x="1556" y="535"/>
                </a:lnTo>
                <a:lnTo>
                  <a:pt x="1553" y="539"/>
                </a:lnTo>
                <a:lnTo>
                  <a:pt x="1549" y="546"/>
                </a:lnTo>
                <a:lnTo>
                  <a:pt x="1544" y="553"/>
                </a:lnTo>
                <a:lnTo>
                  <a:pt x="1540" y="558"/>
                </a:lnTo>
                <a:lnTo>
                  <a:pt x="1529" y="559"/>
                </a:lnTo>
                <a:lnTo>
                  <a:pt x="1521" y="555"/>
                </a:lnTo>
                <a:lnTo>
                  <a:pt x="1518" y="561"/>
                </a:lnTo>
                <a:lnTo>
                  <a:pt x="1524" y="564"/>
                </a:lnTo>
                <a:lnTo>
                  <a:pt x="1521" y="572"/>
                </a:lnTo>
                <a:lnTo>
                  <a:pt x="1526" y="578"/>
                </a:lnTo>
                <a:lnTo>
                  <a:pt x="1523" y="585"/>
                </a:lnTo>
                <a:lnTo>
                  <a:pt x="1524" y="589"/>
                </a:lnTo>
                <a:lnTo>
                  <a:pt x="1520" y="597"/>
                </a:lnTo>
                <a:lnTo>
                  <a:pt x="1516" y="600"/>
                </a:lnTo>
                <a:lnTo>
                  <a:pt x="1520" y="608"/>
                </a:lnTo>
                <a:lnTo>
                  <a:pt x="1520" y="618"/>
                </a:lnTo>
                <a:lnTo>
                  <a:pt x="1520" y="628"/>
                </a:lnTo>
                <a:lnTo>
                  <a:pt x="1518" y="633"/>
                </a:lnTo>
                <a:lnTo>
                  <a:pt x="1517" y="637"/>
                </a:lnTo>
                <a:lnTo>
                  <a:pt x="1513" y="637"/>
                </a:lnTo>
                <a:lnTo>
                  <a:pt x="1511" y="646"/>
                </a:lnTo>
                <a:lnTo>
                  <a:pt x="1518" y="651"/>
                </a:lnTo>
                <a:lnTo>
                  <a:pt x="1521" y="654"/>
                </a:lnTo>
                <a:lnTo>
                  <a:pt x="1521" y="659"/>
                </a:lnTo>
                <a:lnTo>
                  <a:pt x="1536" y="672"/>
                </a:lnTo>
                <a:lnTo>
                  <a:pt x="1543" y="685"/>
                </a:lnTo>
                <a:lnTo>
                  <a:pt x="1547" y="693"/>
                </a:lnTo>
                <a:lnTo>
                  <a:pt x="1547" y="702"/>
                </a:lnTo>
                <a:lnTo>
                  <a:pt x="1546" y="706"/>
                </a:lnTo>
                <a:lnTo>
                  <a:pt x="1553" y="706"/>
                </a:lnTo>
                <a:lnTo>
                  <a:pt x="1559" y="702"/>
                </a:lnTo>
                <a:lnTo>
                  <a:pt x="1570" y="702"/>
                </a:lnTo>
                <a:lnTo>
                  <a:pt x="1576" y="706"/>
                </a:lnTo>
                <a:lnTo>
                  <a:pt x="1576" y="715"/>
                </a:lnTo>
                <a:lnTo>
                  <a:pt x="1572" y="722"/>
                </a:lnTo>
                <a:lnTo>
                  <a:pt x="1576" y="723"/>
                </a:lnTo>
                <a:lnTo>
                  <a:pt x="1582" y="721"/>
                </a:lnTo>
                <a:lnTo>
                  <a:pt x="1585" y="716"/>
                </a:lnTo>
                <a:lnTo>
                  <a:pt x="1590" y="709"/>
                </a:lnTo>
                <a:lnTo>
                  <a:pt x="1598" y="712"/>
                </a:lnTo>
                <a:lnTo>
                  <a:pt x="1602" y="712"/>
                </a:lnTo>
                <a:lnTo>
                  <a:pt x="1603" y="713"/>
                </a:lnTo>
                <a:lnTo>
                  <a:pt x="1612" y="718"/>
                </a:lnTo>
                <a:lnTo>
                  <a:pt x="1613" y="725"/>
                </a:lnTo>
                <a:lnTo>
                  <a:pt x="1615" y="728"/>
                </a:lnTo>
                <a:lnTo>
                  <a:pt x="1619" y="728"/>
                </a:lnTo>
                <a:lnTo>
                  <a:pt x="1628" y="718"/>
                </a:lnTo>
                <a:lnTo>
                  <a:pt x="1638" y="716"/>
                </a:lnTo>
                <a:close/>
                <a:moveTo>
                  <a:pt x="2514" y="885"/>
                </a:moveTo>
                <a:lnTo>
                  <a:pt x="2522" y="898"/>
                </a:lnTo>
                <a:lnTo>
                  <a:pt x="2536" y="905"/>
                </a:lnTo>
                <a:lnTo>
                  <a:pt x="2542" y="898"/>
                </a:lnTo>
                <a:lnTo>
                  <a:pt x="2540" y="892"/>
                </a:lnTo>
                <a:lnTo>
                  <a:pt x="2536" y="875"/>
                </a:lnTo>
                <a:lnTo>
                  <a:pt x="2520" y="847"/>
                </a:lnTo>
                <a:lnTo>
                  <a:pt x="2507" y="836"/>
                </a:lnTo>
                <a:lnTo>
                  <a:pt x="2504" y="840"/>
                </a:lnTo>
                <a:lnTo>
                  <a:pt x="2501" y="843"/>
                </a:lnTo>
                <a:lnTo>
                  <a:pt x="2501" y="846"/>
                </a:lnTo>
                <a:lnTo>
                  <a:pt x="2504" y="860"/>
                </a:lnTo>
                <a:lnTo>
                  <a:pt x="2510" y="873"/>
                </a:lnTo>
                <a:lnTo>
                  <a:pt x="2511" y="879"/>
                </a:lnTo>
                <a:lnTo>
                  <a:pt x="2514" y="885"/>
                </a:lnTo>
                <a:close/>
                <a:moveTo>
                  <a:pt x="2310" y="696"/>
                </a:moveTo>
                <a:lnTo>
                  <a:pt x="2306" y="692"/>
                </a:lnTo>
                <a:lnTo>
                  <a:pt x="2300" y="697"/>
                </a:lnTo>
                <a:lnTo>
                  <a:pt x="2300" y="705"/>
                </a:lnTo>
                <a:lnTo>
                  <a:pt x="2303" y="710"/>
                </a:lnTo>
                <a:lnTo>
                  <a:pt x="2309" y="715"/>
                </a:lnTo>
                <a:lnTo>
                  <a:pt x="2311" y="732"/>
                </a:lnTo>
                <a:lnTo>
                  <a:pt x="2324" y="762"/>
                </a:lnTo>
                <a:lnTo>
                  <a:pt x="2336" y="774"/>
                </a:lnTo>
                <a:lnTo>
                  <a:pt x="2342" y="768"/>
                </a:lnTo>
                <a:lnTo>
                  <a:pt x="2340" y="762"/>
                </a:lnTo>
                <a:lnTo>
                  <a:pt x="2332" y="735"/>
                </a:lnTo>
                <a:lnTo>
                  <a:pt x="2317" y="709"/>
                </a:lnTo>
                <a:lnTo>
                  <a:pt x="2314" y="702"/>
                </a:lnTo>
                <a:lnTo>
                  <a:pt x="2310" y="696"/>
                </a:lnTo>
                <a:close/>
                <a:moveTo>
                  <a:pt x="2363" y="735"/>
                </a:moveTo>
                <a:lnTo>
                  <a:pt x="2369" y="729"/>
                </a:lnTo>
                <a:lnTo>
                  <a:pt x="2376" y="718"/>
                </a:lnTo>
                <a:lnTo>
                  <a:pt x="2376" y="709"/>
                </a:lnTo>
                <a:lnTo>
                  <a:pt x="2375" y="695"/>
                </a:lnTo>
                <a:lnTo>
                  <a:pt x="2369" y="680"/>
                </a:lnTo>
                <a:lnTo>
                  <a:pt x="2366" y="676"/>
                </a:lnTo>
                <a:lnTo>
                  <a:pt x="2356" y="672"/>
                </a:lnTo>
                <a:lnTo>
                  <a:pt x="2349" y="674"/>
                </a:lnTo>
                <a:lnTo>
                  <a:pt x="2346" y="676"/>
                </a:lnTo>
                <a:lnTo>
                  <a:pt x="2340" y="686"/>
                </a:lnTo>
                <a:lnTo>
                  <a:pt x="2332" y="705"/>
                </a:lnTo>
                <a:lnTo>
                  <a:pt x="2332" y="716"/>
                </a:lnTo>
                <a:lnTo>
                  <a:pt x="2333" y="723"/>
                </a:lnTo>
                <a:lnTo>
                  <a:pt x="2340" y="735"/>
                </a:lnTo>
                <a:lnTo>
                  <a:pt x="2346" y="739"/>
                </a:lnTo>
                <a:lnTo>
                  <a:pt x="2349" y="739"/>
                </a:lnTo>
                <a:lnTo>
                  <a:pt x="2352" y="739"/>
                </a:lnTo>
                <a:lnTo>
                  <a:pt x="2357" y="738"/>
                </a:lnTo>
                <a:lnTo>
                  <a:pt x="2363" y="735"/>
                </a:lnTo>
                <a:close/>
                <a:moveTo>
                  <a:pt x="2424" y="644"/>
                </a:moveTo>
                <a:lnTo>
                  <a:pt x="2416" y="653"/>
                </a:lnTo>
                <a:lnTo>
                  <a:pt x="2416" y="664"/>
                </a:lnTo>
                <a:lnTo>
                  <a:pt x="2421" y="672"/>
                </a:lnTo>
                <a:lnTo>
                  <a:pt x="2428" y="676"/>
                </a:lnTo>
                <a:lnTo>
                  <a:pt x="2432" y="676"/>
                </a:lnTo>
                <a:lnTo>
                  <a:pt x="2434" y="673"/>
                </a:lnTo>
                <a:lnTo>
                  <a:pt x="2437" y="663"/>
                </a:lnTo>
                <a:lnTo>
                  <a:pt x="2431" y="650"/>
                </a:lnTo>
                <a:lnTo>
                  <a:pt x="2424" y="644"/>
                </a:lnTo>
                <a:close/>
                <a:moveTo>
                  <a:pt x="2379" y="598"/>
                </a:moveTo>
                <a:lnTo>
                  <a:pt x="2373" y="598"/>
                </a:lnTo>
                <a:lnTo>
                  <a:pt x="2368" y="602"/>
                </a:lnTo>
                <a:lnTo>
                  <a:pt x="2369" y="610"/>
                </a:lnTo>
                <a:lnTo>
                  <a:pt x="2372" y="615"/>
                </a:lnTo>
                <a:lnTo>
                  <a:pt x="2378" y="614"/>
                </a:lnTo>
                <a:lnTo>
                  <a:pt x="2380" y="610"/>
                </a:lnTo>
                <a:lnTo>
                  <a:pt x="2383" y="607"/>
                </a:lnTo>
                <a:lnTo>
                  <a:pt x="2383" y="601"/>
                </a:lnTo>
                <a:lnTo>
                  <a:pt x="2379" y="598"/>
                </a:lnTo>
                <a:close/>
                <a:moveTo>
                  <a:pt x="2650" y="808"/>
                </a:moveTo>
                <a:lnTo>
                  <a:pt x="2652" y="806"/>
                </a:lnTo>
                <a:lnTo>
                  <a:pt x="2651" y="803"/>
                </a:lnTo>
                <a:lnTo>
                  <a:pt x="2650" y="801"/>
                </a:lnTo>
                <a:lnTo>
                  <a:pt x="2645" y="803"/>
                </a:lnTo>
                <a:lnTo>
                  <a:pt x="2645" y="807"/>
                </a:lnTo>
                <a:lnTo>
                  <a:pt x="2650" y="808"/>
                </a:lnTo>
                <a:close/>
                <a:moveTo>
                  <a:pt x="2867" y="598"/>
                </a:moveTo>
                <a:lnTo>
                  <a:pt x="2863" y="604"/>
                </a:lnTo>
                <a:lnTo>
                  <a:pt x="2861" y="614"/>
                </a:lnTo>
                <a:lnTo>
                  <a:pt x="2864" y="618"/>
                </a:lnTo>
                <a:lnTo>
                  <a:pt x="2874" y="656"/>
                </a:lnTo>
                <a:lnTo>
                  <a:pt x="2876" y="663"/>
                </a:lnTo>
                <a:lnTo>
                  <a:pt x="2878" y="672"/>
                </a:lnTo>
                <a:lnTo>
                  <a:pt x="2884" y="679"/>
                </a:lnTo>
                <a:lnTo>
                  <a:pt x="2893" y="685"/>
                </a:lnTo>
                <a:lnTo>
                  <a:pt x="2899" y="679"/>
                </a:lnTo>
                <a:lnTo>
                  <a:pt x="2897" y="670"/>
                </a:lnTo>
                <a:lnTo>
                  <a:pt x="2896" y="667"/>
                </a:lnTo>
                <a:lnTo>
                  <a:pt x="2897" y="663"/>
                </a:lnTo>
                <a:lnTo>
                  <a:pt x="2888" y="641"/>
                </a:lnTo>
                <a:lnTo>
                  <a:pt x="2878" y="621"/>
                </a:lnTo>
                <a:lnTo>
                  <a:pt x="2877" y="618"/>
                </a:lnTo>
                <a:lnTo>
                  <a:pt x="2877" y="614"/>
                </a:lnTo>
                <a:lnTo>
                  <a:pt x="2877" y="605"/>
                </a:lnTo>
                <a:lnTo>
                  <a:pt x="2867" y="598"/>
                </a:lnTo>
                <a:close/>
                <a:moveTo>
                  <a:pt x="2896" y="859"/>
                </a:moveTo>
                <a:lnTo>
                  <a:pt x="2893" y="837"/>
                </a:lnTo>
                <a:lnTo>
                  <a:pt x="2883" y="820"/>
                </a:lnTo>
                <a:lnTo>
                  <a:pt x="2881" y="819"/>
                </a:lnTo>
                <a:lnTo>
                  <a:pt x="2877" y="823"/>
                </a:lnTo>
                <a:lnTo>
                  <a:pt x="2876" y="831"/>
                </a:lnTo>
                <a:lnTo>
                  <a:pt x="2877" y="836"/>
                </a:lnTo>
                <a:lnTo>
                  <a:pt x="2878" y="840"/>
                </a:lnTo>
                <a:lnTo>
                  <a:pt x="2874" y="844"/>
                </a:lnTo>
                <a:lnTo>
                  <a:pt x="2873" y="847"/>
                </a:lnTo>
                <a:lnTo>
                  <a:pt x="2873" y="850"/>
                </a:lnTo>
                <a:lnTo>
                  <a:pt x="2876" y="859"/>
                </a:lnTo>
                <a:lnTo>
                  <a:pt x="2880" y="865"/>
                </a:lnTo>
                <a:lnTo>
                  <a:pt x="2884" y="867"/>
                </a:lnTo>
                <a:lnTo>
                  <a:pt x="2893" y="865"/>
                </a:lnTo>
                <a:lnTo>
                  <a:pt x="2896" y="859"/>
                </a:lnTo>
                <a:close/>
                <a:moveTo>
                  <a:pt x="2500" y="1203"/>
                </a:moveTo>
                <a:lnTo>
                  <a:pt x="2496" y="1187"/>
                </a:lnTo>
                <a:lnTo>
                  <a:pt x="2478" y="1161"/>
                </a:lnTo>
                <a:lnTo>
                  <a:pt x="2464" y="1150"/>
                </a:lnTo>
                <a:lnTo>
                  <a:pt x="2458" y="1154"/>
                </a:lnTo>
                <a:lnTo>
                  <a:pt x="2458" y="1169"/>
                </a:lnTo>
                <a:lnTo>
                  <a:pt x="2464" y="1182"/>
                </a:lnTo>
                <a:lnTo>
                  <a:pt x="2475" y="1199"/>
                </a:lnTo>
                <a:lnTo>
                  <a:pt x="2491" y="1210"/>
                </a:lnTo>
                <a:lnTo>
                  <a:pt x="2500" y="1209"/>
                </a:lnTo>
                <a:lnTo>
                  <a:pt x="2500" y="1203"/>
                </a:lnTo>
                <a:close/>
                <a:moveTo>
                  <a:pt x="2783" y="1072"/>
                </a:moveTo>
                <a:lnTo>
                  <a:pt x="2776" y="1081"/>
                </a:lnTo>
                <a:lnTo>
                  <a:pt x="2778" y="1088"/>
                </a:lnTo>
                <a:lnTo>
                  <a:pt x="2783" y="1101"/>
                </a:lnTo>
                <a:lnTo>
                  <a:pt x="2788" y="1115"/>
                </a:lnTo>
                <a:lnTo>
                  <a:pt x="2796" y="1123"/>
                </a:lnTo>
                <a:lnTo>
                  <a:pt x="2806" y="1128"/>
                </a:lnTo>
                <a:lnTo>
                  <a:pt x="2809" y="1128"/>
                </a:lnTo>
                <a:lnTo>
                  <a:pt x="2814" y="1131"/>
                </a:lnTo>
                <a:lnTo>
                  <a:pt x="2819" y="1134"/>
                </a:lnTo>
                <a:lnTo>
                  <a:pt x="2824" y="1135"/>
                </a:lnTo>
                <a:lnTo>
                  <a:pt x="2827" y="1135"/>
                </a:lnTo>
                <a:lnTo>
                  <a:pt x="2827" y="1127"/>
                </a:lnTo>
                <a:lnTo>
                  <a:pt x="2821" y="1111"/>
                </a:lnTo>
                <a:lnTo>
                  <a:pt x="2815" y="1104"/>
                </a:lnTo>
                <a:lnTo>
                  <a:pt x="2808" y="1097"/>
                </a:lnTo>
                <a:lnTo>
                  <a:pt x="2805" y="1088"/>
                </a:lnTo>
                <a:lnTo>
                  <a:pt x="2804" y="1078"/>
                </a:lnTo>
                <a:lnTo>
                  <a:pt x="2798" y="1072"/>
                </a:lnTo>
                <a:lnTo>
                  <a:pt x="2791" y="1076"/>
                </a:lnTo>
                <a:lnTo>
                  <a:pt x="2783" y="1072"/>
                </a:lnTo>
                <a:close/>
                <a:moveTo>
                  <a:pt x="2739" y="308"/>
                </a:moveTo>
                <a:lnTo>
                  <a:pt x="2736" y="293"/>
                </a:lnTo>
                <a:lnTo>
                  <a:pt x="2737" y="278"/>
                </a:lnTo>
                <a:lnTo>
                  <a:pt x="2737" y="272"/>
                </a:lnTo>
                <a:lnTo>
                  <a:pt x="2740" y="267"/>
                </a:lnTo>
                <a:lnTo>
                  <a:pt x="2739" y="262"/>
                </a:lnTo>
                <a:lnTo>
                  <a:pt x="2737" y="260"/>
                </a:lnTo>
                <a:lnTo>
                  <a:pt x="2730" y="264"/>
                </a:lnTo>
                <a:lnTo>
                  <a:pt x="2727" y="274"/>
                </a:lnTo>
                <a:lnTo>
                  <a:pt x="2729" y="281"/>
                </a:lnTo>
                <a:lnTo>
                  <a:pt x="2730" y="288"/>
                </a:lnTo>
                <a:lnTo>
                  <a:pt x="2732" y="297"/>
                </a:lnTo>
                <a:lnTo>
                  <a:pt x="2732" y="319"/>
                </a:lnTo>
                <a:lnTo>
                  <a:pt x="2734" y="340"/>
                </a:lnTo>
                <a:lnTo>
                  <a:pt x="2742" y="324"/>
                </a:lnTo>
                <a:lnTo>
                  <a:pt x="2739" y="308"/>
                </a:lnTo>
                <a:close/>
                <a:moveTo>
                  <a:pt x="3153" y="540"/>
                </a:moveTo>
                <a:lnTo>
                  <a:pt x="3155" y="545"/>
                </a:lnTo>
                <a:lnTo>
                  <a:pt x="3159" y="549"/>
                </a:lnTo>
                <a:lnTo>
                  <a:pt x="3169" y="542"/>
                </a:lnTo>
                <a:lnTo>
                  <a:pt x="3173" y="530"/>
                </a:lnTo>
                <a:lnTo>
                  <a:pt x="3172" y="520"/>
                </a:lnTo>
                <a:lnTo>
                  <a:pt x="3172" y="510"/>
                </a:lnTo>
                <a:lnTo>
                  <a:pt x="3172" y="507"/>
                </a:lnTo>
                <a:lnTo>
                  <a:pt x="3173" y="503"/>
                </a:lnTo>
                <a:lnTo>
                  <a:pt x="3175" y="497"/>
                </a:lnTo>
                <a:lnTo>
                  <a:pt x="3169" y="493"/>
                </a:lnTo>
                <a:lnTo>
                  <a:pt x="3163" y="499"/>
                </a:lnTo>
                <a:lnTo>
                  <a:pt x="3160" y="507"/>
                </a:lnTo>
                <a:lnTo>
                  <a:pt x="3155" y="525"/>
                </a:lnTo>
                <a:lnTo>
                  <a:pt x="3153" y="540"/>
                </a:lnTo>
                <a:close/>
                <a:moveTo>
                  <a:pt x="3117" y="744"/>
                </a:moveTo>
                <a:lnTo>
                  <a:pt x="3122" y="736"/>
                </a:lnTo>
                <a:lnTo>
                  <a:pt x="3122" y="726"/>
                </a:lnTo>
                <a:lnTo>
                  <a:pt x="3117" y="723"/>
                </a:lnTo>
                <a:lnTo>
                  <a:pt x="3112" y="728"/>
                </a:lnTo>
                <a:lnTo>
                  <a:pt x="3112" y="738"/>
                </a:lnTo>
                <a:lnTo>
                  <a:pt x="3117" y="744"/>
                </a:lnTo>
                <a:close/>
                <a:moveTo>
                  <a:pt x="2608" y="1027"/>
                </a:moveTo>
                <a:lnTo>
                  <a:pt x="2612" y="1019"/>
                </a:lnTo>
                <a:lnTo>
                  <a:pt x="2612" y="1010"/>
                </a:lnTo>
                <a:lnTo>
                  <a:pt x="2612" y="1007"/>
                </a:lnTo>
                <a:lnTo>
                  <a:pt x="2609" y="1006"/>
                </a:lnTo>
                <a:lnTo>
                  <a:pt x="2604" y="1012"/>
                </a:lnTo>
                <a:lnTo>
                  <a:pt x="2601" y="1023"/>
                </a:lnTo>
                <a:lnTo>
                  <a:pt x="2599" y="1029"/>
                </a:lnTo>
                <a:lnTo>
                  <a:pt x="2604" y="1032"/>
                </a:lnTo>
                <a:lnTo>
                  <a:pt x="2611" y="1029"/>
                </a:lnTo>
                <a:lnTo>
                  <a:pt x="2608" y="1027"/>
                </a:lnTo>
                <a:close/>
                <a:moveTo>
                  <a:pt x="3324" y="640"/>
                </a:moveTo>
                <a:lnTo>
                  <a:pt x="3323" y="636"/>
                </a:lnTo>
                <a:lnTo>
                  <a:pt x="3320" y="634"/>
                </a:lnTo>
                <a:lnTo>
                  <a:pt x="3314" y="640"/>
                </a:lnTo>
                <a:lnTo>
                  <a:pt x="3310" y="653"/>
                </a:lnTo>
                <a:lnTo>
                  <a:pt x="3312" y="660"/>
                </a:lnTo>
                <a:lnTo>
                  <a:pt x="3322" y="650"/>
                </a:lnTo>
                <a:lnTo>
                  <a:pt x="3324" y="640"/>
                </a:lnTo>
                <a:close/>
                <a:moveTo>
                  <a:pt x="2819" y="1318"/>
                </a:moveTo>
                <a:lnTo>
                  <a:pt x="2815" y="1320"/>
                </a:lnTo>
                <a:lnTo>
                  <a:pt x="2815" y="1324"/>
                </a:lnTo>
                <a:lnTo>
                  <a:pt x="2819" y="1327"/>
                </a:lnTo>
                <a:lnTo>
                  <a:pt x="2824" y="1321"/>
                </a:lnTo>
                <a:lnTo>
                  <a:pt x="2819" y="1318"/>
                </a:lnTo>
                <a:close/>
                <a:moveTo>
                  <a:pt x="2107" y="1677"/>
                </a:moveTo>
                <a:lnTo>
                  <a:pt x="2101" y="1687"/>
                </a:lnTo>
                <a:lnTo>
                  <a:pt x="2096" y="1696"/>
                </a:lnTo>
                <a:lnTo>
                  <a:pt x="2087" y="1713"/>
                </a:lnTo>
                <a:lnTo>
                  <a:pt x="2078" y="1731"/>
                </a:lnTo>
                <a:lnTo>
                  <a:pt x="2080" y="1735"/>
                </a:lnTo>
                <a:lnTo>
                  <a:pt x="2081" y="1739"/>
                </a:lnTo>
                <a:lnTo>
                  <a:pt x="2084" y="1751"/>
                </a:lnTo>
                <a:lnTo>
                  <a:pt x="2088" y="1761"/>
                </a:lnTo>
                <a:lnTo>
                  <a:pt x="2094" y="1771"/>
                </a:lnTo>
                <a:lnTo>
                  <a:pt x="2103" y="1778"/>
                </a:lnTo>
                <a:lnTo>
                  <a:pt x="2107" y="1781"/>
                </a:lnTo>
                <a:lnTo>
                  <a:pt x="2111" y="1784"/>
                </a:lnTo>
                <a:lnTo>
                  <a:pt x="2126" y="1788"/>
                </a:lnTo>
                <a:lnTo>
                  <a:pt x="2137" y="1794"/>
                </a:lnTo>
                <a:lnTo>
                  <a:pt x="2152" y="1790"/>
                </a:lnTo>
                <a:lnTo>
                  <a:pt x="2165" y="1790"/>
                </a:lnTo>
                <a:lnTo>
                  <a:pt x="2170" y="1787"/>
                </a:lnTo>
                <a:lnTo>
                  <a:pt x="2176" y="1782"/>
                </a:lnTo>
                <a:lnTo>
                  <a:pt x="2189" y="1774"/>
                </a:lnTo>
                <a:lnTo>
                  <a:pt x="2201" y="1762"/>
                </a:lnTo>
                <a:lnTo>
                  <a:pt x="2203" y="1758"/>
                </a:lnTo>
                <a:lnTo>
                  <a:pt x="2205" y="1754"/>
                </a:lnTo>
                <a:lnTo>
                  <a:pt x="2211" y="1745"/>
                </a:lnTo>
                <a:lnTo>
                  <a:pt x="2219" y="1739"/>
                </a:lnTo>
                <a:lnTo>
                  <a:pt x="2218" y="1736"/>
                </a:lnTo>
                <a:lnTo>
                  <a:pt x="2218" y="1733"/>
                </a:lnTo>
                <a:lnTo>
                  <a:pt x="2219" y="1722"/>
                </a:lnTo>
                <a:lnTo>
                  <a:pt x="2216" y="1713"/>
                </a:lnTo>
                <a:lnTo>
                  <a:pt x="2215" y="1706"/>
                </a:lnTo>
                <a:lnTo>
                  <a:pt x="2212" y="1699"/>
                </a:lnTo>
                <a:lnTo>
                  <a:pt x="2209" y="1692"/>
                </a:lnTo>
                <a:lnTo>
                  <a:pt x="2202" y="1687"/>
                </a:lnTo>
                <a:lnTo>
                  <a:pt x="2201" y="1684"/>
                </a:lnTo>
                <a:lnTo>
                  <a:pt x="2198" y="1682"/>
                </a:lnTo>
                <a:lnTo>
                  <a:pt x="2182" y="1666"/>
                </a:lnTo>
                <a:lnTo>
                  <a:pt x="2176" y="1669"/>
                </a:lnTo>
                <a:lnTo>
                  <a:pt x="2170" y="1666"/>
                </a:lnTo>
                <a:lnTo>
                  <a:pt x="2166" y="1664"/>
                </a:lnTo>
                <a:lnTo>
                  <a:pt x="2163" y="1661"/>
                </a:lnTo>
                <a:lnTo>
                  <a:pt x="2152" y="1666"/>
                </a:lnTo>
                <a:lnTo>
                  <a:pt x="2143" y="1667"/>
                </a:lnTo>
                <a:lnTo>
                  <a:pt x="2136" y="1664"/>
                </a:lnTo>
                <a:lnTo>
                  <a:pt x="2129" y="1667"/>
                </a:lnTo>
                <a:lnTo>
                  <a:pt x="2124" y="1671"/>
                </a:lnTo>
                <a:lnTo>
                  <a:pt x="2107" y="1677"/>
                </a:lnTo>
                <a:close/>
                <a:moveTo>
                  <a:pt x="2691" y="1353"/>
                </a:moveTo>
                <a:lnTo>
                  <a:pt x="2681" y="1363"/>
                </a:lnTo>
                <a:lnTo>
                  <a:pt x="2671" y="1365"/>
                </a:lnTo>
                <a:lnTo>
                  <a:pt x="2663" y="1363"/>
                </a:lnTo>
                <a:lnTo>
                  <a:pt x="2652" y="1359"/>
                </a:lnTo>
                <a:lnTo>
                  <a:pt x="2647" y="1360"/>
                </a:lnTo>
                <a:lnTo>
                  <a:pt x="2642" y="1366"/>
                </a:lnTo>
                <a:lnTo>
                  <a:pt x="2634" y="1372"/>
                </a:lnTo>
                <a:lnTo>
                  <a:pt x="2628" y="1373"/>
                </a:lnTo>
                <a:lnTo>
                  <a:pt x="2618" y="1385"/>
                </a:lnTo>
                <a:lnTo>
                  <a:pt x="2605" y="1389"/>
                </a:lnTo>
                <a:lnTo>
                  <a:pt x="2599" y="1382"/>
                </a:lnTo>
                <a:lnTo>
                  <a:pt x="2592" y="1378"/>
                </a:lnTo>
                <a:lnTo>
                  <a:pt x="2589" y="1382"/>
                </a:lnTo>
                <a:lnTo>
                  <a:pt x="2591" y="1388"/>
                </a:lnTo>
                <a:lnTo>
                  <a:pt x="2593" y="1389"/>
                </a:lnTo>
                <a:lnTo>
                  <a:pt x="2591" y="1399"/>
                </a:lnTo>
                <a:lnTo>
                  <a:pt x="2582" y="1411"/>
                </a:lnTo>
                <a:lnTo>
                  <a:pt x="2579" y="1415"/>
                </a:lnTo>
                <a:lnTo>
                  <a:pt x="2578" y="1419"/>
                </a:lnTo>
                <a:lnTo>
                  <a:pt x="2575" y="1427"/>
                </a:lnTo>
                <a:lnTo>
                  <a:pt x="2566" y="1434"/>
                </a:lnTo>
                <a:lnTo>
                  <a:pt x="2560" y="1434"/>
                </a:lnTo>
                <a:lnTo>
                  <a:pt x="2553" y="1435"/>
                </a:lnTo>
                <a:lnTo>
                  <a:pt x="2550" y="1441"/>
                </a:lnTo>
                <a:lnTo>
                  <a:pt x="2553" y="1445"/>
                </a:lnTo>
                <a:lnTo>
                  <a:pt x="2557" y="1450"/>
                </a:lnTo>
                <a:lnTo>
                  <a:pt x="2556" y="1464"/>
                </a:lnTo>
                <a:lnTo>
                  <a:pt x="2546" y="1475"/>
                </a:lnTo>
                <a:lnTo>
                  <a:pt x="2543" y="1480"/>
                </a:lnTo>
                <a:lnTo>
                  <a:pt x="2542" y="1483"/>
                </a:lnTo>
                <a:lnTo>
                  <a:pt x="2543" y="1493"/>
                </a:lnTo>
                <a:lnTo>
                  <a:pt x="2542" y="1500"/>
                </a:lnTo>
                <a:lnTo>
                  <a:pt x="2542" y="1506"/>
                </a:lnTo>
                <a:lnTo>
                  <a:pt x="2542" y="1512"/>
                </a:lnTo>
                <a:lnTo>
                  <a:pt x="2545" y="1519"/>
                </a:lnTo>
                <a:lnTo>
                  <a:pt x="2549" y="1526"/>
                </a:lnTo>
                <a:lnTo>
                  <a:pt x="2550" y="1533"/>
                </a:lnTo>
                <a:lnTo>
                  <a:pt x="2549" y="1543"/>
                </a:lnTo>
                <a:lnTo>
                  <a:pt x="2543" y="1548"/>
                </a:lnTo>
                <a:lnTo>
                  <a:pt x="2545" y="1553"/>
                </a:lnTo>
                <a:lnTo>
                  <a:pt x="2552" y="1569"/>
                </a:lnTo>
                <a:lnTo>
                  <a:pt x="2556" y="1584"/>
                </a:lnTo>
                <a:lnTo>
                  <a:pt x="2547" y="1597"/>
                </a:lnTo>
                <a:lnTo>
                  <a:pt x="2537" y="1604"/>
                </a:lnTo>
                <a:lnTo>
                  <a:pt x="2517" y="1615"/>
                </a:lnTo>
                <a:lnTo>
                  <a:pt x="2500" y="1630"/>
                </a:lnTo>
                <a:lnTo>
                  <a:pt x="2487" y="1640"/>
                </a:lnTo>
                <a:lnTo>
                  <a:pt x="2473" y="1644"/>
                </a:lnTo>
                <a:lnTo>
                  <a:pt x="2467" y="1645"/>
                </a:lnTo>
                <a:lnTo>
                  <a:pt x="2463" y="1647"/>
                </a:lnTo>
                <a:lnTo>
                  <a:pt x="2452" y="1658"/>
                </a:lnTo>
                <a:lnTo>
                  <a:pt x="2444" y="1667"/>
                </a:lnTo>
                <a:lnTo>
                  <a:pt x="2441" y="1670"/>
                </a:lnTo>
                <a:lnTo>
                  <a:pt x="2442" y="1673"/>
                </a:lnTo>
                <a:lnTo>
                  <a:pt x="2444" y="1677"/>
                </a:lnTo>
                <a:lnTo>
                  <a:pt x="2448" y="1679"/>
                </a:lnTo>
                <a:lnTo>
                  <a:pt x="2451" y="1676"/>
                </a:lnTo>
                <a:lnTo>
                  <a:pt x="2470" y="1667"/>
                </a:lnTo>
                <a:lnTo>
                  <a:pt x="2478" y="1653"/>
                </a:lnTo>
                <a:lnTo>
                  <a:pt x="2496" y="1640"/>
                </a:lnTo>
                <a:lnTo>
                  <a:pt x="2513" y="1631"/>
                </a:lnTo>
                <a:lnTo>
                  <a:pt x="2533" y="1624"/>
                </a:lnTo>
                <a:lnTo>
                  <a:pt x="2549" y="1615"/>
                </a:lnTo>
                <a:lnTo>
                  <a:pt x="2559" y="1620"/>
                </a:lnTo>
                <a:lnTo>
                  <a:pt x="2569" y="1621"/>
                </a:lnTo>
                <a:lnTo>
                  <a:pt x="2581" y="1622"/>
                </a:lnTo>
                <a:lnTo>
                  <a:pt x="2589" y="1630"/>
                </a:lnTo>
                <a:lnTo>
                  <a:pt x="2592" y="1634"/>
                </a:lnTo>
                <a:lnTo>
                  <a:pt x="2591" y="1647"/>
                </a:lnTo>
                <a:lnTo>
                  <a:pt x="2586" y="1654"/>
                </a:lnTo>
                <a:lnTo>
                  <a:pt x="2583" y="1661"/>
                </a:lnTo>
                <a:lnTo>
                  <a:pt x="2589" y="1664"/>
                </a:lnTo>
                <a:lnTo>
                  <a:pt x="2598" y="1660"/>
                </a:lnTo>
                <a:lnTo>
                  <a:pt x="2605" y="1648"/>
                </a:lnTo>
                <a:lnTo>
                  <a:pt x="2609" y="1641"/>
                </a:lnTo>
                <a:lnTo>
                  <a:pt x="2614" y="1635"/>
                </a:lnTo>
                <a:lnTo>
                  <a:pt x="2618" y="1633"/>
                </a:lnTo>
                <a:lnTo>
                  <a:pt x="2621" y="1630"/>
                </a:lnTo>
                <a:lnTo>
                  <a:pt x="2624" y="1627"/>
                </a:lnTo>
                <a:lnTo>
                  <a:pt x="2625" y="1624"/>
                </a:lnTo>
                <a:lnTo>
                  <a:pt x="2638" y="1622"/>
                </a:lnTo>
                <a:lnTo>
                  <a:pt x="2651" y="1621"/>
                </a:lnTo>
                <a:lnTo>
                  <a:pt x="2660" y="1621"/>
                </a:lnTo>
                <a:lnTo>
                  <a:pt x="2665" y="1618"/>
                </a:lnTo>
                <a:lnTo>
                  <a:pt x="2674" y="1618"/>
                </a:lnTo>
                <a:lnTo>
                  <a:pt x="2675" y="1624"/>
                </a:lnTo>
                <a:lnTo>
                  <a:pt x="2686" y="1625"/>
                </a:lnTo>
                <a:lnTo>
                  <a:pt x="2696" y="1621"/>
                </a:lnTo>
                <a:lnTo>
                  <a:pt x="2704" y="1617"/>
                </a:lnTo>
                <a:lnTo>
                  <a:pt x="2713" y="1611"/>
                </a:lnTo>
                <a:lnTo>
                  <a:pt x="2723" y="1608"/>
                </a:lnTo>
                <a:lnTo>
                  <a:pt x="2734" y="1614"/>
                </a:lnTo>
                <a:lnTo>
                  <a:pt x="2739" y="1609"/>
                </a:lnTo>
                <a:lnTo>
                  <a:pt x="2742" y="1604"/>
                </a:lnTo>
                <a:lnTo>
                  <a:pt x="2743" y="1601"/>
                </a:lnTo>
                <a:lnTo>
                  <a:pt x="2746" y="1599"/>
                </a:lnTo>
                <a:lnTo>
                  <a:pt x="2752" y="1597"/>
                </a:lnTo>
                <a:lnTo>
                  <a:pt x="2759" y="1594"/>
                </a:lnTo>
                <a:lnTo>
                  <a:pt x="2765" y="1591"/>
                </a:lnTo>
                <a:lnTo>
                  <a:pt x="2769" y="1584"/>
                </a:lnTo>
                <a:lnTo>
                  <a:pt x="2778" y="1578"/>
                </a:lnTo>
                <a:lnTo>
                  <a:pt x="2782" y="1573"/>
                </a:lnTo>
                <a:lnTo>
                  <a:pt x="2791" y="1563"/>
                </a:lnTo>
                <a:lnTo>
                  <a:pt x="2795" y="1563"/>
                </a:lnTo>
                <a:lnTo>
                  <a:pt x="2798" y="1563"/>
                </a:lnTo>
                <a:lnTo>
                  <a:pt x="2799" y="1559"/>
                </a:lnTo>
                <a:lnTo>
                  <a:pt x="2798" y="1555"/>
                </a:lnTo>
                <a:lnTo>
                  <a:pt x="2802" y="1548"/>
                </a:lnTo>
                <a:lnTo>
                  <a:pt x="2802" y="1539"/>
                </a:lnTo>
                <a:lnTo>
                  <a:pt x="2806" y="1535"/>
                </a:lnTo>
                <a:lnTo>
                  <a:pt x="2811" y="1529"/>
                </a:lnTo>
                <a:lnTo>
                  <a:pt x="2815" y="1527"/>
                </a:lnTo>
                <a:lnTo>
                  <a:pt x="2818" y="1517"/>
                </a:lnTo>
                <a:lnTo>
                  <a:pt x="2821" y="1510"/>
                </a:lnTo>
                <a:lnTo>
                  <a:pt x="2822" y="1503"/>
                </a:lnTo>
                <a:lnTo>
                  <a:pt x="2828" y="1500"/>
                </a:lnTo>
                <a:lnTo>
                  <a:pt x="2832" y="1488"/>
                </a:lnTo>
                <a:lnTo>
                  <a:pt x="2828" y="1480"/>
                </a:lnTo>
                <a:lnTo>
                  <a:pt x="2821" y="1463"/>
                </a:lnTo>
                <a:lnTo>
                  <a:pt x="2818" y="1448"/>
                </a:lnTo>
                <a:lnTo>
                  <a:pt x="2814" y="1421"/>
                </a:lnTo>
                <a:lnTo>
                  <a:pt x="2804" y="1418"/>
                </a:lnTo>
                <a:lnTo>
                  <a:pt x="2798" y="1412"/>
                </a:lnTo>
                <a:lnTo>
                  <a:pt x="2793" y="1403"/>
                </a:lnTo>
                <a:lnTo>
                  <a:pt x="2793" y="1392"/>
                </a:lnTo>
                <a:lnTo>
                  <a:pt x="2791" y="1386"/>
                </a:lnTo>
                <a:lnTo>
                  <a:pt x="2783" y="1382"/>
                </a:lnTo>
                <a:lnTo>
                  <a:pt x="2778" y="1383"/>
                </a:lnTo>
                <a:lnTo>
                  <a:pt x="2772" y="1380"/>
                </a:lnTo>
                <a:lnTo>
                  <a:pt x="2770" y="1373"/>
                </a:lnTo>
                <a:lnTo>
                  <a:pt x="2775" y="1367"/>
                </a:lnTo>
                <a:lnTo>
                  <a:pt x="2781" y="1363"/>
                </a:lnTo>
                <a:lnTo>
                  <a:pt x="2782" y="1356"/>
                </a:lnTo>
                <a:lnTo>
                  <a:pt x="2779" y="1353"/>
                </a:lnTo>
                <a:lnTo>
                  <a:pt x="2765" y="1362"/>
                </a:lnTo>
                <a:lnTo>
                  <a:pt x="2750" y="1367"/>
                </a:lnTo>
                <a:lnTo>
                  <a:pt x="2745" y="1367"/>
                </a:lnTo>
                <a:lnTo>
                  <a:pt x="2739" y="1366"/>
                </a:lnTo>
                <a:lnTo>
                  <a:pt x="2742" y="1362"/>
                </a:lnTo>
                <a:lnTo>
                  <a:pt x="2737" y="1359"/>
                </a:lnTo>
                <a:lnTo>
                  <a:pt x="2734" y="1360"/>
                </a:lnTo>
                <a:lnTo>
                  <a:pt x="2733" y="1362"/>
                </a:lnTo>
                <a:lnTo>
                  <a:pt x="2732" y="1362"/>
                </a:lnTo>
                <a:lnTo>
                  <a:pt x="2730" y="1360"/>
                </a:lnTo>
                <a:lnTo>
                  <a:pt x="2720" y="1356"/>
                </a:lnTo>
                <a:lnTo>
                  <a:pt x="2714" y="1362"/>
                </a:lnTo>
                <a:lnTo>
                  <a:pt x="2704" y="1362"/>
                </a:lnTo>
                <a:lnTo>
                  <a:pt x="2697" y="1354"/>
                </a:lnTo>
                <a:lnTo>
                  <a:pt x="2694" y="1352"/>
                </a:lnTo>
                <a:lnTo>
                  <a:pt x="2691" y="1353"/>
                </a:lnTo>
                <a:close/>
                <a:moveTo>
                  <a:pt x="2467" y="1282"/>
                </a:moveTo>
                <a:lnTo>
                  <a:pt x="2463" y="1285"/>
                </a:lnTo>
                <a:lnTo>
                  <a:pt x="2458" y="1293"/>
                </a:lnTo>
                <a:lnTo>
                  <a:pt x="2460" y="1298"/>
                </a:lnTo>
                <a:lnTo>
                  <a:pt x="2467" y="1324"/>
                </a:lnTo>
                <a:lnTo>
                  <a:pt x="2467" y="1352"/>
                </a:lnTo>
                <a:lnTo>
                  <a:pt x="2465" y="1357"/>
                </a:lnTo>
                <a:lnTo>
                  <a:pt x="2465" y="1363"/>
                </a:lnTo>
                <a:lnTo>
                  <a:pt x="2467" y="1373"/>
                </a:lnTo>
                <a:lnTo>
                  <a:pt x="2473" y="1380"/>
                </a:lnTo>
                <a:lnTo>
                  <a:pt x="2478" y="1380"/>
                </a:lnTo>
                <a:lnTo>
                  <a:pt x="2480" y="1376"/>
                </a:lnTo>
                <a:lnTo>
                  <a:pt x="2480" y="1372"/>
                </a:lnTo>
                <a:lnTo>
                  <a:pt x="2480" y="1366"/>
                </a:lnTo>
                <a:lnTo>
                  <a:pt x="2481" y="1362"/>
                </a:lnTo>
                <a:lnTo>
                  <a:pt x="2483" y="1362"/>
                </a:lnTo>
                <a:lnTo>
                  <a:pt x="2487" y="1363"/>
                </a:lnTo>
                <a:lnTo>
                  <a:pt x="2491" y="1366"/>
                </a:lnTo>
                <a:lnTo>
                  <a:pt x="2500" y="1360"/>
                </a:lnTo>
                <a:lnTo>
                  <a:pt x="2501" y="1353"/>
                </a:lnTo>
                <a:lnTo>
                  <a:pt x="2500" y="1339"/>
                </a:lnTo>
                <a:lnTo>
                  <a:pt x="2490" y="1310"/>
                </a:lnTo>
                <a:lnTo>
                  <a:pt x="2481" y="1297"/>
                </a:lnTo>
                <a:lnTo>
                  <a:pt x="2477" y="1291"/>
                </a:lnTo>
                <a:lnTo>
                  <a:pt x="2474" y="1285"/>
                </a:lnTo>
                <a:lnTo>
                  <a:pt x="2467" y="1282"/>
                </a:lnTo>
                <a:close/>
                <a:moveTo>
                  <a:pt x="2693" y="1225"/>
                </a:moveTo>
                <a:lnTo>
                  <a:pt x="2686" y="1232"/>
                </a:lnTo>
                <a:lnTo>
                  <a:pt x="2677" y="1233"/>
                </a:lnTo>
                <a:lnTo>
                  <a:pt x="2667" y="1248"/>
                </a:lnTo>
                <a:lnTo>
                  <a:pt x="2664" y="1249"/>
                </a:lnTo>
                <a:lnTo>
                  <a:pt x="2660" y="1252"/>
                </a:lnTo>
                <a:lnTo>
                  <a:pt x="2658" y="1255"/>
                </a:lnTo>
                <a:lnTo>
                  <a:pt x="2658" y="1258"/>
                </a:lnTo>
                <a:lnTo>
                  <a:pt x="2658" y="1269"/>
                </a:lnTo>
                <a:lnTo>
                  <a:pt x="2654" y="1280"/>
                </a:lnTo>
                <a:lnTo>
                  <a:pt x="2660" y="1288"/>
                </a:lnTo>
                <a:lnTo>
                  <a:pt x="2663" y="1300"/>
                </a:lnTo>
                <a:lnTo>
                  <a:pt x="2677" y="1308"/>
                </a:lnTo>
                <a:lnTo>
                  <a:pt x="2694" y="1314"/>
                </a:lnTo>
                <a:lnTo>
                  <a:pt x="2706" y="1311"/>
                </a:lnTo>
                <a:lnTo>
                  <a:pt x="2719" y="1311"/>
                </a:lnTo>
                <a:lnTo>
                  <a:pt x="2734" y="1298"/>
                </a:lnTo>
                <a:lnTo>
                  <a:pt x="2739" y="1293"/>
                </a:lnTo>
                <a:lnTo>
                  <a:pt x="2740" y="1287"/>
                </a:lnTo>
                <a:lnTo>
                  <a:pt x="2746" y="1272"/>
                </a:lnTo>
                <a:lnTo>
                  <a:pt x="2753" y="1259"/>
                </a:lnTo>
                <a:lnTo>
                  <a:pt x="2746" y="1251"/>
                </a:lnTo>
                <a:lnTo>
                  <a:pt x="2746" y="1241"/>
                </a:lnTo>
                <a:lnTo>
                  <a:pt x="2716" y="1220"/>
                </a:lnTo>
                <a:lnTo>
                  <a:pt x="2704" y="1228"/>
                </a:lnTo>
                <a:lnTo>
                  <a:pt x="2693" y="1225"/>
                </a:lnTo>
                <a:close/>
                <a:moveTo>
                  <a:pt x="2516" y="1406"/>
                </a:moveTo>
                <a:lnTo>
                  <a:pt x="2519" y="1418"/>
                </a:lnTo>
                <a:lnTo>
                  <a:pt x="2523" y="1418"/>
                </a:lnTo>
                <a:lnTo>
                  <a:pt x="2527" y="1415"/>
                </a:lnTo>
                <a:lnTo>
                  <a:pt x="2526" y="1409"/>
                </a:lnTo>
                <a:lnTo>
                  <a:pt x="2524" y="1406"/>
                </a:lnTo>
                <a:lnTo>
                  <a:pt x="2524" y="1403"/>
                </a:lnTo>
                <a:lnTo>
                  <a:pt x="2523" y="1393"/>
                </a:lnTo>
                <a:lnTo>
                  <a:pt x="2519" y="1390"/>
                </a:lnTo>
                <a:lnTo>
                  <a:pt x="2513" y="1398"/>
                </a:lnTo>
                <a:lnTo>
                  <a:pt x="2516" y="1406"/>
                </a:lnTo>
                <a:close/>
                <a:moveTo>
                  <a:pt x="2878" y="1513"/>
                </a:moveTo>
                <a:lnTo>
                  <a:pt x="2878" y="1496"/>
                </a:lnTo>
                <a:lnTo>
                  <a:pt x="2874" y="1480"/>
                </a:lnTo>
                <a:lnTo>
                  <a:pt x="2873" y="1475"/>
                </a:lnTo>
                <a:lnTo>
                  <a:pt x="2873" y="1471"/>
                </a:lnTo>
                <a:lnTo>
                  <a:pt x="2873" y="1463"/>
                </a:lnTo>
                <a:lnTo>
                  <a:pt x="2873" y="1457"/>
                </a:lnTo>
                <a:lnTo>
                  <a:pt x="2871" y="1452"/>
                </a:lnTo>
                <a:lnTo>
                  <a:pt x="2865" y="1448"/>
                </a:lnTo>
                <a:lnTo>
                  <a:pt x="2858" y="1455"/>
                </a:lnTo>
                <a:lnTo>
                  <a:pt x="2857" y="1464"/>
                </a:lnTo>
                <a:lnTo>
                  <a:pt x="2858" y="1473"/>
                </a:lnTo>
                <a:lnTo>
                  <a:pt x="2861" y="1480"/>
                </a:lnTo>
                <a:lnTo>
                  <a:pt x="2854" y="1496"/>
                </a:lnTo>
                <a:lnTo>
                  <a:pt x="2854" y="1510"/>
                </a:lnTo>
                <a:lnTo>
                  <a:pt x="2854" y="1517"/>
                </a:lnTo>
                <a:lnTo>
                  <a:pt x="2855" y="1524"/>
                </a:lnTo>
                <a:lnTo>
                  <a:pt x="2858" y="1532"/>
                </a:lnTo>
                <a:lnTo>
                  <a:pt x="2865" y="1536"/>
                </a:lnTo>
                <a:lnTo>
                  <a:pt x="2876" y="1526"/>
                </a:lnTo>
                <a:lnTo>
                  <a:pt x="2878" y="1513"/>
                </a:lnTo>
                <a:close/>
                <a:moveTo>
                  <a:pt x="2724" y="2353"/>
                </a:moveTo>
                <a:lnTo>
                  <a:pt x="2726" y="2351"/>
                </a:lnTo>
                <a:lnTo>
                  <a:pt x="2727" y="2350"/>
                </a:lnTo>
                <a:lnTo>
                  <a:pt x="2733" y="2353"/>
                </a:lnTo>
                <a:lnTo>
                  <a:pt x="2739" y="2356"/>
                </a:lnTo>
                <a:lnTo>
                  <a:pt x="2745" y="2350"/>
                </a:lnTo>
                <a:lnTo>
                  <a:pt x="2749" y="2347"/>
                </a:lnTo>
                <a:lnTo>
                  <a:pt x="2760" y="2344"/>
                </a:lnTo>
                <a:lnTo>
                  <a:pt x="2773" y="2346"/>
                </a:lnTo>
                <a:lnTo>
                  <a:pt x="2776" y="2346"/>
                </a:lnTo>
                <a:lnTo>
                  <a:pt x="2778" y="2346"/>
                </a:lnTo>
                <a:lnTo>
                  <a:pt x="2782" y="2347"/>
                </a:lnTo>
                <a:lnTo>
                  <a:pt x="2785" y="2343"/>
                </a:lnTo>
                <a:lnTo>
                  <a:pt x="2785" y="2336"/>
                </a:lnTo>
                <a:lnTo>
                  <a:pt x="2791" y="2331"/>
                </a:lnTo>
                <a:lnTo>
                  <a:pt x="2798" y="2328"/>
                </a:lnTo>
                <a:lnTo>
                  <a:pt x="2805" y="2328"/>
                </a:lnTo>
                <a:lnTo>
                  <a:pt x="2812" y="2321"/>
                </a:lnTo>
                <a:lnTo>
                  <a:pt x="2819" y="2313"/>
                </a:lnTo>
                <a:lnTo>
                  <a:pt x="2824" y="2308"/>
                </a:lnTo>
                <a:lnTo>
                  <a:pt x="2831" y="2307"/>
                </a:lnTo>
                <a:lnTo>
                  <a:pt x="2835" y="2311"/>
                </a:lnTo>
                <a:lnTo>
                  <a:pt x="2840" y="2311"/>
                </a:lnTo>
                <a:lnTo>
                  <a:pt x="2844" y="2307"/>
                </a:lnTo>
                <a:lnTo>
                  <a:pt x="2844" y="2302"/>
                </a:lnTo>
                <a:lnTo>
                  <a:pt x="2842" y="2295"/>
                </a:lnTo>
                <a:lnTo>
                  <a:pt x="2838" y="2290"/>
                </a:lnTo>
                <a:lnTo>
                  <a:pt x="2845" y="2281"/>
                </a:lnTo>
                <a:lnTo>
                  <a:pt x="2851" y="2271"/>
                </a:lnTo>
                <a:lnTo>
                  <a:pt x="2852" y="2268"/>
                </a:lnTo>
                <a:lnTo>
                  <a:pt x="2855" y="2264"/>
                </a:lnTo>
                <a:lnTo>
                  <a:pt x="2860" y="2262"/>
                </a:lnTo>
                <a:lnTo>
                  <a:pt x="2863" y="2262"/>
                </a:lnTo>
                <a:lnTo>
                  <a:pt x="2864" y="2258"/>
                </a:lnTo>
                <a:lnTo>
                  <a:pt x="2865" y="2252"/>
                </a:lnTo>
                <a:lnTo>
                  <a:pt x="2863" y="2249"/>
                </a:lnTo>
                <a:lnTo>
                  <a:pt x="2858" y="2245"/>
                </a:lnTo>
                <a:lnTo>
                  <a:pt x="2860" y="2235"/>
                </a:lnTo>
                <a:lnTo>
                  <a:pt x="2864" y="2228"/>
                </a:lnTo>
                <a:lnTo>
                  <a:pt x="2871" y="2228"/>
                </a:lnTo>
                <a:lnTo>
                  <a:pt x="2877" y="2223"/>
                </a:lnTo>
                <a:lnTo>
                  <a:pt x="2871" y="2219"/>
                </a:lnTo>
                <a:lnTo>
                  <a:pt x="2867" y="2217"/>
                </a:lnTo>
                <a:lnTo>
                  <a:pt x="2864" y="2215"/>
                </a:lnTo>
                <a:lnTo>
                  <a:pt x="2864" y="2212"/>
                </a:lnTo>
                <a:lnTo>
                  <a:pt x="2863" y="2207"/>
                </a:lnTo>
                <a:lnTo>
                  <a:pt x="2867" y="2200"/>
                </a:lnTo>
                <a:lnTo>
                  <a:pt x="2861" y="2193"/>
                </a:lnTo>
                <a:lnTo>
                  <a:pt x="2857" y="2186"/>
                </a:lnTo>
                <a:lnTo>
                  <a:pt x="2855" y="2181"/>
                </a:lnTo>
                <a:lnTo>
                  <a:pt x="2857" y="2177"/>
                </a:lnTo>
                <a:lnTo>
                  <a:pt x="2858" y="2171"/>
                </a:lnTo>
                <a:lnTo>
                  <a:pt x="2855" y="2164"/>
                </a:lnTo>
                <a:lnTo>
                  <a:pt x="2848" y="2161"/>
                </a:lnTo>
                <a:lnTo>
                  <a:pt x="2845" y="2151"/>
                </a:lnTo>
                <a:lnTo>
                  <a:pt x="2844" y="2145"/>
                </a:lnTo>
                <a:lnTo>
                  <a:pt x="2831" y="2143"/>
                </a:lnTo>
                <a:lnTo>
                  <a:pt x="2824" y="2135"/>
                </a:lnTo>
                <a:lnTo>
                  <a:pt x="2821" y="2131"/>
                </a:lnTo>
                <a:lnTo>
                  <a:pt x="2817" y="2128"/>
                </a:lnTo>
                <a:lnTo>
                  <a:pt x="2814" y="2122"/>
                </a:lnTo>
                <a:lnTo>
                  <a:pt x="2818" y="2120"/>
                </a:lnTo>
                <a:lnTo>
                  <a:pt x="2825" y="2114"/>
                </a:lnTo>
                <a:lnTo>
                  <a:pt x="2832" y="2111"/>
                </a:lnTo>
                <a:lnTo>
                  <a:pt x="2837" y="2105"/>
                </a:lnTo>
                <a:lnTo>
                  <a:pt x="2838" y="2098"/>
                </a:lnTo>
                <a:lnTo>
                  <a:pt x="2835" y="2096"/>
                </a:lnTo>
                <a:lnTo>
                  <a:pt x="2825" y="2098"/>
                </a:lnTo>
                <a:lnTo>
                  <a:pt x="2817" y="2105"/>
                </a:lnTo>
                <a:lnTo>
                  <a:pt x="2814" y="2111"/>
                </a:lnTo>
                <a:lnTo>
                  <a:pt x="2806" y="2114"/>
                </a:lnTo>
                <a:lnTo>
                  <a:pt x="2804" y="2112"/>
                </a:lnTo>
                <a:lnTo>
                  <a:pt x="2801" y="2111"/>
                </a:lnTo>
                <a:lnTo>
                  <a:pt x="2798" y="2114"/>
                </a:lnTo>
                <a:lnTo>
                  <a:pt x="2792" y="2111"/>
                </a:lnTo>
                <a:lnTo>
                  <a:pt x="2791" y="2102"/>
                </a:lnTo>
                <a:lnTo>
                  <a:pt x="2796" y="2095"/>
                </a:lnTo>
                <a:lnTo>
                  <a:pt x="2798" y="2092"/>
                </a:lnTo>
                <a:lnTo>
                  <a:pt x="2796" y="2089"/>
                </a:lnTo>
                <a:lnTo>
                  <a:pt x="2793" y="2088"/>
                </a:lnTo>
                <a:lnTo>
                  <a:pt x="2791" y="2086"/>
                </a:lnTo>
                <a:lnTo>
                  <a:pt x="2782" y="2086"/>
                </a:lnTo>
                <a:lnTo>
                  <a:pt x="2773" y="2082"/>
                </a:lnTo>
                <a:lnTo>
                  <a:pt x="2772" y="2075"/>
                </a:lnTo>
                <a:lnTo>
                  <a:pt x="2763" y="2068"/>
                </a:lnTo>
                <a:lnTo>
                  <a:pt x="2758" y="2066"/>
                </a:lnTo>
                <a:lnTo>
                  <a:pt x="2750" y="2072"/>
                </a:lnTo>
                <a:lnTo>
                  <a:pt x="2749" y="2081"/>
                </a:lnTo>
                <a:lnTo>
                  <a:pt x="2750" y="2086"/>
                </a:lnTo>
                <a:lnTo>
                  <a:pt x="2753" y="2091"/>
                </a:lnTo>
                <a:lnTo>
                  <a:pt x="2759" y="2098"/>
                </a:lnTo>
                <a:lnTo>
                  <a:pt x="2766" y="2102"/>
                </a:lnTo>
                <a:lnTo>
                  <a:pt x="2773" y="2109"/>
                </a:lnTo>
                <a:lnTo>
                  <a:pt x="2772" y="2118"/>
                </a:lnTo>
                <a:lnTo>
                  <a:pt x="2768" y="2121"/>
                </a:lnTo>
                <a:lnTo>
                  <a:pt x="2759" y="2120"/>
                </a:lnTo>
                <a:lnTo>
                  <a:pt x="2753" y="2115"/>
                </a:lnTo>
                <a:lnTo>
                  <a:pt x="2746" y="2109"/>
                </a:lnTo>
                <a:lnTo>
                  <a:pt x="2733" y="2105"/>
                </a:lnTo>
                <a:lnTo>
                  <a:pt x="2717" y="2112"/>
                </a:lnTo>
                <a:lnTo>
                  <a:pt x="2700" y="2117"/>
                </a:lnTo>
                <a:lnTo>
                  <a:pt x="2693" y="2118"/>
                </a:lnTo>
                <a:lnTo>
                  <a:pt x="2684" y="2118"/>
                </a:lnTo>
                <a:lnTo>
                  <a:pt x="2681" y="2120"/>
                </a:lnTo>
                <a:lnTo>
                  <a:pt x="2678" y="2122"/>
                </a:lnTo>
                <a:lnTo>
                  <a:pt x="2674" y="2128"/>
                </a:lnTo>
                <a:lnTo>
                  <a:pt x="2668" y="2130"/>
                </a:lnTo>
                <a:lnTo>
                  <a:pt x="2664" y="2130"/>
                </a:lnTo>
                <a:lnTo>
                  <a:pt x="2660" y="2125"/>
                </a:lnTo>
                <a:lnTo>
                  <a:pt x="2660" y="2121"/>
                </a:lnTo>
                <a:lnTo>
                  <a:pt x="2660" y="2117"/>
                </a:lnTo>
                <a:lnTo>
                  <a:pt x="2661" y="2111"/>
                </a:lnTo>
                <a:lnTo>
                  <a:pt x="2661" y="2108"/>
                </a:lnTo>
                <a:lnTo>
                  <a:pt x="2657" y="2105"/>
                </a:lnTo>
                <a:lnTo>
                  <a:pt x="2654" y="2104"/>
                </a:lnTo>
                <a:lnTo>
                  <a:pt x="2654" y="2099"/>
                </a:lnTo>
                <a:lnTo>
                  <a:pt x="2654" y="2092"/>
                </a:lnTo>
                <a:lnTo>
                  <a:pt x="2657" y="2092"/>
                </a:lnTo>
                <a:lnTo>
                  <a:pt x="2663" y="2089"/>
                </a:lnTo>
                <a:lnTo>
                  <a:pt x="2663" y="2086"/>
                </a:lnTo>
                <a:lnTo>
                  <a:pt x="2660" y="2085"/>
                </a:lnTo>
                <a:lnTo>
                  <a:pt x="2650" y="2088"/>
                </a:lnTo>
                <a:lnTo>
                  <a:pt x="2642" y="2085"/>
                </a:lnTo>
                <a:lnTo>
                  <a:pt x="2640" y="2079"/>
                </a:lnTo>
                <a:lnTo>
                  <a:pt x="2635" y="2073"/>
                </a:lnTo>
                <a:lnTo>
                  <a:pt x="2631" y="2071"/>
                </a:lnTo>
                <a:lnTo>
                  <a:pt x="2625" y="2069"/>
                </a:lnTo>
                <a:lnTo>
                  <a:pt x="2621" y="2068"/>
                </a:lnTo>
                <a:lnTo>
                  <a:pt x="2615" y="2066"/>
                </a:lnTo>
                <a:lnTo>
                  <a:pt x="2606" y="2063"/>
                </a:lnTo>
                <a:lnTo>
                  <a:pt x="2601" y="2055"/>
                </a:lnTo>
                <a:lnTo>
                  <a:pt x="2601" y="2049"/>
                </a:lnTo>
                <a:lnTo>
                  <a:pt x="2609" y="2043"/>
                </a:lnTo>
                <a:lnTo>
                  <a:pt x="2618" y="2043"/>
                </a:lnTo>
                <a:lnTo>
                  <a:pt x="2612" y="2037"/>
                </a:lnTo>
                <a:lnTo>
                  <a:pt x="2614" y="2034"/>
                </a:lnTo>
                <a:lnTo>
                  <a:pt x="2615" y="2023"/>
                </a:lnTo>
                <a:lnTo>
                  <a:pt x="2624" y="2014"/>
                </a:lnTo>
                <a:lnTo>
                  <a:pt x="2628" y="2009"/>
                </a:lnTo>
                <a:lnTo>
                  <a:pt x="2628" y="2004"/>
                </a:lnTo>
                <a:lnTo>
                  <a:pt x="2627" y="2000"/>
                </a:lnTo>
                <a:lnTo>
                  <a:pt x="2627" y="1996"/>
                </a:lnTo>
                <a:lnTo>
                  <a:pt x="2629" y="1987"/>
                </a:lnTo>
                <a:lnTo>
                  <a:pt x="2637" y="1977"/>
                </a:lnTo>
                <a:lnTo>
                  <a:pt x="2632" y="1968"/>
                </a:lnTo>
                <a:lnTo>
                  <a:pt x="2628" y="1961"/>
                </a:lnTo>
                <a:lnTo>
                  <a:pt x="2631" y="1948"/>
                </a:lnTo>
                <a:lnTo>
                  <a:pt x="2632" y="1939"/>
                </a:lnTo>
                <a:lnTo>
                  <a:pt x="2640" y="1935"/>
                </a:lnTo>
                <a:lnTo>
                  <a:pt x="2644" y="1928"/>
                </a:lnTo>
                <a:lnTo>
                  <a:pt x="2654" y="1924"/>
                </a:lnTo>
                <a:lnTo>
                  <a:pt x="2660" y="1921"/>
                </a:lnTo>
                <a:lnTo>
                  <a:pt x="2665" y="1918"/>
                </a:lnTo>
                <a:lnTo>
                  <a:pt x="2668" y="1911"/>
                </a:lnTo>
                <a:lnTo>
                  <a:pt x="2677" y="1908"/>
                </a:lnTo>
                <a:lnTo>
                  <a:pt x="2684" y="1899"/>
                </a:lnTo>
                <a:lnTo>
                  <a:pt x="2693" y="1888"/>
                </a:lnTo>
                <a:lnTo>
                  <a:pt x="2701" y="1880"/>
                </a:lnTo>
                <a:lnTo>
                  <a:pt x="2700" y="1873"/>
                </a:lnTo>
                <a:lnTo>
                  <a:pt x="2704" y="1863"/>
                </a:lnTo>
                <a:lnTo>
                  <a:pt x="2713" y="1844"/>
                </a:lnTo>
                <a:lnTo>
                  <a:pt x="2710" y="1827"/>
                </a:lnTo>
                <a:lnTo>
                  <a:pt x="2707" y="1810"/>
                </a:lnTo>
                <a:lnTo>
                  <a:pt x="2707" y="1804"/>
                </a:lnTo>
                <a:lnTo>
                  <a:pt x="2701" y="1800"/>
                </a:lnTo>
                <a:lnTo>
                  <a:pt x="2697" y="1797"/>
                </a:lnTo>
                <a:lnTo>
                  <a:pt x="2696" y="1792"/>
                </a:lnTo>
                <a:lnTo>
                  <a:pt x="2688" y="1782"/>
                </a:lnTo>
                <a:lnTo>
                  <a:pt x="2690" y="1774"/>
                </a:lnTo>
                <a:lnTo>
                  <a:pt x="2690" y="1769"/>
                </a:lnTo>
                <a:lnTo>
                  <a:pt x="2691" y="1767"/>
                </a:lnTo>
                <a:lnTo>
                  <a:pt x="2687" y="1764"/>
                </a:lnTo>
                <a:lnTo>
                  <a:pt x="2683" y="1769"/>
                </a:lnTo>
                <a:lnTo>
                  <a:pt x="2673" y="1769"/>
                </a:lnTo>
                <a:lnTo>
                  <a:pt x="2665" y="1765"/>
                </a:lnTo>
                <a:lnTo>
                  <a:pt x="2655" y="1758"/>
                </a:lnTo>
                <a:lnTo>
                  <a:pt x="2644" y="1752"/>
                </a:lnTo>
                <a:lnTo>
                  <a:pt x="2642" y="1751"/>
                </a:lnTo>
                <a:lnTo>
                  <a:pt x="2640" y="1751"/>
                </a:lnTo>
                <a:lnTo>
                  <a:pt x="2635" y="1749"/>
                </a:lnTo>
                <a:lnTo>
                  <a:pt x="2631" y="1755"/>
                </a:lnTo>
                <a:lnTo>
                  <a:pt x="2625" y="1751"/>
                </a:lnTo>
                <a:lnTo>
                  <a:pt x="2615" y="1751"/>
                </a:lnTo>
                <a:lnTo>
                  <a:pt x="2612" y="1755"/>
                </a:lnTo>
                <a:lnTo>
                  <a:pt x="2606" y="1759"/>
                </a:lnTo>
                <a:lnTo>
                  <a:pt x="2601" y="1756"/>
                </a:lnTo>
                <a:lnTo>
                  <a:pt x="2598" y="1754"/>
                </a:lnTo>
                <a:lnTo>
                  <a:pt x="2596" y="1751"/>
                </a:lnTo>
                <a:lnTo>
                  <a:pt x="2595" y="1748"/>
                </a:lnTo>
                <a:lnTo>
                  <a:pt x="2589" y="1749"/>
                </a:lnTo>
                <a:lnTo>
                  <a:pt x="2591" y="1756"/>
                </a:lnTo>
                <a:lnTo>
                  <a:pt x="2586" y="1762"/>
                </a:lnTo>
                <a:lnTo>
                  <a:pt x="2563" y="1769"/>
                </a:lnTo>
                <a:lnTo>
                  <a:pt x="2560" y="1765"/>
                </a:lnTo>
                <a:lnTo>
                  <a:pt x="2559" y="1762"/>
                </a:lnTo>
                <a:lnTo>
                  <a:pt x="2553" y="1759"/>
                </a:lnTo>
                <a:lnTo>
                  <a:pt x="2549" y="1764"/>
                </a:lnTo>
                <a:lnTo>
                  <a:pt x="2549" y="1768"/>
                </a:lnTo>
                <a:lnTo>
                  <a:pt x="2549" y="1775"/>
                </a:lnTo>
                <a:lnTo>
                  <a:pt x="2552" y="1782"/>
                </a:lnTo>
                <a:lnTo>
                  <a:pt x="2545" y="1790"/>
                </a:lnTo>
                <a:lnTo>
                  <a:pt x="2537" y="1800"/>
                </a:lnTo>
                <a:lnTo>
                  <a:pt x="2522" y="1804"/>
                </a:lnTo>
                <a:lnTo>
                  <a:pt x="2516" y="1807"/>
                </a:lnTo>
                <a:lnTo>
                  <a:pt x="2516" y="1813"/>
                </a:lnTo>
                <a:lnTo>
                  <a:pt x="2519" y="1817"/>
                </a:lnTo>
                <a:lnTo>
                  <a:pt x="2520" y="1821"/>
                </a:lnTo>
                <a:lnTo>
                  <a:pt x="2514" y="1833"/>
                </a:lnTo>
                <a:lnTo>
                  <a:pt x="2511" y="1841"/>
                </a:lnTo>
                <a:lnTo>
                  <a:pt x="2510" y="1846"/>
                </a:lnTo>
                <a:lnTo>
                  <a:pt x="2509" y="1847"/>
                </a:lnTo>
                <a:lnTo>
                  <a:pt x="2506" y="1850"/>
                </a:lnTo>
                <a:lnTo>
                  <a:pt x="2503" y="1854"/>
                </a:lnTo>
                <a:lnTo>
                  <a:pt x="2500" y="1857"/>
                </a:lnTo>
                <a:lnTo>
                  <a:pt x="2497" y="1859"/>
                </a:lnTo>
                <a:lnTo>
                  <a:pt x="2484" y="1860"/>
                </a:lnTo>
                <a:lnTo>
                  <a:pt x="2470" y="1860"/>
                </a:lnTo>
                <a:lnTo>
                  <a:pt x="2468" y="1860"/>
                </a:lnTo>
                <a:lnTo>
                  <a:pt x="2457" y="1866"/>
                </a:lnTo>
                <a:lnTo>
                  <a:pt x="2447" y="1873"/>
                </a:lnTo>
                <a:lnTo>
                  <a:pt x="2437" y="1880"/>
                </a:lnTo>
                <a:lnTo>
                  <a:pt x="2427" y="1879"/>
                </a:lnTo>
                <a:lnTo>
                  <a:pt x="2419" y="1876"/>
                </a:lnTo>
                <a:lnTo>
                  <a:pt x="2414" y="1879"/>
                </a:lnTo>
                <a:lnTo>
                  <a:pt x="2414" y="1883"/>
                </a:lnTo>
                <a:lnTo>
                  <a:pt x="2415" y="1888"/>
                </a:lnTo>
                <a:lnTo>
                  <a:pt x="2415" y="1892"/>
                </a:lnTo>
                <a:lnTo>
                  <a:pt x="2412" y="1898"/>
                </a:lnTo>
                <a:lnTo>
                  <a:pt x="2409" y="1899"/>
                </a:lnTo>
                <a:lnTo>
                  <a:pt x="2401" y="1901"/>
                </a:lnTo>
                <a:lnTo>
                  <a:pt x="2396" y="1906"/>
                </a:lnTo>
                <a:lnTo>
                  <a:pt x="2395" y="1909"/>
                </a:lnTo>
                <a:lnTo>
                  <a:pt x="2395" y="1911"/>
                </a:lnTo>
                <a:lnTo>
                  <a:pt x="2393" y="1916"/>
                </a:lnTo>
                <a:lnTo>
                  <a:pt x="2388" y="1922"/>
                </a:lnTo>
                <a:lnTo>
                  <a:pt x="2386" y="1925"/>
                </a:lnTo>
                <a:lnTo>
                  <a:pt x="2385" y="1928"/>
                </a:lnTo>
                <a:lnTo>
                  <a:pt x="2380" y="1934"/>
                </a:lnTo>
                <a:lnTo>
                  <a:pt x="2376" y="1935"/>
                </a:lnTo>
                <a:lnTo>
                  <a:pt x="2373" y="1932"/>
                </a:lnTo>
                <a:lnTo>
                  <a:pt x="2372" y="1926"/>
                </a:lnTo>
                <a:lnTo>
                  <a:pt x="2368" y="1925"/>
                </a:lnTo>
                <a:lnTo>
                  <a:pt x="2365" y="1926"/>
                </a:lnTo>
                <a:lnTo>
                  <a:pt x="2362" y="1925"/>
                </a:lnTo>
                <a:lnTo>
                  <a:pt x="2357" y="1922"/>
                </a:lnTo>
                <a:lnTo>
                  <a:pt x="2359" y="1916"/>
                </a:lnTo>
                <a:lnTo>
                  <a:pt x="2360" y="1912"/>
                </a:lnTo>
                <a:lnTo>
                  <a:pt x="2356" y="1909"/>
                </a:lnTo>
                <a:lnTo>
                  <a:pt x="2353" y="1906"/>
                </a:lnTo>
                <a:lnTo>
                  <a:pt x="2350" y="1905"/>
                </a:lnTo>
                <a:lnTo>
                  <a:pt x="2345" y="1905"/>
                </a:lnTo>
                <a:lnTo>
                  <a:pt x="2340" y="1909"/>
                </a:lnTo>
                <a:lnTo>
                  <a:pt x="2342" y="1913"/>
                </a:lnTo>
                <a:lnTo>
                  <a:pt x="2345" y="1919"/>
                </a:lnTo>
                <a:lnTo>
                  <a:pt x="2350" y="1922"/>
                </a:lnTo>
                <a:lnTo>
                  <a:pt x="2357" y="1926"/>
                </a:lnTo>
                <a:lnTo>
                  <a:pt x="2363" y="1929"/>
                </a:lnTo>
                <a:lnTo>
                  <a:pt x="2363" y="1935"/>
                </a:lnTo>
                <a:lnTo>
                  <a:pt x="2359" y="1938"/>
                </a:lnTo>
                <a:lnTo>
                  <a:pt x="2352" y="1939"/>
                </a:lnTo>
                <a:lnTo>
                  <a:pt x="2347" y="1947"/>
                </a:lnTo>
                <a:lnTo>
                  <a:pt x="2347" y="1955"/>
                </a:lnTo>
                <a:lnTo>
                  <a:pt x="2347" y="1961"/>
                </a:lnTo>
                <a:lnTo>
                  <a:pt x="2352" y="1967"/>
                </a:lnTo>
                <a:lnTo>
                  <a:pt x="2359" y="1973"/>
                </a:lnTo>
                <a:lnTo>
                  <a:pt x="2359" y="1980"/>
                </a:lnTo>
                <a:lnTo>
                  <a:pt x="2359" y="1984"/>
                </a:lnTo>
                <a:lnTo>
                  <a:pt x="2360" y="1993"/>
                </a:lnTo>
                <a:lnTo>
                  <a:pt x="2362" y="2001"/>
                </a:lnTo>
                <a:lnTo>
                  <a:pt x="2359" y="2010"/>
                </a:lnTo>
                <a:lnTo>
                  <a:pt x="2355" y="2011"/>
                </a:lnTo>
                <a:lnTo>
                  <a:pt x="2353" y="2017"/>
                </a:lnTo>
                <a:lnTo>
                  <a:pt x="2357" y="2020"/>
                </a:lnTo>
                <a:lnTo>
                  <a:pt x="2362" y="2023"/>
                </a:lnTo>
                <a:lnTo>
                  <a:pt x="2365" y="2026"/>
                </a:lnTo>
                <a:lnTo>
                  <a:pt x="2369" y="2032"/>
                </a:lnTo>
                <a:lnTo>
                  <a:pt x="2369" y="2036"/>
                </a:lnTo>
                <a:lnTo>
                  <a:pt x="2369" y="2040"/>
                </a:lnTo>
                <a:lnTo>
                  <a:pt x="2365" y="2046"/>
                </a:lnTo>
                <a:lnTo>
                  <a:pt x="2368" y="2052"/>
                </a:lnTo>
                <a:lnTo>
                  <a:pt x="2375" y="2055"/>
                </a:lnTo>
                <a:lnTo>
                  <a:pt x="2378" y="2056"/>
                </a:lnTo>
                <a:lnTo>
                  <a:pt x="2380" y="2058"/>
                </a:lnTo>
                <a:lnTo>
                  <a:pt x="2385" y="2065"/>
                </a:lnTo>
                <a:lnTo>
                  <a:pt x="2393" y="2072"/>
                </a:lnTo>
                <a:lnTo>
                  <a:pt x="2392" y="2081"/>
                </a:lnTo>
                <a:lnTo>
                  <a:pt x="2392" y="2079"/>
                </a:lnTo>
                <a:lnTo>
                  <a:pt x="2372" y="2071"/>
                </a:lnTo>
                <a:lnTo>
                  <a:pt x="2369" y="2071"/>
                </a:lnTo>
                <a:lnTo>
                  <a:pt x="2360" y="2073"/>
                </a:lnTo>
                <a:lnTo>
                  <a:pt x="2356" y="2081"/>
                </a:lnTo>
                <a:lnTo>
                  <a:pt x="2363" y="2082"/>
                </a:lnTo>
                <a:lnTo>
                  <a:pt x="2369" y="2088"/>
                </a:lnTo>
                <a:lnTo>
                  <a:pt x="2378" y="2096"/>
                </a:lnTo>
                <a:lnTo>
                  <a:pt x="2388" y="2107"/>
                </a:lnTo>
                <a:lnTo>
                  <a:pt x="2395" y="2111"/>
                </a:lnTo>
                <a:lnTo>
                  <a:pt x="2404" y="2108"/>
                </a:lnTo>
                <a:lnTo>
                  <a:pt x="2405" y="2107"/>
                </a:lnTo>
                <a:lnTo>
                  <a:pt x="2404" y="2104"/>
                </a:lnTo>
                <a:lnTo>
                  <a:pt x="2396" y="2088"/>
                </a:lnTo>
                <a:lnTo>
                  <a:pt x="2401" y="2089"/>
                </a:lnTo>
                <a:lnTo>
                  <a:pt x="2406" y="2086"/>
                </a:lnTo>
                <a:lnTo>
                  <a:pt x="2414" y="2085"/>
                </a:lnTo>
                <a:lnTo>
                  <a:pt x="2421" y="2089"/>
                </a:lnTo>
                <a:lnTo>
                  <a:pt x="2427" y="2096"/>
                </a:lnTo>
                <a:lnTo>
                  <a:pt x="2422" y="2105"/>
                </a:lnTo>
                <a:lnTo>
                  <a:pt x="2422" y="2111"/>
                </a:lnTo>
                <a:lnTo>
                  <a:pt x="2428" y="2111"/>
                </a:lnTo>
                <a:lnTo>
                  <a:pt x="2432" y="2105"/>
                </a:lnTo>
                <a:lnTo>
                  <a:pt x="2437" y="2107"/>
                </a:lnTo>
                <a:lnTo>
                  <a:pt x="2438" y="2109"/>
                </a:lnTo>
                <a:lnTo>
                  <a:pt x="2435" y="2112"/>
                </a:lnTo>
                <a:lnTo>
                  <a:pt x="2437" y="2115"/>
                </a:lnTo>
                <a:lnTo>
                  <a:pt x="2441" y="2112"/>
                </a:lnTo>
                <a:lnTo>
                  <a:pt x="2444" y="2108"/>
                </a:lnTo>
                <a:lnTo>
                  <a:pt x="2448" y="2104"/>
                </a:lnTo>
                <a:lnTo>
                  <a:pt x="2454" y="2102"/>
                </a:lnTo>
                <a:lnTo>
                  <a:pt x="2461" y="2104"/>
                </a:lnTo>
                <a:lnTo>
                  <a:pt x="2465" y="2109"/>
                </a:lnTo>
                <a:lnTo>
                  <a:pt x="2468" y="2115"/>
                </a:lnTo>
                <a:lnTo>
                  <a:pt x="2467" y="2121"/>
                </a:lnTo>
                <a:lnTo>
                  <a:pt x="2465" y="2127"/>
                </a:lnTo>
                <a:lnTo>
                  <a:pt x="2465" y="2131"/>
                </a:lnTo>
                <a:lnTo>
                  <a:pt x="2467" y="2135"/>
                </a:lnTo>
                <a:lnTo>
                  <a:pt x="2471" y="2131"/>
                </a:lnTo>
                <a:lnTo>
                  <a:pt x="2473" y="2130"/>
                </a:lnTo>
                <a:lnTo>
                  <a:pt x="2473" y="2128"/>
                </a:lnTo>
                <a:lnTo>
                  <a:pt x="2473" y="2121"/>
                </a:lnTo>
                <a:lnTo>
                  <a:pt x="2475" y="2112"/>
                </a:lnTo>
                <a:lnTo>
                  <a:pt x="2480" y="2104"/>
                </a:lnTo>
                <a:lnTo>
                  <a:pt x="2487" y="2104"/>
                </a:lnTo>
                <a:lnTo>
                  <a:pt x="2494" y="2102"/>
                </a:lnTo>
                <a:lnTo>
                  <a:pt x="2501" y="2107"/>
                </a:lnTo>
                <a:lnTo>
                  <a:pt x="2503" y="2111"/>
                </a:lnTo>
                <a:lnTo>
                  <a:pt x="2504" y="2111"/>
                </a:lnTo>
                <a:lnTo>
                  <a:pt x="2504" y="2122"/>
                </a:lnTo>
                <a:lnTo>
                  <a:pt x="2500" y="2135"/>
                </a:lnTo>
                <a:lnTo>
                  <a:pt x="2497" y="2141"/>
                </a:lnTo>
                <a:lnTo>
                  <a:pt x="2497" y="2147"/>
                </a:lnTo>
                <a:lnTo>
                  <a:pt x="2506" y="2157"/>
                </a:lnTo>
                <a:lnTo>
                  <a:pt x="2509" y="2170"/>
                </a:lnTo>
                <a:lnTo>
                  <a:pt x="2516" y="2181"/>
                </a:lnTo>
                <a:lnTo>
                  <a:pt x="2522" y="2192"/>
                </a:lnTo>
                <a:lnTo>
                  <a:pt x="2526" y="2196"/>
                </a:lnTo>
                <a:lnTo>
                  <a:pt x="2530" y="2200"/>
                </a:lnTo>
                <a:lnTo>
                  <a:pt x="2536" y="2205"/>
                </a:lnTo>
                <a:lnTo>
                  <a:pt x="2539" y="2210"/>
                </a:lnTo>
                <a:lnTo>
                  <a:pt x="2539" y="2219"/>
                </a:lnTo>
                <a:lnTo>
                  <a:pt x="2537" y="2230"/>
                </a:lnTo>
                <a:lnTo>
                  <a:pt x="2534" y="2239"/>
                </a:lnTo>
                <a:lnTo>
                  <a:pt x="2533" y="2249"/>
                </a:lnTo>
                <a:lnTo>
                  <a:pt x="2537" y="2248"/>
                </a:lnTo>
                <a:lnTo>
                  <a:pt x="2542" y="2242"/>
                </a:lnTo>
                <a:lnTo>
                  <a:pt x="2542" y="2236"/>
                </a:lnTo>
                <a:lnTo>
                  <a:pt x="2545" y="2228"/>
                </a:lnTo>
                <a:lnTo>
                  <a:pt x="2546" y="2222"/>
                </a:lnTo>
                <a:lnTo>
                  <a:pt x="2547" y="2219"/>
                </a:lnTo>
                <a:lnTo>
                  <a:pt x="2547" y="2216"/>
                </a:lnTo>
                <a:lnTo>
                  <a:pt x="2552" y="2209"/>
                </a:lnTo>
                <a:lnTo>
                  <a:pt x="2559" y="2207"/>
                </a:lnTo>
                <a:lnTo>
                  <a:pt x="2565" y="2207"/>
                </a:lnTo>
                <a:lnTo>
                  <a:pt x="2573" y="2210"/>
                </a:lnTo>
                <a:lnTo>
                  <a:pt x="2578" y="2212"/>
                </a:lnTo>
                <a:lnTo>
                  <a:pt x="2581" y="2207"/>
                </a:lnTo>
                <a:lnTo>
                  <a:pt x="2592" y="2205"/>
                </a:lnTo>
                <a:lnTo>
                  <a:pt x="2604" y="2206"/>
                </a:lnTo>
                <a:lnTo>
                  <a:pt x="2606" y="2207"/>
                </a:lnTo>
                <a:lnTo>
                  <a:pt x="2606" y="2215"/>
                </a:lnTo>
                <a:lnTo>
                  <a:pt x="2604" y="2219"/>
                </a:lnTo>
                <a:lnTo>
                  <a:pt x="2605" y="2228"/>
                </a:lnTo>
                <a:lnTo>
                  <a:pt x="2608" y="2235"/>
                </a:lnTo>
                <a:lnTo>
                  <a:pt x="2609" y="2241"/>
                </a:lnTo>
                <a:lnTo>
                  <a:pt x="2604" y="2249"/>
                </a:lnTo>
                <a:lnTo>
                  <a:pt x="2608" y="2259"/>
                </a:lnTo>
                <a:lnTo>
                  <a:pt x="2611" y="2271"/>
                </a:lnTo>
                <a:lnTo>
                  <a:pt x="2612" y="2277"/>
                </a:lnTo>
                <a:lnTo>
                  <a:pt x="2612" y="2281"/>
                </a:lnTo>
                <a:lnTo>
                  <a:pt x="2612" y="2288"/>
                </a:lnTo>
                <a:lnTo>
                  <a:pt x="2614" y="2295"/>
                </a:lnTo>
                <a:lnTo>
                  <a:pt x="2619" y="2302"/>
                </a:lnTo>
                <a:lnTo>
                  <a:pt x="2631" y="2310"/>
                </a:lnTo>
                <a:lnTo>
                  <a:pt x="2640" y="2317"/>
                </a:lnTo>
                <a:lnTo>
                  <a:pt x="2641" y="2324"/>
                </a:lnTo>
                <a:lnTo>
                  <a:pt x="2642" y="2330"/>
                </a:lnTo>
                <a:lnTo>
                  <a:pt x="2650" y="2331"/>
                </a:lnTo>
                <a:lnTo>
                  <a:pt x="2655" y="2331"/>
                </a:lnTo>
                <a:lnTo>
                  <a:pt x="2657" y="2331"/>
                </a:lnTo>
                <a:lnTo>
                  <a:pt x="2658" y="2337"/>
                </a:lnTo>
                <a:lnTo>
                  <a:pt x="2665" y="2343"/>
                </a:lnTo>
                <a:lnTo>
                  <a:pt x="2673" y="2344"/>
                </a:lnTo>
                <a:lnTo>
                  <a:pt x="2675" y="2346"/>
                </a:lnTo>
                <a:lnTo>
                  <a:pt x="2678" y="2346"/>
                </a:lnTo>
                <a:lnTo>
                  <a:pt x="2684" y="2346"/>
                </a:lnTo>
                <a:lnTo>
                  <a:pt x="2688" y="2347"/>
                </a:lnTo>
                <a:lnTo>
                  <a:pt x="2694" y="2350"/>
                </a:lnTo>
                <a:lnTo>
                  <a:pt x="2696" y="2354"/>
                </a:lnTo>
                <a:lnTo>
                  <a:pt x="2697" y="2357"/>
                </a:lnTo>
                <a:lnTo>
                  <a:pt x="2700" y="2359"/>
                </a:lnTo>
                <a:lnTo>
                  <a:pt x="2706" y="2363"/>
                </a:lnTo>
                <a:lnTo>
                  <a:pt x="2714" y="2362"/>
                </a:lnTo>
                <a:lnTo>
                  <a:pt x="2720" y="2359"/>
                </a:lnTo>
                <a:lnTo>
                  <a:pt x="2724" y="2353"/>
                </a:lnTo>
                <a:close/>
                <a:moveTo>
                  <a:pt x="2719" y="1703"/>
                </a:moveTo>
                <a:lnTo>
                  <a:pt x="2717" y="1692"/>
                </a:lnTo>
                <a:lnTo>
                  <a:pt x="2711" y="1682"/>
                </a:lnTo>
                <a:lnTo>
                  <a:pt x="2704" y="1684"/>
                </a:lnTo>
                <a:lnTo>
                  <a:pt x="2704" y="1690"/>
                </a:lnTo>
                <a:lnTo>
                  <a:pt x="2704" y="1694"/>
                </a:lnTo>
                <a:lnTo>
                  <a:pt x="2703" y="1699"/>
                </a:lnTo>
                <a:lnTo>
                  <a:pt x="2701" y="1706"/>
                </a:lnTo>
                <a:lnTo>
                  <a:pt x="2699" y="1715"/>
                </a:lnTo>
                <a:lnTo>
                  <a:pt x="2700" y="1728"/>
                </a:lnTo>
                <a:lnTo>
                  <a:pt x="2707" y="1739"/>
                </a:lnTo>
                <a:lnTo>
                  <a:pt x="2713" y="1731"/>
                </a:lnTo>
                <a:lnTo>
                  <a:pt x="2719" y="1713"/>
                </a:lnTo>
                <a:lnTo>
                  <a:pt x="2719" y="1703"/>
                </a:lnTo>
                <a:close/>
                <a:moveTo>
                  <a:pt x="2747" y="1804"/>
                </a:moveTo>
                <a:lnTo>
                  <a:pt x="2742" y="1801"/>
                </a:lnTo>
                <a:lnTo>
                  <a:pt x="2740" y="1797"/>
                </a:lnTo>
                <a:lnTo>
                  <a:pt x="2733" y="1800"/>
                </a:lnTo>
                <a:lnTo>
                  <a:pt x="2726" y="1811"/>
                </a:lnTo>
                <a:lnTo>
                  <a:pt x="2724" y="1817"/>
                </a:lnTo>
                <a:lnTo>
                  <a:pt x="2723" y="1834"/>
                </a:lnTo>
                <a:lnTo>
                  <a:pt x="2723" y="1850"/>
                </a:lnTo>
                <a:lnTo>
                  <a:pt x="2727" y="1863"/>
                </a:lnTo>
                <a:lnTo>
                  <a:pt x="2732" y="1872"/>
                </a:lnTo>
                <a:lnTo>
                  <a:pt x="2745" y="1883"/>
                </a:lnTo>
                <a:lnTo>
                  <a:pt x="2753" y="1886"/>
                </a:lnTo>
                <a:lnTo>
                  <a:pt x="2763" y="1889"/>
                </a:lnTo>
                <a:lnTo>
                  <a:pt x="2775" y="1889"/>
                </a:lnTo>
                <a:lnTo>
                  <a:pt x="2781" y="1888"/>
                </a:lnTo>
                <a:lnTo>
                  <a:pt x="2786" y="1885"/>
                </a:lnTo>
                <a:lnTo>
                  <a:pt x="2796" y="1880"/>
                </a:lnTo>
                <a:lnTo>
                  <a:pt x="2806" y="1875"/>
                </a:lnTo>
                <a:lnTo>
                  <a:pt x="2814" y="1866"/>
                </a:lnTo>
                <a:lnTo>
                  <a:pt x="2822" y="1846"/>
                </a:lnTo>
                <a:lnTo>
                  <a:pt x="2824" y="1836"/>
                </a:lnTo>
                <a:lnTo>
                  <a:pt x="2821" y="1824"/>
                </a:lnTo>
                <a:lnTo>
                  <a:pt x="2806" y="1807"/>
                </a:lnTo>
                <a:lnTo>
                  <a:pt x="2796" y="1801"/>
                </a:lnTo>
                <a:lnTo>
                  <a:pt x="2789" y="1798"/>
                </a:lnTo>
                <a:lnTo>
                  <a:pt x="2782" y="1801"/>
                </a:lnTo>
                <a:lnTo>
                  <a:pt x="2773" y="1798"/>
                </a:lnTo>
                <a:lnTo>
                  <a:pt x="2768" y="1797"/>
                </a:lnTo>
                <a:lnTo>
                  <a:pt x="2762" y="1800"/>
                </a:lnTo>
                <a:lnTo>
                  <a:pt x="2755" y="1805"/>
                </a:lnTo>
                <a:lnTo>
                  <a:pt x="2747" y="1804"/>
                </a:lnTo>
                <a:close/>
                <a:moveTo>
                  <a:pt x="2710" y="1938"/>
                </a:moveTo>
                <a:lnTo>
                  <a:pt x="2714" y="1937"/>
                </a:lnTo>
                <a:lnTo>
                  <a:pt x="2716" y="1932"/>
                </a:lnTo>
                <a:lnTo>
                  <a:pt x="2716" y="1924"/>
                </a:lnTo>
                <a:lnTo>
                  <a:pt x="2709" y="1919"/>
                </a:lnTo>
                <a:lnTo>
                  <a:pt x="2701" y="1921"/>
                </a:lnTo>
                <a:lnTo>
                  <a:pt x="2696" y="1924"/>
                </a:lnTo>
                <a:lnTo>
                  <a:pt x="2696" y="1931"/>
                </a:lnTo>
                <a:lnTo>
                  <a:pt x="2703" y="1937"/>
                </a:lnTo>
                <a:lnTo>
                  <a:pt x="2710" y="1938"/>
                </a:lnTo>
                <a:close/>
                <a:moveTo>
                  <a:pt x="1553" y="1997"/>
                </a:moveTo>
                <a:lnTo>
                  <a:pt x="1546" y="1993"/>
                </a:lnTo>
                <a:lnTo>
                  <a:pt x="1537" y="1991"/>
                </a:lnTo>
                <a:lnTo>
                  <a:pt x="1530" y="2006"/>
                </a:lnTo>
                <a:lnTo>
                  <a:pt x="1521" y="2010"/>
                </a:lnTo>
                <a:lnTo>
                  <a:pt x="1503" y="2014"/>
                </a:lnTo>
                <a:lnTo>
                  <a:pt x="1494" y="2013"/>
                </a:lnTo>
                <a:lnTo>
                  <a:pt x="1480" y="2034"/>
                </a:lnTo>
                <a:lnTo>
                  <a:pt x="1477" y="2036"/>
                </a:lnTo>
                <a:lnTo>
                  <a:pt x="1472" y="2037"/>
                </a:lnTo>
                <a:lnTo>
                  <a:pt x="1462" y="2036"/>
                </a:lnTo>
                <a:lnTo>
                  <a:pt x="1454" y="2030"/>
                </a:lnTo>
                <a:lnTo>
                  <a:pt x="1455" y="2036"/>
                </a:lnTo>
                <a:lnTo>
                  <a:pt x="1455" y="2040"/>
                </a:lnTo>
                <a:lnTo>
                  <a:pt x="1454" y="2050"/>
                </a:lnTo>
                <a:lnTo>
                  <a:pt x="1448" y="2059"/>
                </a:lnTo>
                <a:lnTo>
                  <a:pt x="1442" y="2065"/>
                </a:lnTo>
                <a:lnTo>
                  <a:pt x="1436" y="2071"/>
                </a:lnTo>
                <a:lnTo>
                  <a:pt x="1429" y="2079"/>
                </a:lnTo>
                <a:lnTo>
                  <a:pt x="1425" y="2088"/>
                </a:lnTo>
                <a:lnTo>
                  <a:pt x="1424" y="2091"/>
                </a:lnTo>
                <a:lnTo>
                  <a:pt x="1424" y="2094"/>
                </a:lnTo>
                <a:lnTo>
                  <a:pt x="1413" y="2109"/>
                </a:lnTo>
                <a:lnTo>
                  <a:pt x="1406" y="2127"/>
                </a:lnTo>
                <a:lnTo>
                  <a:pt x="1409" y="2131"/>
                </a:lnTo>
                <a:lnTo>
                  <a:pt x="1409" y="2137"/>
                </a:lnTo>
                <a:lnTo>
                  <a:pt x="1408" y="2140"/>
                </a:lnTo>
                <a:lnTo>
                  <a:pt x="1406" y="2143"/>
                </a:lnTo>
                <a:lnTo>
                  <a:pt x="1402" y="2153"/>
                </a:lnTo>
                <a:lnTo>
                  <a:pt x="1402" y="2161"/>
                </a:lnTo>
                <a:lnTo>
                  <a:pt x="1405" y="2166"/>
                </a:lnTo>
                <a:lnTo>
                  <a:pt x="1406" y="2170"/>
                </a:lnTo>
                <a:lnTo>
                  <a:pt x="1408" y="2174"/>
                </a:lnTo>
                <a:lnTo>
                  <a:pt x="1406" y="2179"/>
                </a:lnTo>
                <a:lnTo>
                  <a:pt x="1400" y="2192"/>
                </a:lnTo>
                <a:lnTo>
                  <a:pt x="1388" y="2200"/>
                </a:lnTo>
                <a:lnTo>
                  <a:pt x="1389" y="2203"/>
                </a:lnTo>
                <a:lnTo>
                  <a:pt x="1390" y="2205"/>
                </a:lnTo>
                <a:lnTo>
                  <a:pt x="1402" y="2207"/>
                </a:lnTo>
                <a:lnTo>
                  <a:pt x="1411" y="2210"/>
                </a:lnTo>
                <a:lnTo>
                  <a:pt x="1411" y="2217"/>
                </a:lnTo>
                <a:lnTo>
                  <a:pt x="1409" y="2223"/>
                </a:lnTo>
                <a:lnTo>
                  <a:pt x="1403" y="2236"/>
                </a:lnTo>
                <a:lnTo>
                  <a:pt x="1403" y="2249"/>
                </a:lnTo>
                <a:lnTo>
                  <a:pt x="1405" y="2253"/>
                </a:lnTo>
                <a:lnTo>
                  <a:pt x="1408" y="2256"/>
                </a:lnTo>
                <a:lnTo>
                  <a:pt x="1413" y="2262"/>
                </a:lnTo>
                <a:lnTo>
                  <a:pt x="1421" y="2265"/>
                </a:lnTo>
                <a:lnTo>
                  <a:pt x="1431" y="2269"/>
                </a:lnTo>
                <a:lnTo>
                  <a:pt x="1441" y="2266"/>
                </a:lnTo>
                <a:lnTo>
                  <a:pt x="1447" y="2271"/>
                </a:lnTo>
                <a:lnTo>
                  <a:pt x="1452" y="2275"/>
                </a:lnTo>
                <a:lnTo>
                  <a:pt x="1458" y="2282"/>
                </a:lnTo>
                <a:lnTo>
                  <a:pt x="1461" y="2292"/>
                </a:lnTo>
                <a:lnTo>
                  <a:pt x="1464" y="2300"/>
                </a:lnTo>
                <a:lnTo>
                  <a:pt x="1468" y="2305"/>
                </a:lnTo>
                <a:lnTo>
                  <a:pt x="1477" y="2311"/>
                </a:lnTo>
                <a:lnTo>
                  <a:pt x="1487" y="2310"/>
                </a:lnTo>
                <a:lnTo>
                  <a:pt x="1500" y="2308"/>
                </a:lnTo>
                <a:lnTo>
                  <a:pt x="1510" y="2313"/>
                </a:lnTo>
                <a:lnTo>
                  <a:pt x="1511" y="2315"/>
                </a:lnTo>
                <a:lnTo>
                  <a:pt x="1514" y="2318"/>
                </a:lnTo>
                <a:lnTo>
                  <a:pt x="1517" y="2323"/>
                </a:lnTo>
                <a:lnTo>
                  <a:pt x="1521" y="2323"/>
                </a:lnTo>
                <a:lnTo>
                  <a:pt x="1527" y="2318"/>
                </a:lnTo>
                <a:lnTo>
                  <a:pt x="1533" y="2317"/>
                </a:lnTo>
                <a:lnTo>
                  <a:pt x="1543" y="2314"/>
                </a:lnTo>
                <a:lnTo>
                  <a:pt x="1552" y="2317"/>
                </a:lnTo>
                <a:lnTo>
                  <a:pt x="1559" y="2320"/>
                </a:lnTo>
                <a:lnTo>
                  <a:pt x="1572" y="2318"/>
                </a:lnTo>
                <a:lnTo>
                  <a:pt x="1579" y="2313"/>
                </a:lnTo>
                <a:lnTo>
                  <a:pt x="1588" y="2315"/>
                </a:lnTo>
                <a:lnTo>
                  <a:pt x="1592" y="2324"/>
                </a:lnTo>
                <a:lnTo>
                  <a:pt x="1595" y="2328"/>
                </a:lnTo>
                <a:lnTo>
                  <a:pt x="1601" y="2327"/>
                </a:lnTo>
                <a:lnTo>
                  <a:pt x="1609" y="2311"/>
                </a:lnTo>
                <a:lnTo>
                  <a:pt x="1616" y="2315"/>
                </a:lnTo>
                <a:lnTo>
                  <a:pt x="1624" y="2320"/>
                </a:lnTo>
                <a:lnTo>
                  <a:pt x="1631" y="2317"/>
                </a:lnTo>
                <a:lnTo>
                  <a:pt x="1631" y="2313"/>
                </a:lnTo>
                <a:lnTo>
                  <a:pt x="1631" y="2308"/>
                </a:lnTo>
                <a:lnTo>
                  <a:pt x="1631" y="2305"/>
                </a:lnTo>
                <a:lnTo>
                  <a:pt x="1632" y="2300"/>
                </a:lnTo>
                <a:lnTo>
                  <a:pt x="1635" y="2295"/>
                </a:lnTo>
                <a:lnTo>
                  <a:pt x="1635" y="2295"/>
                </a:lnTo>
                <a:lnTo>
                  <a:pt x="1635" y="2295"/>
                </a:lnTo>
                <a:lnTo>
                  <a:pt x="1651" y="2301"/>
                </a:lnTo>
                <a:lnTo>
                  <a:pt x="1668" y="2304"/>
                </a:lnTo>
                <a:lnTo>
                  <a:pt x="1678" y="2307"/>
                </a:lnTo>
                <a:lnTo>
                  <a:pt x="1688" y="2307"/>
                </a:lnTo>
                <a:lnTo>
                  <a:pt x="1703" y="2305"/>
                </a:lnTo>
                <a:lnTo>
                  <a:pt x="1711" y="2297"/>
                </a:lnTo>
                <a:lnTo>
                  <a:pt x="1707" y="2290"/>
                </a:lnTo>
                <a:lnTo>
                  <a:pt x="1697" y="2281"/>
                </a:lnTo>
                <a:lnTo>
                  <a:pt x="1691" y="2278"/>
                </a:lnTo>
                <a:lnTo>
                  <a:pt x="1684" y="2277"/>
                </a:lnTo>
                <a:lnTo>
                  <a:pt x="1678" y="2275"/>
                </a:lnTo>
                <a:lnTo>
                  <a:pt x="1684" y="2271"/>
                </a:lnTo>
                <a:lnTo>
                  <a:pt x="1691" y="2269"/>
                </a:lnTo>
                <a:lnTo>
                  <a:pt x="1693" y="2266"/>
                </a:lnTo>
                <a:lnTo>
                  <a:pt x="1694" y="2264"/>
                </a:lnTo>
                <a:lnTo>
                  <a:pt x="1700" y="2252"/>
                </a:lnTo>
                <a:lnTo>
                  <a:pt x="1706" y="2245"/>
                </a:lnTo>
                <a:lnTo>
                  <a:pt x="1713" y="2245"/>
                </a:lnTo>
                <a:lnTo>
                  <a:pt x="1716" y="2243"/>
                </a:lnTo>
                <a:lnTo>
                  <a:pt x="1717" y="2242"/>
                </a:lnTo>
                <a:lnTo>
                  <a:pt x="1719" y="2241"/>
                </a:lnTo>
                <a:lnTo>
                  <a:pt x="1720" y="2238"/>
                </a:lnTo>
                <a:lnTo>
                  <a:pt x="1721" y="2232"/>
                </a:lnTo>
                <a:lnTo>
                  <a:pt x="1721" y="2225"/>
                </a:lnTo>
                <a:lnTo>
                  <a:pt x="1729" y="2216"/>
                </a:lnTo>
                <a:lnTo>
                  <a:pt x="1734" y="2207"/>
                </a:lnTo>
                <a:lnTo>
                  <a:pt x="1734" y="2202"/>
                </a:lnTo>
                <a:lnTo>
                  <a:pt x="1736" y="2197"/>
                </a:lnTo>
                <a:lnTo>
                  <a:pt x="1740" y="2187"/>
                </a:lnTo>
                <a:lnTo>
                  <a:pt x="1747" y="2177"/>
                </a:lnTo>
                <a:lnTo>
                  <a:pt x="1744" y="2168"/>
                </a:lnTo>
                <a:lnTo>
                  <a:pt x="1746" y="2148"/>
                </a:lnTo>
                <a:lnTo>
                  <a:pt x="1749" y="2140"/>
                </a:lnTo>
                <a:lnTo>
                  <a:pt x="1750" y="2137"/>
                </a:lnTo>
                <a:lnTo>
                  <a:pt x="1750" y="2134"/>
                </a:lnTo>
                <a:lnTo>
                  <a:pt x="1746" y="2111"/>
                </a:lnTo>
                <a:lnTo>
                  <a:pt x="1736" y="2089"/>
                </a:lnTo>
                <a:lnTo>
                  <a:pt x="1739" y="2082"/>
                </a:lnTo>
                <a:lnTo>
                  <a:pt x="1737" y="2073"/>
                </a:lnTo>
                <a:lnTo>
                  <a:pt x="1736" y="2071"/>
                </a:lnTo>
                <a:lnTo>
                  <a:pt x="1734" y="2068"/>
                </a:lnTo>
                <a:lnTo>
                  <a:pt x="1727" y="2062"/>
                </a:lnTo>
                <a:lnTo>
                  <a:pt x="1724" y="2060"/>
                </a:lnTo>
                <a:lnTo>
                  <a:pt x="1724" y="2058"/>
                </a:lnTo>
                <a:lnTo>
                  <a:pt x="1717" y="2043"/>
                </a:lnTo>
                <a:lnTo>
                  <a:pt x="1714" y="2040"/>
                </a:lnTo>
                <a:lnTo>
                  <a:pt x="1710" y="2039"/>
                </a:lnTo>
                <a:lnTo>
                  <a:pt x="1704" y="2036"/>
                </a:lnTo>
                <a:lnTo>
                  <a:pt x="1700" y="2030"/>
                </a:lnTo>
                <a:lnTo>
                  <a:pt x="1698" y="2026"/>
                </a:lnTo>
                <a:lnTo>
                  <a:pt x="1698" y="2020"/>
                </a:lnTo>
                <a:lnTo>
                  <a:pt x="1695" y="2016"/>
                </a:lnTo>
                <a:lnTo>
                  <a:pt x="1690" y="2014"/>
                </a:lnTo>
                <a:lnTo>
                  <a:pt x="1687" y="2017"/>
                </a:lnTo>
                <a:lnTo>
                  <a:pt x="1684" y="2019"/>
                </a:lnTo>
                <a:lnTo>
                  <a:pt x="1675" y="2019"/>
                </a:lnTo>
                <a:lnTo>
                  <a:pt x="1670" y="2014"/>
                </a:lnTo>
                <a:lnTo>
                  <a:pt x="1672" y="2010"/>
                </a:lnTo>
                <a:lnTo>
                  <a:pt x="1672" y="2006"/>
                </a:lnTo>
                <a:lnTo>
                  <a:pt x="1672" y="2001"/>
                </a:lnTo>
                <a:lnTo>
                  <a:pt x="1668" y="1998"/>
                </a:lnTo>
                <a:lnTo>
                  <a:pt x="1667" y="2000"/>
                </a:lnTo>
                <a:lnTo>
                  <a:pt x="1664" y="2001"/>
                </a:lnTo>
                <a:lnTo>
                  <a:pt x="1658" y="2003"/>
                </a:lnTo>
                <a:lnTo>
                  <a:pt x="1654" y="2003"/>
                </a:lnTo>
                <a:lnTo>
                  <a:pt x="1644" y="2001"/>
                </a:lnTo>
                <a:lnTo>
                  <a:pt x="1635" y="1996"/>
                </a:lnTo>
                <a:lnTo>
                  <a:pt x="1628" y="1990"/>
                </a:lnTo>
                <a:lnTo>
                  <a:pt x="1612" y="1988"/>
                </a:lnTo>
                <a:lnTo>
                  <a:pt x="1605" y="1993"/>
                </a:lnTo>
                <a:lnTo>
                  <a:pt x="1579" y="1991"/>
                </a:lnTo>
                <a:lnTo>
                  <a:pt x="1553" y="1997"/>
                </a:lnTo>
                <a:close/>
                <a:moveTo>
                  <a:pt x="1609" y="1837"/>
                </a:moveTo>
                <a:lnTo>
                  <a:pt x="1606" y="1839"/>
                </a:lnTo>
                <a:lnTo>
                  <a:pt x="1606" y="1843"/>
                </a:lnTo>
                <a:lnTo>
                  <a:pt x="1609" y="1846"/>
                </a:lnTo>
                <a:lnTo>
                  <a:pt x="1613" y="1840"/>
                </a:lnTo>
                <a:lnTo>
                  <a:pt x="1609" y="1837"/>
                </a:lnTo>
                <a:close/>
                <a:moveTo>
                  <a:pt x="1957" y="1916"/>
                </a:moveTo>
                <a:lnTo>
                  <a:pt x="1947" y="1925"/>
                </a:lnTo>
                <a:lnTo>
                  <a:pt x="1942" y="1934"/>
                </a:lnTo>
                <a:lnTo>
                  <a:pt x="1939" y="1938"/>
                </a:lnTo>
                <a:lnTo>
                  <a:pt x="1936" y="1944"/>
                </a:lnTo>
                <a:lnTo>
                  <a:pt x="1934" y="1949"/>
                </a:lnTo>
                <a:lnTo>
                  <a:pt x="1933" y="1955"/>
                </a:lnTo>
                <a:lnTo>
                  <a:pt x="1929" y="1964"/>
                </a:lnTo>
                <a:lnTo>
                  <a:pt x="1926" y="1970"/>
                </a:lnTo>
                <a:lnTo>
                  <a:pt x="1920" y="1977"/>
                </a:lnTo>
                <a:lnTo>
                  <a:pt x="1920" y="1983"/>
                </a:lnTo>
                <a:lnTo>
                  <a:pt x="1924" y="1987"/>
                </a:lnTo>
                <a:lnTo>
                  <a:pt x="1924" y="1996"/>
                </a:lnTo>
                <a:lnTo>
                  <a:pt x="1923" y="2000"/>
                </a:lnTo>
                <a:lnTo>
                  <a:pt x="1919" y="2007"/>
                </a:lnTo>
                <a:lnTo>
                  <a:pt x="1917" y="2011"/>
                </a:lnTo>
                <a:lnTo>
                  <a:pt x="1923" y="2016"/>
                </a:lnTo>
                <a:lnTo>
                  <a:pt x="1924" y="2020"/>
                </a:lnTo>
                <a:lnTo>
                  <a:pt x="1923" y="2029"/>
                </a:lnTo>
                <a:lnTo>
                  <a:pt x="1919" y="2032"/>
                </a:lnTo>
                <a:lnTo>
                  <a:pt x="1921" y="2037"/>
                </a:lnTo>
                <a:lnTo>
                  <a:pt x="1927" y="2039"/>
                </a:lnTo>
                <a:lnTo>
                  <a:pt x="1930" y="2039"/>
                </a:lnTo>
                <a:lnTo>
                  <a:pt x="1931" y="2040"/>
                </a:lnTo>
                <a:lnTo>
                  <a:pt x="1934" y="2046"/>
                </a:lnTo>
                <a:lnTo>
                  <a:pt x="1934" y="2053"/>
                </a:lnTo>
                <a:lnTo>
                  <a:pt x="1933" y="2060"/>
                </a:lnTo>
                <a:lnTo>
                  <a:pt x="1937" y="2063"/>
                </a:lnTo>
                <a:lnTo>
                  <a:pt x="1944" y="2063"/>
                </a:lnTo>
                <a:lnTo>
                  <a:pt x="1949" y="2068"/>
                </a:lnTo>
                <a:lnTo>
                  <a:pt x="1953" y="2075"/>
                </a:lnTo>
                <a:lnTo>
                  <a:pt x="1962" y="2081"/>
                </a:lnTo>
                <a:lnTo>
                  <a:pt x="1965" y="2083"/>
                </a:lnTo>
                <a:lnTo>
                  <a:pt x="1965" y="2088"/>
                </a:lnTo>
                <a:lnTo>
                  <a:pt x="1963" y="2092"/>
                </a:lnTo>
                <a:lnTo>
                  <a:pt x="1966" y="2095"/>
                </a:lnTo>
                <a:lnTo>
                  <a:pt x="1973" y="2092"/>
                </a:lnTo>
                <a:lnTo>
                  <a:pt x="1980" y="2089"/>
                </a:lnTo>
                <a:lnTo>
                  <a:pt x="1986" y="2094"/>
                </a:lnTo>
                <a:lnTo>
                  <a:pt x="1992" y="2096"/>
                </a:lnTo>
                <a:lnTo>
                  <a:pt x="1998" y="2095"/>
                </a:lnTo>
                <a:lnTo>
                  <a:pt x="2011" y="2096"/>
                </a:lnTo>
                <a:lnTo>
                  <a:pt x="2018" y="2101"/>
                </a:lnTo>
                <a:lnTo>
                  <a:pt x="2018" y="2114"/>
                </a:lnTo>
                <a:lnTo>
                  <a:pt x="2016" y="2125"/>
                </a:lnTo>
                <a:lnTo>
                  <a:pt x="2014" y="2132"/>
                </a:lnTo>
                <a:lnTo>
                  <a:pt x="2018" y="2135"/>
                </a:lnTo>
                <a:lnTo>
                  <a:pt x="2025" y="2127"/>
                </a:lnTo>
                <a:lnTo>
                  <a:pt x="2024" y="2117"/>
                </a:lnTo>
                <a:lnTo>
                  <a:pt x="2022" y="2111"/>
                </a:lnTo>
                <a:lnTo>
                  <a:pt x="2026" y="2101"/>
                </a:lnTo>
                <a:lnTo>
                  <a:pt x="2032" y="2096"/>
                </a:lnTo>
                <a:lnTo>
                  <a:pt x="2039" y="2096"/>
                </a:lnTo>
                <a:lnTo>
                  <a:pt x="2042" y="2102"/>
                </a:lnTo>
                <a:lnTo>
                  <a:pt x="2045" y="2108"/>
                </a:lnTo>
                <a:lnTo>
                  <a:pt x="2045" y="2115"/>
                </a:lnTo>
                <a:lnTo>
                  <a:pt x="2057" y="2107"/>
                </a:lnTo>
                <a:lnTo>
                  <a:pt x="2067" y="2092"/>
                </a:lnTo>
                <a:lnTo>
                  <a:pt x="2098" y="2083"/>
                </a:lnTo>
                <a:lnTo>
                  <a:pt x="2106" y="2073"/>
                </a:lnTo>
                <a:lnTo>
                  <a:pt x="2113" y="2065"/>
                </a:lnTo>
                <a:lnTo>
                  <a:pt x="2120" y="2059"/>
                </a:lnTo>
                <a:lnTo>
                  <a:pt x="2129" y="2060"/>
                </a:lnTo>
                <a:lnTo>
                  <a:pt x="2134" y="2058"/>
                </a:lnTo>
                <a:lnTo>
                  <a:pt x="2134" y="2052"/>
                </a:lnTo>
                <a:lnTo>
                  <a:pt x="2134" y="2042"/>
                </a:lnTo>
                <a:lnTo>
                  <a:pt x="2139" y="2036"/>
                </a:lnTo>
                <a:lnTo>
                  <a:pt x="2144" y="2030"/>
                </a:lnTo>
                <a:lnTo>
                  <a:pt x="2149" y="2030"/>
                </a:lnTo>
                <a:lnTo>
                  <a:pt x="2155" y="2024"/>
                </a:lnTo>
                <a:lnTo>
                  <a:pt x="2155" y="2019"/>
                </a:lnTo>
                <a:lnTo>
                  <a:pt x="2150" y="2013"/>
                </a:lnTo>
                <a:lnTo>
                  <a:pt x="2150" y="2009"/>
                </a:lnTo>
                <a:lnTo>
                  <a:pt x="2157" y="1997"/>
                </a:lnTo>
                <a:lnTo>
                  <a:pt x="2157" y="1987"/>
                </a:lnTo>
                <a:lnTo>
                  <a:pt x="2157" y="1978"/>
                </a:lnTo>
                <a:lnTo>
                  <a:pt x="2163" y="1974"/>
                </a:lnTo>
                <a:lnTo>
                  <a:pt x="2166" y="1973"/>
                </a:lnTo>
                <a:lnTo>
                  <a:pt x="2170" y="1971"/>
                </a:lnTo>
                <a:lnTo>
                  <a:pt x="2173" y="1970"/>
                </a:lnTo>
                <a:lnTo>
                  <a:pt x="2173" y="1967"/>
                </a:lnTo>
                <a:lnTo>
                  <a:pt x="2170" y="1964"/>
                </a:lnTo>
                <a:lnTo>
                  <a:pt x="2167" y="1961"/>
                </a:lnTo>
                <a:lnTo>
                  <a:pt x="2166" y="1958"/>
                </a:lnTo>
                <a:lnTo>
                  <a:pt x="2160" y="1958"/>
                </a:lnTo>
                <a:lnTo>
                  <a:pt x="2155" y="1954"/>
                </a:lnTo>
                <a:lnTo>
                  <a:pt x="2150" y="1944"/>
                </a:lnTo>
                <a:lnTo>
                  <a:pt x="2150" y="1932"/>
                </a:lnTo>
                <a:lnTo>
                  <a:pt x="2147" y="1928"/>
                </a:lnTo>
                <a:lnTo>
                  <a:pt x="2144" y="1926"/>
                </a:lnTo>
                <a:lnTo>
                  <a:pt x="2140" y="1925"/>
                </a:lnTo>
                <a:lnTo>
                  <a:pt x="2140" y="1922"/>
                </a:lnTo>
                <a:lnTo>
                  <a:pt x="2137" y="1915"/>
                </a:lnTo>
                <a:lnTo>
                  <a:pt x="2137" y="1908"/>
                </a:lnTo>
                <a:lnTo>
                  <a:pt x="2130" y="1905"/>
                </a:lnTo>
                <a:lnTo>
                  <a:pt x="2127" y="1903"/>
                </a:lnTo>
                <a:lnTo>
                  <a:pt x="2121" y="1898"/>
                </a:lnTo>
                <a:lnTo>
                  <a:pt x="2113" y="1892"/>
                </a:lnTo>
                <a:lnTo>
                  <a:pt x="2107" y="1885"/>
                </a:lnTo>
                <a:lnTo>
                  <a:pt x="2101" y="1883"/>
                </a:lnTo>
                <a:lnTo>
                  <a:pt x="2094" y="1883"/>
                </a:lnTo>
                <a:lnTo>
                  <a:pt x="2085" y="1880"/>
                </a:lnTo>
                <a:lnTo>
                  <a:pt x="2083" y="1879"/>
                </a:lnTo>
                <a:lnTo>
                  <a:pt x="2078" y="1877"/>
                </a:lnTo>
                <a:lnTo>
                  <a:pt x="2070" y="1877"/>
                </a:lnTo>
                <a:lnTo>
                  <a:pt x="2061" y="1875"/>
                </a:lnTo>
                <a:lnTo>
                  <a:pt x="2055" y="1877"/>
                </a:lnTo>
                <a:lnTo>
                  <a:pt x="2049" y="1877"/>
                </a:lnTo>
                <a:lnTo>
                  <a:pt x="2042" y="1875"/>
                </a:lnTo>
                <a:lnTo>
                  <a:pt x="2037" y="1875"/>
                </a:lnTo>
                <a:lnTo>
                  <a:pt x="2025" y="1880"/>
                </a:lnTo>
                <a:lnTo>
                  <a:pt x="2016" y="1880"/>
                </a:lnTo>
                <a:lnTo>
                  <a:pt x="2006" y="1883"/>
                </a:lnTo>
                <a:lnTo>
                  <a:pt x="1998" y="1890"/>
                </a:lnTo>
                <a:lnTo>
                  <a:pt x="1986" y="1893"/>
                </a:lnTo>
                <a:lnTo>
                  <a:pt x="1975" y="1898"/>
                </a:lnTo>
                <a:lnTo>
                  <a:pt x="1969" y="1909"/>
                </a:lnTo>
                <a:lnTo>
                  <a:pt x="1957" y="1916"/>
                </a:lnTo>
                <a:close/>
                <a:moveTo>
                  <a:pt x="1877" y="2105"/>
                </a:moveTo>
                <a:lnTo>
                  <a:pt x="1881" y="2109"/>
                </a:lnTo>
                <a:lnTo>
                  <a:pt x="1893" y="2109"/>
                </a:lnTo>
                <a:lnTo>
                  <a:pt x="1898" y="2107"/>
                </a:lnTo>
                <a:lnTo>
                  <a:pt x="1894" y="2101"/>
                </a:lnTo>
                <a:lnTo>
                  <a:pt x="1887" y="2098"/>
                </a:lnTo>
                <a:lnTo>
                  <a:pt x="1884" y="2098"/>
                </a:lnTo>
                <a:lnTo>
                  <a:pt x="1881" y="2099"/>
                </a:lnTo>
                <a:lnTo>
                  <a:pt x="1878" y="2102"/>
                </a:lnTo>
                <a:lnTo>
                  <a:pt x="1877" y="2105"/>
                </a:lnTo>
                <a:close/>
                <a:moveTo>
                  <a:pt x="2239" y="1932"/>
                </a:moveTo>
                <a:lnTo>
                  <a:pt x="2241" y="1929"/>
                </a:lnTo>
                <a:lnTo>
                  <a:pt x="2239" y="1926"/>
                </a:lnTo>
                <a:lnTo>
                  <a:pt x="2238" y="1924"/>
                </a:lnTo>
                <a:lnTo>
                  <a:pt x="2235" y="1921"/>
                </a:lnTo>
                <a:lnTo>
                  <a:pt x="2229" y="1924"/>
                </a:lnTo>
                <a:lnTo>
                  <a:pt x="2232" y="1931"/>
                </a:lnTo>
                <a:lnTo>
                  <a:pt x="2239" y="1932"/>
                </a:lnTo>
                <a:close/>
                <a:moveTo>
                  <a:pt x="2175" y="2176"/>
                </a:moveTo>
                <a:lnTo>
                  <a:pt x="2176" y="2168"/>
                </a:lnTo>
                <a:lnTo>
                  <a:pt x="2172" y="2163"/>
                </a:lnTo>
                <a:lnTo>
                  <a:pt x="2147" y="2131"/>
                </a:lnTo>
                <a:lnTo>
                  <a:pt x="2116" y="2105"/>
                </a:lnTo>
                <a:lnTo>
                  <a:pt x="2114" y="2107"/>
                </a:lnTo>
                <a:lnTo>
                  <a:pt x="2114" y="2108"/>
                </a:lnTo>
                <a:lnTo>
                  <a:pt x="2117" y="2111"/>
                </a:lnTo>
                <a:lnTo>
                  <a:pt x="2117" y="2111"/>
                </a:lnTo>
                <a:lnTo>
                  <a:pt x="2120" y="2114"/>
                </a:lnTo>
                <a:lnTo>
                  <a:pt x="2121" y="2115"/>
                </a:lnTo>
                <a:lnTo>
                  <a:pt x="2129" y="2121"/>
                </a:lnTo>
                <a:lnTo>
                  <a:pt x="2136" y="2127"/>
                </a:lnTo>
                <a:lnTo>
                  <a:pt x="2149" y="2143"/>
                </a:lnTo>
                <a:lnTo>
                  <a:pt x="2162" y="2158"/>
                </a:lnTo>
                <a:lnTo>
                  <a:pt x="2166" y="2164"/>
                </a:lnTo>
                <a:lnTo>
                  <a:pt x="2167" y="2168"/>
                </a:lnTo>
                <a:lnTo>
                  <a:pt x="2170" y="2173"/>
                </a:lnTo>
                <a:lnTo>
                  <a:pt x="2175" y="2176"/>
                </a:lnTo>
                <a:close/>
                <a:moveTo>
                  <a:pt x="1978" y="2233"/>
                </a:moveTo>
                <a:lnTo>
                  <a:pt x="1992" y="2229"/>
                </a:lnTo>
                <a:lnTo>
                  <a:pt x="2006" y="2228"/>
                </a:lnTo>
                <a:lnTo>
                  <a:pt x="2012" y="2228"/>
                </a:lnTo>
                <a:lnTo>
                  <a:pt x="2016" y="2228"/>
                </a:lnTo>
                <a:lnTo>
                  <a:pt x="2035" y="2228"/>
                </a:lnTo>
                <a:lnTo>
                  <a:pt x="2052" y="2219"/>
                </a:lnTo>
                <a:lnTo>
                  <a:pt x="2052" y="2215"/>
                </a:lnTo>
                <a:lnTo>
                  <a:pt x="2049" y="2215"/>
                </a:lnTo>
                <a:lnTo>
                  <a:pt x="2018" y="2212"/>
                </a:lnTo>
                <a:lnTo>
                  <a:pt x="1988" y="2213"/>
                </a:lnTo>
                <a:lnTo>
                  <a:pt x="1973" y="2216"/>
                </a:lnTo>
                <a:lnTo>
                  <a:pt x="1960" y="2225"/>
                </a:lnTo>
                <a:lnTo>
                  <a:pt x="1957" y="2228"/>
                </a:lnTo>
                <a:lnTo>
                  <a:pt x="1966" y="2235"/>
                </a:lnTo>
                <a:lnTo>
                  <a:pt x="1978" y="2233"/>
                </a:lnTo>
                <a:close/>
                <a:moveTo>
                  <a:pt x="2162" y="2300"/>
                </a:moveTo>
                <a:lnTo>
                  <a:pt x="2169" y="2304"/>
                </a:lnTo>
                <a:lnTo>
                  <a:pt x="2179" y="2301"/>
                </a:lnTo>
                <a:lnTo>
                  <a:pt x="2185" y="2297"/>
                </a:lnTo>
                <a:lnTo>
                  <a:pt x="2185" y="2291"/>
                </a:lnTo>
                <a:lnTo>
                  <a:pt x="2180" y="2290"/>
                </a:lnTo>
                <a:lnTo>
                  <a:pt x="2172" y="2290"/>
                </a:lnTo>
                <a:lnTo>
                  <a:pt x="2165" y="2294"/>
                </a:lnTo>
                <a:lnTo>
                  <a:pt x="2160" y="2297"/>
                </a:lnTo>
                <a:lnTo>
                  <a:pt x="2162" y="2300"/>
                </a:lnTo>
                <a:close/>
                <a:moveTo>
                  <a:pt x="1957" y="2351"/>
                </a:moveTo>
                <a:lnTo>
                  <a:pt x="1959" y="2351"/>
                </a:lnTo>
                <a:lnTo>
                  <a:pt x="1962" y="2347"/>
                </a:lnTo>
                <a:lnTo>
                  <a:pt x="1962" y="2341"/>
                </a:lnTo>
                <a:lnTo>
                  <a:pt x="1957" y="2338"/>
                </a:lnTo>
                <a:lnTo>
                  <a:pt x="1953" y="2343"/>
                </a:lnTo>
                <a:lnTo>
                  <a:pt x="1952" y="2349"/>
                </a:lnTo>
                <a:lnTo>
                  <a:pt x="1957" y="2351"/>
                </a:lnTo>
                <a:close/>
                <a:moveTo>
                  <a:pt x="2078" y="2425"/>
                </a:moveTo>
                <a:lnTo>
                  <a:pt x="2084" y="2422"/>
                </a:lnTo>
                <a:lnTo>
                  <a:pt x="2085" y="2416"/>
                </a:lnTo>
                <a:lnTo>
                  <a:pt x="2083" y="2415"/>
                </a:lnTo>
                <a:lnTo>
                  <a:pt x="2077" y="2416"/>
                </a:lnTo>
                <a:lnTo>
                  <a:pt x="2075" y="2422"/>
                </a:lnTo>
                <a:lnTo>
                  <a:pt x="2078" y="2425"/>
                </a:lnTo>
                <a:close/>
                <a:moveTo>
                  <a:pt x="1831" y="1510"/>
                </a:moveTo>
                <a:lnTo>
                  <a:pt x="1847" y="1529"/>
                </a:lnTo>
                <a:lnTo>
                  <a:pt x="1867" y="1542"/>
                </a:lnTo>
                <a:lnTo>
                  <a:pt x="1870" y="1543"/>
                </a:lnTo>
                <a:lnTo>
                  <a:pt x="1874" y="1542"/>
                </a:lnTo>
                <a:lnTo>
                  <a:pt x="1874" y="1535"/>
                </a:lnTo>
                <a:lnTo>
                  <a:pt x="1868" y="1523"/>
                </a:lnTo>
                <a:lnTo>
                  <a:pt x="1862" y="1517"/>
                </a:lnTo>
                <a:lnTo>
                  <a:pt x="1855" y="1512"/>
                </a:lnTo>
                <a:lnTo>
                  <a:pt x="1845" y="1507"/>
                </a:lnTo>
                <a:lnTo>
                  <a:pt x="1842" y="1506"/>
                </a:lnTo>
                <a:lnTo>
                  <a:pt x="1839" y="1503"/>
                </a:lnTo>
                <a:lnTo>
                  <a:pt x="1834" y="1497"/>
                </a:lnTo>
                <a:lnTo>
                  <a:pt x="1826" y="1494"/>
                </a:lnTo>
                <a:lnTo>
                  <a:pt x="1822" y="1499"/>
                </a:lnTo>
                <a:lnTo>
                  <a:pt x="1822" y="1504"/>
                </a:lnTo>
                <a:lnTo>
                  <a:pt x="1826" y="1507"/>
                </a:lnTo>
                <a:lnTo>
                  <a:pt x="1828" y="1509"/>
                </a:lnTo>
                <a:lnTo>
                  <a:pt x="1831" y="1510"/>
                </a:lnTo>
                <a:close/>
                <a:moveTo>
                  <a:pt x="1980" y="1539"/>
                </a:moveTo>
                <a:lnTo>
                  <a:pt x="1980" y="1537"/>
                </a:lnTo>
                <a:lnTo>
                  <a:pt x="1976" y="1535"/>
                </a:lnTo>
                <a:lnTo>
                  <a:pt x="1972" y="1532"/>
                </a:lnTo>
                <a:lnTo>
                  <a:pt x="1967" y="1535"/>
                </a:lnTo>
                <a:lnTo>
                  <a:pt x="1966" y="1540"/>
                </a:lnTo>
                <a:lnTo>
                  <a:pt x="1970" y="1543"/>
                </a:lnTo>
                <a:lnTo>
                  <a:pt x="1976" y="1545"/>
                </a:lnTo>
                <a:lnTo>
                  <a:pt x="1980" y="1539"/>
                </a:lnTo>
                <a:close/>
                <a:moveTo>
                  <a:pt x="2026" y="1481"/>
                </a:moveTo>
                <a:lnTo>
                  <a:pt x="2024" y="1474"/>
                </a:lnTo>
                <a:lnTo>
                  <a:pt x="2015" y="1467"/>
                </a:lnTo>
                <a:lnTo>
                  <a:pt x="2012" y="1471"/>
                </a:lnTo>
                <a:lnTo>
                  <a:pt x="2011" y="1480"/>
                </a:lnTo>
                <a:lnTo>
                  <a:pt x="2014" y="1484"/>
                </a:lnTo>
                <a:lnTo>
                  <a:pt x="2015" y="1486"/>
                </a:lnTo>
                <a:lnTo>
                  <a:pt x="2018" y="1487"/>
                </a:lnTo>
                <a:lnTo>
                  <a:pt x="2022" y="1488"/>
                </a:lnTo>
                <a:lnTo>
                  <a:pt x="2026" y="1486"/>
                </a:lnTo>
                <a:lnTo>
                  <a:pt x="2026" y="1481"/>
                </a:lnTo>
                <a:close/>
                <a:moveTo>
                  <a:pt x="2307" y="1418"/>
                </a:moveTo>
                <a:lnTo>
                  <a:pt x="2294" y="1415"/>
                </a:lnTo>
                <a:lnTo>
                  <a:pt x="2284" y="1406"/>
                </a:lnTo>
                <a:lnTo>
                  <a:pt x="2273" y="1401"/>
                </a:lnTo>
                <a:lnTo>
                  <a:pt x="2262" y="1398"/>
                </a:lnTo>
                <a:lnTo>
                  <a:pt x="2252" y="1393"/>
                </a:lnTo>
                <a:lnTo>
                  <a:pt x="2247" y="1385"/>
                </a:lnTo>
                <a:lnTo>
                  <a:pt x="2238" y="1389"/>
                </a:lnTo>
                <a:lnTo>
                  <a:pt x="2229" y="1389"/>
                </a:lnTo>
                <a:lnTo>
                  <a:pt x="2228" y="1386"/>
                </a:lnTo>
                <a:lnTo>
                  <a:pt x="2227" y="1385"/>
                </a:lnTo>
                <a:lnTo>
                  <a:pt x="2221" y="1383"/>
                </a:lnTo>
                <a:lnTo>
                  <a:pt x="2216" y="1385"/>
                </a:lnTo>
                <a:lnTo>
                  <a:pt x="2209" y="1390"/>
                </a:lnTo>
                <a:lnTo>
                  <a:pt x="2201" y="1392"/>
                </a:lnTo>
                <a:lnTo>
                  <a:pt x="2193" y="1390"/>
                </a:lnTo>
                <a:lnTo>
                  <a:pt x="2191" y="1385"/>
                </a:lnTo>
                <a:lnTo>
                  <a:pt x="2179" y="1389"/>
                </a:lnTo>
                <a:lnTo>
                  <a:pt x="2173" y="1398"/>
                </a:lnTo>
                <a:lnTo>
                  <a:pt x="2162" y="1401"/>
                </a:lnTo>
                <a:lnTo>
                  <a:pt x="2150" y="1406"/>
                </a:lnTo>
                <a:lnTo>
                  <a:pt x="2146" y="1411"/>
                </a:lnTo>
                <a:lnTo>
                  <a:pt x="2144" y="1411"/>
                </a:lnTo>
                <a:lnTo>
                  <a:pt x="2130" y="1406"/>
                </a:lnTo>
                <a:lnTo>
                  <a:pt x="2126" y="1409"/>
                </a:lnTo>
                <a:lnTo>
                  <a:pt x="2129" y="1414"/>
                </a:lnTo>
                <a:lnTo>
                  <a:pt x="2133" y="1418"/>
                </a:lnTo>
                <a:lnTo>
                  <a:pt x="2130" y="1425"/>
                </a:lnTo>
                <a:lnTo>
                  <a:pt x="2113" y="1432"/>
                </a:lnTo>
                <a:lnTo>
                  <a:pt x="2113" y="1435"/>
                </a:lnTo>
                <a:lnTo>
                  <a:pt x="2114" y="1438"/>
                </a:lnTo>
                <a:lnTo>
                  <a:pt x="2114" y="1441"/>
                </a:lnTo>
                <a:lnTo>
                  <a:pt x="2113" y="1444"/>
                </a:lnTo>
                <a:lnTo>
                  <a:pt x="2107" y="1450"/>
                </a:lnTo>
                <a:lnTo>
                  <a:pt x="2100" y="1454"/>
                </a:lnTo>
                <a:lnTo>
                  <a:pt x="2098" y="1458"/>
                </a:lnTo>
                <a:lnTo>
                  <a:pt x="2098" y="1461"/>
                </a:lnTo>
                <a:lnTo>
                  <a:pt x="2100" y="1465"/>
                </a:lnTo>
                <a:lnTo>
                  <a:pt x="2097" y="1474"/>
                </a:lnTo>
                <a:lnTo>
                  <a:pt x="2091" y="1477"/>
                </a:lnTo>
                <a:lnTo>
                  <a:pt x="2090" y="1477"/>
                </a:lnTo>
                <a:lnTo>
                  <a:pt x="2087" y="1480"/>
                </a:lnTo>
                <a:lnTo>
                  <a:pt x="2085" y="1483"/>
                </a:lnTo>
                <a:lnTo>
                  <a:pt x="2085" y="1486"/>
                </a:lnTo>
                <a:lnTo>
                  <a:pt x="2087" y="1500"/>
                </a:lnTo>
                <a:lnTo>
                  <a:pt x="2087" y="1516"/>
                </a:lnTo>
                <a:lnTo>
                  <a:pt x="2075" y="1523"/>
                </a:lnTo>
                <a:lnTo>
                  <a:pt x="2062" y="1522"/>
                </a:lnTo>
                <a:lnTo>
                  <a:pt x="2078" y="1524"/>
                </a:lnTo>
                <a:lnTo>
                  <a:pt x="2094" y="1529"/>
                </a:lnTo>
                <a:lnTo>
                  <a:pt x="2093" y="1536"/>
                </a:lnTo>
                <a:lnTo>
                  <a:pt x="2094" y="1545"/>
                </a:lnTo>
                <a:lnTo>
                  <a:pt x="2094" y="1548"/>
                </a:lnTo>
                <a:lnTo>
                  <a:pt x="2096" y="1550"/>
                </a:lnTo>
                <a:lnTo>
                  <a:pt x="2104" y="1563"/>
                </a:lnTo>
                <a:lnTo>
                  <a:pt x="2111" y="1576"/>
                </a:lnTo>
                <a:lnTo>
                  <a:pt x="2113" y="1582"/>
                </a:lnTo>
                <a:lnTo>
                  <a:pt x="2108" y="1588"/>
                </a:lnTo>
                <a:lnTo>
                  <a:pt x="2111" y="1592"/>
                </a:lnTo>
                <a:lnTo>
                  <a:pt x="2117" y="1591"/>
                </a:lnTo>
                <a:lnTo>
                  <a:pt x="2123" y="1588"/>
                </a:lnTo>
                <a:lnTo>
                  <a:pt x="2133" y="1589"/>
                </a:lnTo>
                <a:lnTo>
                  <a:pt x="2136" y="1594"/>
                </a:lnTo>
                <a:lnTo>
                  <a:pt x="2142" y="1599"/>
                </a:lnTo>
                <a:lnTo>
                  <a:pt x="2149" y="1601"/>
                </a:lnTo>
                <a:lnTo>
                  <a:pt x="2156" y="1602"/>
                </a:lnTo>
                <a:lnTo>
                  <a:pt x="2163" y="1605"/>
                </a:lnTo>
                <a:lnTo>
                  <a:pt x="2166" y="1614"/>
                </a:lnTo>
                <a:lnTo>
                  <a:pt x="2170" y="1618"/>
                </a:lnTo>
                <a:lnTo>
                  <a:pt x="2179" y="1614"/>
                </a:lnTo>
                <a:lnTo>
                  <a:pt x="2182" y="1609"/>
                </a:lnTo>
                <a:lnTo>
                  <a:pt x="2188" y="1609"/>
                </a:lnTo>
                <a:lnTo>
                  <a:pt x="2192" y="1609"/>
                </a:lnTo>
                <a:lnTo>
                  <a:pt x="2203" y="1611"/>
                </a:lnTo>
                <a:lnTo>
                  <a:pt x="2212" y="1615"/>
                </a:lnTo>
                <a:lnTo>
                  <a:pt x="2221" y="1612"/>
                </a:lnTo>
                <a:lnTo>
                  <a:pt x="2227" y="1607"/>
                </a:lnTo>
                <a:lnTo>
                  <a:pt x="2232" y="1604"/>
                </a:lnTo>
                <a:lnTo>
                  <a:pt x="2237" y="1602"/>
                </a:lnTo>
                <a:lnTo>
                  <a:pt x="2250" y="1599"/>
                </a:lnTo>
                <a:lnTo>
                  <a:pt x="2258" y="1591"/>
                </a:lnTo>
                <a:lnTo>
                  <a:pt x="2268" y="1592"/>
                </a:lnTo>
                <a:lnTo>
                  <a:pt x="2275" y="1586"/>
                </a:lnTo>
                <a:lnTo>
                  <a:pt x="2274" y="1579"/>
                </a:lnTo>
                <a:lnTo>
                  <a:pt x="2277" y="1575"/>
                </a:lnTo>
                <a:lnTo>
                  <a:pt x="2287" y="1565"/>
                </a:lnTo>
                <a:lnTo>
                  <a:pt x="2301" y="1562"/>
                </a:lnTo>
                <a:lnTo>
                  <a:pt x="2306" y="1555"/>
                </a:lnTo>
                <a:lnTo>
                  <a:pt x="2306" y="1546"/>
                </a:lnTo>
                <a:lnTo>
                  <a:pt x="2310" y="1535"/>
                </a:lnTo>
                <a:lnTo>
                  <a:pt x="2314" y="1529"/>
                </a:lnTo>
                <a:lnTo>
                  <a:pt x="2319" y="1523"/>
                </a:lnTo>
                <a:lnTo>
                  <a:pt x="2324" y="1519"/>
                </a:lnTo>
                <a:lnTo>
                  <a:pt x="2332" y="1517"/>
                </a:lnTo>
                <a:lnTo>
                  <a:pt x="2333" y="1514"/>
                </a:lnTo>
                <a:lnTo>
                  <a:pt x="2332" y="1512"/>
                </a:lnTo>
                <a:lnTo>
                  <a:pt x="2326" y="1509"/>
                </a:lnTo>
                <a:lnTo>
                  <a:pt x="2320" y="1507"/>
                </a:lnTo>
                <a:lnTo>
                  <a:pt x="2320" y="1496"/>
                </a:lnTo>
                <a:lnTo>
                  <a:pt x="2327" y="1486"/>
                </a:lnTo>
                <a:lnTo>
                  <a:pt x="2326" y="1477"/>
                </a:lnTo>
                <a:lnTo>
                  <a:pt x="2326" y="1473"/>
                </a:lnTo>
                <a:lnTo>
                  <a:pt x="2324" y="1464"/>
                </a:lnTo>
                <a:lnTo>
                  <a:pt x="2317" y="1460"/>
                </a:lnTo>
                <a:lnTo>
                  <a:pt x="2323" y="1457"/>
                </a:lnTo>
                <a:lnTo>
                  <a:pt x="2327" y="1460"/>
                </a:lnTo>
                <a:lnTo>
                  <a:pt x="2345" y="1473"/>
                </a:lnTo>
                <a:lnTo>
                  <a:pt x="2357" y="1480"/>
                </a:lnTo>
                <a:lnTo>
                  <a:pt x="2373" y="1483"/>
                </a:lnTo>
                <a:lnTo>
                  <a:pt x="2378" y="1483"/>
                </a:lnTo>
                <a:lnTo>
                  <a:pt x="2382" y="1481"/>
                </a:lnTo>
                <a:lnTo>
                  <a:pt x="2388" y="1477"/>
                </a:lnTo>
                <a:lnTo>
                  <a:pt x="2392" y="1470"/>
                </a:lnTo>
                <a:lnTo>
                  <a:pt x="2393" y="1463"/>
                </a:lnTo>
                <a:lnTo>
                  <a:pt x="2393" y="1457"/>
                </a:lnTo>
                <a:lnTo>
                  <a:pt x="2393" y="1447"/>
                </a:lnTo>
                <a:lnTo>
                  <a:pt x="2389" y="1437"/>
                </a:lnTo>
                <a:lnTo>
                  <a:pt x="2379" y="1419"/>
                </a:lnTo>
                <a:lnTo>
                  <a:pt x="2352" y="1393"/>
                </a:lnTo>
                <a:lnTo>
                  <a:pt x="2334" y="1383"/>
                </a:lnTo>
                <a:lnTo>
                  <a:pt x="2329" y="1385"/>
                </a:lnTo>
                <a:lnTo>
                  <a:pt x="2323" y="1388"/>
                </a:lnTo>
                <a:lnTo>
                  <a:pt x="2314" y="1393"/>
                </a:lnTo>
                <a:lnTo>
                  <a:pt x="2307" y="1409"/>
                </a:lnTo>
                <a:lnTo>
                  <a:pt x="2307" y="1418"/>
                </a:lnTo>
                <a:close/>
                <a:moveTo>
                  <a:pt x="1976" y="1680"/>
                </a:moveTo>
                <a:lnTo>
                  <a:pt x="1979" y="1677"/>
                </a:lnTo>
                <a:lnTo>
                  <a:pt x="1976" y="1673"/>
                </a:lnTo>
                <a:lnTo>
                  <a:pt x="1972" y="1671"/>
                </a:lnTo>
                <a:lnTo>
                  <a:pt x="1967" y="1674"/>
                </a:lnTo>
                <a:lnTo>
                  <a:pt x="1969" y="1679"/>
                </a:lnTo>
                <a:lnTo>
                  <a:pt x="1975" y="1682"/>
                </a:lnTo>
                <a:lnTo>
                  <a:pt x="1976" y="1680"/>
                </a:lnTo>
                <a:close/>
                <a:moveTo>
                  <a:pt x="2225" y="1278"/>
                </a:moveTo>
                <a:lnTo>
                  <a:pt x="2189" y="1256"/>
                </a:lnTo>
                <a:lnTo>
                  <a:pt x="2180" y="1256"/>
                </a:lnTo>
                <a:lnTo>
                  <a:pt x="2167" y="1264"/>
                </a:lnTo>
                <a:lnTo>
                  <a:pt x="2162" y="1271"/>
                </a:lnTo>
                <a:lnTo>
                  <a:pt x="2160" y="1277"/>
                </a:lnTo>
                <a:lnTo>
                  <a:pt x="2160" y="1282"/>
                </a:lnTo>
                <a:lnTo>
                  <a:pt x="2162" y="1290"/>
                </a:lnTo>
                <a:lnTo>
                  <a:pt x="2163" y="1298"/>
                </a:lnTo>
                <a:lnTo>
                  <a:pt x="2167" y="1310"/>
                </a:lnTo>
                <a:lnTo>
                  <a:pt x="2180" y="1327"/>
                </a:lnTo>
                <a:lnTo>
                  <a:pt x="2191" y="1334"/>
                </a:lnTo>
                <a:lnTo>
                  <a:pt x="2193" y="1337"/>
                </a:lnTo>
                <a:lnTo>
                  <a:pt x="2198" y="1342"/>
                </a:lnTo>
                <a:lnTo>
                  <a:pt x="2208" y="1347"/>
                </a:lnTo>
                <a:lnTo>
                  <a:pt x="2219" y="1346"/>
                </a:lnTo>
                <a:lnTo>
                  <a:pt x="2232" y="1342"/>
                </a:lnTo>
                <a:lnTo>
                  <a:pt x="2239" y="1330"/>
                </a:lnTo>
                <a:lnTo>
                  <a:pt x="2244" y="1320"/>
                </a:lnTo>
                <a:lnTo>
                  <a:pt x="2244" y="1301"/>
                </a:lnTo>
                <a:lnTo>
                  <a:pt x="2239" y="1293"/>
                </a:lnTo>
                <a:lnTo>
                  <a:pt x="2234" y="1284"/>
                </a:lnTo>
                <a:lnTo>
                  <a:pt x="2225" y="1278"/>
                </a:lnTo>
                <a:close/>
                <a:moveTo>
                  <a:pt x="2218" y="1180"/>
                </a:moveTo>
                <a:lnTo>
                  <a:pt x="2216" y="1179"/>
                </a:lnTo>
                <a:lnTo>
                  <a:pt x="2211" y="1182"/>
                </a:lnTo>
                <a:lnTo>
                  <a:pt x="2208" y="1187"/>
                </a:lnTo>
                <a:lnTo>
                  <a:pt x="2209" y="1192"/>
                </a:lnTo>
                <a:lnTo>
                  <a:pt x="2211" y="1195"/>
                </a:lnTo>
                <a:lnTo>
                  <a:pt x="2214" y="1199"/>
                </a:lnTo>
                <a:lnTo>
                  <a:pt x="2222" y="1209"/>
                </a:lnTo>
                <a:lnTo>
                  <a:pt x="2244" y="1223"/>
                </a:lnTo>
                <a:lnTo>
                  <a:pt x="2257" y="1226"/>
                </a:lnTo>
                <a:lnTo>
                  <a:pt x="2260" y="1215"/>
                </a:lnTo>
                <a:lnTo>
                  <a:pt x="2254" y="1206"/>
                </a:lnTo>
                <a:lnTo>
                  <a:pt x="2251" y="1203"/>
                </a:lnTo>
                <a:lnTo>
                  <a:pt x="2250" y="1199"/>
                </a:lnTo>
                <a:lnTo>
                  <a:pt x="2232" y="1190"/>
                </a:lnTo>
                <a:lnTo>
                  <a:pt x="2218" y="1180"/>
                </a:lnTo>
                <a:close/>
                <a:moveTo>
                  <a:pt x="2385" y="1536"/>
                </a:moveTo>
                <a:lnTo>
                  <a:pt x="2388" y="1536"/>
                </a:lnTo>
                <a:lnTo>
                  <a:pt x="2401" y="1543"/>
                </a:lnTo>
                <a:lnTo>
                  <a:pt x="2424" y="1548"/>
                </a:lnTo>
                <a:lnTo>
                  <a:pt x="2434" y="1543"/>
                </a:lnTo>
                <a:lnTo>
                  <a:pt x="2438" y="1540"/>
                </a:lnTo>
                <a:lnTo>
                  <a:pt x="2435" y="1536"/>
                </a:lnTo>
                <a:lnTo>
                  <a:pt x="2431" y="1526"/>
                </a:lnTo>
                <a:lnTo>
                  <a:pt x="2424" y="1519"/>
                </a:lnTo>
                <a:lnTo>
                  <a:pt x="2416" y="1519"/>
                </a:lnTo>
                <a:lnTo>
                  <a:pt x="2409" y="1516"/>
                </a:lnTo>
                <a:lnTo>
                  <a:pt x="2404" y="1513"/>
                </a:lnTo>
                <a:lnTo>
                  <a:pt x="2399" y="1513"/>
                </a:lnTo>
                <a:lnTo>
                  <a:pt x="2392" y="1512"/>
                </a:lnTo>
                <a:lnTo>
                  <a:pt x="2386" y="1512"/>
                </a:lnTo>
                <a:lnTo>
                  <a:pt x="2380" y="1514"/>
                </a:lnTo>
                <a:lnTo>
                  <a:pt x="2380" y="1520"/>
                </a:lnTo>
                <a:lnTo>
                  <a:pt x="2378" y="1524"/>
                </a:lnTo>
                <a:lnTo>
                  <a:pt x="2379" y="1533"/>
                </a:lnTo>
                <a:lnTo>
                  <a:pt x="2385" y="1536"/>
                </a:lnTo>
                <a:close/>
                <a:moveTo>
                  <a:pt x="2549" y="1284"/>
                </a:moveTo>
                <a:lnTo>
                  <a:pt x="2543" y="1285"/>
                </a:lnTo>
                <a:lnTo>
                  <a:pt x="2540" y="1294"/>
                </a:lnTo>
                <a:lnTo>
                  <a:pt x="2543" y="1298"/>
                </a:lnTo>
                <a:lnTo>
                  <a:pt x="2547" y="1303"/>
                </a:lnTo>
                <a:lnTo>
                  <a:pt x="2553" y="1301"/>
                </a:lnTo>
                <a:lnTo>
                  <a:pt x="2556" y="1295"/>
                </a:lnTo>
                <a:lnTo>
                  <a:pt x="2553" y="1287"/>
                </a:lnTo>
                <a:lnTo>
                  <a:pt x="2549" y="1284"/>
                </a:lnTo>
                <a:close/>
                <a:moveTo>
                  <a:pt x="2447" y="1588"/>
                </a:moveTo>
                <a:lnTo>
                  <a:pt x="2444" y="1592"/>
                </a:lnTo>
                <a:lnTo>
                  <a:pt x="2445" y="1599"/>
                </a:lnTo>
                <a:lnTo>
                  <a:pt x="2451" y="1602"/>
                </a:lnTo>
                <a:lnTo>
                  <a:pt x="2455" y="1604"/>
                </a:lnTo>
                <a:lnTo>
                  <a:pt x="2464" y="1599"/>
                </a:lnTo>
                <a:lnTo>
                  <a:pt x="2467" y="1595"/>
                </a:lnTo>
                <a:lnTo>
                  <a:pt x="2467" y="1586"/>
                </a:lnTo>
                <a:lnTo>
                  <a:pt x="2458" y="1581"/>
                </a:lnTo>
                <a:lnTo>
                  <a:pt x="2457" y="1581"/>
                </a:lnTo>
                <a:lnTo>
                  <a:pt x="2451" y="1584"/>
                </a:lnTo>
                <a:lnTo>
                  <a:pt x="2447" y="1588"/>
                </a:lnTo>
                <a:close/>
                <a:moveTo>
                  <a:pt x="2277" y="1827"/>
                </a:moveTo>
                <a:lnTo>
                  <a:pt x="2274" y="1828"/>
                </a:lnTo>
                <a:lnTo>
                  <a:pt x="2274" y="1831"/>
                </a:lnTo>
                <a:lnTo>
                  <a:pt x="2278" y="1831"/>
                </a:lnTo>
                <a:lnTo>
                  <a:pt x="2278" y="1828"/>
                </a:lnTo>
                <a:lnTo>
                  <a:pt x="2277" y="1827"/>
                </a:lnTo>
                <a:close/>
                <a:moveTo>
                  <a:pt x="2406" y="1830"/>
                </a:moveTo>
                <a:lnTo>
                  <a:pt x="2409" y="1831"/>
                </a:lnTo>
                <a:lnTo>
                  <a:pt x="2412" y="1831"/>
                </a:lnTo>
                <a:lnTo>
                  <a:pt x="2416" y="1828"/>
                </a:lnTo>
                <a:lnTo>
                  <a:pt x="2416" y="1824"/>
                </a:lnTo>
                <a:lnTo>
                  <a:pt x="2415" y="1818"/>
                </a:lnTo>
                <a:lnTo>
                  <a:pt x="2406" y="1814"/>
                </a:lnTo>
                <a:lnTo>
                  <a:pt x="2404" y="1818"/>
                </a:lnTo>
                <a:lnTo>
                  <a:pt x="2404" y="1826"/>
                </a:lnTo>
                <a:lnTo>
                  <a:pt x="2406" y="1830"/>
                </a:lnTo>
                <a:close/>
                <a:moveTo>
                  <a:pt x="1603" y="1971"/>
                </a:moveTo>
                <a:lnTo>
                  <a:pt x="1608" y="1965"/>
                </a:lnTo>
                <a:lnTo>
                  <a:pt x="1603" y="1962"/>
                </a:lnTo>
                <a:lnTo>
                  <a:pt x="1599" y="1964"/>
                </a:lnTo>
                <a:lnTo>
                  <a:pt x="1599" y="1968"/>
                </a:lnTo>
                <a:lnTo>
                  <a:pt x="1603" y="1971"/>
                </a:lnTo>
                <a:close/>
                <a:moveTo>
                  <a:pt x="1707" y="2449"/>
                </a:moveTo>
                <a:lnTo>
                  <a:pt x="1706" y="2445"/>
                </a:lnTo>
                <a:lnTo>
                  <a:pt x="1700" y="2442"/>
                </a:lnTo>
                <a:lnTo>
                  <a:pt x="1694" y="2442"/>
                </a:lnTo>
                <a:lnTo>
                  <a:pt x="1691" y="2448"/>
                </a:lnTo>
                <a:lnTo>
                  <a:pt x="1690" y="2452"/>
                </a:lnTo>
                <a:lnTo>
                  <a:pt x="1697" y="2454"/>
                </a:lnTo>
                <a:lnTo>
                  <a:pt x="1706" y="2454"/>
                </a:lnTo>
                <a:lnTo>
                  <a:pt x="1707" y="2449"/>
                </a:lnTo>
                <a:close/>
                <a:moveTo>
                  <a:pt x="1910" y="2514"/>
                </a:moveTo>
                <a:lnTo>
                  <a:pt x="1906" y="2510"/>
                </a:lnTo>
                <a:lnTo>
                  <a:pt x="1900" y="2507"/>
                </a:lnTo>
                <a:lnTo>
                  <a:pt x="1893" y="2509"/>
                </a:lnTo>
                <a:lnTo>
                  <a:pt x="1888" y="2511"/>
                </a:lnTo>
                <a:lnTo>
                  <a:pt x="1884" y="2519"/>
                </a:lnTo>
                <a:lnTo>
                  <a:pt x="1888" y="2526"/>
                </a:lnTo>
                <a:lnTo>
                  <a:pt x="1894" y="2529"/>
                </a:lnTo>
                <a:lnTo>
                  <a:pt x="1904" y="2530"/>
                </a:lnTo>
                <a:lnTo>
                  <a:pt x="1910" y="2526"/>
                </a:lnTo>
                <a:lnTo>
                  <a:pt x="1914" y="2523"/>
                </a:lnTo>
                <a:lnTo>
                  <a:pt x="1913" y="2519"/>
                </a:lnTo>
                <a:lnTo>
                  <a:pt x="1913" y="2517"/>
                </a:lnTo>
                <a:lnTo>
                  <a:pt x="1910" y="2514"/>
                </a:lnTo>
                <a:close/>
                <a:moveTo>
                  <a:pt x="1953" y="2579"/>
                </a:moveTo>
                <a:lnTo>
                  <a:pt x="1957" y="2581"/>
                </a:lnTo>
                <a:lnTo>
                  <a:pt x="1962" y="2583"/>
                </a:lnTo>
                <a:lnTo>
                  <a:pt x="1965" y="2585"/>
                </a:lnTo>
                <a:lnTo>
                  <a:pt x="1969" y="2585"/>
                </a:lnTo>
                <a:lnTo>
                  <a:pt x="1973" y="2583"/>
                </a:lnTo>
                <a:lnTo>
                  <a:pt x="1979" y="2582"/>
                </a:lnTo>
                <a:lnTo>
                  <a:pt x="1985" y="2582"/>
                </a:lnTo>
                <a:lnTo>
                  <a:pt x="1986" y="2588"/>
                </a:lnTo>
                <a:lnTo>
                  <a:pt x="1993" y="2589"/>
                </a:lnTo>
                <a:lnTo>
                  <a:pt x="1998" y="2583"/>
                </a:lnTo>
                <a:lnTo>
                  <a:pt x="1998" y="2582"/>
                </a:lnTo>
                <a:lnTo>
                  <a:pt x="1999" y="2581"/>
                </a:lnTo>
                <a:lnTo>
                  <a:pt x="1995" y="2579"/>
                </a:lnTo>
                <a:lnTo>
                  <a:pt x="1992" y="2573"/>
                </a:lnTo>
                <a:lnTo>
                  <a:pt x="1992" y="2569"/>
                </a:lnTo>
                <a:lnTo>
                  <a:pt x="1993" y="2565"/>
                </a:lnTo>
                <a:lnTo>
                  <a:pt x="1996" y="2562"/>
                </a:lnTo>
                <a:lnTo>
                  <a:pt x="1996" y="2557"/>
                </a:lnTo>
                <a:lnTo>
                  <a:pt x="1979" y="2553"/>
                </a:lnTo>
                <a:lnTo>
                  <a:pt x="1966" y="2543"/>
                </a:lnTo>
                <a:lnTo>
                  <a:pt x="1956" y="2546"/>
                </a:lnTo>
                <a:lnTo>
                  <a:pt x="1942" y="2556"/>
                </a:lnTo>
                <a:lnTo>
                  <a:pt x="1937" y="2563"/>
                </a:lnTo>
                <a:lnTo>
                  <a:pt x="1936" y="2570"/>
                </a:lnTo>
                <a:lnTo>
                  <a:pt x="1940" y="2575"/>
                </a:lnTo>
                <a:lnTo>
                  <a:pt x="1946" y="2578"/>
                </a:lnTo>
                <a:lnTo>
                  <a:pt x="1953" y="2579"/>
                </a:lnTo>
                <a:close/>
                <a:moveTo>
                  <a:pt x="1947" y="2642"/>
                </a:moveTo>
                <a:lnTo>
                  <a:pt x="1956" y="2642"/>
                </a:lnTo>
                <a:lnTo>
                  <a:pt x="1962" y="2637"/>
                </a:lnTo>
                <a:lnTo>
                  <a:pt x="1963" y="2634"/>
                </a:lnTo>
                <a:lnTo>
                  <a:pt x="1962" y="2632"/>
                </a:lnTo>
                <a:lnTo>
                  <a:pt x="1959" y="2625"/>
                </a:lnTo>
                <a:lnTo>
                  <a:pt x="1952" y="2619"/>
                </a:lnTo>
                <a:lnTo>
                  <a:pt x="1946" y="2621"/>
                </a:lnTo>
                <a:lnTo>
                  <a:pt x="1940" y="2618"/>
                </a:lnTo>
                <a:lnTo>
                  <a:pt x="1933" y="2622"/>
                </a:lnTo>
                <a:lnTo>
                  <a:pt x="1930" y="2631"/>
                </a:lnTo>
                <a:lnTo>
                  <a:pt x="1933" y="2635"/>
                </a:lnTo>
                <a:lnTo>
                  <a:pt x="1940" y="2641"/>
                </a:lnTo>
                <a:lnTo>
                  <a:pt x="1947" y="2642"/>
                </a:lnTo>
                <a:close/>
                <a:moveTo>
                  <a:pt x="2563" y="2344"/>
                </a:moveTo>
                <a:lnTo>
                  <a:pt x="2566" y="2341"/>
                </a:lnTo>
                <a:lnTo>
                  <a:pt x="2566" y="2337"/>
                </a:lnTo>
                <a:lnTo>
                  <a:pt x="2563" y="2336"/>
                </a:lnTo>
                <a:lnTo>
                  <a:pt x="2559" y="2338"/>
                </a:lnTo>
                <a:lnTo>
                  <a:pt x="2559" y="2343"/>
                </a:lnTo>
                <a:lnTo>
                  <a:pt x="2563" y="2344"/>
                </a:lnTo>
                <a:close/>
                <a:moveTo>
                  <a:pt x="2586" y="2324"/>
                </a:moveTo>
                <a:lnTo>
                  <a:pt x="2585" y="2323"/>
                </a:lnTo>
                <a:lnTo>
                  <a:pt x="2588" y="2327"/>
                </a:lnTo>
                <a:lnTo>
                  <a:pt x="2586" y="2324"/>
                </a:lnTo>
                <a:close/>
                <a:moveTo>
                  <a:pt x="2827" y="2037"/>
                </a:moveTo>
                <a:lnTo>
                  <a:pt x="2827" y="2033"/>
                </a:lnTo>
                <a:lnTo>
                  <a:pt x="2825" y="2032"/>
                </a:lnTo>
                <a:lnTo>
                  <a:pt x="2821" y="2027"/>
                </a:lnTo>
                <a:lnTo>
                  <a:pt x="2817" y="2024"/>
                </a:lnTo>
                <a:lnTo>
                  <a:pt x="2811" y="2030"/>
                </a:lnTo>
                <a:lnTo>
                  <a:pt x="2809" y="2040"/>
                </a:lnTo>
                <a:lnTo>
                  <a:pt x="2811" y="2046"/>
                </a:lnTo>
                <a:lnTo>
                  <a:pt x="2822" y="2065"/>
                </a:lnTo>
                <a:lnTo>
                  <a:pt x="2825" y="2063"/>
                </a:lnTo>
                <a:lnTo>
                  <a:pt x="2827" y="2060"/>
                </a:lnTo>
                <a:lnTo>
                  <a:pt x="2827" y="2047"/>
                </a:lnTo>
                <a:lnTo>
                  <a:pt x="2827" y="2037"/>
                </a:lnTo>
                <a:close/>
                <a:moveTo>
                  <a:pt x="3018" y="2203"/>
                </a:moveTo>
                <a:lnTo>
                  <a:pt x="3027" y="2200"/>
                </a:lnTo>
                <a:lnTo>
                  <a:pt x="3038" y="2192"/>
                </a:lnTo>
                <a:lnTo>
                  <a:pt x="3042" y="2184"/>
                </a:lnTo>
                <a:lnTo>
                  <a:pt x="3048" y="2176"/>
                </a:lnTo>
                <a:lnTo>
                  <a:pt x="3054" y="2167"/>
                </a:lnTo>
                <a:lnTo>
                  <a:pt x="3055" y="2163"/>
                </a:lnTo>
                <a:lnTo>
                  <a:pt x="3053" y="2158"/>
                </a:lnTo>
                <a:lnTo>
                  <a:pt x="3048" y="2156"/>
                </a:lnTo>
                <a:lnTo>
                  <a:pt x="3038" y="2166"/>
                </a:lnTo>
                <a:lnTo>
                  <a:pt x="3028" y="2177"/>
                </a:lnTo>
                <a:lnTo>
                  <a:pt x="3024" y="2179"/>
                </a:lnTo>
                <a:lnTo>
                  <a:pt x="3022" y="2184"/>
                </a:lnTo>
                <a:lnTo>
                  <a:pt x="3021" y="2187"/>
                </a:lnTo>
                <a:lnTo>
                  <a:pt x="3022" y="2190"/>
                </a:lnTo>
                <a:lnTo>
                  <a:pt x="3018" y="2193"/>
                </a:lnTo>
                <a:lnTo>
                  <a:pt x="3015" y="2199"/>
                </a:lnTo>
                <a:lnTo>
                  <a:pt x="3018" y="2203"/>
                </a:lnTo>
                <a:close/>
                <a:moveTo>
                  <a:pt x="2940" y="2292"/>
                </a:moveTo>
                <a:lnTo>
                  <a:pt x="2933" y="2298"/>
                </a:lnTo>
                <a:lnTo>
                  <a:pt x="2929" y="2307"/>
                </a:lnTo>
                <a:lnTo>
                  <a:pt x="2927" y="2313"/>
                </a:lnTo>
                <a:lnTo>
                  <a:pt x="2923" y="2318"/>
                </a:lnTo>
                <a:lnTo>
                  <a:pt x="2922" y="2320"/>
                </a:lnTo>
                <a:lnTo>
                  <a:pt x="2919" y="2323"/>
                </a:lnTo>
                <a:lnTo>
                  <a:pt x="2920" y="2324"/>
                </a:lnTo>
                <a:lnTo>
                  <a:pt x="2929" y="2320"/>
                </a:lnTo>
                <a:lnTo>
                  <a:pt x="2937" y="2308"/>
                </a:lnTo>
                <a:lnTo>
                  <a:pt x="2942" y="2302"/>
                </a:lnTo>
                <a:lnTo>
                  <a:pt x="2943" y="2295"/>
                </a:lnTo>
                <a:lnTo>
                  <a:pt x="2940" y="2292"/>
                </a:lnTo>
                <a:close/>
                <a:moveTo>
                  <a:pt x="2855" y="2409"/>
                </a:moveTo>
                <a:lnTo>
                  <a:pt x="2857" y="2408"/>
                </a:lnTo>
                <a:lnTo>
                  <a:pt x="2863" y="2402"/>
                </a:lnTo>
                <a:lnTo>
                  <a:pt x="2860" y="2398"/>
                </a:lnTo>
                <a:lnTo>
                  <a:pt x="2855" y="2400"/>
                </a:lnTo>
                <a:lnTo>
                  <a:pt x="2854" y="2406"/>
                </a:lnTo>
                <a:lnTo>
                  <a:pt x="2855" y="2409"/>
                </a:lnTo>
                <a:close/>
                <a:moveTo>
                  <a:pt x="3100" y="2226"/>
                </a:moveTo>
                <a:lnTo>
                  <a:pt x="3103" y="2222"/>
                </a:lnTo>
                <a:lnTo>
                  <a:pt x="3103" y="2217"/>
                </a:lnTo>
                <a:lnTo>
                  <a:pt x="3099" y="2216"/>
                </a:lnTo>
                <a:lnTo>
                  <a:pt x="3094" y="2219"/>
                </a:lnTo>
                <a:lnTo>
                  <a:pt x="3096" y="2223"/>
                </a:lnTo>
                <a:lnTo>
                  <a:pt x="3100" y="2226"/>
                </a:lnTo>
                <a:close/>
                <a:moveTo>
                  <a:pt x="3119" y="1686"/>
                </a:moveTo>
                <a:lnTo>
                  <a:pt x="3130" y="1676"/>
                </a:lnTo>
                <a:lnTo>
                  <a:pt x="3143" y="1671"/>
                </a:lnTo>
                <a:lnTo>
                  <a:pt x="3147" y="1664"/>
                </a:lnTo>
                <a:lnTo>
                  <a:pt x="3150" y="1657"/>
                </a:lnTo>
                <a:lnTo>
                  <a:pt x="3152" y="1653"/>
                </a:lnTo>
                <a:lnTo>
                  <a:pt x="3147" y="1650"/>
                </a:lnTo>
                <a:lnTo>
                  <a:pt x="3142" y="1650"/>
                </a:lnTo>
                <a:lnTo>
                  <a:pt x="3136" y="1651"/>
                </a:lnTo>
                <a:lnTo>
                  <a:pt x="3127" y="1654"/>
                </a:lnTo>
                <a:lnTo>
                  <a:pt x="3127" y="1661"/>
                </a:lnTo>
                <a:lnTo>
                  <a:pt x="3122" y="1669"/>
                </a:lnTo>
                <a:lnTo>
                  <a:pt x="3122" y="1671"/>
                </a:lnTo>
                <a:lnTo>
                  <a:pt x="3120" y="1680"/>
                </a:lnTo>
                <a:lnTo>
                  <a:pt x="3114" y="1687"/>
                </a:lnTo>
                <a:lnTo>
                  <a:pt x="3113" y="1690"/>
                </a:lnTo>
                <a:lnTo>
                  <a:pt x="3116" y="1689"/>
                </a:lnTo>
                <a:lnTo>
                  <a:pt x="3119" y="1686"/>
                </a:lnTo>
                <a:close/>
                <a:moveTo>
                  <a:pt x="3145" y="1679"/>
                </a:moveTo>
                <a:lnTo>
                  <a:pt x="3139" y="1683"/>
                </a:lnTo>
                <a:lnTo>
                  <a:pt x="3140" y="1687"/>
                </a:lnTo>
                <a:lnTo>
                  <a:pt x="3146" y="1686"/>
                </a:lnTo>
                <a:lnTo>
                  <a:pt x="3147" y="1682"/>
                </a:lnTo>
                <a:lnTo>
                  <a:pt x="3145" y="1679"/>
                </a:lnTo>
                <a:close/>
                <a:moveTo>
                  <a:pt x="3126" y="2338"/>
                </a:moveTo>
                <a:lnTo>
                  <a:pt x="3130" y="2334"/>
                </a:lnTo>
                <a:lnTo>
                  <a:pt x="3130" y="2327"/>
                </a:lnTo>
                <a:lnTo>
                  <a:pt x="3126" y="2326"/>
                </a:lnTo>
                <a:lnTo>
                  <a:pt x="3122" y="2330"/>
                </a:lnTo>
                <a:lnTo>
                  <a:pt x="3120" y="2336"/>
                </a:lnTo>
                <a:lnTo>
                  <a:pt x="3126" y="2338"/>
                </a:lnTo>
                <a:close/>
                <a:moveTo>
                  <a:pt x="3153" y="2350"/>
                </a:moveTo>
                <a:lnTo>
                  <a:pt x="3143" y="2354"/>
                </a:lnTo>
                <a:lnTo>
                  <a:pt x="3140" y="2364"/>
                </a:lnTo>
                <a:lnTo>
                  <a:pt x="3146" y="2367"/>
                </a:lnTo>
                <a:lnTo>
                  <a:pt x="3155" y="2364"/>
                </a:lnTo>
                <a:lnTo>
                  <a:pt x="3159" y="2359"/>
                </a:lnTo>
                <a:lnTo>
                  <a:pt x="3159" y="2356"/>
                </a:lnTo>
                <a:lnTo>
                  <a:pt x="3158" y="2350"/>
                </a:lnTo>
                <a:lnTo>
                  <a:pt x="3153" y="2350"/>
                </a:lnTo>
                <a:close/>
                <a:moveTo>
                  <a:pt x="3221" y="2228"/>
                </a:moveTo>
                <a:lnTo>
                  <a:pt x="3217" y="2230"/>
                </a:lnTo>
                <a:lnTo>
                  <a:pt x="3217" y="2238"/>
                </a:lnTo>
                <a:lnTo>
                  <a:pt x="3221" y="2241"/>
                </a:lnTo>
                <a:lnTo>
                  <a:pt x="3225" y="2236"/>
                </a:lnTo>
                <a:lnTo>
                  <a:pt x="3225" y="2230"/>
                </a:lnTo>
                <a:lnTo>
                  <a:pt x="3221" y="2228"/>
                </a:lnTo>
                <a:close/>
                <a:moveTo>
                  <a:pt x="3265" y="2232"/>
                </a:moveTo>
                <a:lnTo>
                  <a:pt x="3271" y="2238"/>
                </a:lnTo>
                <a:lnTo>
                  <a:pt x="3281" y="2239"/>
                </a:lnTo>
                <a:lnTo>
                  <a:pt x="3287" y="2233"/>
                </a:lnTo>
                <a:lnTo>
                  <a:pt x="3290" y="2232"/>
                </a:lnTo>
                <a:lnTo>
                  <a:pt x="3291" y="2226"/>
                </a:lnTo>
                <a:lnTo>
                  <a:pt x="3290" y="2223"/>
                </a:lnTo>
                <a:lnTo>
                  <a:pt x="3286" y="2217"/>
                </a:lnTo>
                <a:lnTo>
                  <a:pt x="3278" y="2213"/>
                </a:lnTo>
                <a:lnTo>
                  <a:pt x="3271" y="2216"/>
                </a:lnTo>
                <a:lnTo>
                  <a:pt x="3265" y="2225"/>
                </a:lnTo>
                <a:lnTo>
                  <a:pt x="3265" y="2232"/>
                </a:lnTo>
                <a:close/>
                <a:moveTo>
                  <a:pt x="3333" y="2402"/>
                </a:moveTo>
                <a:lnTo>
                  <a:pt x="3327" y="2403"/>
                </a:lnTo>
                <a:lnTo>
                  <a:pt x="3322" y="2405"/>
                </a:lnTo>
                <a:lnTo>
                  <a:pt x="3310" y="2411"/>
                </a:lnTo>
                <a:lnTo>
                  <a:pt x="3299" y="2413"/>
                </a:lnTo>
                <a:lnTo>
                  <a:pt x="3286" y="2429"/>
                </a:lnTo>
                <a:lnTo>
                  <a:pt x="3278" y="2447"/>
                </a:lnTo>
                <a:lnTo>
                  <a:pt x="3287" y="2451"/>
                </a:lnTo>
                <a:lnTo>
                  <a:pt x="3297" y="2448"/>
                </a:lnTo>
                <a:lnTo>
                  <a:pt x="3300" y="2448"/>
                </a:lnTo>
                <a:lnTo>
                  <a:pt x="3303" y="2447"/>
                </a:lnTo>
                <a:lnTo>
                  <a:pt x="3323" y="2442"/>
                </a:lnTo>
                <a:lnTo>
                  <a:pt x="3339" y="2429"/>
                </a:lnTo>
                <a:lnTo>
                  <a:pt x="3342" y="2426"/>
                </a:lnTo>
                <a:lnTo>
                  <a:pt x="3345" y="2423"/>
                </a:lnTo>
                <a:lnTo>
                  <a:pt x="3353" y="2418"/>
                </a:lnTo>
                <a:lnTo>
                  <a:pt x="3360" y="2411"/>
                </a:lnTo>
                <a:lnTo>
                  <a:pt x="3365" y="2406"/>
                </a:lnTo>
                <a:lnTo>
                  <a:pt x="3366" y="2402"/>
                </a:lnTo>
                <a:lnTo>
                  <a:pt x="3366" y="2395"/>
                </a:lnTo>
                <a:lnTo>
                  <a:pt x="3360" y="2392"/>
                </a:lnTo>
                <a:lnTo>
                  <a:pt x="3348" y="2399"/>
                </a:lnTo>
                <a:lnTo>
                  <a:pt x="3333" y="2402"/>
                </a:lnTo>
                <a:close/>
                <a:moveTo>
                  <a:pt x="3333" y="2462"/>
                </a:moveTo>
                <a:lnTo>
                  <a:pt x="3336" y="2455"/>
                </a:lnTo>
                <a:lnTo>
                  <a:pt x="3332" y="2448"/>
                </a:lnTo>
                <a:lnTo>
                  <a:pt x="3329" y="2447"/>
                </a:lnTo>
                <a:lnTo>
                  <a:pt x="3326" y="2445"/>
                </a:lnTo>
                <a:lnTo>
                  <a:pt x="3316" y="2447"/>
                </a:lnTo>
                <a:lnTo>
                  <a:pt x="3310" y="2451"/>
                </a:lnTo>
                <a:lnTo>
                  <a:pt x="3307" y="2458"/>
                </a:lnTo>
                <a:lnTo>
                  <a:pt x="3309" y="2464"/>
                </a:lnTo>
                <a:lnTo>
                  <a:pt x="3310" y="2468"/>
                </a:lnTo>
                <a:lnTo>
                  <a:pt x="3314" y="2470"/>
                </a:lnTo>
                <a:lnTo>
                  <a:pt x="3326" y="2470"/>
                </a:lnTo>
                <a:lnTo>
                  <a:pt x="3333" y="2462"/>
                </a:lnTo>
                <a:close/>
                <a:moveTo>
                  <a:pt x="3473" y="2491"/>
                </a:moveTo>
                <a:lnTo>
                  <a:pt x="3473" y="2488"/>
                </a:lnTo>
                <a:lnTo>
                  <a:pt x="3474" y="2487"/>
                </a:lnTo>
                <a:lnTo>
                  <a:pt x="3474" y="2477"/>
                </a:lnTo>
                <a:lnTo>
                  <a:pt x="3466" y="2462"/>
                </a:lnTo>
                <a:lnTo>
                  <a:pt x="3457" y="2457"/>
                </a:lnTo>
                <a:lnTo>
                  <a:pt x="3454" y="2457"/>
                </a:lnTo>
                <a:lnTo>
                  <a:pt x="3445" y="2458"/>
                </a:lnTo>
                <a:lnTo>
                  <a:pt x="3432" y="2465"/>
                </a:lnTo>
                <a:lnTo>
                  <a:pt x="3427" y="2471"/>
                </a:lnTo>
                <a:lnTo>
                  <a:pt x="3421" y="2480"/>
                </a:lnTo>
                <a:lnTo>
                  <a:pt x="3421" y="2491"/>
                </a:lnTo>
                <a:lnTo>
                  <a:pt x="3424" y="2498"/>
                </a:lnTo>
                <a:lnTo>
                  <a:pt x="3434" y="2506"/>
                </a:lnTo>
                <a:lnTo>
                  <a:pt x="3441" y="2507"/>
                </a:lnTo>
                <a:lnTo>
                  <a:pt x="3451" y="2507"/>
                </a:lnTo>
                <a:lnTo>
                  <a:pt x="3467" y="2498"/>
                </a:lnTo>
                <a:lnTo>
                  <a:pt x="3473" y="2491"/>
                </a:lnTo>
                <a:close/>
                <a:moveTo>
                  <a:pt x="3342" y="2068"/>
                </a:moveTo>
                <a:lnTo>
                  <a:pt x="3319" y="2075"/>
                </a:lnTo>
                <a:lnTo>
                  <a:pt x="3307" y="2086"/>
                </a:lnTo>
                <a:lnTo>
                  <a:pt x="3303" y="2102"/>
                </a:lnTo>
                <a:lnTo>
                  <a:pt x="3303" y="2105"/>
                </a:lnTo>
                <a:lnTo>
                  <a:pt x="3304" y="2108"/>
                </a:lnTo>
                <a:lnTo>
                  <a:pt x="3310" y="2120"/>
                </a:lnTo>
                <a:lnTo>
                  <a:pt x="3322" y="2125"/>
                </a:lnTo>
                <a:lnTo>
                  <a:pt x="3335" y="2128"/>
                </a:lnTo>
                <a:lnTo>
                  <a:pt x="3348" y="2125"/>
                </a:lnTo>
                <a:lnTo>
                  <a:pt x="3356" y="2117"/>
                </a:lnTo>
                <a:lnTo>
                  <a:pt x="3365" y="2099"/>
                </a:lnTo>
                <a:lnTo>
                  <a:pt x="3368" y="2089"/>
                </a:lnTo>
                <a:lnTo>
                  <a:pt x="3363" y="2083"/>
                </a:lnTo>
                <a:lnTo>
                  <a:pt x="3359" y="2078"/>
                </a:lnTo>
                <a:lnTo>
                  <a:pt x="3356" y="2076"/>
                </a:lnTo>
                <a:lnTo>
                  <a:pt x="3342" y="2068"/>
                </a:lnTo>
                <a:close/>
                <a:moveTo>
                  <a:pt x="3455" y="2181"/>
                </a:moveTo>
                <a:lnTo>
                  <a:pt x="3471" y="2170"/>
                </a:lnTo>
                <a:lnTo>
                  <a:pt x="3473" y="2167"/>
                </a:lnTo>
                <a:lnTo>
                  <a:pt x="3474" y="2166"/>
                </a:lnTo>
                <a:lnTo>
                  <a:pt x="3478" y="2158"/>
                </a:lnTo>
                <a:lnTo>
                  <a:pt x="3484" y="2154"/>
                </a:lnTo>
                <a:lnTo>
                  <a:pt x="3486" y="2137"/>
                </a:lnTo>
                <a:lnTo>
                  <a:pt x="3489" y="2120"/>
                </a:lnTo>
                <a:lnTo>
                  <a:pt x="3484" y="2117"/>
                </a:lnTo>
                <a:lnTo>
                  <a:pt x="3481" y="2112"/>
                </a:lnTo>
                <a:lnTo>
                  <a:pt x="3478" y="2107"/>
                </a:lnTo>
                <a:lnTo>
                  <a:pt x="3477" y="2101"/>
                </a:lnTo>
                <a:lnTo>
                  <a:pt x="3464" y="2095"/>
                </a:lnTo>
                <a:lnTo>
                  <a:pt x="3453" y="2088"/>
                </a:lnTo>
                <a:lnTo>
                  <a:pt x="3447" y="2089"/>
                </a:lnTo>
                <a:lnTo>
                  <a:pt x="3443" y="2091"/>
                </a:lnTo>
                <a:lnTo>
                  <a:pt x="3434" y="2091"/>
                </a:lnTo>
                <a:lnTo>
                  <a:pt x="3428" y="2088"/>
                </a:lnTo>
                <a:lnTo>
                  <a:pt x="3415" y="2095"/>
                </a:lnTo>
                <a:lnTo>
                  <a:pt x="3404" y="2104"/>
                </a:lnTo>
                <a:lnTo>
                  <a:pt x="3395" y="2111"/>
                </a:lnTo>
                <a:lnTo>
                  <a:pt x="3385" y="2130"/>
                </a:lnTo>
                <a:lnTo>
                  <a:pt x="3384" y="2140"/>
                </a:lnTo>
                <a:lnTo>
                  <a:pt x="3382" y="2147"/>
                </a:lnTo>
                <a:lnTo>
                  <a:pt x="3388" y="2157"/>
                </a:lnTo>
                <a:lnTo>
                  <a:pt x="3389" y="2167"/>
                </a:lnTo>
                <a:lnTo>
                  <a:pt x="3411" y="2184"/>
                </a:lnTo>
                <a:lnTo>
                  <a:pt x="3422" y="2186"/>
                </a:lnTo>
                <a:lnTo>
                  <a:pt x="3435" y="2187"/>
                </a:lnTo>
                <a:lnTo>
                  <a:pt x="3447" y="2183"/>
                </a:lnTo>
                <a:lnTo>
                  <a:pt x="3455" y="2181"/>
                </a:lnTo>
                <a:close/>
                <a:moveTo>
                  <a:pt x="3461" y="2209"/>
                </a:moveTo>
                <a:lnTo>
                  <a:pt x="3457" y="2210"/>
                </a:lnTo>
                <a:lnTo>
                  <a:pt x="3455" y="2216"/>
                </a:lnTo>
                <a:lnTo>
                  <a:pt x="3458" y="2217"/>
                </a:lnTo>
                <a:lnTo>
                  <a:pt x="3461" y="2219"/>
                </a:lnTo>
                <a:lnTo>
                  <a:pt x="3466" y="2216"/>
                </a:lnTo>
                <a:lnTo>
                  <a:pt x="3466" y="2212"/>
                </a:lnTo>
                <a:lnTo>
                  <a:pt x="3461" y="2209"/>
                </a:lnTo>
                <a:close/>
                <a:moveTo>
                  <a:pt x="3427" y="2367"/>
                </a:moveTo>
                <a:lnTo>
                  <a:pt x="3432" y="2366"/>
                </a:lnTo>
                <a:lnTo>
                  <a:pt x="3437" y="2367"/>
                </a:lnTo>
                <a:lnTo>
                  <a:pt x="3448" y="2366"/>
                </a:lnTo>
                <a:lnTo>
                  <a:pt x="3457" y="2364"/>
                </a:lnTo>
                <a:lnTo>
                  <a:pt x="3461" y="2363"/>
                </a:lnTo>
                <a:lnTo>
                  <a:pt x="3463" y="2362"/>
                </a:lnTo>
                <a:lnTo>
                  <a:pt x="3489" y="2341"/>
                </a:lnTo>
                <a:lnTo>
                  <a:pt x="3491" y="2330"/>
                </a:lnTo>
                <a:lnTo>
                  <a:pt x="3494" y="2323"/>
                </a:lnTo>
                <a:lnTo>
                  <a:pt x="3491" y="2318"/>
                </a:lnTo>
                <a:lnTo>
                  <a:pt x="3491" y="2313"/>
                </a:lnTo>
                <a:lnTo>
                  <a:pt x="3493" y="2307"/>
                </a:lnTo>
                <a:lnTo>
                  <a:pt x="3494" y="2300"/>
                </a:lnTo>
                <a:lnTo>
                  <a:pt x="3491" y="2295"/>
                </a:lnTo>
                <a:lnTo>
                  <a:pt x="3486" y="2292"/>
                </a:lnTo>
                <a:lnTo>
                  <a:pt x="3483" y="2291"/>
                </a:lnTo>
                <a:lnTo>
                  <a:pt x="3483" y="2290"/>
                </a:lnTo>
                <a:lnTo>
                  <a:pt x="3474" y="2278"/>
                </a:lnTo>
                <a:lnTo>
                  <a:pt x="3461" y="2274"/>
                </a:lnTo>
                <a:lnTo>
                  <a:pt x="3458" y="2269"/>
                </a:lnTo>
                <a:lnTo>
                  <a:pt x="3455" y="2272"/>
                </a:lnTo>
                <a:lnTo>
                  <a:pt x="3453" y="2274"/>
                </a:lnTo>
                <a:lnTo>
                  <a:pt x="3435" y="2278"/>
                </a:lnTo>
                <a:lnTo>
                  <a:pt x="3424" y="2278"/>
                </a:lnTo>
                <a:lnTo>
                  <a:pt x="3421" y="2279"/>
                </a:lnTo>
                <a:lnTo>
                  <a:pt x="3419" y="2281"/>
                </a:lnTo>
                <a:lnTo>
                  <a:pt x="3417" y="2282"/>
                </a:lnTo>
                <a:lnTo>
                  <a:pt x="3415" y="2285"/>
                </a:lnTo>
                <a:lnTo>
                  <a:pt x="3401" y="2300"/>
                </a:lnTo>
                <a:lnTo>
                  <a:pt x="3391" y="2317"/>
                </a:lnTo>
                <a:lnTo>
                  <a:pt x="3395" y="2346"/>
                </a:lnTo>
                <a:lnTo>
                  <a:pt x="3409" y="2359"/>
                </a:lnTo>
                <a:lnTo>
                  <a:pt x="3427" y="2367"/>
                </a:lnTo>
                <a:close/>
                <a:moveTo>
                  <a:pt x="3418" y="2373"/>
                </a:moveTo>
                <a:lnTo>
                  <a:pt x="3404" y="2375"/>
                </a:lnTo>
                <a:lnTo>
                  <a:pt x="3391" y="2382"/>
                </a:lnTo>
                <a:lnTo>
                  <a:pt x="3384" y="2389"/>
                </a:lnTo>
                <a:lnTo>
                  <a:pt x="3382" y="2398"/>
                </a:lnTo>
                <a:lnTo>
                  <a:pt x="3389" y="2400"/>
                </a:lnTo>
                <a:lnTo>
                  <a:pt x="3398" y="2403"/>
                </a:lnTo>
                <a:lnTo>
                  <a:pt x="3405" y="2403"/>
                </a:lnTo>
                <a:lnTo>
                  <a:pt x="3412" y="2402"/>
                </a:lnTo>
                <a:lnTo>
                  <a:pt x="3417" y="2399"/>
                </a:lnTo>
                <a:lnTo>
                  <a:pt x="3421" y="2396"/>
                </a:lnTo>
                <a:lnTo>
                  <a:pt x="3425" y="2389"/>
                </a:lnTo>
                <a:lnTo>
                  <a:pt x="3424" y="2379"/>
                </a:lnTo>
                <a:lnTo>
                  <a:pt x="3418" y="2373"/>
                </a:lnTo>
                <a:close/>
                <a:moveTo>
                  <a:pt x="4020" y="2232"/>
                </a:moveTo>
                <a:lnTo>
                  <a:pt x="4021" y="2217"/>
                </a:lnTo>
                <a:lnTo>
                  <a:pt x="4020" y="2203"/>
                </a:lnTo>
                <a:lnTo>
                  <a:pt x="4017" y="2202"/>
                </a:lnTo>
                <a:lnTo>
                  <a:pt x="4015" y="2200"/>
                </a:lnTo>
                <a:lnTo>
                  <a:pt x="4011" y="2190"/>
                </a:lnTo>
                <a:lnTo>
                  <a:pt x="4012" y="2179"/>
                </a:lnTo>
                <a:lnTo>
                  <a:pt x="4009" y="2176"/>
                </a:lnTo>
                <a:lnTo>
                  <a:pt x="4007" y="2171"/>
                </a:lnTo>
                <a:lnTo>
                  <a:pt x="3999" y="2164"/>
                </a:lnTo>
                <a:lnTo>
                  <a:pt x="3994" y="2157"/>
                </a:lnTo>
                <a:lnTo>
                  <a:pt x="3988" y="2150"/>
                </a:lnTo>
                <a:lnTo>
                  <a:pt x="3978" y="2147"/>
                </a:lnTo>
                <a:lnTo>
                  <a:pt x="3975" y="2147"/>
                </a:lnTo>
                <a:lnTo>
                  <a:pt x="3971" y="2147"/>
                </a:lnTo>
                <a:lnTo>
                  <a:pt x="3950" y="2154"/>
                </a:lnTo>
                <a:lnTo>
                  <a:pt x="3930" y="2161"/>
                </a:lnTo>
                <a:lnTo>
                  <a:pt x="3926" y="2156"/>
                </a:lnTo>
                <a:lnTo>
                  <a:pt x="3927" y="2144"/>
                </a:lnTo>
                <a:lnTo>
                  <a:pt x="3932" y="2138"/>
                </a:lnTo>
                <a:lnTo>
                  <a:pt x="3940" y="2137"/>
                </a:lnTo>
                <a:lnTo>
                  <a:pt x="3952" y="2130"/>
                </a:lnTo>
                <a:lnTo>
                  <a:pt x="3956" y="2124"/>
                </a:lnTo>
                <a:lnTo>
                  <a:pt x="3958" y="2118"/>
                </a:lnTo>
                <a:lnTo>
                  <a:pt x="3955" y="2115"/>
                </a:lnTo>
                <a:lnTo>
                  <a:pt x="3950" y="2122"/>
                </a:lnTo>
                <a:lnTo>
                  <a:pt x="3943" y="2128"/>
                </a:lnTo>
                <a:lnTo>
                  <a:pt x="3932" y="2135"/>
                </a:lnTo>
                <a:lnTo>
                  <a:pt x="3919" y="2135"/>
                </a:lnTo>
                <a:lnTo>
                  <a:pt x="3909" y="2131"/>
                </a:lnTo>
                <a:lnTo>
                  <a:pt x="3897" y="2131"/>
                </a:lnTo>
                <a:lnTo>
                  <a:pt x="3879" y="2144"/>
                </a:lnTo>
                <a:lnTo>
                  <a:pt x="3861" y="2157"/>
                </a:lnTo>
                <a:lnTo>
                  <a:pt x="3857" y="2161"/>
                </a:lnTo>
                <a:lnTo>
                  <a:pt x="3856" y="2167"/>
                </a:lnTo>
                <a:lnTo>
                  <a:pt x="3857" y="2173"/>
                </a:lnTo>
                <a:lnTo>
                  <a:pt x="3863" y="2173"/>
                </a:lnTo>
                <a:lnTo>
                  <a:pt x="3877" y="2161"/>
                </a:lnTo>
                <a:lnTo>
                  <a:pt x="3910" y="2166"/>
                </a:lnTo>
                <a:lnTo>
                  <a:pt x="3909" y="2174"/>
                </a:lnTo>
                <a:lnTo>
                  <a:pt x="3904" y="2179"/>
                </a:lnTo>
                <a:lnTo>
                  <a:pt x="3897" y="2184"/>
                </a:lnTo>
                <a:lnTo>
                  <a:pt x="3880" y="2190"/>
                </a:lnTo>
                <a:lnTo>
                  <a:pt x="3871" y="2190"/>
                </a:lnTo>
                <a:lnTo>
                  <a:pt x="3868" y="2193"/>
                </a:lnTo>
                <a:lnTo>
                  <a:pt x="3867" y="2196"/>
                </a:lnTo>
                <a:lnTo>
                  <a:pt x="3864" y="2197"/>
                </a:lnTo>
                <a:lnTo>
                  <a:pt x="3858" y="2197"/>
                </a:lnTo>
                <a:lnTo>
                  <a:pt x="3854" y="2194"/>
                </a:lnTo>
                <a:lnTo>
                  <a:pt x="3844" y="2203"/>
                </a:lnTo>
                <a:lnTo>
                  <a:pt x="3834" y="2213"/>
                </a:lnTo>
                <a:lnTo>
                  <a:pt x="3827" y="2219"/>
                </a:lnTo>
                <a:lnTo>
                  <a:pt x="3824" y="2233"/>
                </a:lnTo>
                <a:lnTo>
                  <a:pt x="3827" y="2241"/>
                </a:lnTo>
                <a:lnTo>
                  <a:pt x="3847" y="2238"/>
                </a:lnTo>
                <a:lnTo>
                  <a:pt x="3864" y="2226"/>
                </a:lnTo>
                <a:lnTo>
                  <a:pt x="3867" y="2230"/>
                </a:lnTo>
                <a:lnTo>
                  <a:pt x="3870" y="2235"/>
                </a:lnTo>
                <a:lnTo>
                  <a:pt x="3876" y="2243"/>
                </a:lnTo>
                <a:lnTo>
                  <a:pt x="3874" y="2252"/>
                </a:lnTo>
                <a:lnTo>
                  <a:pt x="3881" y="2255"/>
                </a:lnTo>
                <a:lnTo>
                  <a:pt x="3887" y="2261"/>
                </a:lnTo>
                <a:lnTo>
                  <a:pt x="3891" y="2266"/>
                </a:lnTo>
                <a:lnTo>
                  <a:pt x="3896" y="2269"/>
                </a:lnTo>
                <a:lnTo>
                  <a:pt x="3903" y="2274"/>
                </a:lnTo>
                <a:lnTo>
                  <a:pt x="3907" y="2285"/>
                </a:lnTo>
                <a:lnTo>
                  <a:pt x="3906" y="2292"/>
                </a:lnTo>
                <a:lnTo>
                  <a:pt x="3915" y="2292"/>
                </a:lnTo>
                <a:lnTo>
                  <a:pt x="3917" y="2295"/>
                </a:lnTo>
                <a:lnTo>
                  <a:pt x="3915" y="2307"/>
                </a:lnTo>
                <a:lnTo>
                  <a:pt x="3916" y="2318"/>
                </a:lnTo>
                <a:lnTo>
                  <a:pt x="3923" y="2324"/>
                </a:lnTo>
                <a:lnTo>
                  <a:pt x="3930" y="2340"/>
                </a:lnTo>
                <a:lnTo>
                  <a:pt x="3932" y="2349"/>
                </a:lnTo>
                <a:lnTo>
                  <a:pt x="3922" y="2346"/>
                </a:lnTo>
                <a:lnTo>
                  <a:pt x="3907" y="2334"/>
                </a:lnTo>
                <a:lnTo>
                  <a:pt x="3904" y="2324"/>
                </a:lnTo>
                <a:lnTo>
                  <a:pt x="3903" y="2321"/>
                </a:lnTo>
                <a:lnTo>
                  <a:pt x="3903" y="2317"/>
                </a:lnTo>
                <a:lnTo>
                  <a:pt x="3903" y="2311"/>
                </a:lnTo>
                <a:lnTo>
                  <a:pt x="3897" y="2307"/>
                </a:lnTo>
                <a:lnTo>
                  <a:pt x="3891" y="2307"/>
                </a:lnTo>
                <a:lnTo>
                  <a:pt x="3883" y="2301"/>
                </a:lnTo>
                <a:lnTo>
                  <a:pt x="3870" y="2305"/>
                </a:lnTo>
                <a:lnTo>
                  <a:pt x="3858" y="2302"/>
                </a:lnTo>
                <a:lnTo>
                  <a:pt x="3845" y="2308"/>
                </a:lnTo>
                <a:lnTo>
                  <a:pt x="3835" y="2310"/>
                </a:lnTo>
                <a:lnTo>
                  <a:pt x="3832" y="2314"/>
                </a:lnTo>
                <a:lnTo>
                  <a:pt x="3822" y="2323"/>
                </a:lnTo>
                <a:lnTo>
                  <a:pt x="3815" y="2323"/>
                </a:lnTo>
                <a:lnTo>
                  <a:pt x="3814" y="2327"/>
                </a:lnTo>
                <a:lnTo>
                  <a:pt x="3812" y="2333"/>
                </a:lnTo>
                <a:lnTo>
                  <a:pt x="3809" y="2336"/>
                </a:lnTo>
                <a:lnTo>
                  <a:pt x="3807" y="2338"/>
                </a:lnTo>
                <a:lnTo>
                  <a:pt x="3799" y="2344"/>
                </a:lnTo>
                <a:lnTo>
                  <a:pt x="3802" y="2351"/>
                </a:lnTo>
                <a:lnTo>
                  <a:pt x="3798" y="2357"/>
                </a:lnTo>
                <a:lnTo>
                  <a:pt x="3795" y="2363"/>
                </a:lnTo>
                <a:lnTo>
                  <a:pt x="3795" y="2366"/>
                </a:lnTo>
                <a:lnTo>
                  <a:pt x="3795" y="2367"/>
                </a:lnTo>
                <a:lnTo>
                  <a:pt x="3797" y="2387"/>
                </a:lnTo>
                <a:lnTo>
                  <a:pt x="3799" y="2408"/>
                </a:lnTo>
                <a:lnTo>
                  <a:pt x="3812" y="2415"/>
                </a:lnTo>
                <a:lnTo>
                  <a:pt x="3817" y="2423"/>
                </a:lnTo>
                <a:lnTo>
                  <a:pt x="3834" y="2429"/>
                </a:lnTo>
                <a:lnTo>
                  <a:pt x="3851" y="2435"/>
                </a:lnTo>
                <a:lnTo>
                  <a:pt x="3867" y="2432"/>
                </a:lnTo>
                <a:lnTo>
                  <a:pt x="3883" y="2428"/>
                </a:lnTo>
                <a:lnTo>
                  <a:pt x="3896" y="2422"/>
                </a:lnTo>
                <a:lnTo>
                  <a:pt x="3909" y="2415"/>
                </a:lnTo>
                <a:lnTo>
                  <a:pt x="3912" y="2413"/>
                </a:lnTo>
                <a:lnTo>
                  <a:pt x="3915" y="2411"/>
                </a:lnTo>
                <a:lnTo>
                  <a:pt x="3922" y="2396"/>
                </a:lnTo>
                <a:lnTo>
                  <a:pt x="3930" y="2382"/>
                </a:lnTo>
                <a:lnTo>
                  <a:pt x="3942" y="2379"/>
                </a:lnTo>
                <a:lnTo>
                  <a:pt x="3952" y="2380"/>
                </a:lnTo>
                <a:lnTo>
                  <a:pt x="3953" y="2372"/>
                </a:lnTo>
                <a:lnTo>
                  <a:pt x="3952" y="2366"/>
                </a:lnTo>
                <a:lnTo>
                  <a:pt x="3949" y="2359"/>
                </a:lnTo>
                <a:lnTo>
                  <a:pt x="3948" y="2351"/>
                </a:lnTo>
                <a:lnTo>
                  <a:pt x="3946" y="2344"/>
                </a:lnTo>
                <a:lnTo>
                  <a:pt x="3946" y="2336"/>
                </a:lnTo>
                <a:lnTo>
                  <a:pt x="3945" y="2326"/>
                </a:lnTo>
                <a:lnTo>
                  <a:pt x="3938" y="2318"/>
                </a:lnTo>
                <a:lnTo>
                  <a:pt x="3933" y="2318"/>
                </a:lnTo>
                <a:lnTo>
                  <a:pt x="3930" y="2318"/>
                </a:lnTo>
                <a:lnTo>
                  <a:pt x="3929" y="2317"/>
                </a:lnTo>
                <a:lnTo>
                  <a:pt x="3927" y="2315"/>
                </a:lnTo>
                <a:lnTo>
                  <a:pt x="3923" y="2308"/>
                </a:lnTo>
                <a:lnTo>
                  <a:pt x="3923" y="2295"/>
                </a:lnTo>
                <a:lnTo>
                  <a:pt x="3925" y="2288"/>
                </a:lnTo>
                <a:lnTo>
                  <a:pt x="3932" y="2282"/>
                </a:lnTo>
                <a:lnTo>
                  <a:pt x="3938" y="2282"/>
                </a:lnTo>
                <a:lnTo>
                  <a:pt x="3942" y="2278"/>
                </a:lnTo>
                <a:lnTo>
                  <a:pt x="3945" y="2278"/>
                </a:lnTo>
                <a:lnTo>
                  <a:pt x="3952" y="2278"/>
                </a:lnTo>
                <a:lnTo>
                  <a:pt x="3959" y="2275"/>
                </a:lnTo>
                <a:lnTo>
                  <a:pt x="3962" y="2277"/>
                </a:lnTo>
                <a:lnTo>
                  <a:pt x="3962" y="2279"/>
                </a:lnTo>
                <a:lnTo>
                  <a:pt x="3963" y="2287"/>
                </a:lnTo>
                <a:lnTo>
                  <a:pt x="3961" y="2294"/>
                </a:lnTo>
                <a:lnTo>
                  <a:pt x="3965" y="2300"/>
                </a:lnTo>
                <a:lnTo>
                  <a:pt x="3968" y="2307"/>
                </a:lnTo>
                <a:lnTo>
                  <a:pt x="3969" y="2310"/>
                </a:lnTo>
                <a:lnTo>
                  <a:pt x="3972" y="2311"/>
                </a:lnTo>
                <a:lnTo>
                  <a:pt x="3976" y="2318"/>
                </a:lnTo>
                <a:lnTo>
                  <a:pt x="3976" y="2326"/>
                </a:lnTo>
                <a:lnTo>
                  <a:pt x="3991" y="2328"/>
                </a:lnTo>
                <a:lnTo>
                  <a:pt x="4007" y="2331"/>
                </a:lnTo>
                <a:lnTo>
                  <a:pt x="4024" y="2331"/>
                </a:lnTo>
                <a:lnTo>
                  <a:pt x="4033" y="2330"/>
                </a:lnTo>
                <a:lnTo>
                  <a:pt x="4041" y="2327"/>
                </a:lnTo>
                <a:lnTo>
                  <a:pt x="4053" y="2321"/>
                </a:lnTo>
                <a:lnTo>
                  <a:pt x="4070" y="2305"/>
                </a:lnTo>
                <a:lnTo>
                  <a:pt x="4077" y="2295"/>
                </a:lnTo>
                <a:lnTo>
                  <a:pt x="4077" y="2279"/>
                </a:lnTo>
                <a:lnTo>
                  <a:pt x="4083" y="2265"/>
                </a:lnTo>
                <a:lnTo>
                  <a:pt x="4066" y="2243"/>
                </a:lnTo>
                <a:lnTo>
                  <a:pt x="4051" y="2220"/>
                </a:lnTo>
                <a:lnTo>
                  <a:pt x="4047" y="2222"/>
                </a:lnTo>
                <a:lnTo>
                  <a:pt x="4044" y="2225"/>
                </a:lnTo>
                <a:lnTo>
                  <a:pt x="4043" y="2226"/>
                </a:lnTo>
                <a:lnTo>
                  <a:pt x="4037" y="2230"/>
                </a:lnTo>
                <a:lnTo>
                  <a:pt x="4025" y="2233"/>
                </a:lnTo>
                <a:lnTo>
                  <a:pt x="4020" y="2232"/>
                </a:lnTo>
                <a:close/>
                <a:moveTo>
                  <a:pt x="3848" y="2020"/>
                </a:moveTo>
                <a:lnTo>
                  <a:pt x="3851" y="2016"/>
                </a:lnTo>
                <a:lnTo>
                  <a:pt x="3850" y="2006"/>
                </a:lnTo>
                <a:lnTo>
                  <a:pt x="3845" y="2003"/>
                </a:lnTo>
                <a:lnTo>
                  <a:pt x="3843" y="2000"/>
                </a:lnTo>
                <a:lnTo>
                  <a:pt x="3838" y="1998"/>
                </a:lnTo>
                <a:lnTo>
                  <a:pt x="3828" y="2000"/>
                </a:lnTo>
                <a:lnTo>
                  <a:pt x="3812" y="2011"/>
                </a:lnTo>
                <a:lnTo>
                  <a:pt x="3807" y="2019"/>
                </a:lnTo>
                <a:lnTo>
                  <a:pt x="3805" y="2026"/>
                </a:lnTo>
                <a:lnTo>
                  <a:pt x="3809" y="2032"/>
                </a:lnTo>
                <a:lnTo>
                  <a:pt x="3811" y="2033"/>
                </a:lnTo>
                <a:lnTo>
                  <a:pt x="3815" y="2034"/>
                </a:lnTo>
                <a:lnTo>
                  <a:pt x="3818" y="2034"/>
                </a:lnTo>
                <a:lnTo>
                  <a:pt x="3828" y="2034"/>
                </a:lnTo>
                <a:lnTo>
                  <a:pt x="3843" y="2029"/>
                </a:lnTo>
                <a:lnTo>
                  <a:pt x="3848" y="2020"/>
                </a:lnTo>
                <a:close/>
                <a:moveTo>
                  <a:pt x="3992" y="2037"/>
                </a:moveTo>
                <a:lnTo>
                  <a:pt x="3985" y="2042"/>
                </a:lnTo>
                <a:lnTo>
                  <a:pt x="3979" y="2047"/>
                </a:lnTo>
                <a:lnTo>
                  <a:pt x="3979" y="2055"/>
                </a:lnTo>
                <a:lnTo>
                  <a:pt x="3981" y="2056"/>
                </a:lnTo>
                <a:lnTo>
                  <a:pt x="3984" y="2058"/>
                </a:lnTo>
                <a:lnTo>
                  <a:pt x="3989" y="2060"/>
                </a:lnTo>
                <a:lnTo>
                  <a:pt x="3999" y="2058"/>
                </a:lnTo>
                <a:lnTo>
                  <a:pt x="4002" y="2052"/>
                </a:lnTo>
                <a:lnTo>
                  <a:pt x="3999" y="2043"/>
                </a:lnTo>
                <a:lnTo>
                  <a:pt x="3992" y="2037"/>
                </a:lnTo>
                <a:close/>
                <a:moveTo>
                  <a:pt x="3969" y="2085"/>
                </a:moveTo>
                <a:lnTo>
                  <a:pt x="3972" y="2086"/>
                </a:lnTo>
                <a:lnTo>
                  <a:pt x="3976" y="2082"/>
                </a:lnTo>
                <a:lnTo>
                  <a:pt x="3979" y="2075"/>
                </a:lnTo>
                <a:lnTo>
                  <a:pt x="3976" y="2071"/>
                </a:lnTo>
                <a:lnTo>
                  <a:pt x="3972" y="2076"/>
                </a:lnTo>
                <a:lnTo>
                  <a:pt x="3969" y="2085"/>
                </a:lnTo>
                <a:close/>
                <a:moveTo>
                  <a:pt x="3894" y="2128"/>
                </a:moveTo>
                <a:lnTo>
                  <a:pt x="3896" y="2128"/>
                </a:lnTo>
                <a:lnTo>
                  <a:pt x="3899" y="2124"/>
                </a:lnTo>
                <a:lnTo>
                  <a:pt x="3894" y="2121"/>
                </a:lnTo>
                <a:lnTo>
                  <a:pt x="3890" y="2122"/>
                </a:lnTo>
                <a:lnTo>
                  <a:pt x="3890" y="2127"/>
                </a:lnTo>
                <a:lnTo>
                  <a:pt x="3894" y="2128"/>
                </a:lnTo>
                <a:close/>
                <a:moveTo>
                  <a:pt x="3995" y="2143"/>
                </a:moveTo>
                <a:lnTo>
                  <a:pt x="3998" y="2138"/>
                </a:lnTo>
                <a:lnTo>
                  <a:pt x="3994" y="2135"/>
                </a:lnTo>
                <a:lnTo>
                  <a:pt x="3989" y="2137"/>
                </a:lnTo>
                <a:lnTo>
                  <a:pt x="3989" y="2141"/>
                </a:lnTo>
                <a:lnTo>
                  <a:pt x="3994" y="2143"/>
                </a:lnTo>
                <a:lnTo>
                  <a:pt x="3995" y="2143"/>
                </a:lnTo>
                <a:close/>
                <a:moveTo>
                  <a:pt x="3634" y="2398"/>
                </a:moveTo>
                <a:lnTo>
                  <a:pt x="3635" y="2392"/>
                </a:lnTo>
                <a:lnTo>
                  <a:pt x="3632" y="2386"/>
                </a:lnTo>
                <a:lnTo>
                  <a:pt x="3630" y="2385"/>
                </a:lnTo>
                <a:lnTo>
                  <a:pt x="3622" y="2389"/>
                </a:lnTo>
                <a:lnTo>
                  <a:pt x="3622" y="2395"/>
                </a:lnTo>
                <a:lnTo>
                  <a:pt x="3622" y="2399"/>
                </a:lnTo>
                <a:lnTo>
                  <a:pt x="3625" y="2399"/>
                </a:lnTo>
                <a:lnTo>
                  <a:pt x="3630" y="2399"/>
                </a:lnTo>
                <a:lnTo>
                  <a:pt x="3634" y="2398"/>
                </a:lnTo>
                <a:close/>
                <a:moveTo>
                  <a:pt x="3644" y="2363"/>
                </a:moveTo>
                <a:lnTo>
                  <a:pt x="3645" y="2366"/>
                </a:lnTo>
                <a:lnTo>
                  <a:pt x="3648" y="2366"/>
                </a:lnTo>
                <a:lnTo>
                  <a:pt x="3657" y="2367"/>
                </a:lnTo>
                <a:lnTo>
                  <a:pt x="3664" y="2363"/>
                </a:lnTo>
                <a:lnTo>
                  <a:pt x="3670" y="2359"/>
                </a:lnTo>
                <a:lnTo>
                  <a:pt x="3674" y="2349"/>
                </a:lnTo>
                <a:lnTo>
                  <a:pt x="3673" y="2343"/>
                </a:lnTo>
                <a:lnTo>
                  <a:pt x="3670" y="2334"/>
                </a:lnTo>
                <a:lnTo>
                  <a:pt x="3661" y="2330"/>
                </a:lnTo>
                <a:lnTo>
                  <a:pt x="3651" y="2334"/>
                </a:lnTo>
                <a:lnTo>
                  <a:pt x="3644" y="2344"/>
                </a:lnTo>
                <a:lnTo>
                  <a:pt x="3641" y="2354"/>
                </a:lnTo>
                <a:lnTo>
                  <a:pt x="3644" y="2363"/>
                </a:lnTo>
                <a:close/>
                <a:moveTo>
                  <a:pt x="3716" y="2331"/>
                </a:moveTo>
                <a:lnTo>
                  <a:pt x="3709" y="2331"/>
                </a:lnTo>
                <a:lnTo>
                  <a:pt x="3706" y="2334"/>
                </a:lnTo>
                <a:lnTo>
                  <a:pt x="3702" y="2337"/>
                </a:lnTo>
                <a:lnTo>
                  <a:pt x="3700" y="2346"/>
                </a:lnTo>
                <a:lnTo>
                  <a:pt x="3703" y="2350"/>
                </a:lnTo>
                <a:lnTo>
                  <a:pt x="3706" y="2353"/>
                </a:lnTo>
                <a:lnTo>
                  <a:pt x="3710" y="2353"/>
                </a:lnTo>
                <a:lnTo>
                  <a:pt x="3714" y="2353"/>
                </a:lnTo>
                <a:lnTo>
                  <a:pt x="3719" y="2350"/>
                </a:lnTo>
                <a:lnTo>
                  <a:pt x="3722" y="2344"/>
                </a:lnTo>
                <a:lnTo>
                  <a:pt x="3720" y="2336"/>
                </a:lnTo>
                <a:lnTo>
                  <a:pt x="3716" y="2331"/>
                </a:lnTo>
                <a:close/>
                <a:moveTo>
                  <a:pt x="3713" y="2390"/>
                </a:moveTo>
                <a:lnTo>
                  <a:pt x="3690" y="2375"/>
                </a:lnTo>
                <a:lnTo>
                  <a:pt x="3689" y="2379"/>
                </a:lnTo>
                <a:lnTo>
                  <a:pt x="3694" y="2382"/>
                </a:lnTo>
                <a:lnTo>
                  <a:pt x="3697" y="2383"/>
                </a:lnTo>
                <a:lnTo>
                  <a:pt x="3709" y="2392"/>
                </a:lnTo>
                <a:lnTo>
                  <a:pt x="3723" y="2400"/>
                </a:lnTo>
                <a:lnTo>
                  <a:pt x="3723" y="2396"/>
                </a:lnTo>
                <a:lnTo>
                  <a:pt x="3719" y="2390"/>
                </a:lnTo>
                <a:lnTo>
                  <a:pt x="3713" y="2390"/>
                </a:lnTo>
                <a:close/>
                <a:moveTo>
                  <a:pt x="3903" y="2468"/>
                </a:moveTo>
                <a:lnTo>
                  <a:pt x="3909" y="2472"/>
                </a:lnTo>
                <a:lnTo>
                  <a:pt x="3919" y="2472"/>
                </a:lnTo>
                <a:lnTo>
                  <a:pt x="3922" y="2470"/>
                </a:lnTo>
                <a:lnTo>
                  <a:pt x="3926" y="2465"/>
                </a:lnTo>
                <a:lnTo>
                  <a:pt x="3925" y="2461"/>
                </a:lnTo>
                <a:lnTo>
                  <a:pt x="3923" y="2460"/>
                </a:lnTo>
                <a:lnTo>
                  <a:pt x="3920" y="2458"/>
                </a:lnTo>
                <a:lnTo>
                  <a:pt x="3917" y="2457"/>
                </a:lnTo>
                <a:lnTo>
                  <a:pt x="3916" y="2455"/>
                </a:lnTo>
                <a:lnTo>
                  <a:pt x="3909" y="2458"/>
                </a:lnTo>
                <a:lnTo>
                  <a:pt x="3903" y="2468"/>
                </a:lnTo>
                <a:close/>
                <a:moveTo>
                  <a:pt x="3716" y="2922"/>
                </a:moveTo>
                <a:lnTo>
                  <a:pt x="3714" y="2926"/>
                </a:lnTo>
                <a:lnTo>
                  <a:pt x="3719" y="2928"/>
                </a:lnTo>
                <a:lnTo>
                  <a:pt x="3726" y="2925"/>
                </a:lnTo>
                <a:lnTo>
                  <a:pt x="3730" y="2916"/>
                </a:lnTo>
                <a:lnTo>
                  <a:pt x="3725" y="2913"/>
                </a:lnTo>
                <a:lnTo>
                  <a:pt x="3720" y="2916"/>
                </a:lnTo>
                <a:lnTo>
                  <a:pt x="3716" y="2922"/>
                </a:lnTo>
                <a:close/>
                <a:moveTo>
                  <a:pt x="3215" y="1746"/>
                </a:moveTo>
                <a:lnTo>
                  <a:pt x="3205" y="1754"/>
                </a:lnTo>
                <a:lnTo>
                  <a:pt x="3202" y="1765"/>
                </a:lnTo>
                <a:lnTo>
                  <a:pt x="3201" y="1767"/>
                </a:lnTo>
                <a:lnTo>
                  <a:pt x="3199" y="1771"/>
                </a:lnTo>
                <a:lnTo>
                  <a:pt x="3196" y="1775"/>
                </a:lnTo>
                <a:lnTo>
                  <a:pt x="3198" y="1781"/>
                </a:lnTo>
                <a:lnTo>
                  <a:pt x="3204" y="1781"/>
                </a:lnTo>
                <a:lnTo>
                  <a:pt x="3208" y="1779"/>
                </a:lnTo>
                <a:lnTo>
                  <a:pt x="3214" y="1775"/>
                </a:lnTo>
                <a:lnTo>
                  <a:pt x="3217" y="1771"/>
                </a:lnTo>
                <a:lnTo>
                  <a:pt x="3224" y="1764"/>
                </a:lnTo>
                <a:lnTo>
                  <a:pt x="3228" y="1748"/>
                </a:lnTo>
                <a:lnTo>
                  <a:pt x="3228" y="1739"/>
                </a:lnTo>
                <a:lnTo>
                  <a:pt x="3228" y="1738"/>
                </a:lnTo>
                <a:lnTo>
                  <a:pt x="3225" y="1736"/>
                </a:lnTo>
                <a:lnTo>
                  <a:pt x="3219" y="1743"/>
                </a:lnTo>
                <a:lnTo>
                  <a:pt x="3217" y="1745"/>
                </a:lnTo>
                <a:lnTo>
                  <a:pt x="3215" y="1746"/>
                </a:lnTo>
                <a:close/>
                <a:moveTo>
                  <a:pt x="2966" y="2006"/>
                </a:moveTo>
                <a:lnTo>
                  <a:pt x="2991" y="2004"/>
                </a:lnTo>
                <a:lnTo>
                  <a:pt x="3014" y="1997"/>
                </a:lnTo>
                <a:lnTo>
                  <a:pt x="3025" y="1990"/>
                </a:lnTo>
                <a:lnTo>
                  <a:pt x="3034" y="1980"/>
                </a:lnTo>
                <a:lnTo>
                  <a:pt x="3038" y="1968"/>
                </a:lnTo>
                <a:lnTo>
                  <a:pt x="3045" y="1958"/>
                </a:lnTo>
                <a:lnTo>
                  <a:pt x="3041" y="1954"/>
                </a:lnTo>
                <a:lnTo>
                  <a:pt x="3038" y="1949"/>
                </a:lnTo>
                <a:lnTo>
                  <a:pt x="3038" y="1944"/>
                </a:lnTo>
                <a:lnTo>
                  <a:pt x="3037" y="1938"/>
                </a:lnTo>
                <a:lnTo>
                  <a:pt x="3029" y="1934"/>
                </a:lnTo>
                <a:lnTo>
                  <a:pt x="3025" y="1928"/>
                </a:lnTo>
                <a:lnTo>
                  <a:pt x="3015" y="1922"/>
                </a:lnTo>
                <a:lnTo>
                  <a:pt x="3008" y="1922"/>
                </a:lnTo>
                <a:lnTo>
                  <a:pt x="2991" y="1922"/>
                </a:lnTo>
                <a:lnTo>
                  <a:pt x="2976" y="1931"/>
                </a:lnTo>
                <a:lnTo>
                  <a:pt x="2958" y="1954"/>
                </a:lnTo>
                <a:lnTo>
                  <a:pt x="2952" y="1968"/>
                </a:lnTo>
                <a:lnTo>
                  <a:pt x="2960" y="1987"/>
                </a:lnTo>
                <a:lnTo>
                  <a:pt x="2966" y="2006"/>
                </a:lnTo>
                <a:close/>
                <a:moveTo>
                  <a:pt x="3396" y="1634"/>
                </a:moveTo>
                <a:lnTo>
                  <a:pt x="3402" y="1621"/>
                </a:lnTo>
                <a:lnTo>
                  <a:pt x="3409" y="1608"/>
                </a:lnTo>
                <a:lnTo>
                  <a:pt x="3409" y="1601"/>
                </a:lnTo>
                <a:lnTo>
                  <a:pt x="3408" y="1594"/>
                </a:lnTo>
                <a:lnTo>
                  <a:pt x="3402" y="1578"/>
                </a:lnTo>
                <a:lnTo>
                  <a:pt x="3392" y="1566"/>
                </a:lnTo>
                <a:lnTo>
                  <a:pt x="3391" y="1563"/>
                </a:lnTo>
                <a:lnTo>
                  <a:pt x="3389" y="1560"/>
                </a:lnTo>
                <a:lnTo>
                  <a:pt x="3384" y="1555"/>
                </a:lnTo>
                <a:lnTo>
                  <a:pt x="3375" y="1550"/>
                </a:lnTo>
                <a:lnTo>
                  <a:pt x="3372" y="1552"/>
                </a:lnTo>
                <a:lnTo>
                  <a:pt x="3368" y="1552"/>
                </a:lnTo>
                <a:lnTo>
                  <a:pt x="3348" y="1552"/>
                </a:lnTo>
                <a:lnTo>
                  <a:pt x="3327" y="1550"/>
                </a:lnTo>
                <a:lnTo>
                  <a:pt x="3323" y="1555"/>
                </a:lnTo>
                <a:lnTo>
                  <a:pt x="3320" y="1558"/>
                </a:lnTo>
                <a:lnTo>
                  <a:pt x="3313" y="1560"/>
                </a:lnTo>
                <a:lnTo>
                  <a:pt x="3307" y="1562"/>
                </a:lnTo>
                <a:lnTo>
                  <a:pt x="3304" y="1562"/>
                </a:lnTo>
                <a:lnTo>
                  <a:pt x="3301" y="1565"/>
                </a:lnTo>
                <a:lnTo>
                  <a:pt x="3293" y="1575"/>
                </a:lnTo>
                <a:lnTo>
                  <a:pt x="3283" y="1584"/>
                </a:lnTo>
                <a:lnTo>
                  <a:pt x="3281" y="1589"/>
                </a:lnTo>
                <a:lnTo>
                  <a:pt x="3276" y="1607"/>
                </a:lnTo>
                <a:lnTo>
                  <a:pt x="3273" y="1624"/>
                </a:lnTo>
                <a:lnTo>
                  <a:pt x="3277" y="1634"/>
                </a:lnTo>
                <a:lnTo>
                  <a:pt x="3283" y="1643"/>
                </a:lnTo>
                <a:lnTo>
                  <a:pt x="3290" y="1653"/>
                </a:lnTo>
                <a:lnTo>
                  <a:pt x="3313" y="1666"/>
                </a:lnTo>
                <a:lnTo>
                  <a:pt x="3327" y="1669"/>
                </a:lnTo>
                <a:lnTo>
                  <a:pt x="3345" y="1669"/>
                </a:lnTo>
                <a:lnTo>
                  <a:pt x="3375" y="1658"/>
                </a:lnTo>
                <a:lnTo>
                  <a:pt x="3388" y="1648"/>
                </a:lnTo>
                <a:lnTo>
                  <a:pt x="3391" y="1645"/>
                </a:lnTo>
                <a:lnTo>
                  <a:pt x="3394" y="1643"/>
                </a:lnTo>
                <a:lnTo>
                  <a:pt x="3396" y="1638"/>
                </a:lnTo>
                <a:lnTo>
                  <a:pt x="3396" y="1634"/>
                </a:lnTo>
                <a:close/>
                <a:moveTo>
                  <a:pt x="3101" y="1755"/>
                </a:moveTo>
                <a:lnTo>
                  <a:pt x="3093" y="1754"/>
                </a:lnTo>
                <a:lnTo>
                  <a:pt x="3087" y="1748"/>
                </a:lnTo>
                <a:lnTo>
                  <a:pt x="3086" y="1746"/>
                </a:lnTo>
                <a:lnTo>
                  <a:pt x="3083" y="1746"/>
                </a:lnTo>
                <a:lnTo>
                  <a:pt x="3061" y="1743"/>
                </a:lnTo>
                <a:lnTo>
                  <a:pt x="3037" y="1748"/>
                </a:lnTo>
                <a:lnTo>
                  <a:pt x="3035" y="1748"/>
                </a:lnTo>
                <a:lnTo>
                  <a:pt x="3021" y="1764"/>
                </a:lnTo>
                <a:lnTo>
                  <a:pt x="3008" y="1779"/>
                </a:lnTo>
                <a:lnTo>
                  <a:pt x="3008" y="1792"/>
                </a:lnTo>
                <a:lnTo>
                  <a:pt x="3012" y="1817"/>
                </a:lnTo>
                <a:lnTo>
                  <a:pt x="3018" y="1828"/>
                </a:lnTo>
                <a:lnTo>
                  <a:pt x="3035" y="1836"/>
                </a:lnTo>
                <a:lnTo>
                  <a:pt x="3055" y="1841"/>
                </a:lnTo>
                <a:lnTo>
                  <a:pt x="3103" y="1818"/>
                </a:lnTo>
                <a:lnTo>
                  <a:pt x="3104" y="1821"/>
                </a:lnTo>
                <a:lnTo>
                  <a:pt x="3109" y="1821"/>
                </a:lnTo>
                <a:lnTo>
                  <a:pt x="3130" y="1820"/>
                </a:lnTo>
                <a:lnTo>
                  <a:pt x="3153" y="1816"/>
                </a:lnTo>
                <a:lnTo>
                  <a:pt x="3159" y="1810"/>
                </a:lnTo>
                <a:lnTo>
                  <a:pt x="3165" y="1805"/>
                </a:lnTo>
                <a:lnTo>
                  <a:pt x="3172" y="1798"/>
                </a:lnTo>
                <a:lnTo>
                  <a:pt x="3183" y="1782"/>
                </a:lnTo>
                <a:lnTo>
                  <a:pt x="3186" y="1772"/>
                </a:lnTo>
                <a:lnTo>
                  <a:pt x="3188" y="1765"/>
                </a:lnTo>
                <a:lnTo>
                  <a:pt x="3183" y="1751"/>
                </a:lnTo>
                <a:lnTo>
                  <a:pt x="3179" y="1745"/>
                </a:lnTo>
                <a:lnTo>
                  <a:pt x="3163" y="1728"/>
                </a:lnTo>
                <a:lnTo>
                  <a:pt x="3142" y="1718"/>
                </a:lnTo>
                <a:lnTo>
                  <a:pt x="3139" y="1713"/>
                </a:lnTo>
                <a:lnTo>
                  <a:pt x="3127" y="1722"/>
                </a:lnTo>
                <a:lnTo>
                  <a:pt x="3109" y="1743"/>
                </a:lnTo>
                <a:lnTo>
                  <a:pt x="3101" y="1755"/>
                </a:lnTo>
                <a:close/>
                <a:moveTo>
                  <a:pt x="3181" y="1628"/>
                </a:moveTo>
                <a:lnTo>
                  <a:pt x="3188" y="1620"/>
                </a:lnTo>
                <a:lnTo>
                  <a:pt x="3191" y="1611"/>
                </a:lnTo>
                <a:lnTo>
                  <a:pt x="3194" y="1601"/>
                </a:lnTo>
                <a:lnTo>
                  <a:pt x="3186" y="1586"/>
                </a:lnTo>
                <a:lnTo>
                  <a:pt x="3179" y="1582"/>
                </a:lnTo>
                <a:lnTo>
                  <a:pt x="3168" y="1588"/>
                </a:lnTo>
                <a:lnTo>
                  <a:pt x="3149" y="1602"/>
                </a:lnTo>
                <a:lnTo>
                  <a:pt x="3142" y="1612"/>
                </a:lnTo>
                <a:lnTo>
                  <a:pt x="3139" y="1618"/>
                </a:lnTo>
                <a:lnTo>
                  <a:pt x="3139" y="1628"/>
                </a:lnTo>
                <a:lnTo>
                  <a:pt x="3143" y="1634"/>
                </a:lnTo>
                <a:lnTo>
                  <a:pt x="3146" y="1637"/>
                </a:lnTo>
                <a:lnTo>
                  <a:pt x="3147" y="1638"/>
                </a:lnTo>
                <a:lnTo>
                  <a:pt x="3156" y="1638"/>
                </a:lnTo>
                <a:lnTo>
                  <a:pt x="3173" y="1634"/>
                </a:lnTo>
                <a:lnTo>
                  <a:pt x="3181" y="1628"/>
                </a:lnTo>
                <a:close/>
                <a:moveTo>
                  <a:pt x="3234" y="1699"/>
                </a:moveTo>
                <a:lnTo>
                  <a:pt x="3228" y="1702"/>
                </a:lnTo>
                <a:lnTo>
                  <a:pt x="3228" y="1707"/>
                </a:lnTo>
                <a:lnTo>
                  <a:pt x="3231" y="1710"/>
                </a:lnTo>
                <a:lnTo>
                  <a:pt x="3235" y="1706"/>
                </a:lnTo>
                <a:lnTo>
                  <a:pt x="3237" y="1700"/>
                </a:lnTo>
                <a:lnTo>
                  <a:pt x="3234" y="1699"/>
                </a:lnTo>
                <a:close/>
                <a:moveTo>
                  <a:pt x="3644" y="628"/>
                </a:moveTo>
                <a:lnTo>
                  <a:pt x="3641" y="638"/>
                </a:lnTo>
                <a:lnTo>
                  <a:pt x="3644" y="647"/>
                </a:lnTo>
                <a:lnTo>
                  <a:pt x="3653" y="646"/>
                </a:lnTo>
                <a:lnTo>
                  <a:pt x="3657" y="637"/>
                </a:lnTo>
                <a:lnTo>
                  <a:pt x="3660" y="631"/>
                </a:lnTo>
                <a:lnTo>
                  <a:pt x="3658" y="621"/>
                </a:lnTo>
                <a:lnTo>
                  <a:pt x="3654" y="617"/>
                </a:lnTo>
                <a:lnTo>
                  <a:pt x="3648" y="623"/>
                </a:lnTo>
                <a:lnTo>
                  <a:pt x="3644" y="628"/>
                </a:lnTo>
                <a:close/>
                <a:moveTo>
                  <a:pt x="3517" y="1285"/>
                </a:moveTo>
                <a:lnTo>
                  <a:pt x="3516" y="1285"/>
                </a:lnTo>
                <a:lnTo>
                  <a:pt x="3514" y="1288"/>
                </a:lnTo>
                <a:lnTo>
                  <a:pt x="3516" y="1288"/>
                </a:lnTo>
                <a:lnTo>
                  <a:pt x="3517" y="1285"/>
                </a:lnTo>
                <a:close/>
                <a:moveTo>
                  <a:pt x="3546" y="1346"/>
                </a:moveTo>
                <a:lnTo>
                  <a:pt x="3556" y="1353"/>
                </a:lnTo>
                <a:lnTo>
                  <a:pt x="3578" y="1356"/>
                </a:lnTo>
                <a:lnTo>
                  <a:pt x="3589" y="1353"/>
                </a:lnTo>
                <a:lnTo>
                  <a:pt x="3595" y="1350"/>
                </a:lnTo>
                <a:lnTo>
                  <a:pt x="3601" y="1347"/>
                </a:lnTo>
                <a:lnTo>
                  <a:pt x="3607" y="1337"/>
                </a:lnTo>
                <a:lnTo>
                  <a:pt x="3614" y="1318"/>
                </a:lnTo>
                <a:lnTo>
                  <a:pt x="3614" y="1307"/>
                </a:lnTo>
                <a:lnTo>
                  <a:pt x="3607" y="1300"/>
                </a:lnTo>
                <a:lnTo>
                  <a:pt x="3599" y="1294"/>
                </a:lnTo>
                <a:lnTo>
                  <a:pt x="3594" y="1290"/>
                </a:lnTo>
                <a:lnTo>
                  <a:pt x="3584" y="1290"/>
                </a:lnTo>
                <a:lnTo>
                  <a:pt x="3575" y="1290"/>
                </a:lnTo>
                <a:lnTo>
                  <a:pt x="3571" y="1290"/>
                </a:lnTo>
                <a:lnTo>
                  <a:pt x="3566" y="1291"/>
                </a:lnTo>
                <a:lnTo>
                  <a:pt x="3555" y="1297"/>
                </a:lnTo>
                <a:lnTo>
                  <a:pt x="3545" y="1305"/>
                </a:lnTo>
                <a:lnTo>
                  <a:pt x="3539" y="1323"/>
                </a:lnTo>
                <a:lnTo>
                  <a:pt x="3540" y="1330"/>
                </a:lnTo>
                <a:lnTo>
                  <a:pt x="3542" y="1336"/>
                </a:lnTo>
                <a:lnTo>
                  <a:pt x="3543" y="1342"/>
                </a:lnTo>
                <a:lnTo>
                  <a:pt x="3546" y="1346"/>
                </a:lnTo>
                <a:close/>
                <a:moveTo>
                  <a:pt x="3792" y="1092"/>
                </a:moveTo>
                <a:lnTo>
                  <a:pt x="3785" y="1099"/>
                </a:lnTo>
                <a:lnTo>
                  <a:pt x="3779" y="1105"/>
                </a:lnTo>
                <a:lnTo>
                  <a:pt x="3776" y="1108"/>
                </a:lnTo>
                <a:lnTo>
                  <a:pt x="3773" y="1111"/>
                </a:lnTo>
                <a:lnTo>
                  <a:pt x="3772" y="1118"/>
                </a:lnTo>
                <a:lnTo>
                  <a:pt x="3771" y="1124"/>
                </a:lnTo>
                <a:lnTo>
                  <a:pt x="3766" y="1130"/>
                </a:lnTo>
                <a:lnTo>
                  <a:pt x="3769" y="1133"/>
                </a:lnTo>
                <a:lnTo>
                  <a:pt x="3779" y="1130"/>
                </a:lnTo>
                <a:lnTo>
                  <a:pt x="3797" y="1115"/>
                </a:lnTo>
                <a:lnTo>
                  <a:pt x="3805" y="1105"/>
                </a:lnTo>
                <a:lnTo>
                  <a:pt x="3812" y="1094"/>
                </a:lnTo>
                <a:lnTo>
                  <a:pt x="3820" y="1084"/>
                </a:lnTo>
                <a:lnTo>
                  <a:pt x="3825" y="1076"/>
                </a:lnTo>
                <a:lnTo>
                  <a:pt x="3828" y="1065"/>
                </a:lnTo>
                <a:lnTo>
                  <a:pt x="3824" y="1062"/>
                </a:lnTo>
                <a:lnTo>
                  <a:pt x="3811" y="1072"/>
                </a:lnTo>
                <a:lnTo>
                  <a:pt x="3798" y="1088"/>
                </a:lnTo>
                <a:lnTo>
                  <a:pt x="3795" y="1091"/>
                </a:lnTo>
                <a:lnTo>
                  <a:pt x="3792" y="1092"/>
                </a:lnTo>
                <a:close/>
                <a:moveTo>
                  <a:pt x="4058" y="1262"/>
                </a:moveTo>
                <a:lnTo>
                  <a:pt x="4051" y="1268"/>
                </a:lnTo>
                <a:lnTo>
                  <a:pt x="4047" y="1278"/>
                </a:lnTo>
                <a:lnTo>
                  <a:pt x="4047" y="1284"/>
                </a:lnTo>
                <a:lnTo>
                  <a:pt x="4056" y="1282"/>
                </a:lnTo>
                <a:lnTo>
                  <a:pt x="4064" y="1280"/>
                </a:lnTo>
                <a:lnTo>
                  <a:pt x="4073" y="1271"/>
                </a:lnTo>
                <a:lnTo>
                  <a:pt x="4079" y="1265"/>
                </a:lnTo>
                <a:lnTo>
                  <a:pt x="4079" y="1256"/>
                </a:lnTo>
                <a:lnTo>
                  <a:pt x="4074" y="1252"/>
                </a:lnTo>
                <a:lnTo>
                  <a:pt x="4067" y="1258"/>
                </a:lnTo>
                <a:lnTo>
                  <a:pt x="4058" y="1262"/>
                </a:lnTo>
                <a:close/>
                <a:moveTo>
                  <a:pt x="4299" y="1161"/>
                </a:moveTo>
                <a:lnTo>
                  <a:pt x="4299" y="1161"/>
                </a:lnTo>
                <a:lnTo>
                  <a:pt x="4297" y="1164"/>
                </a:lnTo>
                <a:lnTo>
                  <a:pt x="4297" y="1164"/>
                </a:lnTo>
                <a:lnTo>
                  <a:pt x="4299" y="1161"/>
                </a:lnTo>
                <a:close/>
                <a:moveTo>
                  <a:pt x="3887" y="1386"/>
                </a:moveTo>
                <a:lnTo>
                  <a:pt x="3873" y="1395"/>
                </a:lnTo>
                <a:lnTo>
                  <a:pt x="3860" y="1405"/>
                </a:lnTo>
                <a:lnTo>
                  <a:pt x="3853" y="1424"/>
                </a:lnTo>
                <a:lnTo>
                  <a:pt x="3853" y="1442"/>
                </a:lnTo>
                <a:lnTo>
                  <a:pt x="3858" y="1450"/>
                </a:lnTo>
                <a:lnTo>
                  <a:pt x="3864" y="1458"/>
                </a:lnTo>
                <a:lnTo>
                  <a:pt x="3866" y="1460"/>
                </a:lnTo>
                <a:lnTo>
                  <a:pt x="3868" y="1463"/>
                </a:lnTo>
                <a:lnTo>
                  <a:pt x="3874" y="1465"/>
                </a:lnTo>
                <a:lnTo>
                  <a:pt x="3881" y="1467"/>
                </a:lnTo>
                <a:lnTo>
                  <a:pt x="3899" y="1468"/>
                </a:lnTo>
                <a:lnTo>
                  <a:pt x="3915" y="1465"/>
                </a:lnTo>
                <a:lnTo>
                  <a:pt x="3926" y="1455"/>
                </a:lnTo>
                <a:lnTo>
                  <a:pt x="3935" y="1444"/>
                </a:lnTo>
                <a:lnTo>
                  <a:pt x="3943" y="1434"/>
                </a:lnTo>
                <a:lnTo>
                  <a:pt x="3942" y="1421"/>
                </a:lnTo>
                <a:lnTo>
                  <a:pt x="3942" y="1408"/>
                </a:lnTo>
                <a:lnTo>
                  <a:pt x="3930" y="1395"/>
                </a:lnTo>
                <a:lnTo>
                  <a:pt x="3916" y="1383"/>
                </a:lnTo>
                <a:lnTo>
                  <a:pt x="3913" y="1385"/>
                </a:lnTo>
                <a:lnTo>
                  <a:pt x="3910" y="1385"/>
                </a:lnTo>
                <a:lnTo>
                  <a:pt x="3907" y="1385"/>
                </a:lnTo>
                <a:lnTo>
                  <a:pt x="3906" y="1385"/>
                </a:lnTo>
                <a:lnTo>
                  <a:pt x="3896" y="1382"/>
                </a:lnTo>
                <a:lnTo>
                  <a:pt x="3887" y="1386"/>
                </a:lnTo>
                <a:close/>
                <a:moveTo>
                  <a:pt x="4351" y="1298"/>
                </a:moveTo>
                <a:lnTo>
                  <a:pt x="4356" y="1287"/>
                </a:lnTo>
                <a:lnTo>
                  <a:pt x="4358" y="1274"/>
                </a:lnTo>
                <a:lnTo>
                  <a:pt x="4358" y="1254"/>
                </a:lnTo>
                <a:lnTo>
                  <a:pt x="4342" y="1249"/>
                </a:lnTo>
                <a:lnTo>
                  <a:pt x="4330" y="1239"/>
                </a:lnTo>
                <a:lnTo>
                  <a:pt x="4323" y="1241"/>
                </a:lnTo>
                <a:lnTo>
                  <a:pt x="4317" y="1239"/>
                </a:lnTo>
                <a:lnTo>
                  <a:pt x="4300" y="1246"/>
                </a:lnTo>
                <a:lnTo>
                  <a:pt x="4289" y="1255"/>
                </a:lnTo>
                <a:lnTo>
                  <a:pt x="4284" y="1256"/>
                </a:lnTo>
                <a:lnTo>
                  <a:pt x="4279" y="1255"/>
                </a:lnTo>
                <a:lnTo>
                  <a:pt x="4271" y="1254"/>
                </a:lnTo>
                <a:lnTo>
                  <a:pt x="4254" y="1256"/>
                </a:lnTo>
                <a:lnTo>
                  <a:pt x="4245" y="1261"/>
                </a:lnTo>
                <a:lnTo>
                  <a:pt x="4243" y="1262"/>
                </a:lnTo>
                <a:lnTo>
                  <a:pt x="4238" y="1265"/>
                </a:lnTo>
                <a:lnTo>
                  <a:pt x="4235" y="1268"/>
                </a:lnTo>
                <a:lnTo>
                  <a:pt x="4234" y="1269"/>
                </a:lnTo>
                <a:lnTo>
                  <a:pt x="4230" y="1280"/>
                </a:lnTo>
                <a:lnTo>
                  <a:pt x="4225" y="1290"/>
                </a:lnTo>
                <a:lnTo>
                  <a:pt x="4225" y="1297"/>
                </a:lnTo>
                <a:lnTo>
                  <a:pt x="4224" y="1300"/>
                </a:lnTo>
                <a:lnTo>
                  <a:pt x="4231" y="1313"/>
                </a:lnTo>
                <a:lnTo>
                  <a:pt x="4241" y="1324"/>
                </a:lnTo>
                <a:lnTo>
                  <a:pt x="4256" y="1327"/>
                </a:lnTo>
                <a:lnTo>
                  <a:pt x="4281" y="1321"/>
                </a:lnTo>
                <a:lnTo>
                  <a:pt x="4294" y="1313"/>
                </a:lnTo>
                <a:lnTo>
                  <a:pt x="4307" y="1314"/>
                </a:lnTo>
                <a:lnTo>
                  <a:pt x="4320" y="1317"/>
                </a:lnTo>
                <a:lnTo>
                  <a:pt x="4333" y="1310"/>
                </a:lnTo>
                <a:lnTo>
                  <a:pt x="4345" y="1303"/>
                </a:lnTo>
                <a:lnTo>
                  <a:pt x="4348" y="1301"/>
                </a:lnTo>
                <a:lnTo>
                  <a:pt x="4351" y="1298"/>
                </a:lnTo>
                <a:close/>
                <a:moveTo>
                  <a:pt x="3306" y="1955"/>
                </a:moveTo>
                <a:lnTo>
                  <a:pt x="3309" y="1957"/>
                </a:lnTo>
                <a:lnTo>
                  <a:pt x="3310" y="1958"/>
                </a:lnTo>
                <a:lnTo>
                  <a:pt x="3319" y="1960"/>
                </a:lnTo>
                <a:lnTo>
                  <a:pt x="3326" y="1955"/>
                </a:lnTo>
                <a:lnTo>
                  <a:pt x="3330" y="1952"/>
                </a:lnTo>
                <a:lnTo>
                  <a:pt x="3335" y="1951"/>
                </a:lnTo>
                <a:lnTo>
                  <a:pt x="3339" y="1947"/>
                </a:lnTo>
                <a:lnTo>
                  <a:pt x="3342" y="1942"/>
                </a:lnTo>
                <a:lnTo>
                  <a:pt x="3346" y="1935"/>
                </a:lnTo>
                <a:lnTo>
                  <a:pt x="3346" y="1924"/>
                </a:lnTo>
                <a:lnTo>
                  <a:pt x="3343" y="1918"/>
                </a:lnTo>
                <a:lnTo>
                  <a:pt x="3337" y="1922"/>
                </a:lnTo>
                <a:lnTo>
                  <a:pt x="3332" y="1925"/>
                </a:lnTo>
                <a:lnTo>
                  <a:pt x="3326" y="1928"/>
                </a:lnTo>
                <a:lnTo>
                  <a:pt x="3317" y="1934"/>
                </a:lnTo>
                <a:lnTo>
                  <a:pt x="3307" y="1947"/>
                </a:lnTo>
                <a:lnTo>
                  <a:pt x="3306" y="1955"/>
                </a:lnTo>
                <a:close/>
                <a:moveTo>
                  <a:pt x="3540" y="1971"/>
                </a:moveTo>
                <a:lnTo>
                  <a:pt x="3542" y="1968"/>
                </a:lnTo>
                <a:lnTo>
                  <a:pt x="3543" y="1965"/>
                </a:lnTo>
                <a:lnTo>
                  <a:pt x="3546" y="1960"/>
                </a:lnTo>
                <a:lnTo>
                  <a:pt x="3550" y="1952"/>
                </a:lnTo>
                <a:lnTo>
                  <a:pt x="3546" y="1942"/>
                </a:lnTo>
                <a:lnTo>
                  <a:pt x="3549" y="1929"/>
                </a:lnTo>
                <a:lnTo>
                  <a:pt x="3548" y="1922"/>
                </a:lnTo>
                <a:lnTo>
                  <a:pt x="3543" y="1921"/>
                </a:lnTo>
                <a:lnTo>
                  <a:pt x="3540" y="1919"/>
                </a:lnTo>
                <a:lnTo>
                  <a:pt x="3539" y="1916"/>
                </a:lnTo>
                <a:lnTo>
                  <a:pt x="3546" y="1909"/>
                </a:lnTo>
                <a:lnTo>
                  <a:pt x="3543" y="1903"/>
                </a:lnTo>
                <a:lnTo>
                  <a:pt x="3536" y="1903"/>
                </a:lnTo>
                <a:lnTo>
                  <a:pt x="3530" y="1908"/>
                </a:lnTo>
                <a:lnTo>
                  <a:pt x="3527" y="1901"/>
                </a:lnTo>
                <a:lnTo>
                  <a:pt x="3533" y="1893"/>
                </a:lnTo>
                <a:lnTo>
                  <a:pt x="3535" y="1889"/>
                </a:lnTo>
                <a:lnTo>
                  <a:pt x="3530" y="1888"/>
                </a:lnTo>
                <a:lnTo>
                  <a:pt x="3522" y="1896"/>
                </a:lnTo>
                <a:lnTo>
                  <a:pt x="3522" y="1902"/>
                </a:lnTo>
                <a:lnTo>
                  <a:pt x="3517" y="1905"/>
                </a:lnTo>
                <a:lnTo>
                  <a:pt x="3506" y="1903"/>
                </a:lnTo>
                <a:lnTo>
                  <a:pt x="3499" y="1898"/>
                </a:lnTo>
                <a:lnTo>
                  <a:pt x="3496" y="1895"/>
                </a:lnTo>
                <a:lnTo>
                  <a:pt x="3497" y="1890"/>
                </a:lnTo>
                <a:lnTo>
                  <a:pt x="3499" y="1877"/>
                </a:lnTo>
                <a:lnTo>
                  <a:pt x="3499" y="1872"/>
                </a:lnTo>
                <a:lnTo>
                  <a:pt x="3490" y="1869"/>
                </a:lnTo>
                <a:lnTo>
                  <a:pt x="3486" y="1872"/>
                </a:lnTo>
                <a:lnTo>
                  <a:pt x="3484" y="1876"/>
                </a:lnTo>
                <a:lnTo>
                  <a:pt x="3478" y="1879"/>
                </a:lnTo>
                <a:lnTo>
                  <a:pt x="3476" y="1876"/>
                </a:lnTo>
                <a:lnTo>
                  <a:pt x="3473" y="1879"/>
                </a:lnTo>
                <a:lnTo>
                  <a:pt x="3474" y="1885"/>
                </a:lnTo>
                <a:lnTo>
                  <a:pt x="3478" y="1886"/>
                </a:lnTo>
                <a:lnTo>
                  <a:pt x="3480" y="1890"/>
                </a:lnTo>
                <a:lnTo>
                  <a:pt x="3478" y="1898"/>
                </a:lnTo>
                <a:lnTo>
                  <a:pt x="3474" y="1899"/>
                </a:lnTo>
                <a:lnTo>
                  <a:pt x="3468" y="1901"/>
                </a:lnTo>
                <a:lnTo>
                  <a:pt x="3461" y="1898"/>
                </a:lnTo>
                <a:lnTo>
                  <a:pt x="3458" y="1893"/>
                </a:lnTo>
                <a:lnTo>
                  <a:pt x="3455" y="1889"/>
                </a:lnTo>
                <a:lnTo>
                  <a:pt x="3451" y="1885"/>
                </a:lnTo>
                <a:lnTo>
                  <a:pt x="3447" y="1882"/>
                </a:lnTo>
                <a:lnTo>
                  <a:pt x="3443" y="1885"/>
                </a:lnTo>
                <a:lnTo>
                  <a:pt x="3440" y="1889"/>
                </a:lnTo>
                <a:lnTo>
                  <a:pt x="3441" y="1893"/>
                </a:lnTo>
                <a:lnTo>
                  <a:pt x="3445" y="1895"/>
                </a:lnTo>
                <a:lnTo>
                  <a:pt x="3453" y="1896"/>
                </a:lnTo>
                <a:lnTo>
                  <a:pt x="3457" y="1902"/>
                </a:lnTo>
                <a:lnTo>
                  <a:pt x="3455" y="1905"/>
                </a:lnTo>
                <a:lnTo>
                  <a:pt x="3451" y="1911"/>
                </a:lnTo>
                <a:lnTo>
                  <a:pt x="3441" y="1915"/>
                </a:lnTo>
                <a:lnTo>
                  <a:pt x="3437" y="1913"/>
                </a:lnTo>
                <a:lnTo>
                  <a:pt x="3435" y="1908"/>
                </a:lnTo>
                <a:lnTo>
                  <a:pt x="3431" y="1908"/>
                </a:lnTo>
                <a:lnTo>
                  <a:pt x="3424" y="1911"/>
                </a:lnTo>
                <a:lnTo>
                  <a:pt x="3418" y="1919"/>
                </a:lnTo>
                <a:lnTo>
                  <a:pt x="3414" y="1925"/>
                </a:lnTo>
                <a:lnTo>
                  <a:pt x="3411" y="1929"/>
                </a:lnTo>
                <a:lnTo>
                  <a:pt x="3409" y="1952"/>
                </a:lnTo>
                <a:lnTo>
                  <a:pt x="3407" y="1975"/>
                </a:lnTo>
                <a:lnTo>
                  <a:pt x="3412" y="1987"/>
                </a:lnTo>
                <a:lnTo>
                  <a:pt x="3417" y="1997"/>
                </a:lnTo>
                <a:lnTo>
                  <a:pt x="3430" y="2009"/>
                </a:lnTo>
                <a:lnTo>
                  <a:pt x="3441" y="2017"/>
                </a:lnTo>
                <a:lnTo>
                  <a:pt x="3444" y="2023"/>
                </a:lnTo>
                <a:lnTo>
                  <a:pt x="3450" y="2024"/>
                </a:lnTo>
                <a:lnTo>
                  <a:pt x="3470" y="2023"/>
                </a:lnTo>
                <a:lnTo>
                  <a:pt x="3474" y="2023"/>
                </a:lnTo>
                <a:lnTo>
                  <a:pt x="3478" y="2023"/>
                </a:lnTo>
                <a:lnTo>
                  <a:pt x="3491" y="2020"/>
                </a:lnTo>
                <a:lnTo>
                  <a:pt x="3504" y="2014"/>
                </a:lnTo>
                <a:lnTo>
                  <a:pt x="3507" y="2013"/>
                </a:lnTo>
                <a:lnTo>
                  <a:pt x="3510" y="2010"/>
                </a:lnTo>
                <a:lnTo>
                  <a:pt x="3519" y="2003"/>
                </a:lnTo>
                <a:lnTo>
                  <a:pt x="3529" y="1997"/>
                </a:lnTo>
                <a:lnTo>
                  <a:pt x="3537" y="1983"/>
                </a:lnTo>
                <a:lnTo>
                  <a:pt x="3540" y="1971"/>
                </a:lnTo>
                <a:close/>
                <a:moveTo>
                  <a:pt x="3565" y="1720"/>
                </a:moveTo>
                <a:lnTo>
                  <a:pt x="3566" y="1716"/>
                </a:lnTo>
                <a:lnTo>
                  <a:pt x="3563" y="1709"/>
                </a:lnTo>
                <a:lnTo>
                  <a:pt x="3559" y="1707"/>
                </a:lnTo>
                <a:lnTo>
                  <a:pt x="3549" y="1710"/>
                </a:lnTo>
                <a:lnTo>
                  <a:pt x="3540" y="1716"/>
                </a:lnTo>
                <a:lnTo>
                  <a:pt x="3530" y="1723"/>
                </a:lnTo>
                <a:lnTo>
                  <a:pt x="3525" y="1728"/>
                </a:lnTo>
                <a:lnTo>
                  <a:pt x="3517" y="1739"/>
                </a:lnTo>
                <a:lnTo>
                  <a:pt x="3516" y="1746"/>
                </a:lnTo>
                <a:lnTo>
                  <a:pt x="3522" y="1751"/>
                </a:lnTo>
                <a:lnTo>
                  <a:pt x="3527" y="1752"/>
                </a:lnTo>
                <a:lnTo>
                  <a:pt x="3540" y="1746"/>
                </a:lnTo>
                <a:lnTo>
                  <a:pt x="3548" y="1743"/>
                </a:lnTo>
                <a:lnTo>
                  <a:pt x="3556" y="1733"/>
                </a:lnTo>
                <a:lnTo>
                  <a:pt x="3565" y="1720"/>
                </a:lnTo>
                <a:close/>
                <a:moveTo>
                  <a:pt x="3694" y="1748"/>
                </a:moveTo>
                <a:lnTo>
                  <a:pt x="3681" y="1743"/>
                </a:lnTo>
                <a:lnTo>
                  <a:pt x="3670" y="1736"/>
                </a:lnTo>
                <a:lnTo>
                  <a:pt x="3637" y="1749"/>
                </a:lnTo>
                <a:lnTo>
                  <a:pt x="3631" y="1754"/>
                </a:lnTo>
                <a:lnTo>
                  <a:pt x="3624" y="1764"/>
                </a:lnTo>
                <a:lnTo>
                  <a:pt x="3620" y="1785"/>
                </a:lnTo>
                <a:lnTo>
                  <a:pt x="3621" y="1797"/>
                </a:lnTo>
                <a:lnTo>
                  <a:pt x="3625" y="1803"/>
                </a:lnTo>
                <a:lnTo>
                  <a:pt x="3630" y="1807"/>
                </a:lnTo>
                <a:lnTo>
                  <a:pt x="3634" y="1810"/>
                </a:lnTo>
                <a:lnTo>
                  <a:pt x="3645" y="1814"/>
                </a:lnTo>
                <a:lnTo>
                  <a:pt x="3670" y="1816"/>
                </a:lnTo>
                <a:lnTo>
                  <a:pt x="3683" y="1813"/>
                </a:lnTo>
                <a:lnTo>
                  <a:pt x="3686" y="1810"/>
                </a:lnTo>
                <a:lnTo>
                  <a:pt x="3689" y="1805"/>
                </a:lnTo>
                <a:lnTo>
                  <a:pt x="3700" y="1791"/>
                </a:lnTo>
                <a:lnTo>
                  <a:pt x="3706" y="1774"/>
                </a:lnTo>
                <a:lnTo>
                  <a:pt x="3702" y="1761"/>
                </a:lnTo>
                <a:lnTo>
                  <a:pt x="3694" y="1748"/>
                </a:lnTo>
                <a:close/>
                <a:moveTo>
                  <a:pt x="3594" y="1697"/>
                </a:moveTo>
                <a:lnTo>
                  <a:pt x="3599" y="1693"/>
                </a:lnTo>
                <a:lnTo>
                  <a:pt x="3601" y="1687"/>
                </a:lnTo>
                <a:lnTo>
                  <a:pt x="3598" y="1684"/>
                </a:lnTo>
                <a:lnTo>
                  <a:pt x="3592" y="1687"/>
                </a:lnTo>
                <a:lnTo>
                  <a:pt x="3591" y="1693"/>
                </a:lnTo>
                <a:lnTo>
                  <a:pt x="3594" y="1697"/>
                </a:lnTo>
                <a:close/>
                <a:moveTo>
                  <a:pt x="3654" y="2184"/>
                </a:moveTo>
                <a:lnTo>
                  <a:pt x="3660" y="2184"/>
                </a:lnTo>
                <a:lnTo>
                  <a:pt x="3664" y="2187"/>
                </a:lnTo>
                <a:lnTo>
                  <a:pt x="3667" y="2190"/>
                </a:lnTo>
                <a:lnTo>
                  <a:pt x="3674" y="2190"/>
                </a:lnTo>
                <a:lnTo>
                  <a:pt x="3680" y="2192"/>
                </a:lnTo>
                <a:lnTo>
                  <a:pt x="3699" y="2196"/>
                </a:lnTo>
                <a:lnTo>
                  <a:pt x="3719" y="2194"/>
                </a:lnTo>
                <a:lnTo>
                  <a:pt x="3727" y="2186"/>
                </a:lnTo>
                <a:lnTo>
                  <a:pt x="3739" y="2180"/>
                </a:lnTo>
                <a:lnTo>
                  <a:pt x="3745" y="2170"/>
                </a:lnTo>
                <a:lnTo>
                  <a:pt x="3749" y="2158"/>
                </a:lnTo>
                <a:lnTo>
                  <a:pt x="3748" y="2153"/>
                </a:lnTo>
                <a:lnTo>
                  <a:pt x="3748" y="2151"/>
                </a:lnTo>
                <a:lnTo>
                  <a:pt x="3749" y="2148"/>
                </a:lnTo>
                <a:lnTo>
                  <a:pt x="3750" y="2144"/>
                </a:lnTo>
                <a:lnTo>
                  <a:pt x="3745" y="2132"/>
                </a:lnTo>
                <a:lnTo>
                  <a:pt x="3736" y="2125"/>
                </a:lnTo>
                <a:lnTo>
                  <a:pt x="3729" y="2120"/>
                </a:lnTo>
                <a:lnTo>
                  <a:pt x="3720" y="2115"/>
                </a:lnTo>
                <a:lnTo>
                  <a:pt x="3713" y="2111"/>
                </a:lnTo>
                <a:lnTo>
                  <a:pt x="3709" y="2102"/>
                </a:lnTo>
                <a:lnTo>
                  <a:pt x="3702" y="2107"/>
                </a:lnTo>
                <a:lnTo>
                  <a:pt x="3693" y="2105"/>
                </a:lnTo>
                <a:lnTo>
                  <a:pt x="3689" y="2104"/>
                </a:lnTo>
                <a:lnTo>
                  <a:pt x="3683" y="2102"/>
                </a:lnTo>
                <a:lnTo>
                  <a:pt x="3674" y="2096"/>
                </a:lnTo>
                <a:lnTo>
                  <a:pt x="3651" y="2096"/>
                </a:lnTo>
                <a:lnTo>
                  <a:pt x="3640" y="2099"/>
                </a:lnTo>
                <a:lnTo>
                  <a:pt x="3640" y="2099"/>
                </a:lnTo>
                <a:lnTo>
                  <a:pt x="3627" y="2109"/>
                </a:lnTo>
                <a:lnTo>
                  <a:pt x="3611" y="2132"/>
                </a:lnTo>
                <a:lnTo>
                  <a:pt x="3608" y="2147"/>
                </a:lnTo>
                <a:lnTo>
                  <a:pt x="3586" y="2151"/>
                </a:lnTo>
                <a:lnTo>
                  <a:pt x="3585" y="2153"/>
                </a:lnTo>
                <a:lnTo>
                  <a:pt x="3584" y="2154"/>
                </a:lnTo>
                <a:lnTo>
                  <a:pt x="3573" y="2161"/>
                </a:lnTo>
                <a:lnTo>
                  <a:pt x="3559" y="2183"/>
                </a:lnTo>
                <a:lnTo>
                  <a:pt x="3561" y="2197"/>
                </a:lnTo>
                <a:lnTo>
                  <a:pt x="3565" y="2210"/>
                </a:lnTo>
                <a:lnTo>
                  <a:pt x="3566" y="2215"/>
                </a:lnTo>
                <a:lnTo>
                  <a:pt x="3569" y="2219"/>
                </a:lnTo>
                <a:lnTo>
                  <a:pt x="3576" y="2225"/>
                </a:lnTo>
                <a:lnTo>
                  <a:pt x="3594" y="2233"/>
                </a:lnTo>
                <a:lnTo>
                  <a:pt x="3605" y="2235"/>
                </a:lnTo>
                <a:lnTo>
                  <a:pt x="3609" y="2232"/>
                </a:lnTo>
                <a:lnTo>
                  <a:pt x="3615" y="2230"/>
                </a:lnTo>
                <a:lnTo>
                  <a:pt x="3618" y="2229"/>
                </a:lnTo>
                <a:lnTo>
                  <a:pt x="3622" y="2229"/>
                </a:lnTo>
                <a:lnTo>
                  <a:pt x="3635" y="2222"/>
                </a:lnTo>
                <a:lnTo>
                  <a:pt x="3645" y="2210"/>
                </a:lnTo>
                <a:lnTo>
                  <a:pt x="3654" y="2184"/>
                </a:lnTo>
                <a:close/>
                <a:moveTo>
                  <a:pt x="4015" y="1653"/>
                </a:moveTo>
                <a:lnTo>
                  <a:pt x="4009" y="1657"/>
                </a:lnTo>
                <a:lnTo>
                  <a:pt x="4004" y="1666"/>
                </a:lnTo>
                <a:lnTo>
                  <a:pt x="4007" y="1671"/>
                </a:lnTo>
                <a:lnTo>
                  <a:pt x="4015" y="1671"/>
                </a:lnTo>
                <a:lnTo>
                  <a:pt x="4020" y="1669"/>
                </a:lnTo>
                <a:lnTo>
                  <a:pt x="4024" y="1663"/>
                </a:lnTo>
                <a:lnTo>
                  <a:pt x="4024" y="1658"/>
                </a:lnTo>
                <a:lnTo>
                  <a:pt x="4021" y="1656"/>
                </a:lnTo>
                <a:lnTo>
                  <a:pt x="4015" y="1653"/>
                </a:lnTo>
                <a:close/>
                <a:moveTo>
                  <a:pt x="4151" y="1728"/>
                </a:moveTo>
                <a:lnTo>
                  <a:pt x="4152" y="1716"/>
                </a:lnTo>
                <a:lnTo>
                  <a:pt x="4151" y="1710"/>
                </a:lnTo>
                <a:lnTo>
                  <a:pt x="4145" y="1707"/>
                </a:lnTo>
                <a:lnTo>
                  <a:pt x="4142" y="1697"/>
                </a:lnTo>
                <a:lnTo>
                  <a:pt x="4130" y="1692"/>
                </a:lnTo>
                <a:lnTo>
                  <a:pt x="4133" y="1686"/>
                </a:lnTo>
                <a:lnTo>
                  <a:pt x="4127" y="1682"/>
                </a:lnTo>
                <a:lnTo>
                  <a:pt x="4126" y="1684"/>
                </a:lnTo>
                <a:lnTo>
                  <a:pt x="4123" y="1686"/>
                </a:lnTo>
                <a:lnTo>
                  <a:pt x="4119" y="1687"/>
                </a:lnTo>
                <a:lnTo>
                  <a:pt x="4115" y="1687"/>
                </a:lnTo>
                <a:lnTo>
                  <a:pt x="4107" y="1684"/>
                </a:lnTo>
                <a:lnTo>
                  <a:pt x="4103" y="1682"/>
                </a:lnTo>
                <a:lnTo>
                  <a:pt x="4093" y="1687"/>
                </a:lnTo>
                <a:lnTo>
                  <a:pt x="4081" y="1687"/>
                </a:lnTo>
                <a:lnTo>
                  <a:pt x="4073" y="1693"/>
                </a:lnTo>
                <a:lnTo>
                  <a:pt x="4064" y="1697"/>
                </a:lnTo>
                <a:lnTo>
                  <a:pt x="4061" y="1706"/>
                </a:lnTo>
                <a:lnTo>
                  <a:pt x="4056" y="1713"/>
                </a:lnTo>
                <a:lnTo>
                  <a:pt x="4053" y="1715"/>
                </a:lnTo>
                <a:lnTo>
                  <a:pt x="4053" y="1718"/>
                </a:lnTo>
                <a:lnTo>
                  <a:pt x="4050" y="1726"/>
                </a:lnTo>
                <a:lnTo>
                  <a:pt x="4044" y="1733"/>
                </a:lnTo>
                <a:lnTo>
                  <a:pt x="4048" y="1746"/>
                </a:lnTo>
                <a:lnTo>
                  <a:pt x="4050" y="1759"/>
                </a:lnTo>
                <a:lnTo>
                  <a:pt x="4056" y="1765"/>
                </a:lnTo>
                <a:lnTo>
                  <a:pt x="4058" y="1772"/>
                </a:lnTo>
                <a:lnTo>
                  <a:pt x="4061" y="1774"/>
                </a:lnTo>
                <a:lnTo>
                  <a:pt x="4066" y="1775"/>
                </a:lnTo>
                <a:lnTo>
                  <a:pt x="4070" y="1777"/>
                </a:lnTo>
                <a:lnTo>
                  <a:pt x="4073" y="1778"/>
                </a:lnTo>
                <a:lnTo>
                  <a:pt x="4081" y="1782"/>
                </a:lnTo>
                <a:lnTo>
                  <a:pt x="4090" y="1782"/>
                </a:lnTo>
                <a:lnTo>
                  <a:pt x="4110" y="1778"/>
                </a:lnTo>
                <a:lnTo>
                  <a:pt x="4130" y="1769"/>
                </a:lnTo>
                <a:lnTo>
                  <a:pt x="4138" y="1759"/>
                </a:lnTo>
                <a:lnTo>
                  <a:pt x="4149" y="1751"/>
                </a:lnTo>
                <a:lnTo>
                  <a:pt x="4148" y="1739"/>
                </a:lnTo>
                <a:lnTo>
                  <a:pt x="4151" y="1728"/>
                </a:lnTo>
                <a:close/>
                <a:moveTo>
                  <a:pt x="4408" y="1500"/>
                </a:moveTo>
                <a:lnTo>
                  <a:pt x="4412" y="1496"/>
                </a:lnTo>
                <a:lnTo>
                  <a:pt x="4412" y="1490"/>
                </a:lnTo>
                <a:lnTo>
                  <a:pt x="4408" y="1488"/>
                </a:lnTo>
                <a:lnTo>
                  <a:pt x="4404" y="1491"/>
                </a:lnTo>
                <a:lnTo>
                  <a:pt x="4404" y="1497"/>
                </a:lnTo>
                <a:lnTo>
                  <a:pt x="4408" y="1500"/>
                </a:lnTo>
                <a:close/>
                <a:moveTo>
                  <a:pt x="4424" y="1736"/>
                </a:moveTo>
                <a:lnTo>
                  <a:pt x="4438" y="1736"/>
                </a:lnTo>
                <a:lnTo>
                  <a:pt x="4461" y="1722"/>
                </a:lnTo>
                <a:lnTo>
                  <a:pt x="4470" y="1710"/>
                </a:lnTo>
                <a:lnTo>
                  <a:pt x="4471" y="1707"/>
                </a:lnTo>
                <a:lnTo>
                  <a:pt x="4470" y="1705"/>
                </a:lnTo>
                <a:lnTo>
                  <a:pt x="4467" y="1699"/>
                </a:lnTo>
                <a:lnTo>
                  <a:pt x="4460" y="1696"/>
                </a:lnTo>
                <a:lnTo>
                  <a:pt x="4441" y="1702"/>
                </a:lnTo>
                <a:lnTo>
                  <a:pt x="4424" y="1710"/>
                </a:lnTo>
                <a:lnTo>
                  <a:pt x="4420" y="1719"/>
                </a:lnTo>
                <a:lnTo>
                  <a:pt x="4417" y="1723"/>
                </a:lnTo>
                <a:lnTo>
                  <a:pt x="4415" y="1728"/>
                </a:lnTo>
                <a:lnTo>
                  <a:pt x="4418" y="1735"/>
                </a:lnTo>
                <a:lnTo>
                  <a:pt x="4424" y="1736"/>
                </a:lnTo>
                <a:close/>
                <a:moveTo>
                  <a:pt x="4333" y="1846"/>
                </a:moveTo>
                <a:lnTo>
                  <a:pt x="4342" y="1846"/>
                </a:lnTo>
                <a:lnTo>
                  <a:pt x="4349" y="1841"/>
                </a:lnTo>
                <a:lnTo>
                  <a:pt x="4355" y="1836"/>
                </a:lnTo>
                <a:lnTo>
                  <a:pt x="4359" y="1827"/>
                </a:lnTo>
                <a:lnTo>
                  <a:pt x="4359" y="1821"/>
                </a:lnTo>
                <a:lnTo>
                  <a:pt x="4355" y="1818"/>
                </a:lnTo>
                <a:lnTo>
                  <a:pt x="4346" y="1821"/>
                </a:lnTo>
                <a:lnTo>
                  <a:pt x="4335" y="1831"/>
                </a:lnTo>
                <a:lnTo>
                  <a:pt x="4332" y="1839"/>
                </a:lnTo>
                <a:lnTo>
                  <a:pt x="4330" y="1844"/>
                </a:lnTo>
                <a:lnTo>
                  <a:pt x="4333" y="1846"/>
                </a:lnTo>
                <a:close/>
                <a:moveTo>
                  <a:pt x="3940" y="1977"/>
                </a:moveTo>
                <a:lnTo>
                  <a:pt x="3953" y="1981"/>
                </a:lnTo>
                <a:lnTo>
                  <a:pt x="3965" y="1987"/>
                </a:lnTo>
                <a:lnTo>
                  <a:pt x="3985" y="1986"/>
                </a:lnTo>
                <a:lnTo>
                  <a:pt x="4002" y="1978"/>
                </a:lnTo>
                <a:lnTo>
                  <a:pt x="4009" y="1974"/>
                </a:lnTo>
                <a:lnTo>
                  <a:pt x="4014" y="1970"/>
                </a:lnTo>
                <a:lnTo>
                  <a:pt x="4018" y="1965"/>
                </a:lnTo>
                <a:lnTo>
                  <a:pt x="4022" y="1962"/>
                </a:lnTo>
                <a:lnTo>
                  <a:pt x="4028" y="1960"/>
                </a:lnTo>
                <a:lnTo>
                  <a:pt x="4030" y="1944"/>
                </a:lnTo>
                <a:lnTo>
                  <a:pt x="4035" y="1929"/>
                </a:lnTo>
                <a:lnTo>
                  <a:pt x="4030" y="1915"/>
                </a:lnTo>
                <a:lnTo>
                  <a:pt x="4024" y="1901"/>
                </a:lnTo>
                <a:lnTo>
                  <a:pt x="4022" y="1899"/>
                </a:lnTo>
                <a:lnTo>
                  <a:pt x="4021" y="1898"/>
                </a:lnTo>
                <a:lnTo>
                  <a:pt x="4012" y="1892"/>
                </a:lnTo>
                <a:lnTo>
                  <a:pt x="4002" y="1885"/>
                </a:lnTo>
                <a:lnTo>
                  <a:pt x="3994" y="1886"/>
                </a:lnTo>
                <a:lnTo>
                  <a:pt x="3985" y="1883"/>
                </a:lnTo>
                <a:lnTo>
                  <a:pt x="3965" y="1888"/>
                </a:lnTo>
                <a:lnTo>
                  <a:pt x="3948" y="1892"/>
                </a:lnTo>
                <a:lnTo>
                  <a:pt x="3942" y="1899"/>
                </a:lnTo>
                <a:lnTo>
                  <a:pt x="3938" y="1906"/>
                </a:lnTo>
                <a:lnTo>
                  <a:pt x="3932" y="1909"/>
                </a:lnTo>
                <a:lnTo>
                  <a:pt x="3927" y="1916"/>
                </a:lnTo>
                <a:lnTo>
                  <a:pt x="3923" y="1928"/>
                </a:lnTo>
                <a:lnTo>
                  <a:pt x="3922" y="1939"/>
                </a:lnTo>
                <a:lnTo>
                  <a:pt x="3922" y="1948"/>
                </a:lnTo>
                <a:lnTo>
                  <a:pt x="3926" y="1955"/>
                </a:lnTo>
                <a:lnTo>
                  <a:pt x="3927" y="1962"/>
                </a:lnTo>
                <a:lnTo>
                  <a:pt x="3926" y="1965"/>
                </a:lnTo>
                <a:lnTo>
                  <a:pt x="3936" y="1971"/>
                </a:lnTo>
                <a:lnTo>
                  <a:pt x="3940" y="1977"/>
                </a:lnTo>
                <a:close/>
                <a:moveTo>
                  <a:pt x="4107" y="1935"/>
                </a:moveTo>
                <a:lnTo>
                  <a:pt x="4116" y="1935"/>
                </a:lnTo>
                <a:lnTo>
                  <a:pt x="4125" y="1934"/>
                </a:lnTo>
                <a:lnTo>
                  <a:pt x="4139" y="1929"/>
                </a:lnTo>
                <a:lnTo>
                  <a:pt x="4163" y="1918"/>
                </a:lnTo>
                <a:lnTo>
                  <a:pt x="4175" y="1908"/>
                </a:lnTo>
                <a:lnTo>
                  <a:pt x="4179" y="1903"/>
                </a:lnTo>
                <a:lnTo>
                  <a:pt x="4185" y="1901"/>
                </a:lnTo>
                <a:lnTo>
                  <a:pt x="4188" y="1898"/>
                </a:lnTo>
                <a:lnTo>
                  <a:pt x="4189" y="1895"/>
                </a:lnTo>
                <a:lnTo>
                  <a:pt x="4192" y="1888"/>
                </a:lnTo>
                <a:lnTo>
                  <a:pt x="4186" y="1877"/>
                </a:lnTo>
                <a:lnTo>
                  <a:pt x="4179" y="1875"/>
                </a:lnTo>
                <a:lnTo>
                  <a:pt x="4159" y="1882"/>
                </a:lnTo>
                <a:lnTo>
                  <a:pt x="4139" y="1883"/>
                </a:lnTo>
                <a:lnTo>
                  <a:pt x="4133" y="1883"/>
                </a:lnTo>
                <a:lnTo>
                  <a:pt x="4126" y="1886"/>
                </a:lnTo>
                <a:lnTo>
                  <a:pt x="4115" y="1892"/>
                </a:lnTo>
                <a:lnTo>
                  <a:pt x="4099" y="1906"/>
                </a:lnTo>
                <a:lnTo>
                  <a:pt x="4093" y="1916"/>
                </a:lnTo>
                <a:lnTo>
                  <a:pt x="4090" y="1922"/>
                </a:lnTo>
                <a:lnTo>
                  <a:pt x="4093" y="1928"/>
                </a:lnTo>
                <a:lnTo>
                  <a:pt x="4099" y="1934"/>
                </a:lnTo>
                <a:lnTo>
                  <a:pt x="4107" y="1935"/>
                </a:lnTo>
                <a:close/>
                <a:moveTo>
                  <a:pt x="4175" y="1857"/>
                </a:moveTo>
                <a:lnTo>
                  <a:pt x="4178" y="1860"/>
                </a:lnTo>
                <a:lnTo>
                  <a:pt x="4181" y="1862"/>
                </a:lnTo>
                <a:lnTo>
                  <a:pt x="4189" y="1860"/>
                </a:lnTo>
                <a:lnTo>
                  <a:pt x="4199" y="1862"/>
                </a:lnTo>
                <a:lnTo>
                  <a:pt x="4211" y="1856"/>
                </a:lnTo>
                <a:lnTo>
                  <a:pt x="4221" y="1853"/>
                </a:lnTo>
                <a:lnTo>
                  <a:pt x="4230" y="1844"/>
                </a:lnTo>
                <a:lnTo>
                  <a:pt x="4237" y="1840"/>
                </a:lnTo>
                <a:lnTo>
                  <a:pt x="4238" y="1830"/>
                </a:lnTo>
                <a:lnTo>
                  <a:pt x="4243" y="1820"/>
                </a:lnTo>
                <a:lnTo>
                  <a:pt x="4243" y="1810"/>
                </a:lnTo>
                <a:lnTo>
                  <a:pt x="4243" y="1803"/>
                </a:lnTo>
                <a:lnTo>
                  <a:pt x="4237" y="1797"/>
                </a:lnTo>
                <a:lnTo>
                  <a:pt x="4234" y="1791"/>
                </a:lnTo>
                <a:lnTo>
                  <a:pt x="4230" y="1784"/>
                </a:lnTo>
                <a:lnTo>
                  <a:pt x="4220" y="1781"/>
                </a:lnTo>
                <a:lnTo>
                  <a:pt x="4212" y="1782"/>
                </a:lnTo>
                <a:lnTo>
                  <a:pt x="4207" y="1778"/>
                </a:lnTo>
                <a:lnTo>
                  <a:pt x="4184" y="1782"/>
                </a:lnTo>
                <a:lnTo>
                  <a:pt x="4166" y="1794"/>
                </a:lnTo>
                <a:lnTo>
                  <a:pt x="4159" y="1807"/>
                </a:lnTo>
                <a:lnTo>
                  <a:pt x="4153" y="1818"/>
                </a:lnTo>
                <a:lnTo>
                  <a:pt x="4152" y="1820"/>
                </a:lnTo>
                <a:lnTo>
                  <a:pt x="4155" y="1831"/>
                </a:lnTo>
                <a:lnTo>
                  <a:pt x="4158" y="1841"/>
                </a:lnTo>
                <a:lnTo>
                  <a:pt x="4163" y="1847"/>
                </a:lnTo>
                <a:lnTo>
                  <a:pt x="4168" y="1852"/>
                </a:lnTo>
                <a:lnTo>
                  <a:pt x="4171" y="1854"/>
                </a:lnTo>
                <a:lnTo>
                  <a:pt x="4175" y="1857"/>
                </a:lnTo>
                <a:close/>
                <a:moveTo>
                  <a:pt x="4300" y="2287"/>
                </a:moveTo>
                <a:lnTo>
                  <a:pt x="4304" y="2292"/>
                </a:lnTo>
                <a:lnTo>
                  <a:pt x="4312" y="2292"/>
                </a:lnTo>
                <a:lnTo>
                  <a:pt x="4319" y="2290"/>
                </a:lnTo>
                <a:lnTo>
                  <a:pt x="4326" y="2285"/>
                </a:lnTo>
                <a:lnTo>
                  <a:pt x="4332" y="2279"/>
                </a:lnTo>
                <a:lnTo>
                  <a:pt x="4336" y="2271"/>
                </a:lnTo>
                <a:lnTo>
                  <a:pt x="4359" y="2269"/>
                </a:lnTo>
                <a:lnTo>
                  <a:pt x="4381" y="2265"/>
                </a:lnTo>
                <a:lnTo>
                  <a:pt x="4398" y="2248"/>
                </a:lnTo>
                <a:lnTo>
                  <a:pt x="4414" y="2261"/>
                </a:lnTo>
                <a:lnTo>
                  <a:pt x="4421" y="2266"/>
                </a:lnTo>
                <a:lnTo>
                  <a:pt x="4430" y="2272"/>
                </a:lnTo>
                <a:lnTo>
                  <a:pt x="4440" y="2268"/>
                </a:lnTo>
                <a:lnTo>
                  <a:pt x="4443" y="2272"/>
                </a:lnTo>
                <a:lnTo>
                  <a:pt x="4448" y="2274"/>
                </a:lnTo>
                <a:lnTo>
                  <a:pt x="4451" y="2275"/>
                </a:lnTo>
                <a:lnTo>
                  <a:pt x="4456" y="2274"/>
                </a:lnTo>
                <a:lnTo>
                  <a:pt x="4463" y="2271"/>
                </a:lnTo>
                <a:lnTo>
                  <a:pt x="4471" y="2269"/>
                </a:lnTo>
                <a:lnTo>
                  <a:pt x="4484" y="2266"/>
                </a:lnTo>
                <a:lnTo>
                  <a:pt x="4497" y="2259"/>
                </a:lnTo>
                <a:lnTo>
                  <a:pt x="4505" y="2255"/>
                </a:lnTo>
                <a:lnTo>
                  <a:pt x="4510" y="2251"/>
                </a:lnTo>
                <a:lnTo>
                  <a:pt x="4517" y="2255"/>
                </a:lnTo>
                <a:lnTo>
                  <a:pt x="4522" y="2251"/>
                </a:lnTo>
                <a:lnTo>
                  <a:pt x="4522" y="2245"/>
                </a:lnTo>
                <a:lnTo>
                  <a:pt x="4522" y="2241"/>
                </a:lnTo>
                <a:lnTo>
                  <a:pt x="4525" y="2229"/>
                </a:lnTo>
                <a:lnTo>
                  <a:pt x="4535" y="2220"/>
                </a:lnTo>
                <a:lnTo>
                  <a:pt x="4536" y="2212"/>
                </a:lnTo>
                <a:lnTo>
                  <a:pt x="4541" y="2209"/>
                </a:lnTo>
                <a:lnTo>
                  <a:pt x="4535" y="2186"/>
                </a:lnTo>
                <a:lnTo>
                  <a:pt x="4533" y="2164"/>
                </a:lnTo>
                <a:lnTo>
                  <a:pt x="4530" y="2161"/>
                </a:lnTo>
                <a:lnTo>
                  <a:pt x="4526" y="2160"/>
                </a:lnTo>
                <a:lnTo>
                  <a:pt x="4526" y="2160"/>
                </a:lnTo>
                <a:lnTo>
                  <a:pt x="4520" y="2151"/>
                </a:lnTo>
                <a:lnTo>
                  <a:pt x="4510" y="2144"/>
                </a:lnTo>
                <a:lnTo>
                  <a:pt x="4506" y="2143"/>
                </a:lnTo>
                <a:lnTo>
                  <a:pt x="4502" y="2140"/>
                </a:lnTo>
                <a:lnTo>
                  <a:pt x="4496" y="2135"/>
                </a:lnTo>
                <a:lnTo>
                  <a:pt x="4490" y="2131"/>
                </a:lnTo>
                <a:lnTo>
                  <a:pt x="4481" y="2137"/>
                </a:lnTo>
                <a:lnTo>
                  <a:pt x="4471" y="2135"/>
                </a:lnTo>
                <a:lnTo>
                  <a:pt x="4464" y="2134"/>
                </a:lnTo>
                <a:lnTo>
                  <a:pt x="4458" y="2131"/>
                </a:lnTo>
                <a:lnTo>
                  <a:pt x="4448" y="2140"/>
                </a:lnTo>
                <a:lnTo>
                  <a:pt x="4435" y="2140"/>
                </a:lnTo>
                <a:lnTo>
                  <a:pt x="4431" y="2141"/>
                </a:lnTo>
                <a:lnTo>
                  <a:pt x="4427" y="2144"/>
                </a:lnTo>
                <a:lnTo>
                  <a:pt x="4421" y="2151"/>
                </a:lnTo>
                <a:lnTo>
                  <a:pt x="4407" y="2158"/>
                </a:lnTo>
                <a:lnTo>
                  <a:pt x="4397" y="2158"/>
                </a:lnTo>
                <a:lnTo>
                  <a:pt x="4394" y="2156"/>
                </a:lnTo>
                <a:lnTo>
                  <a:pt x="4389" y="2154"/>
                </a:lnTo>
                <a:lnTo>
                  <a:pt x="4387" y="2153"/>
                </a:lnTo>
                <a:lnTo>
                  <a:pt x="4384" y="2151"/>
                </a:lnTo>
                <a:lnTo>
                  <a:pt x="4374" y="2147"/>
                </a:lnTo>
                <a:lnTo>
                  <a:pt x="4362" y="2144"/>
                </a:lnTo>
                <a:lnTo>
                  <a:pt x="4359" y="2147"/>
                </a:lnTo>
                <a:lnTo>
                  <a:pt x="4358" y="2147"/>
                </a:lnTo>
                <a:lnTo>
                  <a:pt x="4351" y="2147"/>
                </a:lnTo>
                <a:lnTo>
                  <a:pt x="4343" y="2145"/>
                </a:lnTo>
                <a:lnTo>
                  <a:pt x="4323" y="2156"/>
                </a:lnTo>
                <a:lnTo>
                  <a:pt x="4306" y="2163"/>
                </a:lnTo>
                <a:lnTo>
                  <a:pt x="4302" y="2170"/>
                </a:lnTo>
                <a:lnTo>
                  <a:pt x="4297" y="2177"/>
                </a:lnTo>
                <a:lnTo>
                  <a:pt x="4294" y="2181"/>
                </a:lnTo>
                <a:lnTo>
                  <a:pt x="4293" y="2184"/>
                </a:lnTo>
                <a:lnTo>
                  <a:pt x="4286" y="2200"/>
                </a:lnTo>
                <a:lnTo>
                  <a:pt x="4279" y="2215"/>
                </a:lnTo>
                <a:lnTo>
                  <a:pt x="4284" y="2222"/>
                </a:lnTo>
                <a:lnTo>
                  <a:pt x="4286" y="2229"/>
                </a:lnTo>
                <a:lnTo>
                  <a:pt x="4286" y="2235"/>
                </a:lnTo>
                <a:lnTo>
                  <a:pt x="4286" y="2239"/>
                </a:lnTo>
                <a:lnTo>
                  <a:pt x="4292" y="2245"/>
                </a:lnTo>
                <a:lnTo>
                  <a:pt x="4296" y="2252"/>
                </a:lnTo>
                <a:lnTo>
                  <a:pt x="4297" y="2256"/>
                </a:lnTo>
                <a:lnTo>
                  <a:pt x="4302" y="2259"/>
                </a:lnTo>
                <a:lnTo>
                  <a:pt x="4303" y="2262"/>
                </a:lnTo>
                <a:lnTo>
                  <a:pt x="4306" y="2265"/>
                </a:lnTo>
                <a:lnTo>
                  <a:pt x="4303" y="2269"/>
                </a:lnTo>
                <a:lnTo>
                  <a:pt x="4300" y="2274"/>
                </a:lnTo>
                <a:lnTo>
                  <a:pt x="4299" y="2281"/>
                </a:lnTo>
                <a:lnTo>
                  <a:pt x="4300" y="2287"/>
                </a:lnTo>
                <a:close/>
                <a:moveTo>
                  <a:pt x="4320" y="2011"/>
                </a:moveTo>
                <a:lnTo>
                  <a:pt x="4322" y="2010"/>
                </a:lnTo>
                <a:lnTo>
                  <a:pt x="4325" y="2006"/>
                </a:lnTo>
                <a:lnTo>
                  <a:pt x="4320" y="2003"/>
                </a:lnTo>
                <a:lnTo>
                  <a:pt x="4317" y="2004"/>
                </a:lnTo>
                <a:lnTo>
                  <a:pt x="4317" y="2009"/>
                </a:lnTo>
                <a:lnTo>
                  <a:pt x="4320" y="2011"/>
                </a:lnTo>
                <a:close/>
                <a:moveTo>
                  <a:pt x="4600" y="2006"/>
                </a:moveTo>
                <a:lnTo>
                  <a:pt x="4607" y="2004"/>
                </a:lnTo>
                <a:lnTo>
                  <a:pt x="4610" y="1998"/>
                </a:lnTo>
                <a:lnTo>
                  <a:pt x="4604" y="1994"/>
                </a:lnTo>
                <a:lnTo>
                  <a:pt x="4600" y="1997"/>
                </a:lnTo>
                <a:lnTo>
                  <a:pt x="4597" y="2001"/>
                </a:lnTo>
                <a:lnTo>
                  <a:pt x="4600" y="2006"/>
                </a:lnTo>
                <a:close/>
                <a:moveTo>
                  <a:pt x="4496" y="2121"/>
                </a:moveTo>
                <a:lnTo>
                  <a:pt x="4500" y="2121"/>
                </a:lnTo>
                <a:lnTo>
                  <a:pt x="4505" y="2122"/>
                </a:lnTo>
                <a:lnTo>
                  <a:pt x="4513" y="2124"/>
                </a:lnTo>
                <a:lnTo>
                  <a:pt x="4520" y="2121"/>
                </a:lnTo>
                <a:lnTo>
                  <a:pt x="4519" y="2117"/>
                </a:lnTo>
                <a:lnTo>
                  <a:pt x="4516" y="2115"/>
                </a:lnTo>
                <a:lnTo>
                  <a:pt x="4512" y="2114"/>
                </a:lnTo>
                <a:lnTo>
                  <a:pt x="4509" y="2112"/>
                </a:lnTo>
                <a:lnTo>
                  <a:pt x="4489" y="2114"/>
                </a:lnTo>
                <a:lnTo>
                  <a:pt x="4490" y="2120"/>
                </a:lnTo>
                <a:lnTo>
                  <a:pt x="4496" y="2121"/>
                </a:lnTo>
                <a:close/>
                <a:moveTo>
                  <a:pt x="4552" y="1671"/>
                </a:moveTo>
                <a:lnTo>
                  <a:pt x="4561" y="1670"/>
                </a:lnTo>
                <a:lnTo>
                  <a:pt x="4565" y="1664"/>
                </a:lnTo>
                <a:lnTo>
                  <a:pt x="4564" y="1657"/>
                </a:lnTo>
                <a:lnTo>
                  <a:pt x="4561" y="1654"/>
                </a:lnTo>
                <a:lnTo>
                  <a:pt x="4552" y="1661"/>
                </a:lnTo>
                <a:lnTo>
                  <a:pt x="4552" y="1671"/>
                </a:lnTo>
                <a:close/>
                <a:moveTo>
                  <a:pt x="4887" y="1922"/>
                </a:moveTo>
                <a:lnTo>
                  <a:pt x="4915" y="1926"/>
                </a:lnTo>
                <a:lnTo>
                  <a:pt x="4942" y="1924"/>
                </a:lnTo>
                <a:lnTo>
                  <a:pt x="4945" y="1922"/>
                </a:lnTo>
                <a:lnTo>
                  <a:pt x="4948" y="1919"/>
                </a:lnTo>
                <a:lnTo>
                  <a:pt x="4958" y="1912"/>
                </a:lnTo>
                <a:lnTo>
                  <a:pt x="4969" y="1908"/>
                </a:lnTo>
                <a:lnTo>
                  <a:pt x="4974" y="1898"/>
                </a:lnTo>
                <a:lnTo>
                  <a:pt x="4982" y="1892"/>
                </a:lnTo>
                <a:lnTo>
                  <a:pt x="4988" y="1877"/>
                </a:lnTo>
                <a:lnTo>
                  <a:pt x="4995" y="1869"/>
                </a:lnTo>
                <a:lnTo>
                  <a:pt x="4988" y="1859"/>
                </a:lnTo>
                <a:lnTo>
                  <a:pt x="4989" y="1844"/>
                </a:lnTo>
                <a:lnTo>
                  <a:pt x="4985" y="1826"/>
                </a:lnTo>
                <a:lnTo>
                  <a:pt x="4979" y="1821"/>
                </a:lnTo>
                <a:lnTo>
                  <a:pt x="4972" y="1820"/>
                </a:lnTo>
                <a:lnTo>
                  <a:pt x="4968" y="1810"/>
                </a:lnTo>
                <a:lnTo>
                  <a:pt x="4959" y="1805"/>
                </a:lnTo>
                <a:lnTo>
                  <a:pt x="4951" y="1805"/>
                </a:lnTo>
                <a:lnTo>
                  <a:pt x="4936" y="1803"/>
                </a:lnTo>
                <a:lnTo>
                  <a:pt x="4930" y="1798"/>
                </a:lnTo>
                <a:lnTo>
                  <a:pt x="4915" y="1804"/>
                </a:lnTo>
                <a:lnTo>
                  <a:pt x="4900" y="1808"/>
                </a:lnTo>
                <a:lnTo>
                  <a:pt x="4897" y="1810"/>
                </a:lnTo>
                <a:lnTo>
                  <a:pt x="4895" y="1811"/>
                </a:lnTo>
                <a:lnTo>
                  <a:pt x="4882" y="1821"/>
                </a:lnTo>
                <a:lnTo>
                  <a:pt x="4871" y="1833"/>
                </a:lnTo>
                <a:lnTo>
                  <a:pt x="4867" y="1833"/>
                </a:lnTo>
                <a:lnTo>
                  <a:pt x="4864" y="1834"/>
                </a:lnTo>
                <a:lnTo>
                  <a:pt x="4864" y="1843"/>
                </a:lnTo>
                <a:lnTo>
                  <a:pt x="4863" y="1850"/>
                </a:lnTo>
                <a:lnTo>
                  <a:pt x="4860" y="1859"/>
                </a:lnTo>
                <a:lnTo>
                  <a:pt x="4859" y="1867"/>
                </a:lnTo>
                <a:lnTo>
                  <a:pt x="4856" y="1873"/>
                </a:lnTo>
                <a:lnTo>
                  <a:pt x="4854" y="1875"/>
                </a:lnTo>
                <a:lnTo>
                  <a:pt x="4863" y="1889"/>
                </a:lnTo>
                <a:lnTo>
                  <a:pt x="4871" y="1902"/>
                </a:lnTo>
                <a:lnTo>
                  <a:pt x="4874" y="1906"/>
                </a:lnTo>
                <a:lnTo>
                  <a:pt x="4879" y="1909"/>
                </a:lnTo>
                <a:lnTo>
                  <a:pt x="4879" y="1918"/>
                </a:lnTo>
                <a:lnTo>
                  <a:pt x="4886" y="1922"/>
                </a:lnTo>
                <a:lnTo>
                  <a:pt x="4887" y="1922"/>
                </a:lnTo>
                <a:close/>
                <a:moveTo>
                  <a:pt x="4978" y="2336"/>
                </a:moveTo>
                <a:lnTo>
                  <a:pt x="4981" y="2333"/>
                </a:lnTo>
                <a:lnTo>
                  <a:pt x="4981" y="2328"/>
                </a:lnTo>
                <a:lnTo>
                  <a:pt x="4978" y="2327"/>
                </a:lnTo>
                <a:lnTo>
                  <a:pt x="4975" y="2328"/>
                </a:lnTo>
                <a:lnTo>
                  <a:pt x="4975" y="2333"/>
                </a:lnTo>
                <a:lnTo>
                  <a:pt x="4978" y="2336"/>
                </a:lnTo>
                <a:close/>
                <a:moveTo>
                  <a:pt x="4684" y="1582"/>
                </a:moveTo>
                <a:lnTo>
                  <a:pt x="4693" y="1581"/>
                </a:lnTo>
                <a:lnTo>
                  <a:pt x="4703" y="1578"/>
                </a:lnTo>
                <a:lnTo>
                  <a:pt x="4709" y="1571"/>
                </a:lnTo>
                <a:lnTo>
                  <a:pt x="4712" y="1565"/>
                </a:lnTo>
                <a:lnTo>
                  <a:pt x="4709" y="1558"/>
                </a:lnTo>
                <a:lnTo>
                  <a:pt x="4703" y="1555"/>
                </a:lnTo>
                <a:lnTo>
                  <a:pt x="4692" y="1559"/>
                </a:lnTo>
                <a:lnTo>
                  <a:pt x="4682" y="1562"/>
                </a:lnTo>
                <a:lnTo>
                  <a:pt x="4679" y="1568"/>
                </a:lnTo>
                <a:lnTo>
                  <a:pt x="4677" y="1571"/>
                </a:lnTo>
                <a:lnTo>
                  <a:pt x="4674" y="1572"/>
                </a:lnTo>
                <a:lnTo>
                  <a:pt x="4673" y="1578"/>
                </a:lnTo>
                <a:lnTo>
                  <a:pt x="4679" y="1582"/>
                </a:lnTo>
                <a:lnTo>
                  <a:pt x="4684" y="1582"/>
                </a:lnTo>
                <a:close/>
                <a:moveTo>
                  <a:pt x="4359" y="2654"/>
                </a:moveTo>
                <a:lnTo>
                  <a:pt x="4365" y="2651"/>
                </a:lnTo>
                <a:lnTo>
                  <a:pt x="4365" y="2647"/>
                </a:lnTo>
                <a:lnTo>
                  <a:pt x="4362" y="2644"/>
                </a:lnTo>
                <a:lnTo>
                  <a:pt x="4356" y="2647"/>
                </a:lnTo>
                <a:lnTo>
                  <a:pt x="4355" y="2651"/>
                </a:lnTo>
                <a:lnTo>
                  <a:pt x="4359" y="2654"/>
                </a:lnTo>
                <a:close/>
                <a:moveTo>
                  <a:pt x="4460" y="2762"/>
                </a:moveTo>
                <a:lnTo>
                  <a:pt x="4461" y="2766"/>
                </a:lnTo>
                <a:lnTo>
                  <a:pt x="4464" y="2769"/>
                </a:lnTo>
                <a:lnTo>
                  <a:pt x="4479" y="2771"/>
                </a:lnTo>
                <a:lnTo>
                  <a:pt x="4490" y="2766"/>
                </a:lnTo>
                <a:lnTo>
                  <a:pt x="4499" y="2764"/>
                </a:lnTo>
                <a:lnTo>
                  <a:pt x="4505" y="2762"/>
                </a:lnTo>
                <a:lnTo>
                  <a:pt x="4513" y="2764"/>
                </a:lnTo>
                <a:lnTo>
                  <a:pt x="4513" y="2768"/>
                </a:lnTo>
                <a:lnTo>
                  <a:pt x="4515" y="2772"/>
                </a:lnTo>
                <a:lnTo>
                  <a:pt x="4522" y="2778"/>
                </a:lnTo>
                <a:lnTo>
                  <a:pt x="4528" y="2778"/>
                </a:lnTo>
                <a:lnTo>
                  <a:pt x="4535" y="2776"/>
                </a:lnTo>
                <a:lnTo>
                  <a:pt x="4542" y="2779"/>
                </a:lnTo>
                <a:lnTo>
                  <a:pt x="4545" y="2784"/>
                </a:lnTo>
                <a:lnTo>
                  <a:pt x="4556" y="2788"/>
                </a:lnTo>
                <a:lnTo>
                  <a:pt x="4566" y="2785"/>
                </a:lnTo>
                <a:lnTo>
                  <a:pt x="4574" y="2784"/>
                </a:lnTo>
                <a:lnTo>
                  <a:pt x="4578" y="2788"/>
                </a:lnTo>
                <a:lnTo>
                  <a:pt x="4589" y="2792"/>
                </a:lnTo>
                <a:lnTo>
                  <a:pt x="4595" y="2794"/>
                </a:lnTo>
                <a:lnTo>
                  <a:pt x="4600" y="2795"/>
                </a:lnTo>
                <a:lnTo>
                  <a:pt x="4604" y="2797"/>
                </a:lnTo>
                <a:lnTo>
                  <a:pt x="4607" y="2797"/>
                </a:lnTo>
                <a:lnTo>
                  <a:pt x="4610" y="2795"/>
                </a:lnTo>
                <a:lnTo>
                  <a:pt x="4615" y="2787"/>
                </a:lnTo>
                <a:lnTo>
                  <a:pt x="4628" y="2779"/>
                </a:lnTo>
                <a:lnTo>
                  <a:pt x="4635" y="2779"/>
                </a:lnTo>
                <a:lnTo>
                  <a:pt x="4644" y="2781"/>
                </a:lnTo>
                <a:lnTo>
                  <a:pt x="4650" y="2784"/>
                </a:lnTo>
                <a:lnTo>
                  <a:pt x="4657" y="2784"/>
                </a:lnTo>
                <a:lnTo>
                  <a:pt x="4663" y="2778"/>
                </a:lnTo>
                <a:lnTo>
                  <a:pt x="4666" y="2771"/>
                </a:lnTo>
                <a:lnTo>
                  <a:pt x="4671" y="2765"/>
                </a:lnTo>
                <a:lnTo>
                  <a:pt x="4674" y="2764"/>
                </a:lnTo>
                <a:lnTo>
                  <a:pt x="4679" y="2764"/>
                </a:lnTo>
                <a:lnTo>
                  <a:pt x="4689" y="2758"/>
                </a:lnTo>
                <a:lnTo>
                  <a:pt x="4699" y="2756"/>
                </a:lnTo>
                <a:lnTo>
                  <a:pt x="4705" y="2755"/>
                </a:lnTo>
                <a:lnTo>
                  <a:pt x="4710" y="2749"/>
                </a:lnTo>
                <a:lnTo>
                  <a:pt x="4712" y="2745"/>
                </a:lnTo>
                <a:lnTo>
                  <a:pt x="4709" y="2740"/>
                </a:lnTo>
                <a:lnTo>
                  <a:pt x="4710" y="2730"/>
                </a:lnTo>
                <a:lnTo>
                  <a:pt x="4716" y="2725"/>
                </a:lnTo>
                <a:lnTo>
                  <a:pt x="4725" y="2722"/>
                </a:lnTo>
                <a:lnTo>
                  <a:pt x="4733" y="2719"/>
                </a:lnTo>
                <a:lnTo>
                  <a:pt x="4739" y="2710"/>
                </a:lnTo>
                <a:lnTo>
                  <a:pt x="4742" y="2703"/>
                </a:lnTo>
                <a:lnTo>
                  <a:pt x="4742" y="2699"/>
                </a:lnTo>
                <a:lnTo>
                  <a:pt x="4745" y="2693"/>
                </a:lnTo>
                <a:lnTo>
                  <a:pt x="4751" y="2680"/>
                </a:lnTo>
                <a:lnTo>
                  <a:pt x="4753" y="2667"/>
                </a:lnTo>
                <a:lnTo>
                  <a:pt x="4753" y="2664"/>
                </a:lnTo>
                <a:lnTo>
                  <a:pt x="4755" y="2661"/>
                </a:lnTo>
                <a:lnTo>
                  <a:pt x="4756" y="2655"/>
                </a:lnTo>
                <a:lnTo>
                  <a:pt x="4761" y="2651"/>
                </a:lnTo>
                <a:lnTo>
                  <a:pt x="4764" y="2647"/>
                </a:lnTo>
                <a:lnTo>
                  <a:pt x="4766" y="2644"/>
                </a:lnTo>
                <a:lnTo>
                  <a:pt x="4762" y="2638"/>
                </a:lnTo>
                <a:lnTo>
                  <a:pt x="4759" y="2631"/>
                </a:lnTo>
                <a:lnTo>
                  <a:pt x="4756" y="2627"/>
                </a:lnTo>
                <a:lnTo>
                  <a:pt x="4759" y="2619"/>
                </a:lnTo>
                <a:lnTo>
                  <a:pt x="4756" y="2614"/>
                </a:lnTo>
                <a:lnTo>
                  <a:pt x="4753" y="2608"/>
                </a:lnTo>
                <a:lnTo>
                  <a:pt x="4752" y="2602"/>
                </a:lnTo>
                <a:lnTo>
                  <a:pt x="4758" y="2595"/>
                </a:lnTo>
                <a:lnTo>
                  <a:pt x="4761" y="2591"/>
                </a:lnTo>
                <a:lnTo>
                  <a:pt x="4761" y="2588"/>
                </a:lnTo>
                <a:lnTo>
                  <a:pt x="4753" y="2588"/>
                </a:lnTo>
                <a:lnTo>
                  <a:pt x="4749" y="2582"/>
                </a:lnTo>
                <a:lnTo>
                  <a:pt x="4751" y="2578"/>
                </a:lnTo>
                <a:lnTo>
                  <a:pt x="4753" y="2576"/>
                </a:lnTo>
                <a:lnTo>
                  <a:pt x="4756" y="2575"/>
                </a:lnTo>
                <a:lnTo>
                  <a:pt x="4761" y="2573"/>
                </a:lnTo>
                <a:lnTo>
                  <a:pt x="4765" y="2570"/>
                </a:lnTo>
                <a:lnTo>
                  <a:pt x="4771" y="2570"/>
                </a:lnTo>
                <a:lnTo>
                  <a:pt x="4772" y="2566"/>
                </a:lnTo>
                <a:lnTo>
                  <a:pt x="4771" y="2562"/>
                </a:lnTo>
                <a:lnTo>
                  <a:pt x="4766" y="2560"/>
                </a:lnTo>
                <a:lnTo>
                  <a:pt x="4762" y="2565"/>
                </a:lnTo>
                <a:lnTo>
                  <a:pt x="4751" y="2570"/>
                </a:lnTo>
                <a:lnTo>
                  <a:pt x="4736" y="2569"/>
                </a:lnTo>
                <a:lnTo>
                  <a:pt x="4729" y="2562"/>
                </a:lnTo>
                <a:lnTo>
                  <a:pt x="4729" y="2553"/>
                </a:lnTo>
                <a:lnTo>
                  <a:pt x="4718" y="2547"/>
                </a:lnTo>
                <a:lnTo>
                  <a:pt x="4715" y="2540"/>
                </a:lnTo>
                <a:lnTo>
                  <a:pt x="4713" y="2536"/>
                </a:lnTo>
                <a:lnTo>
                  <a:pt x="4713" y="2529"/>
                </a:lnTo>
                <a:lnTo>
                  <a:pt x="4713" y="2526"/>
                </a:lnTo>
                <a:lnTo>
                  <a:pt x="4710" y="2524"/>
                </a:lnTo>
                <a:lnTo>
                  <a:pt x="4705" y="2527"/>
                </a:lnTo>
                <a:lnTo>
                  <a:pt x="4693" y="2526"/>
                </a:lnTo>
                <a:lnTo>
                  <a:pt x="4687" y="2523"/>
                </a:lnTo>
                <a:lnTo>
                  <a:pt x="4683" y="2520"/>
                </a:lnTo>
                <a:lnTo>
                  <a:pt x="4679" y="2516"/>
                </a:lnTo>
                <a:lnTo>
                  <a:pt x="4673" y="2510"/>
                </a:lnTo>
                <a:lnTo>
                  <a:pt x="4664" y="2509"/>
                </a:lnTo>
                <a:lnTo>
                  <a:pt x="4660" y="2513"/>
                </a:lnTo>
                <a:lnTo>
                  <a:pt x="4653" y="2511"/>
                </a:lnTo>
                <a:lnTo>
                  <a:pt x="4648" y="2509"/>
                </a:lnTo>
                <a:lnTo>
                  <a:pt x="4644" y="2506"/>
                </a:lnTo>
                <a:lnTo>
                  <a:pt x="4641" y="2503"/>
                </a:lnTo>
                <a:lnTo>
                  <a:pt x="4637" y="2503"/>
                </a:lnTo>
                <a:lnTo>
                  <a:pt x="4631" y="2509"/>
                </a:lnTo>
                <a:lnTo>
                  <a:pt x="4621" y="2513"/>
                </a:lnTo>
                <a:lnTo>
                  <a:pt x="4615" y="2511"/>
                </a:lnTo>
                <a:lnTo>
                  <a:pt x="4610" y="2509"/>
                </a:lnTo>
                <a:lnTo>
                  <a:pt x="4608" y="2506"/>
                </a:lnTo>
                <a:lnTo>
                  <a:pt x="4602" y="2501"/>
                </a:lnTo>
                <a:lnTo>
                  <a:pt x="4598" y="2501"/>
                </a:lnTo>
                <a:lnTo>
                  <a:pt x="4594" y="2504"/>
                </a:lnTo>
                <a:lnTo>
                  <a:pt x="4588" y="2511"/>
                </a:lnTo>
                <a:lnTo>
                  <a:pt x="4579" y="2514"/>
                </a:lnTo>
                <a:lnTo>
                  <a:pt x="4572" y="2516"/>
                </a:lnTo>
                <a:lnTo>
                  <a:pt x="4562" y="2511"/>
                </a:lnTo>
                <a:lnTo>
                  <a:pt x="4553" y="2514"/>
                </a:lnTo>
                <a:lnTo>
                  <a:pt x="4548" y="2526"/>
                </a:lnTo>
                <a:lnTo>
                  <a:pt x="4533" y="2533"/>
                </a:lnTo>
                <a:lnTo>
                  <a:pt x="4519" y="2534"/>
                </a:lnTo>
                <a:lnTo>
                  <a:pt x="4513" y="2539"/>
                </a:lnTo>
                <a:lnTo>
                  <a:pt x="4510" y="2547"/>
                </a:lnTo>
                <a:lnTo>
                  <a:pt x="4509" y="2552"/>
                </a:lnTo>
                <a:lnTo>
                  <a:pt x="4505" y="2553"/>
                </a:lnTo>
                <a:lnTo>
                  <a:pt x="4502" y="2553"/>
                </a:lnTo>
                <a:lnTo>
                  <a:pt x="4499" y="2556"/>
                </a:lnTo>
                <a:lnTo>
                  <a:pt x="4493" y="2555"/>
                </a:lnTo>
                <a:lnTo>
                  <a:pt x="4487" y="2552"/>
                </a:lnTo>
                <a:lnTo>
                  <a:pt x="4483" y="2549"/>
                </a:lnTo>
                <a:lnTo>
                  <a:pt x="4480" y="2545"/>
                </a:lnTo>
                <a:lnTo>
                  <a:pt x="4476" y="2540"/>
                </a:lnTo>
                <a:lnTo>
                  <a:pt x="4470" y="2540"/>
                </a:lnTo>
                <a:lnTo>
                  <a:pt x="4470" y="2545"/>
                </a:lnTo>
                <a:lnTo>
                  <a:pt x="4476" y="2552"/>
                </a:lnTo>
                <a:lnTo>
                  <a:pt x="4483" y="2555"/>
                </a:lnTo>
                <a:lnTo>
                  <a:pt x="4490" y="2560"/>
                </a:lnTo>
                <a:lnTo>
                  <a:pt x="4493" y="2565"/>
                </a:lnTo>
                <a:lnTo>
                  <a:pt x="4494" y="2570"/>
                </a:lnTo>
                <a:lnTo>
                  <a:pt x="4489" y="2572"/>
                </a:lnTo>
                <a:lnTo>
                  <a:pt x="4481" y="2576"/>
                </a:lnTo>
                <a:lnTo>
                  <a:pt x="4471" y="2573"/>
                </a:lnTo>
                <a:lnTo>
                  <a:pt x="4461" y="2566"/>
                </a:lnTo>
                <a:lnTo>
                  <a:pt x="4456" y="2560"/>
                </a:lnTo>
                <a:lnTo>
                  <a:pt x="4448" y="2553"/>
                </a:lnTo>
                <a:lnTo>
                  <a:pt x="4440" y="2555"/>
                </a:lnTo>
                <a:lnTo>
                  <a:pt x="4441" y="2560"/>
                </a:lnTo>
                <a:lnTo>
                  <a:pt x="4453" y="2570"/>
                </a:lnTo>
                <a:lnTo>
                  <a:pt x="4463" y="2573"/>
                </a:lnTo>
                <a:lnTo>
                  <a:pt x="4467" y="2576"/>
                </a:lnTo>
                <a:lnTo>
                  <a:pt x="4473" y="2579"/>
                </a:lnTo>
                <a:lnTo>
                  <a:pt x="4477" y="2582"/>
                </a:lnTo>
                <a:lnTo>
                  <a:pt x="4480" y="2586"/>
                </a:lnTo>
                <a:lnTo>
                  <a:pt x="4481" y="2591"/>
                </a:lnTo>
                <a:lnTo>
                  <a:pt x="4479" y="2591"/>
                </a:lnTo>
                <a:lnTo>
                  <a:pt x="4471" y="2592"/>
                </a:lnTo>
                <a:lnTo>
                  <a:pt x="4463" y="2594"/>
                </a:lnTo>
                <a:lnTo>
                  <a:pt x="4464" y="2599"/>
                </a:lnTo>
                <a:lnTo>
                  <a:pt x="4466" y="2604"/>
                </a:lnTo>
                <a:lnTo>
                  <a:pt x="4469" y="2609"/>
                </a:lnTo>
                <a:lnTo>
                  <a:pt x="4467" y="2612"/>
                </a:lnTo>
                <a:lnTo>
                  <a:pt x="4467" y="2622"/>
                </a:lnTo>
                <a:lnTo>
                  <a:pt x="4458" y="2630"/>
                </a:lnTo>
                <a:lnTo>
                  <a:pt x="4453" y="2641"/>
                </a:lnTo>
                <a:lnTo>
                  <a:pt x="4444" y="2644"/>
                </a:lnTo>
                <a:lnTo>
                  <a:pt x="4446" y="2650"/>
                </a:lnTo>
                <a:lnTo>
                  <a:pt x="4453" y="2653"/>
                </a:lnTo>
                <a:lnTo>
                  <a:pt x="4458" y="2655"/>
                </a:lnTo>
                <a:lnTo>
                  <a:pt x="4458" y="2661"/>
                </a:lnTo>
                <a:lnTo>
                  <a:pt x="4456" y="2667"/>
                </a:lnTo>
                <a:lnTo>
                  <a:pt x="4456" y="2673"/>
                </a:lnTo>
                <a:lnTo>
                  <a:pt x="4447" y="2680"/>
                </a:lnTo>
                <a:lnTo>
                  <a:pt x="4438" y="2681"/>
                </a:lnTo>
                <a:lnTo>
                  <a:pt x="4434" y="2681"/>
                </a:lnTo>
                <a:lnTo>
                  <a:pt x="4431" y="2686"/>
                </a:lnTo>
                <a:lnTo>
                  <a:pt x="4434" y="2689"/>
                </a:lnTo>
                <a:lnTo>
                  <a:pt x="4440" y="2687"/>
                </a:lnTo>
                <a:lnTo>
                  <a:pt x="4451" y="2690"/>
                </a:lnTo>
                <a:lnTo>
                  <a:pt x="4456" y="2694"/>
                </a:lnTo>
                <a:lnTo>
                  <a:pt x="4456" y="2702"/>
                </a:lnTo>
                <a:lnTo>
                  <a:pt x="4451" y="2709"/>
                </a:lnTo>
                <a:lnTo>
                  <a:pt x="4450" y="2713"/>
                </a:lnTo>
                <a:lnTo>
                  <a:pt x="4448" y="2715"/>
                </a:lnTo>
                <a:lnTo>
                  <a:pt x="4450" y="2729"/>
                </a:lnTo>
                <a:lnTo>
                  <a:pt x="4453" y="2743"/>
                </a:lnTo>
                <a:lnTo>
                  <a:pt x="4454" y="2751"/>
                </a:lnTo>
                <a:lnTo>
                  <a:pt x="4457" y="2756"/>
                </a:lnTo>
                <a:lnTo>
                  <a:pt x="4458" y="2759"/>
                </a:lnTo>
                <a:lnTo>
                  <a:pt x="4460" y="2762"/>
                </a:lnTo>
                <a:close/>
                <a:moveTo>
                  <a:pt x="4814" y="2661"/>
                </a:moveTo>
                <a:lnTo>
                  <a:pt x="4810" y="2663"/>
                </a:lnTo>
                <a:lnTo>
                  <a:pt x="4810" y="2667"/>
                </a:lnTo>
                <a:lnTo>
                  <a:pt x="4812" y="2668"/>
                </a:lnTo>
                <a:lnTo>
                  <a:pt x="4818" y="2664"/>
                </a:lnTo>
                <a:lnTo>
                  <a:pt x="4814" y="2661"/>
                </a:lnTo>
                <a:close/>
                <a:moveTo>
                  <a:pt x="5067" y="2627"/>
                </a:moveTo>
                <a:lnTo>
                  <a:pt x="5069" y="2628"/>
                </a:lnTo>
                <a:lnTo>
                  <a:pt x="5070" y="2630"/>
                </a:lnTo>
                <a:lnTo>
                  <a:pt x="5074" y="2631"/>
                </a:lnTo>
                <a:lnTo>
                  <a:pt x="5082" y="2628"/>
                </a:lnTo>
                <a:lnTo>
                  <a:pt x="5086" y="2624"/>
                </a:lnTo>
                <a:lnTo>
                  <a:pt x="5092" y="2619"/>
                </a:lnTo>
                <a:lnTo>
                  <a:pt x="5093" y="2614"/>
                </a:lnTo>
                <a:lnTo>
                  <a:pt x="5095" y="2611"/>
                </a:lnTo>
                <a:lnTo>
                  <a:pt x="5096" y="2608"/>
                </a:lnTo>
                <a:lnTo>
                  <a:pt x="5099" y="2605"/>
                </a:lnTo>
                <a:lnTo>
                  <a:pt x="5097" y="2599"/>
                </a:lnTo>
                <a:lnTo>
                  <a:pt x="5095" y="2598"/>
                </a:lnTo>
                <a:lnTo>
                  <a:pt x="5089" y="2602"/>
                </a:lnTo>
                <a:lnTo>
                  <a:pt x="5083" y="2606"/>
                </a:lnTo>
                <a:lnTo>
                  <a:pt x="5079" y="2609"/>
                </a:lnTo>
                <a:lnTo>
                  <a:pt x="5076" y="2612"/>
                </a:lnTo>
                <a:lnTo>
                  <a:pt x="5070" y="2619"/>
                </a:lnTo>
                <a:lnTo>
                  <a:pt x="5067" y="2627"/>
                </a:lnTo>
                <a:close/>
                <a:moveTo>
                  <a:pt x="4951" y="2784"/>
                </a:moveTo>
                <a:lnTo>
                  <a:pt x="4956" y="2781"/>
                </a:lnTo>
                <a:lnTo>
                  <a:pt x="4958" y="2776"/>
                </a:lnTo>
                <a:lnTo>
                  <a:pt x="4954" y="2774"/>
                </a:lnTo>
                <a:lnTo>
                  <a:pt x="4949" y="2775"/>
                </a:lnTo>
                <a:lnTo>
                  <a:pt x="4948" y="2781"/>
                </a:lnTo>
                <a:lnTo>
                  <a:pt x="4951" y="2784"/>
                </a:lnTo>
                <a:close/>
                <a:moveTo>
                  <a:pt x="5015" y="2902"/>
                </a:moveTo>
                <a:lnTo>
                  <a:pt x="5020" y="2896"/>
                </a:lnTo>
                <a:lnTo>
                  <a:pt x="5015" y="2893"/>
                </a:lnTo>
                <a:lnTo>
                  <a:pt x="5013" y="2896"/>
                </a:lnTo>
                <a:lnTo>
                  <a:pt x="5013" y="2900"/>
                </a:lnTo>
                <a:lnTo>
                  <a:pt x="5015" y="2902"/>
                </a:lnTo>
                <a:close/>
                <a:moveTo>
                  <a:pt x="3228" y="3302"/>
                </a:moveTo>
                <a:lnTo>
                  <a:pt x="3232" y="3304"/>
                </a:lnTo>
                <a:lnTo>
                  <a:pt x="3238" y="3305"/>
                </a:lnTo>
                <a:lnTo>
                  <a:pt x="3244" y="3305"/>
                </a:lnTo>
                <a:lnTo>
                  <a:pt x="3242" y="3301"/>
                </a:lnTo>
                <a:lnTo>
                  <a:pt x="3238" y="3294"/>
                </a:lnTo>
                <a:lnTo>
                  <a:pt x="3231" y="3291"/>
                </a:lnTo>
                <a:lnTo>
                  <a:pt x="3227" y="3289"/>
                </a:lnTo>
                <a:lnTo>
                  <a:pt x="3222" y="3288"/>
                </a:lnTo>
                <a:lnTo>
                  <a:pt x="3218" y="3292"/>
                </a:lnTo>
                <a:lnTo>
                  <a:pt x="3221" y="3299"/>
                </a:lnTo>
                <a:lnTo>
                  <a:pt x="3228" y="3302"/>
                </a:lnTo>
                <a:close/>
                <a:moveTo>
                  <a:pt x="3301" y="3271"/>
                </a:moveTo>
                <a:lnTo>
                  <a:pt x="3304" y="3274"/>
                </a:lnTo>
                <a:lnTo>
                  <a:pt x="3306" y="3275"/>
                </a:lnTo>
                <a:lnTo>
                  <a:pt x="3313" y="3284"/>
                </a:lnTo>
                <a:lnTo>
                  <a:pt x="3323" y="3288"/>
                </a:lnTo>
                <a:lnTo>
                  <a:pt x="3332" y="3288"/>
                </a:lnTo>
                <a:lnTo>
                  <a:pt x="3339" y="3285"/>
                </a:lnTo>
                <a:lnTo>
                  <a:pt x="3349" y="3281"/>
                </a:lnTo>
                <a:lnTo>
                  <a:pt x="3352" y="3274"/>
                </a:lnTo>
                <a:lnTo>
                  <a:pt x="3349" y="3266"/>
                </a:lnTo>
                <a:lnTo>
                  <a:pt x="3336" y="3258"/>
                </a:lnTo>
                <a:lnTo>
                  <a:pt x="3326" y="3255"/>
                </a:lnTo>
                <a:lnTo>
                  <a:pt x="3319" y="3253"/>
                </a:lnTo>
                <a:lnTo>
                  <a:pt x="3307" y="3253"/>
                </a:lnTo>
                <a:lnTo>
                  <a:pt x="3299" y="3258"/>
                </a:lnTo>
                <a:lnTo>
                  <a:pt x="3297" y="3266"/>
                </a:lnTo>
                <a:lnTo>
                  <a:pt x="3301" y="3271"/>
                </a:lnTo>
                <a:close/>
                <a:moveTo>
                  <a:pt x="3497" y="3735"/>
                </a:moveTo>
                <a:lnTo>
                  <a:pt x="3509" y="3727"/>
                </a:lnTo>
                <a:lnTo>
                  <a:pt x="3512" y="3716"/>
                </a:lnTo>
                <a:lnTo>
                  <a:pt x="3514" y="3709"/>
                </a:lnTo>
                <a:lnTo>
                  <a:pt x="3520" y="3703"/>
                </a:lnTo>
                <a:lnTo>
                  <a:pt x="3523" y="3703"/>
                </a:lnTo>
                <a:lnTo>
                  <a:pt x="3526" y="3703"/>
                </a:lnTo>
                <a:lnTo>
                  <a:pt x="3530" y="3704"/>
                </a:lnTo>
                <a:lnTo>
                  <a:pt x="3536" y="3703"/>
                </a:lnTo>
                <a:lnTo>
                  <a:pt x="3536" y="3697"/>
                </a:lnTo>
                <a:lnTo>
                  <a:pt x="3536" y="3691"/>
                </a:lnTo>
                <a:lnTo>
                  <a:pt x="3535" y="3687"/>
                </a:lnTo>
                <a:lnTo>
                  <a:pt x="3533" y="3680"/>
                </a:lnTo>
                <a:lnTo>
                  <a:pt x="3535" y="3673"/>
                </a:lnTo>
                <a:lnTo>
                  <a:pt x="3543" y="3655"/>
                </a:lnTo>
                <a:lnTo>
                  <a:pt x="3549" y="3637"/>
                </a:lnTo>
                <a:lnTo>
                  <a:pt x="3550" y="3634"/>
                </a:lnTo>
                <a:lnTo>
                  <a:pt x="3552" y="3632"/>
                </a:lnTo>
                <a:lnTo>
                  <a:pt x="3556" y="3628"/>
                </a:lnTo>
                <a:lnTo>
                  <a:pt x="3562" y="3628"/>
                </a:lnTo>
                <a:lnTo>
                  <a:pt x="3563" y="3625"/>
                </a:lnTo>
                <a:lnTo>
                  <a:pt x="3563" y="3621"/>
                </a:lnTo>
                <a:lnTo>
                  <a:pt x="3555" y="3619"/>
                </a:lnTo>
                <a:lnTo>
                  <a:pt x="3548" y="3616"/>
                </a:lnTo>
                <a:lnTo>
                  <a:pt x="3543" y="3589"/>
                </a:lnTo>
                <a:lnTo>
                  <a:pt x="3539" y="3562"/>
                </a:lnTo>
                <a:lnTo>
                  <a:pt x="3539" y="3557"/>
                </a:lnTo>
                <a:lnTo>
                  <a:pt x="3540" y="3553"/>
                </a:lnTo>
                <a:lnTo>
                  <a:pt x="3545" y="3543"/>
                </a:lnTo>
                <a:lnTo>
                  <a:pt x="3556" y="3536"/>
                </a:lnTo>
                <a:lnTo>
                  <a:pt x="3561" y="3531"/>
                </a:lnTo>
                <a:lnTo>
                  <a:pt x="3562" y="3526"/>
                </a:lnTo>
                <a:lnTo>
                  <a:pt x="3559" y="3523"/>
                </a:lnTo>
                <a:lnTo>
                  <a:pt x="3556" y="3514"/>
                </a:lnTo>
                <a:lnTo>
                  <a:pt x="3558" y="3503"/>
                </a:lnTo>
                <a:lnTo>
                  <a:pt x="3562" y="3497"/>
                </a:lnTo>
                <a:lnTo>
                  <a:pt x="3565" y="3491"/>
                </a:lnTo>
                <a:lnTo>
                  <a:pt x="3565" y="3485"/>
                </a:lnTo>
                <a:lnTo>
                  <a:pt x="3561" y="3481"/>
                </a:lnTo>
                <a:lnTo>
                  <a:pt x="3559" y="3474"/>
                </a:lnTo>
                <a:lnTo>
                  <a:pt x="3561" y="3465"/>
                </a:lnTo>
                <a:lnTo>
                  <a:pt x="3566" y="3457"/>
                </a:lnTo>
                <a:lnTo>
                  <a:pt x="3563" y="3451"/>
                </a:lnTo>
                <a:lnTo>
                  <a:pt x="3558" y="3448"/>
                </a:lnTo>
                <a:lnTo>
                  <a:pt x="3555" y="3445"/>
                </a:lnTo>
                <a:lnTo>
                  <a:pt x="3552" y="3444"/>
                </a:lnTo>
                <a:lnTo>
                  <a:pt x="3548" y="3435"/>
                </a:lnTo>
                <a:lnTo>
                  <a:pt x="3548" y="3418"/>
                </a:lnTo>
                <a:lnTo>
                  <a:pt x="3550" y="3408"/>
                </a:lnTo>
                <a:lnTo>
                  <a:pt x="3545" y="3403"/>
                </a:lnTo>
                <a:lnTo>
                  <a:pt x="3539" y="3399"/>
                </a:lnTo>
                <a:lnTo>
                  <a:pt x="3535" y="3396"/>
                </a:lnTo>
                <a:lnTo>
                  <a:pt x="3532" y="3392"/>
                </a:lnTo>
                <a:lnTo>
                  <a:pt x="3523" y="3380"/>
                </a:lnTo>
                <a:lnTo>
                  <a:pt x="3519" y="3366"/>
                </a:lnTo>
                <a:lnTo>
                  <a:pt x="3500" y="3357"/>
                </a:lnTo>
                <a:lnTo>
                  <a:pt x="3484" y="3347"/>
                </a:lnTo>
                <a:lnTo>
                  <a:pt x="3484" y="3335"/>
                </a:lnTo>
                <a:lnTo>
                  <a:pt x="3478" y="3330"/>
                </a:lnTo>
                <a:lnTo>
                  <a:pt x="3471" y="3331"/>
                </a:lnTo>
                <a:lnTo>
                  <a:pt x="3468" y="3331"/>
                </a:lnTo>
                <a:lnTo>
                  <a:pt x="3466" y="3331"/>
                </a:lnTo>
                <a:lnTo>
                  <a:pt x="3454" y="3330"/>
                </a:lnTo>
                <a:lnTo>
                  <a:pt x="3447" y="3323"/>
                </a:lnTo>
                <a:lnTo>
                  <a:pt x="3445" y="3320"/>
                </a:lnTo>
                <a:lnTo>
                  <a:pt x="3441" y="3317"/>
                </a:lnTo>
                <a:lnTo>
                  <a:pt x="3435" y="3315"/>
                </a:lnTo>
                <a:lnTo>
                  <a:pt x="3427" y="3317"/>
                </a:lnTo>
                <a:lnTo>
                  <a:pt x="3424" y="3318"/>
                </a:lnTo>
                <a:lnTo>
                  <a:pt x="3419" y="3318"/>
                </a:lnTo>
                <a:lnTo>
                  <a:pt x="3414" y="3318"/>
                </a:lnTo>
                <a:lnTo>
                  <a:pt x="3409" y="3312"/>
                </a:lnTo>
                <a:lnTo>
                  <a:pt x="3408" y="3307"/>
                </a:lnTo>
                <a:lnTo>
                  <a:pt x="3408" y="3298"/>
                </a:lnTo>
                <a:lnTo>
                  <a:pt x="3402" y="3294"/>
                </a:lnTo>
                <a:lnTo>
                  <a:pt x="3386" y="3308"/>
                </a:lnTo>
                <a:lnTo>
                  <a:pt x="3378" y="3308"/>
                </a:lnTo>
                <a:lnTo>
                  <a:pt x="3369" y="3311"/>
                </a:lnTo>
                <a:lnTo>
                  <a:pt x="3353" y="3307"/>
                </a:lnTo>
                <a:lnTo>
                  <a:pt x="3333" y="3311"/>
                </a:lnTo>
                <a:lnTo>
                  <a:pt x="3314" y="3310"/>
                </a:lnTo>
                <a:lnTo>
                  <a:pt x="3304" y="3317"/>
                </a:lnTo>
                <a:lnTo>
                  <a:pt x="3293" y="3317"/>
                </a:lnTo>
                <a:lnTo>
                  <a:pt x="3287" y="3317"/>
                </a:lnTo>
                <a:lnTo>
                  <a:pt x="3284" y="3312"/>
                </a:lnTo>
                <a:lnTo>
                  <a:pt x="3278" y="3310"/>
                </a:lnTo>
                <a:lnTo>
                  <a:pt x="3270" y="3310"/>
                </a:lnTo>
                <a:lnTo>
                  <a:pt x="3265" y="3314"/>
                </a:lnTo>
                <a:lnTo>
                  <a:pt x="3260" y="3321"/>
                </a:lnTo>
                <a:lnTo>
                  <a:pt x="3264" y="3327"/>
                </a:lnTo>
                <a:lnTo>
                  <a:pt x="3260" y="3335"/>
                </a:lnTo>
                <a:lnTo>
                  <a:pt x="3250" y="3338"/>
                </a:lnTo>
                <a:lnTo>
                  <a:pt x="3242" y="3340"/>
                </a:lnTo>
                <a:lnTo>
                  <a:pt x="3235" y="3340"/>
                </a:lnTo>
                <a:lnTo>
                  <a:pt x="3227" y="3344"/>
                </a:lnTo>
                <a:lnTo>
                  <a:pt x="3225" y="3350"/>
                </a:lnTo>
                <a:lnTo>
                  <a:pt x="3215" y="3360"/>
                </a:lnTo>
                <a:lnTo>
                  <a:pt x="3208" y="3363"/>
                </a:lnTo>
                <a:lnTo>
                  <a:pt x="3204" y="3364"/>
                </a:lnTo>
                <a:lnTo>
                  <a:pt x="3198" y="3363"/>
                </a:lnTo>
                <a:lnTo>
                  <a:pt x="3179" y="3382"/>
                </a:lnTo>
                <a:lnTo>
                  <a:pt x="3168" y="3405"/>
                </a:lnTo>
                <a:lnTo>
                  <a:pt x="3160" y="3410"/>
                </a:lnTo>
                <a:lnTo>
                  <a:pt x="3156" y="3410"/>
                </a:lnTo>
                <a:lnTo>
                  <a:pt x="3147" y="3416"/>
                </a:lnTo>
                <a:lnTo>
                  <a:pt x="3146" y="3425"/>
                </a:lnTo>
                <a:lnTo>
                  <a:pt x="3147" y="3428"/>
                </a:lnTo>
                <a:lnTo>
                  <a:pt x="3149" y="3431"/>
                </a:lnTo>
                <a:lnTo>
                  <a:pt x="3135" y="3448"/>
                </a:lnTo>
                <a:lnTo>
                  <a:pt x="3124" y="3465"/>
                </a:lnTo>
                <a:lnTo>
                  <a:pt x="3124" y="3468"/>
                </a:lnTo>
                <a:lnTo>
                  <a:pt x="3124" y="3469"/>
                </a:lnTo>
                <a:lnTo>
                  <a:pt x="3124" y="3480"/>
                </a:lnTo>
                <a:lnTo>
                  <a:pt x="3123" y="3488"/>
                </a:lnTo>
                <a:lnTo>
                  <a:pt x="3120" y="3498"/>
                </a:lnTo>
                <a:lnTo>
                  <a:pt x="3114" y="3507"/>
                </a:lnTo>
                <a:lnTo>
                  <a:pt x="3114" y="3523"/>
                </a:lnTo>
                <a:lnTo>
                  <a:pt x="3122" y="3537"/>
                </a:lnTo>
                <a:lnTo>
                  <a:pt x="3120" y="3544"/>
                </a:lnTo>
                <a:lnTo>
                  <a:pt x="3117" y="3549"/>
                </a:lnTo>
                <a:lnTo>
                  <a:pt x="3113" y="3557"/>
                </a:lnTo>
                <a:lnTo>
                  <a:pt x="3114" y="3566"/>
                </a:lnTo>
                <a:lnTo>
                  <a:pt x="3123" y="3573"/>
                </a:lnTo>
                <a:lnTo>
                  <a:pt x="3130" y="3588"/>
                </a:lnTo>
                <a:lnTo>
                  <a:pt x="3130" y="3596"/>
                </a:lnTo>
                <a:lnTo>
                  <a:pt x="3126" y="3606"/>
                </a:lnTo>
                <a:lnTo>
                  <a:pt x="3129" y="3615"/>
                </a:lnTo>
                <a:lnTo>
                  <a:pt x="3130" y="3616"/>
                </a:lnTo>
                <a:lnTo>
                  <a:pt x="3133" y="3616"/>
                </a:lnTo>
                <a:lnTo>
                  <a:pt x="3139" y="3618"/>
                </a:lnTo>
                <a:lnTo>
                  <a:pt x="3145" y="3624"/>
                </a:lnTo>
                <a:lnTo>
                  <a:pt x="3146" y="3628"/>
                </a:lnTo>
                <a:lnTo>
                  <a:pt x="3146" y="3631"/>
                </a:lnTo>
                <a:lnTo>
                  <a:pt x="3146" y="3632"/>
                </a:lnTo>
                <a:lnTo>
                  <a:pt x="3145" y="3637"/>
                </a:lnTo>
                <a:lnTo>
                  <a:pt x="3142" y="3641"/>
                </a:lnTo>
                <a:lnTo>
                  <a:pt x="3140" y="3644"/>
                </a:lnTo>
                <a:lnTo>
                  <a:pt x="3140" y="3647"/>
                </a:lnTo>
                <a:lnTo>
                  <a:pt x="3149" y="3650"/>
                </a:lnTo>
                <a:lnTo>
                  <a:pt x="3158" y="3647"/>
                </a:lnTo>
                <a:lnTo>
                  <a:pt x="3162" y="3652"/>
                </a:lnTo>
                <a:lnTo>
                  <a:pt x="3165" y="3661"/>
                </a:lnTo>
                <a:lnTo>
                  <a:pt x="3173" y="3665"/>
                </a:lnTo>
                <a:lnTo>
                  <a:pt x="3185" y="3678"/>
                </a:lnTo>
                <a:lnTo>
                  <a:pt x="3188" y="3688"/>
                </a:lnTo>
                <a:lnTo>
                  <a:pt x="3195" y="3691"/>
                </a:lnTo>
                <a:lnTo>
                  <a:pt x="3202" y="3690"/>
                </a:lnTo>
                <a:lnTo>
                  <a:pt x="3217" y="3694"/>
                </a:lnTo>
                <a:lnTo>
                  <a:pt x="3222" y="3700"/>
                </a:lnTo>
                <a:lnTo>
                  <a:pt x="3225" y="3704"/>
                </a:lnTo>
                <a:lnTo>
                  <a:pt x="3230" y="3709"/>
                </a:lnTo>
                <a:lnTo>
                  <a:pt x="3234" y="3712"/>
                </a:lnTo>
                <a:lnTo>
                  <a:pt x="3238" y="3716"/>
                </a:lnTo>
                <a:lnTo>
                  <a:pt x="3247" y="3713"/>
                </a:lnTo>
                <a:lnTo>
                  <a:pt x="3263" y="3717"/>
                </a:lnTo>
                <a:lnTo>
                  <a:pt x="3270" y="3722"/>
                </a:lnTo>
                <a:lnTo>
                  <a:pt x="3274" y="3729"/>
                </a:lnTo>
                <a:lnTo>
                  <a:pt x="3274" y="3739"/>
                </a:lnTo>
                <a:lnTo>
                  <a:pt x="3274" y="3743"/>
                </a:lnTo>
                <a:lnTo>
                  <a:pt x="3278" y="3745"/>
                </a:lnTo>
                <a:lnTo>
                  <a:pt x="3284" y="3745"/>
                </a:lnTo>
                <a:lnTo>
                  <a:pt x="3290" y="3745"/>
                </a:lnTo>
                <a:lnTo>
                  <a:pt x="3296" y="3748"/>
                </a:lnTo>
                <a:lnTo>
                  <a:pt x="3300" y="3750"/>
                </a:lnTo>
                <a:lnTo>
                  <a:pt x="3306" y="3756"/>
                </a:lnTo>
                <a:lnTo>
                  <a:pt x="3312" y="3761"/>
                </a:lnTo>
                <a:lnTo>
                  <a:pt x="3327" y="3771"/>
                </a:lnTo>
                <a:lnTo>
                  <a:pt x="3343" y="3781"/>
                </a:lnTo>
                <a:lnTo>
                  <a:pt x="3352" y="3786"/>
                </a:lnTo>
                <a:lnTo>
                  <a:pt x="3359" y="3792"/>
                </a:lnTo>
                <a:lnTo>
                  <a:pt x="3376" y="3782"/>
                </a:lnTo>
                <a:lnTo>
                  <a:pt x="3386" y="3779"/>
                </a:lnTo>
                <a:lnTo>
                  <a:pt x="3394" y="3782"/>
                </a:lnTo>
                <a:lnTo>
                  <a:pt x="3405" y="3781"/>
                </a:lnTo>
                <a:lnTo>
                  <a:pt x="3417" y="3784"/>
                </a:lnTo>
                <a:lnTo>
                  <a:pt x="3422" y="3781"/>
                </a:lnTo>
                <a:lnTo>
                  <a:pt x="3424" y="3776"/>
                </a:lnTo>
                <a:lnTo>
                  <a:pt x="3431" y="3773"/>
                </a:lnTo>
                <a:lnTo>
                  <a:pt x="3437" y="3778"/>
                </a:lnTo>
                <a:lnTo>
                  <a:pt x="3445" y="3791"/>
                </a:lnTo>
                <a:lnTo>
                  <a:pt x="3448" y="3807"/>
                </a:lnTo>
                <a:lnTo>
                  <a:pt x="3454" y="3811"/>
                </a:lnTo>
                <a:lnTo>
                  <a:pt x="3457" y="3808"/>
                </a:lnTo>
                <a:lnTo>
                  <a:pt x="3457" y="3798"/>
                </a:lnTo>
                <a:lnTo>
                  <a:pt x="3451" y="3789"/>
                </a:lnTo>
                <a:lnTo>
                  <a:pt x="3448" y="3788"/>
                </a:lnTo>
                <a:lnTo>
                  <a:pt x="3448" y="3785"/>
                </a:lnTo>
                <a:lnTo>
                  <a:pt x="3447" y="3776"/>
                </a:lnTo>
                <a:lnTo>
                  <a:pt x="3453" y="3765"/>
                </a:lnTo>
                <a:lnTo>
                  <a:pt x="3458" y="3761"/>
                </a:lnTo>
                <a:lnTo>
                  <a:pt x="3467" y="3759"/>
                </a:lnTo>
                <a:lnTo>
                  <a:pt x="3474" y="3761"/>
                </a:lnTo>
                <a:lnTo>
                  <a:pt x="3481" y="3761"/>
                </a:lnTo>
                <a:lnTo>
                  <a:pt x="3484" y="3763"/>
                </a:lnTo>
                <a:lnTo>
                  <a:pt x="3494" y="3772"/>
                </a:lnTo>
                <a:lnTo>
                  <a:pt x="3500" y="3784"/>
                </a:lnTo>
                <a:lnTo>
                  <a:pt x="3503" y="3789"/>
                </a:lnTo>
                <a:lnTo>
                  <a:pt x="3509" y="3794"/>
                </a:lnTo>
                <a:lnTo>
                  <a:pt x="3517" y="3799"/>
                </a:lnTo>
                <a:lnTo>
                  <a:pt x="3526" y="3807"/>
                </a:lnTo>
                <a:lnTo>
                  <a:pt x="3530" y="3817"/>
                </a:lnTo>
                <a:lnTo>
                  <a:pt x="3537" y="3817"/>
                </a:lnTo>
                <a:lnTo>
                  <a:pt x="3542" y="3814"/>
                </a:lnTo>
                <a:lnTo>
                  <a:pt x="3540" y="3811"/>
                </a:lnTo>
                <a:lnTo>
                  <a:pt x="3537" y="3808"/>
                </a:lnTo>
                <a:lnTo>
                  <a:pt x="3535" y="3805"/>
                </a:lnTo>
                <a:lnTo>
                  <a:pt x="3525" y="3799"/>
                </a:lnTo>
                <a:lnTo>
                  <a:pt x="3522" y="3789"/>
                </a:lnTo>
                <a:lnTo>
                  <a:pt x="3522" y="3786"/>
                </a:lnTo>
                <a:lnTo>
                  <a:pt x="3520" y="3784"/>
                </a:lnTo>
                <a:lnTo>
                  <a:pt x="3517" y="3781"/>
                </a:lnTo>
                <a:lnTo>
                  <a:pt x="3514" y="3779"/>
                </a:lnTo>
                <a:lnTo>
                  <a:pt x="3509" y="3775"/>
                </a:lnTo>
                <a:lnTo>
                  <a:pt x="3502" y="3771"/>
                </a:lnTo>
                <a:lnTo>
                  <a:pt x="3497" y="3766"/>
                </a:lnTo>
                <a:lnTo>
                  <a:pt x="3496" y="3762"/>
                </a:lnTo>
                <a:lnTo>
                  <a:pt x="3494" y="3748"/>
                </a:lnTo>
                <a:lnTo>
                  <a:pt x="3497" y="3735"/>
                </a:lnTo>
                <a:close/>
                <a:moveTo>
                  <a:pt x="3268" y="3171"/>
                </a:moveTo>
                <a:lnTo>
                  <a:pt x="3273" y="3167"/>
                </a:lnTo>
                <a:lnTo>
                  <a:pt x="3271" y="3161"/>
                </a:lnTo>
                <a:lnTo>
                  <a:pt x="3267" y="3158"/>
                </a:lnTo>
                <a:lnTo>
                  <a:pt x="3261" y="3163"/>
                </a:lnTo>
                <a:lnTo>
                  <a:pt x="3263" y="3168"/>
                </a:lnTo>
                <a:lnTo>
                  <a:pt x="3268" y="3171"/>
                </a:lnTo>
                <a:close/>
                <a:moveTo>
                  <a:pt x="3358" y="3102"/>
                </a:moveTo>
                <a:lnTo>
                  <a:pt x="3365" y="3101"/>
                </a:lnTo>
                <a:lnTo>
                  <a:pt x="3365" y="3095"/>
                </a:lnTo>
                <a:lnTo>
                  <a:pt x="3358" y="3092"/>
                </a:lnTo>
                <a:lnTo>
                  <a:pt x="3353" y="3095"/>
                </a:lnTo>
                <a:lnTo>
                  <a:pt x="3355" y="3101"/>
                </a:lnTo>
                <a:lnTo>
                  <a:pt x="3358" y="3102"/>
                </a:lnTo>
                <a:close/>
                <a:moveTo>
                  <a:pt x="3417" y="3271"/>
                </a:moveTo>
                <a:lnTo>
                  <a:pt x="3414" y="3261"/>
                </a:lnTo>
                <a:lnTo>
                  <a:pt x="3409" y="3255"/>
                </a:lnTo>
                <a:lnTo>
                  <a:pt x="3404" y="3252"/>
                </a:lnTo>
                <a:lnTo>
                  <a:pt x="3398" y="3249"/>
                </a:lnTo>
                <a:lnTo>
                  <a:pt x="3389" y="3250"/>
                </a:lnTo>
                <a:lnTo>
                  <a:pt x="3379" y="3258"/>
                </a:lnTo>
                <a:lnTo>
                  <a:pt x="3376" y="3263"/>
                </a:lnTo>
                <a:lnTo>
                  <a:pt x="3382" y="3272"/>
                </a:lnTo>
                <a:lnTo>
                  <a:pt x="3389" y="3278"/>
                </a:lnTo>
                <a:lnTo>
                  <a:pt x="3398" y="3279"/>
                </a:lnTo>
                <a:lnTo>
                  <a:pt x="3411" y="3275"/>
                </a:lnTo>
                <a:lnTo>
                  <a:pt x="3417" y="3271"/>
                </a:lnTo>
                <a:close/>
                <a:moveTo>
                  <a:pt x="3614" y="3282"/>
                </a:moveTo>
                <a:lnTo>
                  <a:pt x="3615" y="3278"/>
                </a:lnTo>
                <a:lnTo>
                  <a:pt x="3611" y="3272"/>
                </a:lnTo>
                <a:lnTo>
                  <a:pt x="3605" y="3271"/>
                </a:lnTo>
                <a:lnTo>
                  <a:pt x="3599" y="3271"/>
                </a:lnTo>
                <a:lnTo>
                  <a:pt x="3591" y="3266"/>
                </a:lnTo>
                <a:lnTo>
                  <a:pt x="3588" y="3265"/>
                </a:lnTo>
                <a:lnTo>
                  <a:pt x="3584" y="3262"/>
                </a:lnTo>
                <a:lnTo>
                  <a:pt x="3575" y="3263"/>
                </a:lnTo>
                <a:lnTo>
                  <a:pt x="3566" y="3263"/>
                </a:lnTo>
                <a:lnTo>
                  <a:pt x="3561" y="3263"/>
                </a:lnTo>
                <a:lnTo>
                  <a:pt x="3555" y="3266"/>
                </a:lnTo>
                <a:lnTo>
                  <a:pt x="3556" y="3274"/>
                </a:lnTo>
                <a:lnTo>
                  <a:pt x="3566" y="3281"/>
                </a:lnTo>
                <a:lnTo>
                  <a:pt x="3573" y="3284"/>
                </a:lnTo>
                <a:lnTo>
                  <a:pt x="3614" y="3282"/>
                </a:lnTo>
                <a:close/>
                <a:moveTo>
                  <a:pt x="3556" y="3304"/>
                </a:moveTo>
                <a:lnTo>
                  <a:pt x="3545" y="3294"/>
                </a:lnTo>
                <a:lnTo>
                  <a:pt x="3532" y="3287"/>
                </a:lnTo>
                <a:lnTo>
                  <a:pt x="3523" y="3287"/>
                </a:lnTo>
                <a:lnTo>
                  <a:pt x="3517" y="3288"/>
                </a:lnTo>
                <a:lnTo>
                  <a:pt x="3510" y="3295"/>
                </a:lnTo>
                <a:lnTo>
                  <a:pt x="3509" y="3301"/>
                </a:lnTo>
                <a:lnTo>
                  <a:pt x="3507" y="3308"/>
                </a:lnTo>
                <a:lnTo>
                  <a:pt x="3510" y="3312"/>
                </a:lnTo>
                <a:lnTo>
                  <a:pt x="3513" y="3318"/>
                </a:lnTo>
                <a:lnTo>
                  <a:pt x="3513" y="3323"/>
                </a:lnTo>
                <a:lnTo>
                  <a:pt x="3523" y="3328"/>
                </a:lnTo>
                <a:lnTo>
                  <a:pt x="3545" y="3330"/>
                </a:lnTo>
                <a:lnTo>
                  <a:pt x="3556" y="3325"/>
                </a:lnTo>
                <a:lnTo>
                  <a:pt x="3558" y="3324"/>
                </a:lnTo>
                <a:lnTo>
                  <a:pt x="3559" y="3321"/>
                </a:lnTo>
                <a:lnTo>
                  <a:pt x="3561" y="3311"/>
                </a:lnTo>
                <a:lnTo>
                  <a:pt x="3556" y="3304"/>
                </a:lnTo>
                <a:close/>
                <a:moveTo>
                  <a:pt x="3445" y="2912"/>
                </a:moveTo>
                <a:lnTo>
                  <a:pt x="3443" y="2908"/>
                </a:lnTo>
                <a:lnTo>
                  <a:pt x="3435" y="2908"/>
                </a:lnTo>
                <a:lnTo>
                  <a:pt x="3419" y="2910"/>
                </a:lnTo>
                <a:lnTo>
                  <a:pt x="3407" y="2919"/>
                </a:lnTo>
                <a:lnTo>
                  <a:pt x="3409" y="2923"/>
                </a:lnTo>
                <a:lnTo>
                  <a:pt x="3417" y="2928"/>
                </a:lnTo>
                <a:lnTo>
                  <a:pt x="3422" y="2926"/>
                </a:lnTo>
                <a:lnTo>
                  <a:pt x="3431" y="2926"/>
                </a:lnTo>
                <a:lnTo>
                  <a:pt x="3440" y="2922"/>
                </a:lnTo>
                <a:lnTo>
                  <a:pt x="3443" y="2921"/>
                </a:lnTo>
                <a:lnTo>
                  <a:pt x="3445" y="2918"/>
                </a:lnTo>
                <a:lnTo>
                  <a:pt x="3447" y="2915"/>
                </a:lnTo>
                <a:lnTo>
                  <a:pt x="3445" y="2912"/>
                </a:lnTo>
                <a:close/>
                <a:moveTo>
                  <a:pt x="3425" y="3076"/>
                </a:moveTo>
                <a:lnTo>
                  <a:pt x="3427" y="3069"/>
                </a:lnTo>
                <a:lnTo>
                  <a:pt x="3424" y="3059"/>
                </a:lnTo>
                <a:lnTo>
                  <a:pt x="3418" y="3056"/>
                </a:lnTo>
                <a:lnTo>
                  <a:pt x="3398" y="3060"/>
                </a:lnTo>
                <a:lnTo>
                  <a:pt x="3391" y="3066"/>
                </a:lnTo>
                <a:lnTo>
                  <a:pt x="3391" y="3075"/>
                </a:lnTo>
                <a:lnTo>
                  <a:pt x="3394" y="3083"/>
                </a:lnTo>
                <a:lnTo>
                  <a:pt x="3402" y="3088"/>
                </a:lnTo>
                <a:lnTo>
                  <a:pt x="3408" y="3089"/>
                </a:lnTo>
                <a:lnTo>
                  <a:pt x="3418" y="3086"/>
                </a:lnTo>
                <a:lnTo>
                  <a:pt x="3422" y="3080"/>
                </a:lnTo>
                <a:lnTo>
                  <a:pt x="3424" y="3079"/>
                </a:lnTo>
                <a:lnTo>
                  <a:pt x="3425" y="3076"/>
                </a:lnTo>
                <a:close/>
                <a:moveTo>
                  <a:pt x="3438" y="2841"/>
                </a:moveTo>
                <a:lnTo>
                  <a:pt x="3431" y="2846"/>
                </a:lnTo>
                <a:lnTo>
                  <a:pt x="3430" y="2851"/>
                </a:lnTo>
                <a:lnTo>
                  <a:pt x="3435" y="2856"/>
                </a:lnTo>
                <a:lnTo>
                  <a:pt x="3441" y="2850"/>
                </a:lnTo>
                <a:lnTo>
                  <a:pt x="3441" y="2847"/>
                </a:lnTo>
                <a:lnTo>
                  <a:pt x="3447" y="2843"/>
                </a:lnTo>
                <a:lnTo>
                  <a:pt x="3454" y="2840"/>
                </a:lnTo>
                <a:lnTo>
                  <a:pt x="3453" y="2833"/>
                </a:lnTo>
                <a:lnTo>
                  <a:pt x="3448" y="2830"/>
                </a:lnTo>
                <a:lnTo>
                  <a:pt x="3441" y="2833"/>
                </a:lnTo>
                <a:lnTo>
                  <a:pt x="3438" y="2841"/>
                </a:lnTo>
                <a:close/>
                <a:moveTo>
                  <a:pt x="3455" y="2915"/>
                </a:moveTo>
                <a:lnTo>
                  <a:pt x="3460" y="2918"/>
                </a:lnTo>
                <a:lnTo>
                  <a:pt x="3467" y="2916"/>
                </a:lnTo>
                <a:lnTo>
                  <a:pt x="3468" y="2912"/>
                </a:lnTo>
                <a:lnTo>
                  <a:pt x="3470" y="2908"/>
                </a:lnTo>
                <a:lnTo>
                  <a:pt x="3468" y="2902"/>
                </a:lnTo>
                <a:lnTo>
                  <a:pt x="3464" y="2900"/>
                </a:lnTo>
                <a:lnTo>
                  <a:pt x="3458" y="2903"/>
                </a:lnTo>
                <a:lnTo>
                  <a:pt x="3454" y="2910"/>
                </a:lnTo>
                <a:lnTo>
                  <a:pt x="3455" y="2915"/>
                </a:lnTo>
                <a:close/>
                <a:moveTo>
                  <a:pt x="3608" y="2995"/>
                </a:moveTo>
                <a:lnTo>
                  <a:pt x="3601" y="2995"/>
                </a:lnTo>
                <a:lnTo>
                  <a:pt x="3595" y="2997"/>
                </a:lnTo>
                <a:lnTo>
                  <a:pt x="3581" y="3003"/>
                </a:lnTo>
                <a:lnTo>
                  <a:pt x="3572" y="3014"/>
                </a:lnTo>
                <a:lnTo>
                  <a:pt x="3576" y="3020"/>
                </a:lnTo>
                <a:lnTo>
                  <a:pt x="3585" y="3020"/>
                </a:lnTo>
                <a:lnTo>
                  <a:pt x="3595" y="3017"/>
                </a:lnTo>
                <a:lnTo>
                  <a:pt x="3604" y="3013"/>
                </a:lnTo>
                <a:lnTo>
                  <a:pt x="3609" y="3008"/>
                </a:lnTo>
                <a:lnTo>
                  <a:pt x="3612" y="3000"/>
                </a:lnTo>
                <a:lnTo>
                  <a:pt x="3608" y="2995"/>
                </a:lnTo>
                <a:close/>
                <a:moveTo>
                  <a:pt x="3756" y="3178"/>
                </a:moveTo>
                <a:lnTo>
                  <a:pt x="3761" y="3174"/>
                </a:lnTo>
                <a:lnTo>
                  <a:pt x="3771" y="3171"/>
                </a:lnTo>
                <a:lnTo>
                  <a:pt x="3776" y="3174"/>
                </a:lnTo>
                <a:lnTo>
                  <a:pt x="3784" y="3174"/>
                </a:lnTo>
                <a:lnTo>
                  <a:pt x="3789" y="3170"/>
                </a:lnTo>
                <a:lnTo>
                  <a:pt x="3795" y="3168"/>
                </a:lnTo>
                <a:lnTo>
                  <a:pt x="3799" y="3167"/>
                </a:lnTo>
                <a:lnTo>
                  <a:pt x="3804" y="3164"/>
                </a:lnTo>
                <a:lnTo>
                  <a:pt x="3805" y="3163"/>
                </a:lnTo>
                <a:lnTo>
                  <a:pt x="3808" y="3160"/>
                </a:lnTo>
                <a:lnTo>
                  <a:pt x="3817" y="3153"/>
                </a:lnTo>
                <a:lnTo>
                  <a:pt x="3827" y="3147"/>
                </a:lnTo>
                <a:lnTo>
                  <a:pt x="3835" y="3131"/>
                </a:lnTo>
                <a:lnTo>
                  <a:pt x="3845" y="3115"/>
                </a:lnTo>
                <a:lnTo>
                  <a:pt x="3844" y="3106"/>
                </a:lnTo>
                <a:lnTo>
                  <a:pt x="3844" y="3102"/>
                </a:lnTo>
                <a:lnTo>
                  <a:pt x="3847" y="3095"/>
                </a:lnTo>
                <a:lnTo>
                  <a:pt x="3851" y="3092"/>
                </a:lnTo>
                <a:lnTo>
                  <a:pt x="3847" y="3083"/>
                </a:lnTo>
                <a:lnTo>
                  <a:pt x="3845" y="3082"/>
                </a:lnTo>
                <a:lnTo>
                  <a:pt x="3847" y="3078"/>
                </a:lnTo>
                <a:lnTo>
                  <a:pt x="3845" y="3073"/>
                </a:lnTo>
                <a:lnTo>
                  <a:pt x="3848" y="3068"/>
                </a:lnTo>
                <a:lnTo>
                  <a:pt x="3848" y="3063"/>
                </a:lnTo>
                <a:lnTo>
                  <a:pt x="3848" y="3062"/>
                </a:lnTo>
                <a:lnTo>
                  <a:pt x="3841" y="3053"/>
                </a:lnTo>
                <a:lnTo>
                  <a:pt x="3834" y="3046"/>
                </a:lnTo>
                <a:lnTo>
                  <a:pt x="3828" y="3039"/>
                </a:lnTo>
                <a:lnTo>
                  <a:pt x="3821" y="3033"/>
                </a:lnTo>
                <a:lnTo>
                  <a:pt x="3815" y="3029"/>
                </a:lnTo>
                <a:lnTo>
                  <a:pt x="3811" y="3026"/>
                </a:lnTo>
                <a:lnTo>
                  <a:pt x="3805" y="3023"/>
                </a:lnTo>
                <a:lnTo>
                  <a:pt x="3802" y="3020"/>
                </a:lnTo>
                <a:lnTo>
                  <a:pt x="3789" y="3023"/>
                </a:lnTo>
                <a:lnTo>
                  <a:pt x="3773" y="3016"/>
                </a:lnTo>
                <a:lnTo>
                  <a:pt x="3768" y="3014"/>
                </a:lnTo>
                <a:lnTo>
                  <a:pt x="3763" y="3016"/>
                </a:lnTo>
                <a:lnTo>
                  <a:pt x="3746" y="3020"/>
                </a:lnTo>
                <a:lnTo>
                  <a:pt x="3732" y="3026"/>
                </a:lnTo>
                <a:lnTo>
                  <a:pt x="3726" y="3029"/>
                </a:lnTo>
                <a:lnTo>
                  <a:pt x="3720" y="3029"/>
                </a:lnTo>
                <a:lnTo>
                  <a:pt x="3713" y="3037"/>
                </a:lnTo>
                <a:lnTo>
                  <a:pt x="3704" y="3044"/>
                </a:lnTo>
                <a:lnTo>
                  <a:pt x="3704" y="3044"/>
                </a:lnTo>
                <a:lnTo>
                  <a:pt x="3697" y="3055"/>
                </a:lnTo>
                <a:lnTo>
                  <a:pt x="3691" y="3065"/>
                </a:lnTo>
                <a:lnTo>
                  <a:pt x="3687" y="3069"/>
                </a:lnTo>
                <a:lnTo>
                  <a:pt x="3683" y="3075"/>
                </a:lnTo>
                <a:lnTo>
                  <a:pt x="3680" y="3082"/>
                </a:lnTo>
                <a:lnTo>
                  <a:pt x="3681" y="3088"/>
                </a:lnTo>
                <a:lnTo>
                  <a:pt x="3683" y="3091"/>
                </a:lnTo>
                <a:lnTo>
                  <a:pt x="3680" y="3096"/>
                </a:lnTo>
                <a:lnTo>
                  <a:pt x="3679" y="3108"/>
                </a:lnTo>
                <a:lnTo>
                  <a:pt x="3676" y="3114"/>
                </a:lnTo>
                <a:lnTo>
                  <a:pt x="3684" y="3122"/>
                </a:lnTo>
                <a:lnTo>
                  <a:pt x="3686" y="3129"/>
                </a:lnTo>
                <a:lnTo>
                  <a:pt x="3686" y="3135"/>
                </a:lnTo>
                <a:lnTo>
                  <a:pt x="3689" y="3140"/>
                </a:lnTo>
                <a:lnTo>
                  <a:pt x="3691" y="3147"/>
                </a:lnTo>
                <a:lnTo>
                  <a:pt x="3697" y="3151"/>
                </a:lnTo>
                <a:lnTo>
                  <a:pt x="3703" y="3155"/>
                </a:lnTo>
                <a:lnTo>
                  <a:pt x="3704" y="3163"/>
                </a:lnTo>
                <a:lnTo>
                  <a:pt x="3710" y="3167"/>
                </a:lnTo>
                <a:lnTo>
                  <a:pt x="3720" y="3165"/>
                </a:lnTo>
                <a:lnTo>
                  <a:pt x="3725" y="3167"/>
                </a:lnTo>
                <a:lnTo>
                  <a:pt x="3725" y="3168"/>
                </a:lnTo>
                <a:lnTo>
                  <a:pt x="3730" y="3170"/>
                </a:lnTo>
                <a:lnTo>
                  <a:pt x="3730" y="3174"/>
                </a:lnTo>
                <a:lnTo>
                  <a:pt x="3748" y="3176"/>
                </a:lnTo>
                <a:lnTo>
                  <a:pt x="3749" y="3180"/>
                </a:lnTo>
                <a:lnTo>
                  <a:pt x="3753" y="3181"/>
                </a:lnTo>
                <a:lnTo>
                  <a:pt x="3756" y="3178"/>
                </a:lnTo>
                <a:close/>
                <a:moveTo>
                  <a:pt x="3484" y="3099"/>
                </a:moveTo>
                <a:lnTo>
                  <a:pt x="3486" y="3093"/>
                </a:lnTo>
                <a:lnTo>
                  <a:pt x="3480" y="3091"/>
                </a:lnTo>
                <a:lnTo>
                  <a:pt x="3474" y="3092"/>
                </a:lnTo>
                <a:lnTo>
                  <a:pt x="3470" y="3096"/>
                </a:lnTo>
                <a:lnTo>
                  <a:pt x="3466" y="3101"/>
                </a:lnTo>
                <a:lnTo>
                  <a:pt x="3467" y="3105"/>
                </a:lnTo>
                <a:lnTo>
                  <a:pt x="3470" y="3106"/>
                </a:lnTo>
                <a:lnTo>
                  <a:pt x="3471" y="3106"/>
                </a:lnTo>
                <a:lnTo>
                  <a:pt x="3474" y="3108"/>
                </a:lnTo>
                <a:lnTo>
                  <a:pt x="3481" y="3105"/>
                </a:lnTo>
                <a:lnTo>
                  <a:pt x="3484" y="3099"/>
                </a:lnTo>
                <a:close/>
                <a:moveTo>
                  <a:pt x="3542" y="3053"/>
                </a:moveTo>
                <a:lnTo>
                  <a:pt x="3545" y="3046"/>
                </a:lnTo>
                <a:lnTo>
                  <a:pt x="3539" y="3037"/>
                </a:lnTo>
                <a:lnTo>
                  <a:pt x="3532" y="3034"/>
                </a:lnTo>
                <a:lnTo>
                  <a:pt x="3523" y="3037"/>
                </a:lnTo>
                <a:lnTo>
                  <a:pt x="3517" y="3046"/>
                </a:lnTo>
                <a:lnTo>
                  <a:pt x="3516" y="3052"/>
                </a:lnTo>
                <a:lnTo>
                  <a:pt x="3520" y="3057"/>
                </a:lnTo>
                <a:lnTo>
                  <a:pt x="3526" y="3059"/>
                </a:lnTo>
                <a:lnTo>
                  <a:pt x="3535" y="3060"/>
                </a:lnTo>
                <a:lnTo>
                  <a:pt x="3542" y="3053"/>
                </a:lnTo>
                <a:close/>
                <a:moveTo>
                  <a:pt x="3569" y="3059"/>
                </a:moveTo>
                <a:lnTo>
                  <a:pt x="3573" y="3055"/>
                </a:lnTo>
                <a:lnTo>
                  <a:pt x="3569" y="3052"/>
                </a:lnTo>
                <a:lnTo>
                  <a:pt x="3566" y="3053"/>
                </a:lnTo>
                <a:lnTo>
                  <a:pt x="3566" y="3057"/>
                </a:lnTo>
                <a:lnTo>
                  <a:pt x="3569" y="3059"/>
                </a:lnTo>
                <a:close/>
                <a:moveTo>
                  <a:pt x="3887" y="3055"/>
                </a:moveTo>
                <a:lnTo>
                  <a:pt x="3897" y="3062"/>
                </a:lnTo>
                <a:lnTo>
                  <a:pt x="3907" y="3069"/>
                </a:lnTo>
                <a:lnTo>
                  <a:pt x="3917" y="3073"/>
                </a:lnTo>
                <a:lnTo>
                  <a:pt x="3927" y="3075"/>
                </a:lnTo>
                <a:lnTo>
                  <a:pt x="3935" y="3073"/>
                </a:lnTo>
                <a:lnTo>
                  <a:pt x="3939" y="3072"/>
                </a:lnTo>
                <a:lnTo>
                  <a:pt x="3945" y="3070"/>
                </a:lnTo>
                <a:lnTo>
                  <a:pt x="3949" y="3070"/>
                </a:lnTo>
                <a:lnTo>
                  <a:pt x="3955" y="3066"/>
                </a:lnTo>
                <a:lnTo>
                  <a:pt x="3956" y="3065"/>
                </a:lnTo>
                <a:lnTo>
                  <a:pt x="3956" y="3060"/>
                </a:lnTo>
                <a:lnTo>
                  <a:pt x="3961" y="3057"/>
                </a:lnTo>
                <a:lnTo>
                  <a:pt x="3963" y="3056"/>
                </a:lnTo>
                <a:lnTo>
                  <a:pt x="3966" y="3055"/>
                </a:lnTo>
                <a:lnTo>
                  <a:pt x="3974" y="3034"/>
                </a:lnTo>
                <a:lnTo>
                  <a:pt x="3972" y="3024"/>
                </a:lnTo>
                <a:lnTo>
                  <a:pt x="3969" y="3016"/>
                </a:lnTo>
                <a:lnTo>
                  <a:pt x="3966" y="3008"/>
                </a:lnTo>
                <a:lnTo>
                  <a:pt x="3945" y="2995"/>
                </a:lnTo>
                <a:lnTo>
                  <a:pt x="3927" y="2995"/>
                </a:lnTo>
                <a:lnTo>
                  <a:pt x="3910" y="3000"/>
                </a:lnTo>
                <a:lnTo>
                  <a:pt x="3907" y="3001"/>
                </a:lnTo>
                <a:lnTo>
                  <a:pt x="3904" y="3003"/>
                </a:lnTo>
                <a:lnTo>
                  <a:pt x="3894" y="3014"/>
                </a:lnTo>
                <a:lnTo>
                  <a:pt x="3887" y="3029"/>
                </a:lnTo>
                <a:lnTo>
                  <a:pt x="3886" y="3033"/>
                </a:lnTo>
                <a:lnTo>
                  <a:pt x="3886" y="3037"/>
                </a:lnTo>
                <a:lnTo>
                  <a:pt x="3886" y="3046"/>
                </a:lnTo>
                <a:lnTo>
                  <a:pt x="3887" y="3055"/>
                </a:lnTo>
                <a:close/>
                <a:moveTo>
                  <a:pt x="3903" y="2965"/>
                </a:moveTo>
                <a:lnTo>
                  <a:pt x="3909" y="2971"/>
                </a:lnTo>
                <a:lnTo>
                  <a:pt x="3919" y="2974"/>
                </a:lnTo>
                <a:lnTo>
                  <a:pt x="3925" y="2974"/>
                </a:lnTo>
                <a:lnTo>
                  <a:pt x="3933" y="2974"/>
                </a:lnTo>
                <a:lnTo>
                  <a:pt x="3949" y="2970"/>
                </a:lnTo>
                <a:lnTo>
                  <a:pt x="3955" y="2964"/>
                </a:lnTo>
                <a:lnTo>
                  <a:pt x="3956" y="2958"/>
                </a:lnTo>
                <a:lnTo>
                  <a:pt x="3953" y="2952"/>
                </a:lnTo>
                <a:lnTo>
                  <a:pt x="3950" y="2951"/>
                </a:lnTo>
                <a:lnTo>
                  <a:pt x="3940" y="2952"/>
                </a:lnTo>
                <a:lnTo>
                  <a:pt x="3933" y="2949"/>
                </a:lnTo>
                <a:lnTo>
                  <a:pt x="3922" y="2949"/>
                </a:lnTo>
                <a:lnTo>
                  <a:pt x="3907" y="2958"/>
                </a:lnTo>
                <a:lnTo>
                  <a:pt x="3903" y="2965"/>
                </a:lnTo>
                <a:close/>
                <a:moveTo>
                  <a:pt x="4051" y="3124"/>
                </a:moveTo>
                <a:lnTo>
                  <a:pt x="4058" y="3132"/>
                </a:lnTo>
                <a:lnTo>
                  <a:pt x="4071" y="3135"/>
                </a:lnTo>
                <a:lnTo>
                  <a:pt x="4084" y="3135"/>
                </a:lnTo>
                <a:lnTo>
                  <a:pt x="4096" y="3132"/>
                </a:lnTo>
                <a:lnTo>
                  <a:pt x="4097" y="3127"/>
                </a:lnTo>
                <a:lnTo>
                  <a:pt x="4092" y="3119"/>
                </a:lnTo>
                <a:lnTo>
                  <a:pt x="4084" y="3118"/>
                </a:lnTo>
                <a:lnTo>
                  <a:pt x="4083" y="3116"/>
                </a:lnTo>
                <a:lnTo>
                  <a:pt x="4074" y="3118"/>
                </a:lnTo>
                <a:lnTo>
                  <a:pt x="4066" y="3116"/>
                </a:lnTo>
                <a:lnTo>
                  <a:pt x="4058" y="3116"/>
                </a:lnTo>
                <a:lnTo>
                  <a:pt x="4051" y="3124"/>
                </a:lnTo>
                <a:close/>
                <a:moveTo>
                  <a:pt x="3940" y="3288"/>
                </a:moveTo>
                <a:lnTo>
                  <a:pt x="3949" y="3289"/>
                </a:lnTo>
                <a:lnTo>
                  <a:pt x="3955" y="3288"/>
                </a:lnTo>
                <a:lnTo>
                  <a:pt x="3962" y="3282"/>
                </a:lnTo>
                <a:lnTo>
                  <a:pt x="3959" y="3272"/>
                </a:lnTo>
                <a:lnTo>
                  <a:pt x="3950" y="3269"/>
                </a:lnTo>
                <a:lnTo>
                  <a:pt x="3948" y="3268"/>
                </a:lnTo>
                <a:lnTo>
                  <a:pt x="3939" y="3271"/>
                </a:lnTo>
                <a:lnTo>
                  <a:pt x="3930" y="3275"/>
                </a:lnTo>
                <a:lnTo>
                  <a:pt x="3930" y="3279"/>
                </a:lnTo>
                <a:lnTo>
                  <a:pt x="3935" y="3287"/>
                </a:lnTo>
                <a:lnTo>
                  <a:pt x="3940" y="3288"/>
                </a:lnTo>
                <a:close/>
                <a:moveTo>
                  <a:pt x="3932" y="3328"/>
                </a:moveTo>
                <a:lnTo>
                  <a:pt x="3935" y="3335"/>
                </a:lnTo>
                <a:lnTo>
                  <a:pt x="3938" y="3338"/>
                </a:lnTo>
                <a:lnTo>
                  <a:pt x="3942" y="3340"/>
                </a:lnTo>
                <a:lnTo>
                  <a:pt x="3948" y="3341"/>
                </a:lnTo>
                <a:lnTo>
                  <a:pt x="3955" y="3343"/>
                </a:lnTo>
                <a:lnTo>
                  <a:pt x="3963" y="3337"/>
                </a:lnTo>
                <a:lnTo>
                  <a:pt x="3968" y="3331"/>
                </a:lnTo>
                <a:lnTo>
                  <a:pt x="3968" y="3325"/>
                </a:lnTo>
                <a:lnTo>
                  <a:pt x="3963" y="3323"/>
                </a:lnTo>
                <a:lnTo>
                  <a:pt x="3958" y="3320"/>
                </a:lnTo>
                <a:lnTo>
                  <a:pt x="3952" y="3317"/>
                </a:lnTo>
                <a:lnTo>
                  <a:pt x="3939" y="3320"/>
                </a:lnTo>
                <a:lnTo>
                  <a:pt x="3932" y="3328"/>
                </a:lnTo>
                <a:close/>
                <a:moveTo>
                  <a:pt x="3699" y="3395"/>
                </a:moveTo>
                <a:lnTo>
                  <a:pt x="3700" y="3390"/>
                </a:lnTo>
                <a:lnTo>
                  <a:pt x="3694" y="3382"/>
                </a:lnTo>
                <a:lnTo>
                  <a:pt x="3689" y="3380"/>
                </a:lnTo>
                <a:lnTo>
                  <a:pt x="3684" y="3377"/>
                </a:lnTo>
                <a:lnTo>
                  <a:pt x="3681" y="3376"/>
                </a:lnTo>
                <a:lnTo>
                  <a:pt x="3676" y="3376"/>
                </a:lnTo>
                <a:lnTo>
                  <a:pt x="3668" y="3377"/>
                </a:lnTo>
                <a:lnTo>
                  <a:pt x="3668" y="3384"/>
                </a:lnTo>
                <a:lnTo>
                  <a:pt x="3676" y="3393"/>
                </a:lnTo>
                <a:lnTo>
                  <a:pt x="3683" y="3396"/>
                </a:lnTo>
                <a:lnTo>
                  <a:pt x="3691" y="3397"/>
                </a:lnTo>
                <a:lnTo>
                  <a:pt x="3699" y="3395"/>
                </a:lnTo>
                <a:close/>
                <a:moveTo>
                  <a:pt x="3873" y="3433"/>
                </a:moveTo>
                <a:lnTo>
                  <a:pt x="3866" y="3422"/>
                </a:lnTo>
                <a:lnTo>
                  <a:pt x="3856" y="3416"/>
                </a:lnTo>
                <a:lnTo>
                  <a:pt x="3850" y="3422"/>
                </a:lnTo>
                <a:lnTo>
                  <a:pt x="3845" y="3433"/>
                </a:lnTo>
                <a:lnTo>
                  <a:pt x="3847" y="3439"/>
                </a:lnTo>
                <a:lnTo>
                  <a:pt x="3851" y="3444"/>
                </a:lnTo>
                <a:lnTo>
                  <a:pt x="3858" y="3445"/>
                </a:lnTo>
                <a:lnTo>
                  <a:pt x="3864" y="3445"/>
                </a:lnTo>
                <a:lnTo>
                  <a:pt x="3871" y="3438"/>
                </a:lnTo>
                <a:lnTo>
                  <a:pt x="3873" y="3433"/>
                </a:lnTo>
                <a:close/>
                <a:moveTo>
                  <a:pt x="3830" y="3353"/>
                </a:moveTo>
                <a:lnTo>
                  <a:pt x="3824" y="3347"/>
                </a:lnTo>
                <a:lnTo>
                  <a:pt x="3814" y="3343"/>
                </a:lnTo>
                <a:lnTo>
                  <a:pt x="3807" y="3347"/>
                </a:lnTo>
                <a:lnTo>
                  <a:pt x="3799" y="3356"/>
                </a:lnTo>
                <a:lnTo>
                  <a:pt x="3801" y="3363"/>
                </a:lnTo>
                <a:lnTo>
                  <a:pt x="3804" y="3367"/>
                </a:lnTo>
                <a:lnTo>
                  <a:pt x="3811" y="3372"/>
                </a:lnTo>
                <a:lnTo>
                  <a:pt x="3818" y="3373"/>
                </a:lnTo>
                <a:lnTo>
                  <a:pt x="3824" y="3370"/>
                </a:lnTo>
                <a:lnTo>
                  <a:pt x="3831" y="3366"/>
                </a:lnTo>
                <a:lnTo>
                  <a:pt x="3832" y="3359"/>
                </a:lnTo>
                <a:lnTo>
                  <a:pt x="3830" y="3353"/>
                </a:lnTo>
                <a:close/>
                <a:moveTo>
                  <a:pt x="4012" y="3408"/>
                </a:moveTo>
                <a:lnTo>
                  <a:pt x="4007" y="3397"/>
                </a:lnTo>
                <a:lnTo>
                  <a:pt x="3997" y="3390"/>
                </a:lnTo>
                <a:lnTo>
                  <a:pt x="3984" y="3393"/>
                </a:lnTo>
                <a:lnTo>
                  <a:pt x="3974" y="3402"/>
                </a:lnTo>
                <a:lnTo>
                  <a:pt x="3971" y="3408"/>
                </a:lnTo>
                <a:lnTo>
                  <a:pt x="3972" y="3418"/>
                </a:lnTo>
                <a:lnTo>
                  <a:pt x="3976" y="3422"/>
                </a:lnTo>
                <a:lnTo>
                  <a:pt x="3989" y="3428"/>
                </a:lnTo>
                <a:lnTo>
                  <a:pt x="4002" y="3425"/>
                </a:lnTo>
                <a:lnTo>
                  <a:pt x="4008" y="3420"/>
                </a:lnTo>
                <a:lnTo>
                  <a:pt x="4012" y="3415"/>
                </a:lnTo>
                <a:lnTo>
                  <a:pt x="4014" y="3412"/>
                </a:lnTo>
                <a:lnTo>
                  <a:pt x="4012" y="3408"/>
                </a:lnTo>
                <a:close/>
                <a:moveTo>
                  <a:pt x="3894" y="3504"/>
                </a:moveTo>
                <a:lnTo>
                  <a:pt x="3900" y="3507"/>
                </a:lnTo>
                <a:lnTo>
                  <a:pt x="3906" y="3507"/>
                </a:lnTo>
                <a:lnTo>
                  <a:pt x="3913" y="3505"/>
                </a:lnTo>
                <a:lnTo>
                  <a:pt x="3919" y="3501"/>
                </a:lnTo>
                <a:lnTo>
                  <a:pt x="3919" y="3498"/>
                </a:lnTo>
                <a:lnTo>
                  <a:pt x="3912" y="3490"/>
                </a:lnTo>
                <a:lnTo>
                  <a:pt x="3900" y="3484"/>
                </a:lnTo>
                <a:lnTo>
                  <a:pt x="3883" y="3484"/>
                </a:lnTo>
                <a:lnTo>
                  <a:pt x="3879" y="3485"/>
                </a:lnTo>
                <a:lnTo>
                  <a:pt x="3879" y="3490"/>
                </a:lnTo>
                <a:lnTo>
                  <a:pt x="3883" y="3498"/>
                </a:lnTo>
                <a:lnTo>
                  <a:pt x="3894" y="3504"/>
                </a:lnTo>
                <a:close/>
                <a:moveTo>
                  <a:pt x="3870" y="3699"/>
                </a:moveTo>
                <a:lnTo>
                  <a:pt x="3873" y="3694"/>
                </a:lnTo>
                <a:lnTo>
                  <a:pt x="3873" y="3686"/>
                </a:lnTo>
                <a:lnTo>
                  <a:pt x="3870" y="3681"/>
                </a:lnTo>
                <a:lnTo>
                  <a:pt x="3861" y="3676"/>
                </a:lnTo>
                <a:lnTo>
                  <a:pt x="3853" y="3670"/>
                </a:lnTo>
                <a:lnTo>
                  <a:pt x="3844" y="3665"/>
                </a:lnTo>
                <a:lnTo>
                  <a:pt x="3838" y="3658"/>
                </a:lnTo>
                <a:lnTo>
                  <a:pt x="3832" y="3654"/>
                </a:lnTo>
                <a:lnTo>
                  <a:pt x="3827" y="3651"/>
                </a:lnTo>
                <a:lnTo>
                  <a:pt x="3832" y="3648"/>
                </a:lnTo>
                <a:lnTo>
                  <a:pt x="3838" y="3651"/>
                </a:lnTo>
                <a:lnTo>
                  <a:pt x="3847" y="3654"/>
                </a:lnTo>
                <a:lnTo>
                  <a:pt x="3857" y="3655"/>
                </a:lnTo>
                <a:lnTo>
                  <a:pt x="3867" y="3657"/>
                </a:lnTo>
                <a:lnTo>
                  <a:pt x="3876" y="3658"/>
                </a:lnTo>
                <a:lnTo>
                  <a:pt x="3883" y="3658"/>
                </a:lnTo>
                <a:lnTo>
                  <a:pt x="3887" y="3652"/>
                </a:lnTo>
                <a:lnTo>
                  <a:pt x="3883" y="3644"/>
                </a:lnTo>
                <a:lnTo>
                  <a:pt x="3874" y="3638"/>
                </a:lnTo>
                <a:lnTo>
                  <a:pt x="3856" y="3631"/>
                </a:lnTo>
                <a:lnTo>
                  <a:pt x="3838" y="3621"/>
                </a:lnTo>
                <a:lnTo>
                  <a:pt x="3831" y="3621"/>
                </a:lnTo>
                <a:lnTo>
                  <a:pt x="3825" y="3619"/>
                </a:lnTo>
                <a:lnTo>
                  <a:pt x="3818" y="3618"/>
                </a:lnTo>
                <a:lnTo>
                  <a:pt x="3808" y="3621"/>
                </a:lnTo>
                <a:lnTo>
                  <a:pt x="3805" y="3625"/>
                </a:lnTo>
                <a:lnTo>
                  <a:pt x="3808" y="3631"/>
                </a:lnTo>
                <a:lnTo>
                  <a:pt x="3807" y="3638"/>
                </a:lnTo>
                <a:lnTo>
                  <a:pt x="3797" y="3638"/>
                </a:lnTo>
                <a:lnTo>
                  <a:pt x="3788" y="3641"/>
                </a:lnTo>
                <a:lnTo>
                  <a:pt x="3782" y="3645"/>
                </a:lnTo>
                <a:lnTo>
                  <a:pt x="3776" y="3651"/>
                </a:lnTo>
                <a:lnTo>
                  <a:pt x="3773" y="3655"/>
                </a:lnTo>
                <a:lnTo>
                  <a:pt x="3771" y="3667"/>
                </a:lnTo>
                <a:lnTo>
                  <a:pt x="3773" y="3673"/>
                </a:lnTo>
                <a:lnTo>
                  <a:pt x="3782" y="3681"/>
                </a:lnTo>
                <a:lnTo>
                  <a:pt x="3802" y="3694"/>
                </a:lnTo>
                <a:lnTo>
                  <a:pt x="3814" y="3699"/>
                </a:lnTo>
                <a:lnTo>
                  <a:pt x="3834" y="3703"/>
                </a:lnTo>
                <a:lnTo>
                  <a:pt x="3854" y="3704"/>
                </a:lnTo>
                <a:lnTo>
                  <a:pt x="3863" y="3704"/>
                </a:lnTo>
                <a:lnTo>
                  <a:pt x="3870" y="3699"/>
                </a:lnTo>
                <a:close/>
                <a:moveTo>
                  <a:pt x="3667" y="2778"/>
                </a:moveTo>
                <a:lnTo>
                  <a:pt x="3686" y="2774"/>
                </a:lnTo>
                <a:lnTo>
                  <a:pt x="3703" y="2766"/>
                </a:lnTo>
                <a:lnTo>
                  <a:pt x="3709" y="2764"/>
                </a:lnTo>
                <a:lnTo>
                  <a:pt x="3714" y="2759"/>
                </a:lnTo>
                <a:lnTo>
                  <a:pt x="3736" y="2739"/>
                </a:lnTo>
                <a:lnTo>
                  <a:pt x="3752" y="2715"/>
                </a:lnTo>
                <a:lnTo>
                  <a:pt x="3749" y="2697"/>
                </a:lnTo>
                <a:lnTo>
                  <a:pt x="3753" y="2680"/>
                </a:lnTo>
                <a:lnTo>
                  <a:pt x="3746" y="2674"/>
                </a:lnTo>
                <a:lnTo>
                  <a:pt x="3742" y="2666"/>
                </a:lnTo>
                <a:lnTo>
                  <a:pt x="3739" y="2663"/>
                </a:lnTo>
                <a:lnTo>
                  <a:pt x="3736" y="2658"/>
                </a:lnTo>
                <a:lnTo>
                  <a:pt x="3732" y="2654"/>
                </a:lnTo>
                <a:lnTo>
                  <a:pt x="3732" y="2647"/>
                </a:lnTo>
                <a:lnTo>
                  <a:pt x="3713" y="2641"/>
                </a:lnTo>
                <a:lnTo>
                  <a:pt x="3699" y="2631"/>
                </a:lnTo>
                <a:lnTo>
                  <a:pt x="3690" y="2631"/>
                </a:lnTo>
                <a:lnTo>
                  <a:pt x="3683" y="2632"/>
                </a:lnTo>
                <a:lnTo>
                  <a:pt x="3661" y="2635"/>
                </a:lnTo>
                <a:lnTo>
                  <a:pt x="3641" y="2638"/>
                </a:lnTo>
                <a:lnTo>
                  <a:pt x="3637" y="2642"/>
                </a:lnTo>
                <a:lnTo>
                  <a:pt x="3632" y="2645"/>
                </a:lnTo>
                <a:lnTo>
                  <a:pt x="3618" y="2655"/>
                </a:lnTo>
                <a:lnTo>
                  <a:pt x="3609" y="2671"/>
                </a:lnTo>
                <a:lnTo>
                  <a:pt x="3605" y="2673"/>
                </a:lnTo>
                <a:lnTo>
                  <a:pt x="3602" y="2676"/>
                </a:lnTo>
                <a:lnTo>
                  <a:pt x="3598" y="2681"/>
                </a:lnTo>
                <a:lnTo>
                  <a:pt x="3602" y="2687"/>
                </a:lnTo>
                <a:lnTo>
                  <a:pt x="3596" y="2694"/>
                </a:lnTo>
                <a:lnTo>
                  <a:pt x="3596" y="2700"/>
                </a:lnTo>
                <a:lnTo>
                  <a:pt x="3594" y="2713"/>
                </a:lnTo>
                <a:lnTo>
                  <a:pt x="3601" y="2729"/>
                </a:lnTo>
                <a:lnTo>
                  <a:pt x="3605" y="2745"/>
                </a:lnTo>
                <a:lnTo>
                  <a:pt x="3602" y="2749"/>
                </a:lnTo>
                <a:lnTo>
                  <a:pt x="3602" y="2749"/>
                </a:lnTo>
                <a:lnTo>
                  <a:pt x="3607" y="2753"/>
                </a:lnTo>
                <a:lnTo>
                  <a:pt x="3608" y="2755"/>
                </a:lnTo>
                <a:lnTo>
                  <a:pt x="3611" y="2755"/>
                </a:lnTo>
                <a:lnTo>
                  <a:pt x="3615" y="2755"/>
                </a:lnTo>
                <a:lnTo>
                  <a:pt x="3618" y="2758"/>
                </a:lnTo>
                <a:lnTo>
                  <a:pt x="3621" y="2759"/>
                </a:lnTo>
                <a:lnTo>
                  <a:pt x="3634" y="2765"/>
                </a:lnTo>
                <a:lnTo>
                  <a:pt x="3643" y="2775"/>
                </a:lnTo>
                <a:lnTo>
                  <a:pt x="3655" y="2772"/>
                </a:lnTo>
                <a:lnTo>
                  <a:pt x="3667" y="2778"/>
                </a:lnTo>
                <a:close/>
                <a:moveTo>
                  <a:pt x="3742" y="2553"/>
                </a:moveTo>
                <a:lnTo>
                  <a:pt x="3740" y="2552"/>
                </a:lnTo>
                <a:lnTo>
                  <a:pt x="3738" y="2550"/>
                </a:lnTo>
                <a:lnTo>
                  <a:pt x="3722" y="2556"/>
                </a:lnTo>
                <a:lnTo>
                  <a:pt x="3709" y="2568"/>
                </a:lnTo>
                <a:lnTo>
                  <a:pt x="3713" y="2573"/>
                </a:lnTo>
                <a:lnTo>
                  <a:pt x="3720" y="2572"/>
                </a:lnTo>
                <a:lnTo>
                  <a:pt x="3729" y="2569"/>
                </a:lnTo>
                <a:lnTo>
                  <a:pt x="3738" y="2565"/>
                </a:lnTo>
                <a:lnTo>
                  <a:pt x="3742" y="2562"/>
                </a:lnTo>
                <a:lnTo>
                  <a:pt x="3745" y="2556"/>
                </a:lnTo>
                <a:lnTo>
                  <a:pt x="3742" y="2553"/>
                </a:lnTo>
                <a:close/>
                <a:moveTo>
                  <a:pt x="3835" y="2658"/>
                </a:moveTo>
                <a:lnTo>
                  <a:pt x="3840" y="2661"/>
                </a:lnTo>
                <a:lnTo>
                  <a:pt x="3843" y="2663"/>
                </a:lnTo>
                <a:lnTo>
                  <a:pt x="3853" y="2664"/>
                </a:lnTo>
                <a:lnTo>
                  <a:pt x="3863" y="2663"/>
                </a:lnTo>
                <a:lnTo>
                  <a:pt x="3879" y="2660"/>
                </a:lnTo>
                <a:lnTo>
                  <a:pt x="3893" y="2651"/>
                </a:lnTo>
                <a:lnTo>
                  <a:pt x="3897" y="2641"/>
                </a:lnTo>
                <a:lnTo>
                  <a:pt x="3902" y="2631"/>
                </a:lnTo>
                <a:lnTo>
                  <a:pt x="3903" y="2619"/>
                </a:lnTo>
                <a:lnTo>
                  <a:pt x="3900" y="2608"/>
                </a:lnTo>
                <a:lnTo>
                  <a:pt x="3900" y="2605"/>
                </a:lnTo>
                <a:lnTo>
                  <a:pt x="3897" y="2604"/>
                </a:lnTo>
                <a:lnTo>
                  <a:pt x="3894" y="2598"/>
                </a:lnTo>
                <a:lnTo>
                  <a:pt x="3890" y="2594"/>
                </a:lnTo>
                <a:lnTo>
                  <a:pt x="3887" y="2589"/>
                </a:lnTo>
                <a:lnTo>
                  <a:pt x="3883" y="2588"/>
                </a:lnTo>
                <a:lnTo>
                  <a:pt x="3868" y="2586"/>
                </a:lnTo>
                <a:lnTo>
                  <a:pt x="3844" y="2591"/>
                </a:lnTo>
                <a:lnTo>
                  <a:pt x="3831" y="2598"/>
                </a:lnTo>
                <a:lnTo>
                  <a:pt x="3824" y="2609"/>
                </a:lnTo>
                <a:lnTo>
                  <a:pt x="3821" y="2621"/>
                </a:lnTo>
                <a:lnTo>
                  <a:pt x="3820" y="2632"/>
                </a:lnTo>
                <a:lnTo>
                  <a:pt x="3827" y="2651"/>
                </a:lnTo>
                <a:lnTo>
                  <a:pt x="3835" y="2658"/>
                </a:lnTo>
                <a:close/>
                <a:moveTo>
                  <a:pt x="3857" y="2789"/>
                </a:moveTo>
                <a:lnTo>
                  <a:pt x="3864" y="2784"/>
                </a:lnTo>
                <a:lnTo>
                  <a:pt x="3871" y="2782"/>
                </a:lnTo>
                <a:lnTo>
                  <a:pt x="3877" y="2771"/>
                </a:lnTo>
                <a:lnTo>
                  <a:pt x="3883" y="2759"/>
                </a:lnTo>
                <a:lnTo>
                  <a:pt x="3886" y="2755"/>
                </a:lnTo>
                <a:lnTo>
                  <a:pt x="3886" y="2749"/>
                </a:lnTo>
                <a:lnTo>
                  <a:pt x="3889" y="2748"/>
                </a:lnTo>
                <a:lnTo>
                  <a:pt x="3891" y="2746"/>
                </a:lnTo>
                <a:lnTo>
                  <a:pt x="3893" y="2742"/>
                </a:lnTo>
                <a:lnTo>
                  <a:pt x="3891" y="2740"/>
                </a:lnTo>
                <a:lnTo>
                  <a:pt x="3886" y="2730"/>
                </a:lnTo>
                <a:lnTo>
                  <a:pt x="3889" y="2719"/>
                </a:lnTo>
                <a:lnTo>
                  <a:pt x="3889" y="2715"/>
                </a:lnTo>
                <a:lnTo>
                  <a:pt x="3887" y="2710"/>
                </a:lnTo>
                <a:lnTo>
                  <a:pt x="3877" y="2699"/>
                </a:lnTo>
                <a:lnTo>
                  <a:pt x="3866" y="2690"/>
                </a:lnTo>
                <a:lnTo>
                  <a:pt x="3857" y="2683"/>
                </a:lnTo>
                <a:lnTo>
                  <a:pt x="3853" y="2686"/>
                </a:lnTo>
                <a:lnTo>
                  <a:pt x="3847" y="2684"/>
                </a:lnTo>
                <a:lnTo>
                  <a:pt x="3844" y="2683"/>
                </a:lnTo>
                <a:lnTo>
                  <a:pt x="3841" y="2681"/>
                </a:lnTo>
                <a:lnTo>
                  <a:pt x="3838" y="2681"/>
                </a:lnTo>
                <a:lnTo>
                  <a:pt x="3825" y="2686"/>
                </a:lnTo>
                <a:lnTo>
                  <a:pt x="3811" y="2683"/>
                </a:lnTo>
                <a:lnTo>
                  <a:pt x="3795" y="2693"/>
                </a:lnTo>
                <a:lnTo>
                  <a:pt x="3779" y="2702"/>
                </a:lnTo>
                <a:lnTo>
                  <a:pt x="3771" y="2716"/>
                </a:lnTo>
                <a:lnTo>
                  <a:pt x="3761" y="2727"/>
                </a:lnTo>
                <a:lnTo>
                  <a:pt x="3761" y="2742"/>
                </a:lnTo>
                <a:lnTo>
                  <a:pt x="3756" y="2755"/>
                </a:lnTo>
                <a:lnTo>
                  <a:pt x="3762" y="2766"/>
                </a:lnTo>
                <a:lnTo>
                  <a:pt x="3765" y="2779"/>
                </a:lnTo>
                <a:lnTo>
                  <a:pt x="3788" y="2794"/>
                </a:lnTo>
                <a:lnTo>
                  <a:pt x="3812" y="2805"/>
                </a:lnTo>
                <a:lnTo>
                  <a:pt x="3828" y="2801"/>
                </a:lnTo>
                <a:lnTo>
                  <a:pt x="3840" y="2804"/>
                </a:lnTo>
                <a:lnTo>
                  <a:pt x="3845" y="2800"/>
                </a:lnTo>
                <a:lnTo>
                  <a:pt x="3853" y="2794"/>
                </a:lnTo>
                <a:lnTo>
                  <a:pt x="3857" y="2789"/>
                </a:lnTo>
                <a:close/>
                <a:moveTo>
                  <a:pt x="3915" y="2540"/>
                </a:moveTo>
                <a:lnTo>
                  <a:pt x="3917" y="2542"/>
                </a:lnTo>
                <a:lnTo>
                  <a:pt x="3920" y="2540"/>
                </a:lnTo>
                <a:lnTo>
                  <a:pt x="3925" y="2537"/>
                </a:lnTo>
                <a:lnTo>
                  <a:pt x="3923" y="2532"/>
                </a:lnTo>
                <a:lnTo>
                  <a:pt x="3919" y="2529"/>
                </a:lnTo>
                <a:lnTo>
                  <a:pt x="3915" y="2532"/>
                </a:lnTo>
                <a:lnTo>
                  <a:pt x="3913" y="2537"/>
                </a:lnTo>
                <a:lnTo>
                  <a:pt x="3915" y="2540"/>
                </a:lnTo>
                <a:close/>
                <a:moveTo>
                  <a:pt x="4058" y="2630"/>
                </a:moveTo>
                <a:lnTo>
                  <a:pt x="4064" y="2634"/>
                </a:lnTo>
                <a:lnTo>
                  <a:pt x="4073" y="2634"/>
                </a:lnTo>
                <a:lnTo>
                  <a:pt x="4077" y="2631"/>
                </a:lnTo>
                <a:lnTo>
                  <a:pt x="4080" y="2625"/>
                </a:lnTo>
                <a:lnTo>
                  <a:pt x="4077" y="2618"/>
                </a:lnTo>
                <a:lnTo>
                  <a:pt x="4070" y="2617"/>
                </a:lnTo>
                <a:lnTo>
                  <a:pt x="4063" y="2619"/>
                </a:lnTo>
                <a:lnTo>
                  <a:pt x="4058" y="2630"/>
                </a:lnTo>
                <a:close/>
                <a:moveTo>
                  <a:pt x="3923" y="2915"/>
                </a:moveTo>
                <a:lnTo>
                  <a:pt x="3942" y="2921"/>
                </a:lnTo>
                <a:lnTo>
                  <a:pt x="3959" y="2918"/>
                </a:lnTo>
                <a:lnTo>
                  <a:pt x="3963" y="2916"/>
                </a:lnTo>
                <a:lnTo>
                  <a:pt x="3966" y="2915"/>
                </a:lnTo>
                <a:lnTo>
                  <a:pt x="3961" y="2908"/>
                </a:lnTo>
                <a:lnTo>
                  <a:pt x="3952" y="2905"/>
                </a:lnTo>
                <a:lnTo>
                  <a:pt x="3943" y="2905"/>
                </a:lnTo>
                <a:lnTo>
                  <a:pt x="3936" y="2902"/>
                </a:lnTo>
                <a:lnTo>
                  <a:pt x="3926" y="2905"/>
                </a:lnTo>
                <a:lnTo>
                  <a:pt x="3922" y="2908"/>
                </a:lnTo>
                <a:lnTo>
                  <a:pt x="3920" y="2912"/>
                </a:lnTo>
                <a:lnTo>
                  <a:pt x="3923" y="2915"/>
                </a:lnTo>
                <a:close/>
                <a:moveTo>
                  <a:pt x="4260" y="2919"/>
                </a:moveTo>
                <a:lnTo>
                  <a:pt x="4264" y="2915"/>
                </a:lnTo>
                <a:lnTo>
                  <a:pt x="4264" y="2909"/>
                </a:lnTo>
                <a:lnTo>
                  <a:pt x="4258" y="2906"/>
                </a:lnTo>
                <a:lnTo>
                  <a:pt x="4254" y="2909"/>
                </a:lnTo>
                <a:lnTo>
                  <a:pt x="4251" y="2915"/>
                </a:lnTo>
                <a:lnTo>
                  <a:pt x="4254" y="2918"/>
                </a:lnTo>
                <a:lnTo>
                  <a:pt x="4257" y="2919"/>
                </a:lnTo>
                <a:lnTo>
                  <a:pt x="4260" y="2919"/>
                </a:lnTo>
                <a:close/>
                <a:moveTo>
                  <a:pt x="4315" y="3034"/>
                </a:moveTo>
                <a:lnTo>
                  <a:pt x="4317" y="3036"/>
                </a:lnTo>
                <a:lnTo>
                  <a:pt x="4320" y="3034"/>
                </a:lnTo>
                <a:lnTo>
                  <a:pt x="4323" y="3031"/>
                </a:lnTo>
                <a:lnTo>
                  <a:pt x="4322" y="3027"/>
                </a:lnTo>
                <a:lnTo>
                  <a:pt x="4316" y="3024"/>
                </a:lnTo>
                <a:lnTo>
                  <a:pt x="4312" y="3027"/>
                </a:lnTo>
                <a:lnTo>
                  <a:pt x="4312" y="3033"/>
                </a:lnTo>
                <a:lnTo>
                  <a:pt x="4315" y="3034"/>
                </a:lnTo>
                <a:close/>
                <a:moveTo>
                  <a:pt x="4328" y="2910"/>
                </a:moveTo>
                <a:lnTo>
                  <a:pt x="4320" y="2913"/>
                </a:lnTo>
                <a:lnTo>
                  <a:pt x="4317" y="2921"/>
                </a:lnTo>
                <a:lnTo>
                  <a:pt x="4316" y="2925"/>
                </a:lnTo>
                <a:lnTo>
                  <a:pt x="4319" y="2929"/>
                </a:lnTo>
                <a:lnTo>
                  <a:pt x="4328" y="2929"/>
                </a:lnTo>
                <a:lnTo>
                  <a:pt x="4335" y="2926"/>
                </a:lnTo>
                <a:lnTo>
                  <a:pt x="4338" y="2925"/>
                </a:lnTo>
                <a:lnTo>
                  <a:pt x="4338" y="2922"/>
                </a:lnTo>
                <a:lnTo>
                  <a:pt x="4336" y="2913"/>
                </a:lnTo>
                <a:lnTo>
                  <a:pt x="4328" y="2910"/>
                </a:lnTo>
                <a:close/>
                <a:moveTo>
                  <a:pt x="4381" y="2795"/>
                </a:moveTo>
                <a:lnTo>
                  <a:pt x="4387" y="2794"/>
                </a:lnTo>
                <a:lnTo>
                  <a:pt x="4388" y="2789"/>
                </a:lnTo>
                <a:lnTo>
                  <a:pt x="4384" y="2787"/>
                </a:lnTo>
                <a:lnTo>
                  <a:pt x="4379" y="2788"/>
                </a:lnTo>
                <a:lnTo>
                  <a:pt x="4378" y="2794"/>
                </a:lnTo>
                <a:lnTo>
                  <a:pt x="4381" y="2795"/>
                </a:lnTo>
                <a:close/>
                <a:moveTo>
                  <a:pt x="4368" y="2958"/>
                </a:moveTo>
                <a:lnTo>
                  <a:pt x="4372" y="2965"/>
                </a:lnTo>
                <a:lnTo>
                  <a:pt x="4381" y="2967"/>
                </a:lnTo>
                <a:lnTo>
                  <a:pt x="4389" y="2967"/>
                </a:lnTo>
                <a:lnTo>
                  <a:pt x="4398" y="2965"/>
                </a:lnTo>
                <a:lnTo>
                  <a:pt x="4408" y="2962"/>
                </a:lnTo>
                <a:lnTo>
                  <a:pt x="4414" y="2954"/>
                </a:lnTo>
                <a:lnTo>
                  <a:pt x="4410" y="2949"/>
                </a:lnTo>
                <a:lnTo>
                  <a:pt x="4399" y="2951"/>
                </a:lnTo>
                <a:lnTo>
                  <a:pt x="4389" y="2949"/>
                </a:lnTo>
                <a:lnTo>
                  <a:pt x="4382" y="2949"/>
                </a:lnTo>
                <a:lnTo>
                  <a:pt x="4372" y="2954"/>
                </a:lnTo>
                <a:lnTo>
                  <a:pt x="4368" y="2958"/>
                </a:lnTo>
                <a:close/>
                <a:moveTo>
                  <a:pt x="4484" y="3060"/>
                </a:moveTo>
                <a:lnTo>
                  <a:pt x="4484" y="3065"/>
                </a:lnTo>
                <a:lnTo>
                  <a:pt x="4487" y="3066"/>
                </a:lnTo>
                <a:lnTo>
                  <a:pt x="4502" y="3059"/>
                </a:lnTo>
                <a:lnTo>
                  <a:pt x="4512" y="3055"/>
                </a:lnTo>
                <a:lnTo>
                  <a:pt x="4512" y="3052"/>
                </a:lnTo>
                <a:lnTo>
                  <a:pt x="4512" y="3049"/>
                </a:lnTo>
                <a:lnTo>
                  <a:pt x="4510" y="3039"/>
                </a:lnTo>
                <a:lnTo>
                  <a:pt x="4510" y="3029"/>
                </a:lnTo>
                <a:lnTo>
                  <a:pt x="4509" y="3027"/>
                </a:lnTo>
                <a:lnTo>
                  <a:pt x="4494" y="3043"/>
                </a:lnTo>
                <a:lnTo>
                  <a:pt x="4484" y="3060"/>
                </a:lnTo>
                <a:close/>
                <a:moveTo>
                  <a:pt x="4686" y="3006"/>
                </a:moveTo>
                <a:lnTo>
                  <a:pt x="4696" y="3004"/>
                </a:lnTo>
                <a:lnTo>
                  <a:pt x="4705" y="2995"/>
                </a:lnTo>
                <a:lnTo>
                  <a:pt x="4716" y="2978"/>
                </a:lnTo>
                <a:lnTo>
                  <a:pt x="4728" y="2959"/>
                </a:lnTo>
                <a:lnTo>
                  <a:pt x="4725" y="2957"/>
                </a:lnTo>
                <a:lnTo>
                  <a:pt x="4723" y="2955"/>
                </a:lnTo>
                <a:lnTo>
                  <a:pt x="4710" y="2967"/>
                </a:lnTo>
                <a:lnTo>
                  <a:pt x="4697" y="2978"/>
                </a:lnTo>
                <a:lnTo>
                  <a:pt x="4693" y="2983"/>
                </a:lnTo>
                <a:lnTo>
                  <a:pt x="4690" y="2987"/>
                </a:lnTo>
                <a:lnTo>
                  <a:pt x="4689" y="2991"/>
                </a:lnTo>
                <a:lnTo>
                  <a:pt x="4687" y="2993"/>
                </a:lnTo>
                <a:lnTo>
                  <a:pt x="4682" y="3001"/>
                </a:lnTo>
                <a:lnTo>
                  <a:pt x="4686" y="3006"/>
                </a:lnTo>
                <a:close/>
                <a:moveTo>
                  <a:pt x="4565" y="3137"/>
                </a:moveTo>
                <a:lnTo>
                  <a:pt x="4574" y="3142"/>
                </a:lnTo>
                <a:lnTo>
                  <a:pt x="4584" y="3144"/>
                </a:lnTo>
                <a:lnTo>
                  <a:pt x="4604" y="3145"/>
                </a:lnTo>
                <a:lnTo>
                  <a:pt x="4614" y="3144"/>
                </a:lnTo>
                <a:lnTo>
                  <a:pt x="4621" y="3137"/>
                </a:lnTo>
                <a:lnTo>
                  <a:pt x="4620" y="3132"/>
                </a:lnTo>
                <a:lnTo>
                  <a:pt x="4617" y="3128"/>
                </a:lnTo>
                <a:lnTo>
                  <a:pt x="4610" y="3122"/>
                </a:lnTo>
                <a:lnTo>
                  <a:pt x="4601" y="3118"/>
                </a:lnTo>
                <a:lnTo>
                  <a:pt x="4565" y="3125"/>
                </a:lnTo>
                <a:lnTo>
                  <a:pt x="4561" y="3132"/>
                </a:lnTo>
                <a:lnTo>
                  <a:pt x="4565" y="3137"/>
                </a:lnTo>
                <a:close/>
                <a:moveTo>
                  <a:pt x="5188" y="2834"/>
                </a:moveTo>
                <a:lnTo>
                  <a:pt x="5191" y="2830"/>
                </a:lnTo>
                <a:lnTo>
                  <a:pt x="5190" y="2825"/>
                </a:lnTo>
                <a:lnTo>
                  <a:pt x="5185" y="2824"/>
                </a:lnTo>
                <a:lnTo>
                  <a:pt x="5181" y="2827"/>
                </a:lnTo>
                <a:lnTo>
                  <a:pt x="5182" y="2831"/>
                </a:lnTo>
                <a:lnTo>
                  <a:pt x="5188" y="2834"/>
                </a:lnTo>
                <a:close/>
                <a:moveTo>
                  <a:pt x="5404" y="2974"/>
                </a:moveTo>
                <a:lnTo>
                  <a:pt x="5414" y="2974"/>
                </a:lnTo>
                <a:lnTo>
                  <a:pt x="5423" y="2967"/>
                </a:lnTo>
                <a:lnTo>
                  <a:pt x="5428" y="2961"/>
                </a:lnTo>
                <a:lnTo>
                  <a:pt x="5436" y="2958"/>
                </a:lnTo>
                <a:lnTo>
                  <a:pt x="5441" y="2948"/>
                </a:lnTo>
                <a:lnTo>
                  <a:pt x="5449" y="2941"/>
                </a:lnTo>
                <a:lnTo>
                  <a:pt x="5454" y="2938"/>
                </a:lnTo>
                <a:lnTo>
                  <a:pt x="5456" y="2929"/>
                </a:lnTo>
                <a:lnTo>
                  <a:pt x="5453" y="2926"/>
                </a:lnTo>
                <a:lnTo>
                  <a:pt x="5437" y="2935"/>
                </a:lnTo>
                <a:lnTo>
                  <a:pt x="5424" y="2946"/>
                </a:lnTo>
                <a:lnTo>
                  <a:pt x="5411" y="2959"/>
                </a:lnTo>
                <a:lnTo>
                  <a:pt x="5404" y="2974"/>
                </a:lnTo>
                <a:close/>
                <a:moveTo>
                  <a:pt x="4661" y="3135"/>
                </a:moveTo>
                <a:lnTo>
                  <a:pt x="4663" y="3140"/>
                </a:lnTo>
                <a:lnTo>
                  <a:pt x="4669" y="3141"/>
                </a:lnTo>
                <a:lnTo>
                  <a:pt x="4677" y="3141"/>
                </a:lnTo>
                <a:lnTo>
                  <a:pt x="4683" y="3132"/>
                </a:lnTo>
                <a:lnTo>
                  <a:pt x="4683" y="3127"/>
                </a:lnTo>
                <a:lnTo>
                  <a:pt x="4679" y="3124"/>
                </a:lnTo>
                <a:lnTo>
                  <a:pt x="4671" y="3125"/>
                </a:lnTo>
                <a:lnTo>
                  <a:pt x="4664" y="3128"/>
                </a:lnTo>
                <a:lnTo>
                  <a:pt x="4661" y="3135"/>
                </a:lnTo>
                <a:close/>
                <a:moveTo>
                  <a:pt x="4797" y="3121"/>
                </a:moveTo>
                <a:lnTo>
                  <a:pt x="4795" y="3124"/>
                </a:lnTo>
                <a:lnTo>
                  <a:pt x="4795" y="3124"/>
                </a:lnTo>
                <a:lnTo>
                  <a:pt x="4798" y="3121"/>
                </a:lnTo>
                <a:lnTo>
                  <a:pt x="4797" y="3121"/>
                </a:lnTo>
                <a:close/>
                <a:moveTo>
                  <a:pt x="3897" y="3696"/>
                </a:moveTo>
                <a:lnTo>
                  <a:pt x="3899" y="3700"/>
                </a:lnTo>
                <a:lnTo>
                  <a:pt x="3906" y="3701"/>
                </a:lnTo>
                <a:lnTo>
                  <a:pt x="3910" y="3699"/>
                </a:lnTo>
                <a:lnTo>
                  <a:pt x="3923" y="3694"/>
                </a:lnTo>
                <a:lnTo>
                  <a:pt x="3933" y="3683"/>
                </a:lnTo>
                <a:lnTo>
                  <a:pt x="3936" y="3677"/>
                </a:lnTo>
                <a:lnTo>
                  <a:pt x="3935" y="3668"/>
                </a:lnTo>
                <a:lnTo>
                  <a:pt x="3929" y="3664"/>
                </a:lnTo>
                <a:lnTo>
                  <a:pt x="3913" y="3673"/>
                </a:lnTo>
                <a:lnTo>
                  <a:pt x="3900" y="3686"/>
                </a:lnTo>
                <a:lnTo>
                  <a:pt x="3896" y="3690"/>
                </a:lnTo>
                <a:lnTo>
                  <a:pt x="3897" y="3696"/>
                </a:lnTo>
                <a:close/>
                <a:moveTo>
                  <a:pt x="3916" y="3527"/>
                </a:moveTo>
                <a:lnTo>
                  <a:pt x="3919" y="3530"/>
                </a:lnTo>
                <a:lnTo>
                  <a:pt x="3927" y="3529"/>
                </a:lnTo>
                <a:lnTo>
                  <a:pt x="3932" y="3524"/>
                </a:lnTo>
                <a:lnTo>
                  <a:pt x="3932" y="3521"/>
                </a:lnTo>
                <a:lnTo>
                  <a:pt x="3926" y="3517"/>
                </a:lnTo>
                <a:lnTo>
                  <a:pt x="3917" y="3513"/>
                </a:lnTo>
                <a:lnTo>
                  <a:pt x="3912" y="3516"/>
                </a:lnTo>
                <a:lnTo>
                  <a:pt x="3912" y="3523"/>
                </a:lnTo>
                <a:lnTo>
                  <a:pt x="3916" y="3527"/>
                </a:lnTo>
                <a:close/>
                <a:moveTo>
                  <a:pt x="4192" y="3573"/>
                </a:moveTo>
                <a:lnTo>
                  <a:pt x="4195" y="3578"/>
                </a:lnTo>
                <a:lnTo>
                  <a:pt x="4204" y="3579"/>
                </a:lnTo>
                <a:lnTo>
                  <a:pt x="4210" y="3576"/>
                </a:lnTo>
                <a:lnTo>
                  <a:pt x="4215" y="3573"/>
                </a:lnTo>
                <a:lnTo>
                  <a:pt x="4220" y="3569"/>
                </a:lnTo>
                <a:lnTo>
                  <a:pt x="4225" y="3563"/>
                </a:lnTo>
                <a:lnTo>
                  <a:pt x="4228" y="3556"/>
                </a:lnTo>
                <a:lnTo>
                  <a:pt x="4235" y="3543"/>
                </a:lnTo>
                <a:lnTo>
                  <a:pt x="4233" y="3530"/>
                </a:lnTo>
                <a:lnTo>
                  <a:pt x="4214" y="3544"/>
                </a:lnTo>
                <a:lnTo>
                  <a:pt x="4195" y="3560"/>
                </a:lnTo>
                <a:lnTo>
                  <a:pt x="4191" y="3566"/>
                </a:lnTo>
                <a:lnTo>
                  <a:pt x="4192" y="3573"/>
                </a:lnTo>
                <a:close/>
                <a:moveTo>
                  <a:pt x="4094" y="3289"/>
                </a:moveTo>
                <a:lnTo>
                  <a:pt x="4097" y="3297"/>
                </a:lnTo>
                <a:lnTo>
                  <a:pt x="4104" y="3298"/>
                </a:lnTo>
                <a:lnTo>
                  <a:pt x="4116" y="3297"/>
                </a:lnTo>
                <a:lnTo>
                  <a:pt x="4126" y="3291"/>
                </a:lnTo>
                <a:lnTo>
                  <a:pt x="4127" y="3288"/>
                </a:lnTo>
                <a:lnTo>
                  <a:pt x="4126" y="3287"/>
                </a:lnTo>
                <a:lnTo>
                  <a:pt x="4120" y="3276"/>
                </a:lnTo>
                <a:lnTo>
                  <a:pt x="4109" y="3272"/>
                </a:lnTo>
                <a:lnTo>
                  <a:pt x="4102" y="3276"/>
                </a:lnTo>
                <a:lnTo>
                  <a:pt x="4096" y="3282"/>
                </a:lnTo>
                <a:lnTo>
                  <a:pt x="4094" y="3287"/>
                </a:lnTo>
                <a:lnTo>
                  <a:pt x="4094" y="3289"/>
                </a:lnTo>
                <a:close/>
                <a:moveTo>
                  <a:pt x="4109" y="3242"/>
                </a:moveTo>
                <a:lnTo>
                  <a:pt x="4126" y="3249"/>
                </a:lnTo>
                <a:lnTo>
                  <a:pt x="4138" y="3249"/>
                </a:lnTo>
                <a:lnTo>
                  <a:pt x="4179" y="3243"/>
                </a:lnTo>
                <a:lnTo>
                  <a:pt x="4189" y="3242"/>
                </a:lnTo>
                <a:lnTo>
                  <a:pt x="4198" y="3243"/>
                </a:lnTo>
                <a:lnTo>
                  <a:pt x="4204" y="3243"/>
                </a:lnTo>
                <a:lnTo>
                  <a:pt x="4212" y="3239"/>
                </a:lnTo>
                <a:lnTo>
                  <a:pt x="4217" y="3233"/>
                </a:lnTo>
                <a:lnTo>
                  <a:pt x="4217" y="3229"/>
                </a:lnTo>
                <a:lnTo>
                  <a:pt x="4212" y="3220"/>
                </a:lnTo>
                <a:lnTo>
                  <a:pt x="4207" y="3217"/>
                </a:lnTo>
                <a:lnTo>
                  <a:pt x="4194" y="3219"/>
                </a:lnTo>
                <a:lnTo>
                  <a:pt x="4181" y="3214"/>
                </a:lnTo>
                <a:lnTo>
                  <a:pt x="4176" y="3212"/>
                </a:lnTo>
                <a:lnTo>
                  <a:pt x="4172" y="3210"/>
                </a:lnTo>
                <a:lnTo>
                  <a:pt x="4163" y="3207"/>
                </a:lnTo>
                <a:lnTo>
                  <a:pt x="4155" y="3204"/>
                </a:lnTo>
                <a:lnTo>
                  <a:pt x="4142" y="3204"/>
                </a:lnTo>
                <a:lnTo>
                  <a:pt x="4129" y="3204"/>
                </a:lnTo>
                <a:lnTo>
                  <a:pt x="4113" y="3206"/>
                </a:lnTo>
                <a:lnTo>
                  <a:pt x="4100" y="3207"/>
                </a:lnTo>
                <a:lnTo>
                  <a:pt x="4090" y="3219"/>
                </a:lnTo>
                <a:lnTo>
                  <a:pt x="4090" y="3229"/>
                </a:lnTo>
                <a:lnTo>
                  <a:pt x="4096" y="3235"/>
                </a:lnTo>
                <a:lnTo>
                  <a:pt x="4097" y="3236"/>
                </a:lnTo>
                <a:lnTo>
                  <a:pt x="4102" y="3242"/>
                </a:lnTo>
                <a:lnTo>
                  <a:pt x="4109" y="3242"/>
                </a:lnTo>
                <a:close/>
                <a:moveTo>
                  <a:pt x="4129" y="3275"/>
                </a:moveTo>
                <a:lnTo>
                  <a:pt x="4130" y="3281"/>
                </a:lnTo>
                <a:lnTo>
                  <a:pt x="4140" y="3288"/>
                </a:lnTo>
                <a:lnTo>
                  <a:pt x="4149" y="3289"/>
                </a:lnTo>
                <a:lnTo>
                  <a:pt x="4156" y="3289"/>
                </a:lnTo>
                <a:lnTo>
                  <a:pt x="4162" y="3292"/>
                </a:lnTo>
                <a:lnTo>
                  <a:pt x="4174" y="3288"/>
                </a:lnTo>
                <a:lnTo>
                  <a:pt x="4188" y="3288"/>
                </a:lnTo>
                <a:lnTo>
                  <a:pt x="4195" y="3284"/>
                </a:lnTo>
                <a:lnTo>
                  <a:pt x="4197" y="3278"/>
                </a:lnTo>
                <a:lnTo>
                  <a:pt x="4191" y="3275"/>
                </a:lnTo>
                <a:lnTo>
                  <a:pt x="4184" y="3271"/>
                </a:lnTo>
                <a:lnTo>
                  <a:pt x="4176" y="3271"/>
                </a:lnTo>
                <a:lnTo>
                  <a:pt x="4169" y="3268"/>
                </a:lnTo>
                <a:lnTo>
                  <a:pt x="4156" y="3265"/>
                </a:lnTo>
                <a:lnTo>
                  <a:pt x="4146" y="3265"/>
                </a:lnTo>
                <a:lnTo>
                  <a:pt x="4136" y="3266"/>
                </a:lnTo>
                <a:lnTo>
                  <a:pt x="4132" y="3269"/>
                </a:lnTo>
                <a:lnTo>
                  <a:pt x="4129" y="3275"/>
                </a:lnTo>
                <a:close/>
                <a:moveTo>
                  <a:pt x="4447" y="3628"/>
                </a:moveTo>
                <a:lnTo>
                  <a:pt x="4456" y="3629"/>
                </a:lnTo>
                <a:lnTo>
                  <a:pt x="4471" y="3627"/>
                </a:lnTo>
                <a:lnTo>
                  <a:pt x="4479" y="3621"/>
                </a:lnTo>
                <a:lnTo>
                  <a:pt x="4496" y="3603"/>
                </a:lnTo>
                <a:lnTo>
                  <a:pt x="4512" y="3585"/>
                </a:lnTo>
                <a:lnTo>
                  <a:pt x="4516" y="3580"/>
                </a:lnTo>
                <a:lnTo>
                  <a:pt x="4515" y="3573"/>
                </a:lnTo>
                <a:lnTo>
                  <a:pt x="4509" y="3572"/>
                </a:lnTo>
                <a:lnTo>
                  <a:pt x="4496" y="3582"/>
                </a:lnTo>
                <a:lnTo>
                  <a:pt x="4481" y="3589"/>
                </a:lnTo>
                <a:lnTo>
                  <a:pt x="4479" y="3590"/>
                </a:lnTo>
                <a:lnTo>
                  <a:pt x="4476" y="3592"/>
                </a:lnTo>
                <a:lnTo>
                  <a:pt x="4473" y="3595"/>
                </a:lnTo>
                <a:lnTo>
                  <a:pt x="4470" y="3596"/>
                </a:lnTo>
                <a:lnTo>
                  <a:pt x="4461" y="3602"/>
                </a:lnTo>
                <a:lnTo>
                  <a:pt x="4450" y="3618"/>
                </a:lnTo>
                <a:lnTo>
                  <a:pt x="4447" y="3628"/>
                </a:lnTo>
                <a:close/>
                <a:moveTo>
                  <a:pt x="4568" y="3645"/>
                </a:moveTo>
                <a:lnTo>
                  <a:pt x="4582" y="3650"/>
                </a:lnTo>
                <a:lnTo>
                  <a:pt x="4597" y="3650"/>
                </a:lnTo>
                <a:lnTo>
                  <a:pt x="4600" y="3651"/>
                </a:lnTo>
                <a:lnTo>
                  <a:pt x="4602" y="3652"/>
                </a:lnTo>
                <a:lnTo>
                  <a:pt x="4608" y="3654"/>
                </a:lnTo>
                <a:lnTo>
                  <a:pt x="4618" y="3652"/>
                </a:lnTo>
                <a:lnTo>
                  <a:pt x="4621" y="3648"/>
                </a:lnTo>
                <a:lnTo>
                  <a:pt x="4620" y="3644"/>
                </a:lnTo>
                <a:lnTo>
                  <a:pt x="4615" y="3639"/>
                </a:lnTo>
                <a:lnTo>
                  <a:pt x="4611" y="3638"/>
                </a:lnTo>
                <a:lnTo>
                  <a:pt x="4597" y="3631"/>
                </a:lnTo>
                <a:lnTo>
                  <a:pt x="4584" y="3625"/>
                </a:lnTo>
                <a:lnTo>
                  <a:pt x="4579" y="3622"/>
                </a:lnTo>
                <a:lnTo>
                  <a:pt x="4574" y="3619"/>
                </a:lnTo>
                <a:lnTo>
                  <a:pt x="4566" y="3619"/>
                </a:lnTo>
                <a:lnTo>
                  <a:pt x="4558" y="3619"/>
                </a:lnTo>
                <a:lnTo>
                  <a:pt x="4551" y="3619"/>
                </a:lnTo>
                <a:lnTo>
                  <a:pt x="4545" y="3625"/>
                </a:lnTo>
                <a:lnTo>
                  <a:pt x="4546" y="3632"/>
                </a:lnTo>
                <a:lnTo>
                  <a:pt x="4558" y="3642"/>
                </a:lnTo>
                <a:lnTo>
                  <a:pt x="4568" y="3645"/>
                </a:lnTo>
                <a:close/>
                <a:moveTo>
                  <a:pt x="4686" y="3827"/>
                </a:moveTo>
                <a:lnTo>
                  <a:pt x="4693" y="3824"/>
                </a:lnTo>
                <a:lnTo>
                  <a:pt x="4693" y="3817"/>
                </a:lnTo>
                <a:lnTo>
                  <a:pt x="4690" y="3814"/>
                </a:lnTo>
                <a:lnTo>
                  <a:pt x="4690" y="3814"/>
                </a:lnTo>
                <a:lnTo>
                  <a:pt x="4684" y="3817"/>
                </a:lnTo>
                <a:lnTo>
                  <a:pt x="4682" y="3822"/>
                </a:lnTo>
                <a:lnTo>
                  <a:pt x="4686" y="3827"/>
                </a:lnTo>
                <a:close/>
                <a:moveTo>
                  <a:pt x="1813" y="4501"/>
                </a:moveTo>
                <a:lnTo>
                  <a:pt x="1821" y="4497"/>
                </a:lnTo>
                <a:lnTo>
                  <a:pt x="1822" y="4488"/>
                </a:lnTo>
                <a:lnTo>
                  <a:pt x="1824" y="4482"/>
                </a:lnTo>
                <a:lnTo>
                  <a:pt x="1824" y="4478"/>
                </a:lnTo>
                <a:lnTo>
                  <a:pt x="1828" y="4461"/>
                </a:lnTo>
                <a:lnTo>
                  <a:pt x="1829" y="4445"/>
                </a:lnTo>
                <a:lnTo>
                  <a:pt x="1829" y="4438"/>
                </a:lnTo>
                <a:lnTo>
                  <a:pt x="1825" y="4426"/>
                </a:lnTo>
                <a:lnTo>
                  <a:pt x="1819" y="4422"/>
                </a:lnTo>
                <a:lnTo>
                  <a:pt x="1812" y="4429"/>
                </a:lnTo>
                <a:lnTo>
                  <a:pt x="1809" y="4441"/>
                </a:lnTo>
                <a:lnTo>
                  <a:pt x="1808" y="4459"/>
                </a:lnTo>
                <a:lnTo>
                  <a:pt x="1812" y="4477"/>
                </a:lnTo>
                <a:lnTo>
                  <a:pt x="1809" y="4484"/>
                </a:lnTo>
                <a:lnTo>
                  <a:pt x="1809" y="4495"/>
                </a:lnTo>
                <a:lnTo>
                  <a:pt x="1813" y="4501"/>
                </a:lnTo>
                <a:close/>
                <a:moveTo>
                  <a:pt x="1235" y="3941"/>
                </a:moveTo>
                <a:lnTo>
                  <a:pt x="1234" y="3939"/>
                </a:lnTo>
                <a:lnTo>
                  <a:pt x="1228" y="3939"/>
                </a:lnTo>
                <a:lnTo>
                  <a:pt x="1216" y="3948"/>
                </a:lnTo>
                <a:lnTo>
                  <a:pt x="1211" y="3955"/>
                </a:lnTo>
                <a:lnTo>
                  <a:pt x="1209" y="3959"/>
                </a:lnTo>
                <a:lnTo>
                  <a:pt x="1212" y="3965"/>
                </a:lnTo>
                <a:lnTo>
                  <a:pt x="1218" y="3967"/>
                </a:lnTo>
                <a:lnTo>
                  <a:pt x="1223" y="3967"/>
                </a:lnTo>
                <a:lnTo>
                  <a:pt x="1229" y="3962"/>
                </a:lnTo>
                <a:lnTo>
                  <a:pt x="1236" y="3958"/>
                </a:lnTo>
                <a:lnTo>
                  <a:pt x="1239" y="3946"/>
                </a:lnTo>
                <a:lnTo>
                  <a:pt x="1235" y="3941"/>
                </a:lnTo>
                <a:close/>
                <a:moveTo>
                  <a:pt x="1813" y="4283"/>
                </a:moveTo>
                <a:lnTo>
                  <a:pt x="1816" y="4281"/>
                </a:lnTo>
                <a:lnTo>
                  <a:pt x="1816" y="4276"/>
                </a:lnTo>
                <a:lnTo>
                  <a:pt x="1815" y="4269"/>
                </a:lnTo>
                <a:lnTo>
                  <a:pt x="1811" y="4263"/>
                </a:lnTo>
                <a:lnTo>
                  <a:pt x="1806" y="4259"/>
                </a:lnTo>
                <a:lnTo>
                  <a:pt x="1801" y="4260"/>
                </a:lnTo>
                <a:lnTo>
                  <a:pt x="1803" y="4278"/>
                </a:lnTo>
                <a:lnTo>
                  <a:pt x="1795" y="4275"/>
                </a:lnTo>
                <a:lnTo>
                  <a:pt x="1792" y="4268"/>
                </a:lnTo>
                <a:lnTo>
                  <a:pt x="1790" y="4260"/>
                </a:lnTo>
                <a:lnTo>
                  <a:pt x="1793" y="4253"/>
                </a:lnTo>
                <a:lnTo>
                  <a:pt x="1795" y="4246"/>
                </a:lnTo>
                <a:lnTo>
                  <a:pt x="1798" y="4239"/>
                </a:lnTo>
                <a:lnTo>
                  <a:pt x="1801" y="4232"/>
                </a:lnTo>
                <a:lnTo>
                  <a:pt x="1802" y="4229"/>
                </a:lnTo>
                <a:lnTo>
                  <a:pt x="1805" y="4226"/>
                </a:lnTo>
                <a:lnTo>
                  <a:pt x="1813" y="4220"/>
                </a:lnTo>
                <a:lnTo>
                  <a:pt x="1824" y="4216"/>
                </a:lnTo>
                <a:lnTo>
                  <a:pt x="1831" y="4213"/>
                </a:lnTo>
                <a:lnTo>
                  <a:pt x="1838" y="4211"/>
                </a:lnTo>
                <a:lnTo>
                  <a:pt x="1845" y="4211"/>
                </a:lnTo>
                <a:lnTo>
                  <a:pt x="1852" y="4216"/>
                </a:lnTo>
                <a:lnTo>
                  <a:pt x="1862" y="4223"/>
                </a:lnTo>
                <a:lnTo>
                  <a:pt x="1867" y="4230"/>
                </a:lnTo>
                <a:lnTo>
                  <a:pt x="1867" y="4237"/>
                </a:lnTo>
                <a:lnTo>
                  <a:pt x="1872" y="4243"/>
                </a:lnTo>
                <a:lnTo>
                  <a:pt x="1880" y="4247"/>
                </a:lnTo>
                <a:lnTo>
                  <a:pt x="1890" y="4255"/>
                </a:lnTo>
                <a:lnTo>
                  <a:pt x="1900" y="4265"/>
                </a:lnTo>
                <a:lnTo>
                  <a:pt x="1904" y="4268"/>
                </a:lnTo>
                <a:lnTo>
                  <a:pt x="1910" y="4265"/>
                </a:lnTo>
                <a:lnTo>
                  <a:pt x="1906" y="4258"/>
                </a:lnTo>
                <a:lnTo>
                  <a:pt x="1898" y="4252"/>
                </a:lnTo>
                <a:lnTo>
                  <a:pt x="1877" y="4235"/>
                </a:lnTo>
                <a:lnTo>
                  <a:pt x="1861" y="4213"/>
                </a:lnTo>
                <a:lnTo>
                  <a:pt x="1860" y="4207"/>
                </a:lnTo>
                <a:lnTo>
                  <a:pt x="1864" y="4201"/>
                </a:lnTo>
                <a:lnTo>
                  <a:pt x="1864" y="4196"/>
                </a:lnTo>
                <a:lnTo>
                  <a:pt x="1858" y="4193"/>
                </a:lnTo>
                <a:lnTo>
                  <a:pt x="1854" y="4198"/>
                </a:lnTo>
                <a:lnTo>
                  <a:pt x="1848" y="4200"/>
                </a:lnTo>
                <a:lnTo>
                  <a:pt x="1844" y="4194"/>
                </a:lnTo>
                <a:lnTo>
                  <a:pt x="1849" y="4183"/>
                </a:lnTo>
                <a:lnTo>
                  <a:pt x="1858" y="4174"/>
                </a:lnTo>
                <a:lnTo>
                  <a:pt x="1862" y="4167"/>
                </a:lnTo>
                <a:lnTo>
                  <a:pt x="1865" y="4164"/>
                </a:lnTo>
                <a:lnTo>
                  <a:pt x="1872" y="4155"/>
                </a:lnTo>
                <a:lnTo>
                  <a:pt x="1878" y="4138"/>
                </a:lnTo>
                <a:lnTo>
                  <a:pt x="1877" y="4128"/>
                </a:lnTo>
                <a:lnTo>
                  <a:pt x="1888" y="4111"/>
                </a:lnTo>
                <a:lnTo>
                  <a:pt x="1883" y="4099"/>
                </a:lnTo>
                <a:lnTo>
                  <a:pt x="1885" y="4080"/>
                </a:lnTo>
                <a:lnTo>
                  <a:pt x="1885" y="4063"/>
                </a:lnTo>
                <a:lnTo>
                  <a:pt x="1900" y="4053"/>
                </a:lnTo>
                <a:lnTo>
                  <a:pt x="1916" y="4050"/>
                </a:lnTo>
                <a:lnTo>
                  <a:pt x="1917" y="4046"/>
                </a:lnTo>
                <a:lnTo>
                  <a:pt x="1903" y="4046"/>
                </a:lnTo>
                <a:lnTo>
                  <a:pt x="1893" y="4040"/>
                </a:lnTo>
                <a:lnTo>
                  <a:pt x="1878" y="4024"/>
                </a:lnTo>
                <a:lnTo>
                  <a:pt x="1868" y="4005"/>
                </a:lnTo>
                <a:lnTo>
                  <a:pt x="1871" y="3995"/>
                </a:lnTo>
                <a:lnTo>
                  <a:pt x="1872" y="3992"/>
                </a:lnTo>
                <a:lnTo>
                  <a:pt x="1868" y="3990"/>
                </a:lnTo>
                <a:lnTo>
                  <a:pt x="1860" y="3984"/>
                </a:lnTo>
                <a:lnTo>
                  <a:pt x="1857" y="3974"/>
                </a:lnTo>
                <a:lnTo>
                  <a:pt x="1861" y="3968"/>
                </a:lnTo>
                <a:lnTo>
                  <a:pt x="1860" y="3961"/>
                </a:lnTo>
                <a:lnTo>
                  <a:pt x="1852" y="3965"/>
                </a:lnTo>
                <a:lnTo>
                  <a:pt x="1841" y="3967"/>
                </a:lnTo>
                <a:lnTo>
                  <a:pt x="1837" y="3964"/>
                </a:lnTo>
                <a:lnTo>
                  <a:pt x="1834" y="3962"/>
                </a:lnTo>
                <a:lnTo>
                  <a:pt x="1834" y="3958"/>
                </a:lnTo>
                <a:lnTo>
                  <a:pt x="1835" y="3952"/>
                </a:lnTo>
                <a:lnTo>
                  <a:pt x="1838" y="3948"/>
                </a:lnTo>
                <a:lnTo>
                  <a:pt x="1841" y="3941"/>
                </a:lnTo>
                <a:lnTo>
                  <a:pt x="1835" y="3933"/>
                </a:lnTo>
                <a:lnTo>
                  <a:pt x="1816" y="3946"/>
                </a:lnTo>
                <a:lnTo>
                  <a:pt x="1806" y="3941"/>
                </a:lnTo>
                <a:lnTo>
                  <a:pt x="1802" y="3932"/>
                </a:lnTo>
                <a:lnTo>
                  <a:pt x="1801" y="3923"/>
                </a:lnTo>
                <a:lnTo>
                  <a:pt x="1801" y="3913"/>
                </a:lnTo>
                <a:lnTo>
                  <a:pt x="1801" y="3910"/>
                </a:lnTo>
                <a:lnTo>
                  <a:pt x="1796" y="3907"/>
                </a:lnTo>
                <a:lnTo>
                  <a:pt x="1786" y="3915"/>
                </a:lnTo>
                <a:lnTo>
                  <a:pt x="1779" y="3926"/>
                </a:lnTo>
                <a:lnTo>
                  <a:pt x="1765" y="3918"/>
                </a:lnTo>
                <a:lnTo>
                  <a:pt x="1752" y="3906"/>
                </a:lnTo>
                <a:lnTo>
                  <a:pt x="1746" y="3909"/>
                </a:lnTo>
                <a:lnTo>
                  <a:pt x="1740" y="3910"/>
                </a:lnTo>
                <a:lnTo>
                  <a:pt x="1730" y="3910"/>
                </a:lnTo>
                <a:lnTo>
                  <a:pt x="1714" y="3906"/>
                </a:lnTo>
                <a:lnTo>
                  <a:pt x="1707" y="3899"/>
                </a:lnTo>
                <a:lnTo>
                  <a:pt x="1701" y="3900"/>
                </a:lnTo>
                <a:lnTo>
                  <a:pt x="1698" y="3902"/>
                </a:lnTo>
                <a:lnTo>
                  <a:pt x="1694" y="3905"/>
                </a:lnTo>
                <a:lnTo>
                  <a:pt x="1690" y="3907"/>
                </a:lnTo>
                <a:lnTo>
                  <a:pt x="1684" y="3909"/>
                </a:lnTo>
                <a:lnTo>
                  <a:pt x="1680" y="3909"/>
                </a:lnTo>
                <a:lnTo>
                  <a:pt x="1665" y="3910"/>
                </a:lnTo>
                <a:lnTo>
                  <a:pt x="1654" y="3915"/>
                </a:lnTo>
                <a:lnTo>
                  <a:pt x="1647" y="3913"/>
                </a:lnTo>
                <a:lnTo>
                  <a:pt x="1642" y="3913"/>
                </a:lnTo>
                <a:lnTo>
                  <a:pt x="1631" y="3920"/>
                </a:lnTo>
                <a:lnTo>
                  <a:pt x="1625" y="3928"/>
                </a:lnTo>
                <a:lnTo>
                  <a:pt x="1599" y="3933"/>
                </a:lnTo>
                <a:lnTo>
                  <a:pt x="1595" y="3942"/>
                </a:lnTo>
                <a:lnTo>
                  <a:pt x="1589" y="3945"/>
                </a:lnTo>
                <a:lnTo>
                  <a:pt x="1585" y="3942"/>
                </a:lnTo>
                <a:lnTo>
                  <a:pt x="1582" y="3939"/>
                </a:lnTo>
                <a:lnTo>
                  <a:pt x="1579" y="3935"/>
                </a:lnTo>
                <a:lnTo>
                  <a:pt x="1576" y="3931"/>
                </a:lnTo>
                <a:lnTo>
                  <a:pt x="1572" y="3926"/>
                </a:lnTo>
                <a:lnTo>
                  <a:pt x="1565" y="3918"/>
                </a:lnTo>
                <a:lnTo>
                  <a:pt x="1562" y="3907"/>
                </a:lnTo>
                <a:lnTo>
                  <a:pt x="1560" y="3902"/>
                </a:lnTo>
                <a:lnTo>
                  <a:pt x="1563" y="3894"/>
                </a:lnTo>
                <a:lnTo>
                  <a:pt x="1565" y="3889"/>
                </a:lnTo>
                <a:lnTo>
                  <a:pt x="1562" y="3879"/>
                </a:lnTo>
                <a:lnTo>
                  <a:pt x="1556" y="3876"/>
                </a:lnTo>
                <a:lnTo>
                  <a:pt x="1553" y="3879"/>
                </a:lnTo>
                <a:lnTo>
                  <a:pt x="1550" y="3883"/>
                </a:lnTo>
                <a:lnTo>
                  <a:pt x="1549" y="3892"/>
                </a:lnTo>
                <a:lnTo>
                  <a:pt x="1552" y="3899"/>
                </a:lnTo>
                <a:lnTo>
                  <a:pt x="1556" y="3905"/>
                </a:lnTo>
                <a:lnTo>
                  <a:pt x="1556" y="3918"/>
                </a:lnTo>
                <a:lnTo>
                  <a:pt x="1553" y="3925"/>
                </a:lnTo>
                <a:lnTo>
                  <a:pt x="1552" y="3928"/>
                </a:lnTo>
                <a:lnTo>
                  <a:pt x="1547" y="3931"/>
                </a:lnTo>
                <a:lnTo>
                  <a:pt x="1543" y="3932"/>
                </a:lnTo>
                <a:lnTo>
                  <a:pt x="1539" y="3932"/>
                </a:lnTo>
                <a:lnTo>
                  <a:pt x="1523" y="3928"/>
                </a:lnTo>
                <a:lnTo>
                  <a:pt x="1514" y="3916"/>
                </a:lnTo>
                <a:lnTo>
                  <a:pt x="1508" y="3909"/>
                </a:lnTo>
                <a:lnTo>
                  <a:pt x="1493" y="3897"/>
                </a:lnTo>
                <a:lnTo>
                  <a:pt x="1483" y="3894"/>
                </a:lnTo>
                <a:lnTo>
                  <a:pt x="1481" y="3905"/>
                </a:lnTo>
                <a:lnTo>
                  <a:pt x="1465" y="3903"/>
                </a:lnTo>
                <a:lnTo>
                  <a:pt x="1448" y="3903"/>
                </a:lnTo>
                <a:lnTo>
                  <a:pt x="1445" y="3899"/>
                </a:lnTo>
                <a:lnTo>
                  <a:pt x="1447" y="3896"/>
                </a:lnTo>
                <a:lnTo>
                  <a:pt x="1451" y="3890"/>
                </a:lnTo>
                <a:lnTo>
                  <a:pt x="1454" y="3883"/>
                </a:lnTo>
                <a:lnTo>
                  <a:pt x="1449" y="3876"/>
                </a:lnTo>
                <a:lnTo>
                  <a:pt x="1444" y="3873"/>
                </a:lnTo>
                <a:lnTo>
                  <a:pt x="1435" y="3870"/>
                </a:lnTo>
                <a:lnTo>
                  <a:pt x="1425" y="3870"/>
                </a:lnTo>
                <a:lnTo>
                  <a:pt x="1424" y="3871"/>
                </a:lnTo>
                <a:lnTo>
                  <a:pt x="1422" y="3874"/>
                </a:lnTo>
                <a:lnTo>
                  <a:pt x="1422" y="3882"/>
                </a:lnTo>
                <a:lnTo>
                  <a:pt x="1431" y="3893"/>
                </a:lnTo>
                <a:lnTo>
                  <a:pt x="1438" y="3897"/>
                </a:lnTo>
                <a:lnTo>
                  <a:pt x="1448" y="3925"/>
                </a:lnTo>
                <a:lnTo>
                  <a:pt x="1461" y="3919"/>
                </a:lnTo>
                <a:lnTo>
                  <a:pt x="1472" y="3910"/>
                </a:lnTo>
                <a:lnTo>
                  <a:pt x="1475" y="3912"/>
                </a:lnTo>
                <a:lnTo>
                  <a:pt x="1480" y="3915"/>
                </a:lnTo>
                <a:lnTo>
                  <a:pt x="1487" y="3918"/>
                </a:lnTo>
                <a:lnTo>
                  <a:pt x="1494" y="3919"/>
                </a:lnTo>
                <a:lnTo>
                  <a:pt x="1510" y="3923"/>
                </a:lnTo>
                <a:lnTo>
                  <a:pt x="1518" y="3933"/>
                </a:lnTo>
                <a:lnTo>
                  <a:pt x="1529" y="3945"/>
                </a:lnTo>
                <a:lnTo>
                  <a:pt x="1542" y="3952"/>
                </a:lnTo>
                <a:lnTo>
                  <a:pt x="1546" y="3951"/>
                </a:lnTo>
                <a:lnTo>
                  <a:pt x="1552" y="3951"/>
                </a:lnTo>
                <a:lnTo>
                  <a:pt x="1553" y="3952"/>
                </a:lnTo>
                <a:lnTo>
                  <a:pt x="1556" y="3954"/>
                </a:lnTo>
                <a:lnTo>
                  <a:pt x="1563" y="3961"/>
                </a:lnTo>
                <a:lnTo>
                  <a:pt x="1570" y="3967"/>
                </a:lnTo>
                <a:lnTo>
                  <a:pt x="1565" y="3985"/>
                </a:lnTo>
                <a:lnTo>
                  <a:pt x="1557" y="4004"/>
                </a:lnTo>
                <a:lnTo>
                  <a:pt x="1552" y="4011"/>
                </a:lnTo>
                <a:lnTo>
                  <a:pt x="1546" y="4017"/>
                </a:lnTo>
                <a:lnTo>
                  <a:pt x="1536" y="4026"/>
                </a:lnTo>
                <a:lnTo>
                  <a:pt x="1526" y="4036"/>
                </a:lnTo>
                <a:lnTo>
                  <a:pt x="1520" y="4043"/>
                </a:lnTo>
                <a:lnTo>
                  <a:pt x="1514" y="4052"/>
                </a:lnTo>
                <a:lnTo>
                  <a:pt x="1510" y="4057"/>
                </a:lnTo>
                <a:lnTo>
                  <a:pt x="1506" y="4062"/>
                </a:lnTo>
                <a:lnTo>
                  <a:pt x="1503" y="4065"/>
                </a:lnTo>
                <a:lnTo>
                  <a:pt x="1498" y="4065"/>
                </a:lnTo>
                <a:lnTo>
                  <a:pt x="1490" y="4066"/>
                </a:lnTo>
                <a:lnTo>
                  <a:pt x="1480" y="4067"/>
                </a:lnTo>
                <a:lnTo>
                  <a:pt x="1471" y="4070"/>
                </a:lnTo>
                <a:lnTo>
                  <a:pt x="1471" y="4079"/>
                </a:lnTo>
                <a:lnTo>
                  <a:pt x="1474" y="4080"/>
                </a:lnTo>
                <a:lnTo>
                  <a:pt x="1477" y="4082"/>
                </a:lnTo>
                <a:lnTo>
                  <a:pt x="1481" y="4085"/>
                </a:lnTo>
                <a:lnTo>
                  <a:pt x="1484" y="4089"/>
                </a:lnTo>
                <a:lnTo>
                  <a:pt x="1485" y="4095"/>
                </a:lnTo>
                <a:lnTo>
                  <a:pt x="1483" y="4105"/>
                </a:lnTo>
                <a:lnTo>
                  <a:pt x="1478" y="4109"/>
                </a:lnTo>
                <a:lnTo>
                  <a:pt x="1485" y="4116"/>
                </a:lnTo>
                <a:lnTo>
                  <a:pt x="1488" y="4125"/>
                </a:lnTo>
                <a:lnTo>
                  <a:pt x="1488" y="4134"/>
                </a:lnTo>
                <a:lnTo>
                  <a:pt x="1483" y="4137"/>
                </a:lnTo>
                <a:lnTo>
                  <a:pt x="1483" y="4139"/>
                </a:lnTo>
                <a:lnTo>
                  <a:pt x="1483" y="4141"/>
                </a:lnTo>
                <a:lnTo>
                  <a:pt x="1490" y="4147"/>
                </a:lnTo>
                <a:lnTo>
                  <a:pt x="1495" y="4150"/>
                </a:lnTo>
                <a:lnTo>
                  <a:pt x="1495" y="4157"/>
                </a:lnTo>
                <a:lnTo>
                  <a:pt x="1494" y="4160"/>
                </a:lnTo>
                <a:lnTo>
                  <a:pt x="1491" y="4165"/>
                </a:lnTo>
                <a:lnTo>
                  <a:pt x="1491" y="4174"/>
                </a:lnTo>
                <a:lnTo>
                  <a:pt x="1494" y="4178"/>
                </a:lnTo>
                <a:lnTo>
                  <a:pt x="1497" y="4180"/>
                </a:lnTo>
                <a:lnTo>
                  <a:pt x="1498" y="4181"/>
                </a:lnTo>
                <a:lnTo>
                  <a:pt x="1500" y="4184"/>
                </a:lnTo>
                <a:lnTo>
                  <a:pt x="1498" y="4190"/>
                </a:lnTo>
                <a:lnTo>
                  <a:pt x="1495" y="4191"/>
                </a:lnTo>
                <a:lnTo>
                  <a:pt x="1494" y="4197"/>
                </a:lnTo>
                <a:lnTo>
                  <a:pt x="1498" y="4200"/>
                </a:lnTo>
                <a:lnTo>
                  <a:pt x="1506" y="4203"/>
                </a:lnTo>
                <a:lnTo>
                  <a:pt x="1511" y="4204"/>
                </a:lnTo>
                <a:lnTo>
                  <a:pt x="1520" y="4209"/>
                </a:lnTo>
                <a:lnTo>
                  <a:pt x="1527" y="4214"/>
                </a:lnTo>
                <a:lnTo>
                  <a:pt x="1530" y="4217"/>
                </a:lnTo>
                <a:lnTo>
                  <a:pt x="1529" y="4223"/>
                </a:lnTo>
                <a:lnTo>
                  <a:pt x="1524" y="4224"/>
                </a:lnTo>
                <a:lnTo>
                  <a:pt x="1526" y="4227"/>
                </a:lnTo>
                <a:lnTo>
                  <a:pt x="1529" y="4229"/>
                </a:lnTo>
                <a:lnTo>
                  <a:pt x="1531" y="4226"/>
                </a:lnTo>
                <a:lnTo>
                  <a:pt x="1534" y="4224"/>
                </a:lnTo>
                <a:lnTo>
                  <a:pt x="1539" y="4223"/>
                </a:lnTo>
                <a:lnTo>
                  <a:pt x="1544" y="4224"/>
                </a:lnTo>
                <a:lnTo>
                  <a:pt x="1557" y="4227"/>
                </a:lnTo>
                <a:lnTo>
                  <a:pt x="1567" y="4237"/>
                </a:lnTo>
                <a:lnTo>
                  <a:pt x="1572" y="4243"/>
                </a:lnTo>
                <a:lnTo>
                  <a:pt x="1573" y="4250"/>
                </a:lnTo>
                <a:lnTo>
                  <a:pt x="1575" y="4256"/>
                </a:lnTo>
                <a:lnTo>
                  <a:pt x="1572" y="4262"/>
                </a:lnTo>
                <a:lnTo>
                  <a:pt x="1567" y="4271"/>
                </a:lnTo>
                <a:lnTo>
                  <a:pt x="1565" y="4279"/>
                </a:lnTo>
                <a:lnTo>
                  <a:pt x="1567" y="4279"/>
                </a:lnTo>
                <a:lnTo>
                  <a:pt x="1570" y="4276"/>
                </a:lnTo>
                <a:lnTo>
                  <a:pt x="1573" y="4272"/>
                </a:lnTo>
                <a:lnTo>
                  <a:pt x="1576" y="4269"/>
                </a:lnTo>
                <a:lnTo>
                  <a:pt x="1582" y="4256"/>
                </a:lnTo>
                <a:lnTo>
                  <a:pt x="1588" y="4245"/>
                </a:lnTo>
                <a:lnTo>
                  <a:pt x="1592" y="4242"/>
                </a:lnTo>
                <a:lnTo>
                  <a:pt x="1596" y="4242"/>
                </a:lnTo>
                <a:lnTo>
                  <a:pt x="1596" y="4249"/>
                </a:lnTo>
                <a:lnTo>
                  <a:pt x="1590" y="4253"/>
                </a:lnTo>
                <a:lnTo>
                  <a:pt x="1592" y="4258"/>
                </a:lnTo>
                <a:lnTo>
                  <a:pt x="1592" y="4258"/>
                </a:lnTo>
                <a:lnTo>
                  <a:pt x="1621" y="4263"/>
                </a:lnTo>
                <a:lnTo>
                  <a:pt x="1632" y="4266"/>
                </a:lnTo>
                <a:lnTo>
                  <a:pt x="1639" y="4273"/>
                </a:lnTo>
                <a:lnTo>
                  <a:pt x="1638" y="4279"/>
                </a:lnTo>
                <a:lnTo>
                  <a:pt x="1641" y="4283"/>
                </a:lnTo>
                <a:lnTo>
                  <a:pt x="1649" y="4279"/>
                </a:lnTo>
                <a:lnTo>
                  <a:pt x="1658" y="4279"/>
                </a:lnTo>
                <a:lnTo>
                  <a:pt x="1670" y="4305"/>
                </a:lnTo>
                <a:lnTo>
                  <a:pt x="1675" y="4332"/>
                </a:lnTo>
                <a:lnTo>
                  <a:pt x="1678" y="4337"/>
                </a:lnTo>
                <a:lnTo>
                  <a:pt x="1681" y="4340"/>
                </a:lnTo>
                <a:lnTo>
                  <a:pt x="1684" y="4337"/>
                </a:lnTo>
                <a:lnTo>
                  <a:pt x="1677" y="4321"/>
                </a:lnTo>
                <a:lnTo>
                  <a:pt x="1678" y="4302"/>
                </a:lnTo>
                <a:lnTo>
                  <a:pt x="1678" y="4282"/>
                </a:lnTo>
                <a:lnTo>
                  <a:pt x="1685" y="4278"/>
                </a:lnTo>
                <a:lnTo>
                  <a:pt x="1693" y="4278"/>
                </a:lnTo>
                <a:lnTo>
                  <a:pt x="1700" y="4278"/>
                </a:lnTo>
                <a:lnTo>
                  <a:pt x="1706" y="4276"/>
                </a:lnTo>
                <a:lnTo>
                  <a:pt x="1708" y="4276"/>
                </a:lnTo>
                <a:lnTo>
                  <a:pt x="1711" y="4276"/>
                </a:lnTo>
                <a:lnTo>
                  <a:pt x="1720" y="4281"/>
                </a:lnTo>
                <a:lnTo>
                  <a:pt x="1729" y="4281"/>
                </a:lnTo>
                <a:lnTo>
                  <a:pt x="1733" y="4275"/>
                </a:lnTo>
                <a:lnTo>
                  <a:pt x="1734" y="4268"/>
                </a:lnTo>
                <a:lnTo>
                  <a:pt x="1756" y="4258"/>
                </a:lnTo>
                <a:lnTo>
                  <a:pt x="1776" y="4250"/>
                </a:lnTo>
                <a:lnTo>
                  <a:pt x="1793" y="4276"/>
                </a:lnTo>
                <a:lnTo>
                  <a:pt x="1806" y="4302"/>
                </a:lnTo>
                <a:lnTo>
                  <a:pt x="1812" y="4299"/>
                </a:lnTo>
                <a:lnTo>
                  <a:pt x="1808" y="4296"/>
                </a:lnTo>
                <a:lnTo>
                  <a:pt x="1809" y="4288"/>
                </a:lnTo>
                <a:lnTo>
                  <a:pt x="1813" y="4283"/>
                </a:lnTo>
                <a:close/>
                <a:moveTo>
                  <a:pt x="1405" y="4137"/>
                </a:moveTo>
                <a:lnTo>
                  <a:pt x="1398" y="4139"/>
                </a:lnTo>
                <a:lnTo>
                  <a:pt x="1392" y="4150"/>
                </a:lnTo>
                <a:lnTo>
                  <a:pt x="1393" y="4155"/>
                </a:lnTo>
                <a:lnTo>
                  <a:pt x="1400" y="4160"/>
                </a:lnTo>
                <a:lnTo>
                  <a:pt x="1405" y="4160"/>
                </a:lnTo>
                <a:lnTo>
                  <a:pt x="1409" y="4158"/>
                </a:lnTo>
                <a:lnTo>
                  <a:pt x="1412" y="4152"/>
                </a:lnTo>
                <a:lnTo>
                  <a:pt x="1413" y="4148"/>
                </a:lnTo>
                <a:lnTo>
                  <a:pt x="1411" y="4139"/>
                </a:lnTo>
                <a:lnTo>
                  <a:pt x="1405" y="4137"/>
                </a:lnTo>
                <a:close/>
                <a:moveTo>
                  <a:pt x="1488" y="4259"/>
                </a:moveTo>
                <a:lnTo>
                  <a:pt x="1498" y="4252"/>
                </a:lnTo>
                <a:lnTo>
                  <a:pt x="1504" y="4243"/>
                </a:lnTo>
                <a:lnTo>
                  <a:pt x="1503" y="4243"/>
                </a:lnTo>
                <a:lnTo>
                  <a:pt x="1488" y="4255"/>
                </a:lnTo>
                <a:lnTo>
                  <a:pt x="1475" y="4265"/>
                </a:lnTo>
                <a:lnTo>
                  <a:pt x="1470" y="4271"/>
                </a:lnTo>
                <a:lnTo>
                  <a:pt x="1468" y="4276"/>
                </a:lnTo>
                <a:lnTo>
                  <a:pt x="1480" y="4272"/>
                </a:lnTo>
                <a:lnTo>
                  <a:pt x="1488" y="4259"/>
                </a:lnTo>
                <a:close/>
                <a:moveTo>
                  <a:pt x="1379" y="3811"/>
                </a:moveTo>
                <a:lnTo>
                  <a:pt x="1375" y="3804"/>
                </a:lnTo>
                <a:lnTo>
                  <a:pt x="1367" y="3801"/>
                </a:lnTo>
                <a:lnTo>
                  <a:pt x="1366" y="3801"/>
                </a:lnTo>
                <a:lnTo>
                  <a:pt x="1365" y="3799"/>
                </a:lnTo>
                <a:lnTo>
                  <a:pt x="1359" y="3804"/>
                </a:lnTo>
                <a:lnTo>
                  <a:pt x="1357" y="3814"/>
                </a:lnTo>
                <a:lnTo>
                  <a:pt x="1360" y="3818"/>
                </a:lnTo>
                <a:lnTo>
                  <a:pt x="1370" y="3825"/>
                </a:lnTo>
                <a:lnTo>
                  <a:pt x="1382" y="3825"/>
                </a:lnTo>
                <a:lnTo>
                  <a:pt x="1385" y="3820"/>
                </a:lnTo>
                <a:lnTo>
                  <a:pt x="1383" y="3814"/>
                </a:lnTo>
                <a:lnTo>
                  <a:pt x="1379" y="3811"/>
                </a:lnTo>
                <a:close/>
                <a:moveTo>
                  <a:pt x="1651" y="3549"/>
                </a:moveTo>
                <a:lnTo>
                  <a:pt x="1644" y="3550"/>
                </a:lnTo>
                <a:lnTo>
                  <a:pt x="1638" y="3552"/>
                </a:lnTo>
                <a:lnTo>
                  <a:pt x="1628" y="3557"/>
                </a:lnTo>
                <a:lnTo>
                  <a:pt x="1613" y="3576"/>
                </a:lnTo>
                <a:lnTo>
                  <a:pt x="1606" y="3588"/>
                </a:lnTo>
                <a:lnTo>
                  <a:pt x="1603" y="3593"/>
                </a:lnTo>
                <a:lnTo>
                  <a:pt x="1602" y="3599"/>
                </a:lnTo>
                <a:lnTo>
                  <a:pt x="1601" y="3602"/>
                </a:lnTo>
                <a:lnTo>
                  <a:pt x="1599" y="3605"/>
                </a:lnTo>
                <a:lnTo>
                  <a:pt x="1598" y="3611"/>
                </a:lnTo>
                <a:lnTo>
                  <a:pt x="1601" y="3621"/>
                </a:lnTo>
                <a:lnTo>
                  <a:pt x="1605" y="3624"/>
                </a:lnTo>
                <a:lnTo>
                  <a:pt x="1608" y="3629"/>
                </a:lnTo>
                <a:lnTo>
                  <a:pt x="1613" y="3629"/>
                </a:lnTo>
                <a:lnTo>
                  <a:pt x="1626" y="3627"/>
                </a:lnTo>
                <a:lnTo>
                  <a:pt x="1638" y="3618"/>
                </a:lnTo>
                <a:lnTo>
                  <a:pt x="1649" y="3611"/>
                </a:lnTo>
                <a:lnTo>
                  <a:pt x="1660" y="3605"/>
                </a:lnTo>
                <a:lnTo>
                  <a:pt x="1668" y="3586"/>
                </a:lnTo>
                <a:lnTo>
                  <a:pt x="1671" y="3572"/>
                </a:lnTo>
                <a:lnTo>
                  <a:pt x="1670" y="3565"/>
                </a:lnTo>
                <a:lnTo>
                  <a:pt x="1660" y="3553"/>
                </a:lnTo>
                <a:lnTo>
                  <a:pt x="1651" y="3549"/>
                </a:lnTo>
                <a:close/>
                <a:moveTo>
                  <a:pt x="1720" y="3768"/>
                </a:moveTo>
                <a:lnTo>
                  <a:pt x="1724" y="3763"/>
                </a:lnTo>
                <a:lnTo>
                  <a:pt x="1724" y="3759"/>
                </a:lnTo>
                <a:lnTo>
                  <a:pt x="1721" y="3758"/>
                </a:lnTo>
                <a:lnTo>
                  <a:pt x="1717" y="3761"/>
                </a:lnTo>
                <a:lnTo>
                  <a:pt x="1717" y="3765"/>
                </a:lnTo>
                <a:lnTo>
                  <a:pt x="1720" y="3768"/>
                </a:lnTo>
                <a:close/>
                <a:moveTo>
                  <a:pt x="1743" y="3893"/>
                </a:moveTo>
                <a:lnTo>
                  <a:pt x="1744" y="3893"/>
                </a:lnTo>
                <a:lnTo>
                  <a:pt x="1749" y="3893"/>
                </a:lnTo>
                <a:lnTo>
                  <a:pt x="1753" y="3890"/>
                </a:lnTo>
                <a:lnTo>
                  <a:pt x="1759" y="3883"/>
                </a:lnTo>
                <a:lnTo>
                  <a:pt x="1760" y="3870"/>
                </a:lnTo>
                <a:lnTo>
                  <a:pt x="1756" y="3863"/>
                </a:lnTo>
                <a:lnTo>
                  <a:pt x="1747" y="3869"/>
                </a:lnTo>
                <a:lnTo>
                  <a:pt x="1742" y="3884"/>
                </a:lnTo>
                <a:lnTo>
                  <a:pt x="1743" y="3893"/>
                </a:lnTo>
                <a:close/>
                <a:moveTo>
                  <a:pt x="1967" y="3811"/>
                </a:moveTo>
                <a:lnTo>
                  <a:pt x="1963" y="3817"/>
                </a:lnTo>
                <a:lnTo>
                  <a:pt x="1960" y="3825"/>
                </a:lnTo>
                <a:lnTo>
                  <a:pt x="1962" y="3831"/>
                </a:lnTo>
                <a:lnTo>
                  <a:pt x="1963" y="3840"/>
                </a:lnTo>
                <a:lnTo>
                  <a:pt x="1969" y="3848"/>
                </a:lnTo>
                <a:lnTo>
                  <a:pt x="1973" y="3846"/>
                </a:lnTo>
                <a:lnTo>
                  <a:pt x="1975" y="3841"/>
                </a:lnTo>
                <a:lnTo>
                  <a:pt x="1975" y="3838"/>
                </a:lnTo>
                <a:lnTo>
                  <a:pt x="1975" y="3834"/>
                </a:lnTo>
                <a:lnTo>
                  <a:pt x="1975" y="3830"/>
                </a:lnTo>
                <a:lnTo>
                  <a:pt x="1976" y="3824"/>
                </a:lnTo>
                <a:lnTo>
                  <a:pt x="1978" y="3820"/>
                </a:lnTo>
                <a:lnTo>
                  <a:pt x="1973" y="3812"/>
                </a:lnTo>
                <a:lnTo>
                  <a:pt x="1967" y="3811"/>
                </a:lnTo>
                <a:close/>
                <a:moveTo>
                  <a:pt x="2290" y="4308"/>
                </a:moveTo>
                <a:lnTo>
                  <a:pt x="2297" y="4304"/>
                </a:lnTo>
                <a:lnTo>
                  <a:pt x="2303" y="4302"/>
                </a:lnTo>
                <a:lnTo>
                  <a:pt x="2320" y="4296"/>
                </a:lnTo>
                <a:lnTo>
                  <a:pt x="2330" y="4292"/>
                </a:lnTo>
                <a:lnTo>
                  <a:pt x="2336" y="4283"/>
                </a:lnTo>
                <a:lnTo>
                  <a:pt x="2337" y="4279"/>
                </a:lnTo>
                <a:lnTo>
                  <a:pt x="2337" y="4275"/>
                </a:lnTo>
                <a:lnTo>
                  <a:pt x="2340" y="4265"/>
                </a:lnTo>
                <a:lnTo>
                  <a:pt x="2350" y="4259"/>
                </a:lnTo>
                <a:lnTo>
                  <a:pt x="2353" y="4263"/>
                </a:lnTo>
                <a:lnTo>
                  <a:pt x="2357" y="4263"/>
                </a:lnTo>
                <a:lnTo>
                  <a:pt x="2363" y="4263"/>
                </a:lnTo>
                <a:lnTo>
                  <a:pt x="2369" y="4259"/>
                </a:lnTo>
                <a:lnTo>
                  <a:pt x="2366" y="4250"/>
                </a:lnTo>
                <a:lnTo>
                  <a:pt x="2369" y="4236"/>
                </a:lnTo>
                <a:lnTo>
                  <a:pt x="2375" y="4230"/>
                </a:lnTo>
                <a:lnTo>
                  <a:pt x="2378" y="4227"/>
                </a:lnTo>
                <a:lnTo>
                  <a:pt x="2382" y="4224"/>
                </a:lnTo>
                <a:lnTo>
                  <a:pt x="2399" y="4220"/>
                </a:lnTo>
                <a:lnTo>
                  <a:pt x="2402" y="4209"/>
                </a:lnTo>
                <a:lnTo>
                  <a:pt x="2398" y="4201"/>
                </a:lnTo>
                <a:lnTo>
                  <a:pt x="2412" y="4165"/>
                </a:lnTo>
                <a:lnTo>
                  <a:pt x="2421" y="4158"/>
                </a:lnTo>
                <a:lnTo>
                  <a:pt x="2425" y="4152"/>
                </a:lnTo>
                <a:lnTo>
                  <a:pt x="2428" y="4148"/>
                </a:lnTo>
                <a:lnTo>
                  <a:pt x="2425" y="4144"/>
                </a:lnTo>
                <a:lnTo>
                  <a:pt x="2415" y="4137"/>
                </a:lnTo>
                <a:lnTo>
                  <a:pt x="2412" y="4125"/>
                </a:lnTo>
                <a:lnTo>
                  <a:pt x="2412" y="4121"/>
                </a:lnTo>
                <a:lnTo>
                  <a:pt x="2418" y="4112"/>
                </a:lnTo>
                <a:lnTo>
                  <a:pt x="2424" y="4111"/>
                </a:lnTo>
                <a:lnTo>
                  <a:pt x="2425" y="4109"/>
                </a:lnTo>
                <a:lnTo>
                  <a:pt x="2427" y="4106"/>
                </a:lnTo>
                <a:lnTo>
                  <a:pt x="2425" y="4101"/>
                </a:lnTo>
                <a:lnTo>
                  <a:pt x="2418" y="4093"/>
                </a:lnTo>
                <a:lnTo>
                  <a:pt x="2414" y="4092"/>
                </a:lnTo>
                <a:lnTo>
                  <a:pt x="2412" y="4088"/>
                </a:lnTo>
                <a:lnTo>
                  <a:pt x="2412" y="4083"/>
                </a:lnTo>
                <a:lnTo>
                  <a:pt x="2411" y="4073"/>
                </a:lnTo>
                <a:lnTo>
                  <a:pt x="2408" y="4063"/>
                </a:lnTo>
                <a:lnTo>
                  <a:pt x="2408" y="4053"/>
                </a:lnTo>
                <a:lnTo>
                  <a:pt x="2411" y="4044"/>
                </a:lnTo>
                <a:lnTo>
                  <a:pt x="2408" y="4039"/>
                </a:lnTo>
                <a:lnTo>
                  <a:pt x="2402" y="4037"/>
                </a:lnTo>
                <a:lnTo>
                  <a:pt x="2391" y="4036"/>
                </a:lnTo>
                <a:lnTo>
                  <a:pt x="2383" y="4026"/>
                </a:lnTo>
                <a:lnTo>
                  <a:pt x="2385" y="4018"/>
                </a:lnTo>
                <a:lnTo>
                  <a:pt x="2376" y="4003"/>
                </a:lnTo>
                <a:lnTo>
                  <a:pt x="2378" y="3998"/>
                </a:lnTo>
                <a:lnTo>
                  <a:pt x="2379" y="3994"/>
                </a:lnTo>
                <a:lnTo>
                  <a:pt x="2379" y="3985"/>
                </a:lnTo>
                <a:lnTo>
                  <a:pt x="2373" y="3974"/>
                </a:lnTo>
                <a:lnTo>
                  <a:pt x="2366" y="3969"/>
                </a:lnTo>
                <a:lnTo>
                  <a:pt x="2362" y="3974"/>
                </a:lnTo>
                <a:lnTo>
                  <a:pt x="2357" y="3978"/>
                </a:lnTo>
                <a:lnTo>
                  <a:pt x="2353" y="3982"/>
                </a:lnTo>
                <a:lnTo>
                  <a:pt x="2349" y="3987"/>
                </a:lnTo>
                <a:lnTo>
                  <a:pt x="2340" y="3990"/>
                </a:lnTo>
                <a:lnTo>
                  <a:pt x="2336" y="3987"/>
                </a:lnTo>
                <a:lnTo>
                  <a:pt x="2333" y="3977"/>
                </a:lnTo>
                <a:lnTo>
                  <a:pt x="2326" y="3969"/>
                </a:lnTo>
                <a:lnTo>
                  <a:pt x="2314" y="3974"/>
                </a:lnTo>
                <a:lnTo>
                  <a:pt x="2304" y="3969"/>
                </a:lnTo>
                <a:lnTo>
                  <a:pt x="2297" y="3961"/>
                </a:lnTo>
                <a:lnTo>
                  <a:pt x="2291" y="3955"/>
                </a:lnTo>
                <a:lnTo>
                  <a:pt x="2275" y="3961"/>
                </a:lnTo>
                <a:lnTo>
                  <a:pt x="2260" y="3962"/>
                </a:lnTo>
                <a:lnTo>
                  <a:pt x="2247" y="3959"/>
                </a:lnTo>
                <a:lnTo>
                  <a:pt x="2238" y="3952"/>
                </a:lnTo>
                <a:lnTo>
                  <a:pt x="2214" y="3964"/>
                </a:lnTo>
                <a:lnTo>
                  <a:pt x="2198" y="3959"/>
                </a:lnTo>
                <a:lnTo>
                  <a:pt x="2183" y="3951"/>
                </a:lnTo>
                <a:lnTo>
                  <a:pt x="2180" y="3951"/>
                </a:lnTo>
                <a:lnTo>
                  <a:pt x="2178" y="3952"/>
                </a:lnTo>
                <a:lnTo>
                  <a:pt x="2175" y="3954"/>
                </a:lnTo>
                <a:lnTo>
                  <a:pt x="2172" y="3956"/>
                </a:lnTo>
                <a:lnTo>
                  <a:pt x="2157" y="3971"/>
                </a:lnTo>
                <a:lnTo>
                  <a:pt x="2146" y="3987"/>
                </a:lnTo>
                <a:lnTo>
                  <a:pt x="2143" y="3987"/>
                </a:lnTo>
                <a:lnTo>
                  <a:pt x="2142" y="3984"/>
                </a:lnTo>
                <a:lnTo>
                  <a:pt x="2136" y="3982"/>
                </a:lnTo>
                <a:lnTo>
                  <a:pt x="2133" y="3982"/>
                </a:lnTo>
                <a:lnTo>
                  <a:pt x="2127" y="3985"/>
                </a:lnTo>
                <a:lnTo>
                  <a:pt x="2126" y="3992"/>
                </a:lnTo>
                <a:lnTo>
                  <a:pt x="2123" y="3995"/>
                </a:lnTo>
                <a:lnTo>
                  <a:pt x="2119" y="3995"/>
                </a:lnTo>
                <a:lnTo>
                  <a:pt x="2116" y="3995"/>
                </a:lnTo>
                <a:lnTo>
                  <a:pt x="2113" y="3994"/>
                </a:lnTo>
                <a:lnTo>
                  <a:pt x="2107" y="3990"/>
                </a:lnTo>
                <a:lnTo>
                  <a:pt x="2104" y="3990"/>
                </a:lnTo>
                <a:lnTo>
                  <a:pt x="2103" y="3991"/>
                </a:lnTo>
                <a:lnTo>
                  <a:pt x="2104" y="3994"/>
                </a:lnTo>
                <a:lnTo>
                  <a:pt x="2104" y="3997"/>
                </a:lnTo>
                <a:lnTo>
                  <a:pt x="2106" y="4003"/>
                </a:lnTo>
                <a:lnTo>
                  <a:pt x="2107" y="4008"/>
                </a:lnTo>
                <a:lnTo>
                  <a:pt x="2104" y="4020"/>
                </a:lnTo>
                <a:lnTo>
                  <a:pt x="2094" y="4027"/>
                </a:lnTo>
                <a:lnTo>
                  <a:pt x="2091" y="4028"/>
                </a:lnTo>
                <a:lnTo>
                  <a:pt x="2088" y="4028"/>
                </a:lnTo>
                <a:lnTo>
                  <a:pt x="2083" y="4028"/>
                </a:lnTo>
                <a:lnTo>
                  <a:pt x="2080" y="4031"/>
                </a:lnTo>
                <a:lnTo>
                  <a:pt x="2077" y="4033"/>
                </a:lnTo>
                <a:lnTo>
                  <a:pt x="2077" y="4036"/>
                </a:lnTo>
                <a:lnTo>
                  <a:pt x="2074" y="4041"/>
                </a:lnTo>
                <a:lnTo>
                  <a:pt x="2075" y="4046"/>
                </a:lnTo>
                <a:lnTo>
                  <a:pt x="2075" y="4054"/>
                </a:lnTo>
                <a:lnTo>
                  <a:pt x="2070" y="4060"/>
                </a:lnTo>
                <a:lnTo>
                  <a:pt x="2064" y="4060"/>
                </a:lnTo>
                <a:lnTo>
                  <a:pt x="2057" y="4062"/>
                </a:lnTo>
                <a:lnTo>
                  <a:pt x="2052" y="4063"/>
                </a:lnTo>
                <a:lnTo>
                  <a:pt x="2049" y="4066"/>
                </a:lnTo>
                <a:lnTo>
                  <a:pt x="2047" y="4070"/>
                </a:lnTo>
                <a:lnTo>
                  <a:pt x="2048" y="4073"/>
                </a:lnTo>
                <a:lnTo>
                  <a:pt x="2051" y="4076"/>
                </a:lnTo>
                <a:lnTo>
                  <a:pt x="2054" y="4077"/>
                </a:lnTo>
                <a:lnTo>
                  <a:pt x="2055" y="4090"/>
                </a:lnTo>
                <a:lnTo>
                  <a:pt x="2049" y="4098"/>
                </a:lnTo>
                <a:lnTo>
                  <a:pt x="2038" y="4113"/>
                </a:lnTo>
                <a:lnTo>
                  <a:pt x="2041" y="4126"/>
                </a:lnTo>
                <a:lnTo>
                  <a:pt x="2037" y="4137"/>
                </a:lnTo>
                <a:lnTo>
                  <a:pt x="2034" y="4145"/>
                </a:lnTo>
                <a:lnTo>
                  <a:pt x="2032" y="4154"/>
                </a:lnTo>
                <a:lnTo>
                  <a:pt x="2031" y="4157"/>
                </a:lnTo>
                <a:lnTo>
                  <a:pt x="2032" y="4160"/>
                </a:lnTo>
                <a:lnTo>
                  <a:pt x="2038" y="4170"/>
                </a:lnTo>
                <a:lnTo>
                  <a:pt x="2041" y="4191"/>
                </a:lnTo>
                <a:lnTo>
                  <a:pt x="2038" y="4203"/>
                </a:lnTo>
                <a:lnTo>
                  <a:pt x="2045" y="4216"/>
                </a:lnTo>
                <a:lnTo>
                  <a:pt x="2049" y="4223"/>
                </a:lnTo>
                <a:lnTo>
                  <a:pt x="2054" y="4230"/>
                </a:lnTo>
                <a:lnTo>
                  <a:pt x="2055" y="4232"/>
                </a:lnTo>
                <a:lnTo>
                  <a:pt x="2058" y="4233"/>
                </a:lnTo>
                <a:lnTo>
                  <a:pt x="2064" y="4236"/>
                </a:lnTo>
                <a:lnTo>
                  <a:pt x="2070" y="4246"/>
                </a:lnTo>
                <a:lnTo>
                  <a:pt x="2070" y="4252"/>
                </a:lnTo>
                <a:lnTo>
                  <a:pt x="2075" y="4259"/>
                </a:lnTo>
                <a:lnTo>
                  <a:pt x="2084" y="4278"/>
                </a:lnTo>
                <a:lnTo>
                  <a:pt x="2085" y="4288"/>
                </a:lnTo>
                <a:lnTo>
                  <a:pt x="2090" y="4289"/>
                </a:lnTo>
                <a:lnTo>
                  <a:pt x="2094" y="4291"/>
                </a:lnTo>
                <a:lnTo>
                  <a:pt x="2100" y="4291"/>
                </a:lnTo>
                <a:lnTo>
                  <a:pt x="2106" y="4291"/>
                </a:lnTo>
                <a:lnTo>
                  <a:pt x="2110" y="4291"/>
                </a:lnTo>
                <a:lnTo>
                  <a:pt x="2113" y="4292"/>
                </a:lnTo>
                <a:lnTo>
                  <a:pt x="2117" y="4296"/>
                </a:lnTo>
                <a:lnTo>
                  <a:pt x="2121" y="4301"/>
                </a:lnTo>
                <a:lnTo>
                  <a:pt x="2124" y="4304"/>
                </a:lnTo>
                <a:lnTo>
                  <a:pt x="2127" y="4305"/>
                </a:lnTo>
                <a:lnTo>
                  <a:pt x="2159" y="4314"/>
                </a:lnTo>
                <a:lnTo>
                  <a:pt x="2192" y="4317"/>
                </a:lnTo>
                <a:lnTo>
                  <a:pt x="2198" y="4318"/>
                </a:lnTo>
                <a:lnTo>
                  <a:pt x="2202" y="4320"/>
                </a:lnTo>
                <a:lnTo>
                  <a:pt x="2212" y="4324"/>
                </a:lnTo>
                <a:lnTo>
                  <a:pt x="2234" y="4322"/>
                </a:lnTo>
                <a:lnTo>
                  <a:pt x="2245" y="4318"/>
                </a:lnTo>
                <a:lnTo>
                  <a:pt x="2251" y="4315"/>
                </a:lnTo>
                <a:lnTo>
                  <a:pt x="2255" y="4312"/>
                </a:lnTo>
                <a:lnTo>
                  <a:pt x="2264" y="4307"/>
                </a:lnTo>
                <a:lnTo>
                  <a:pt x="2271" y="4311"/>
                </a:lnTo>
                <a:lnTo>
                  <a:pt x="2275" y="4320"/>
                </a:lnTo>
                <a:lnTo>
                  <a:pt x="2286" y="4325"/>
                </a:lnTo>
                <a:lnTo>
                  <a:pt x="2290" y="4317"/>
                </a:lnTo>
                <a:lnTo>
                  <a:pt x="2290" y="4308"/>
                </a:lnTo>
                <a:close/>
                <a:moveTo>
                  <a:pt x="2012" y="4026"/>
                </a:moveTo>
                <a:lnTo>
                  <a:pt x="2014" y="4020"/>
                </a:lnTo>
                <a:lnTo>
                  <a:pt x="2011" y="4018"/>
                </a:lnTo>
                <a:lnTo>
                  <a:pt x="2001" y="4026"/>
                </a:lnTo>
                <a:lnTo>
                  <a:pt x="1990" y="4031"/>
                </a:lnTo>
                <a:lnTo>
                  <a:pt x="1992" y="4033"/>
                </a:lnTo>
                <a:lnTo>
                  <a:pt x="1998" y="4031"/>
                </a:lnTo>
                <a:lnTo>
                  <a:pt x="2002" y="4030"/>
                </a:lnTo>
                <a:lnTo>
                  <a:pt x="2008" y="4027"/>
                </a:lnTo>
                <a:lnTo>
                  <a:pt x="2012" y="4026"/>
                </a:lnTo>
                <a:close/>
                <a:moveTo>
                  <a:pt x="1599" y="4305"/>
                </a:moveTo>
                <a:lnTo>
                  <a:pt x="1601" y="4311"/>
                </a:lnTo>
                <a:lnTo>
                  <a:pt x="1606" y="4311"/>
                </a:lnTo>
                <a:lnTo>
                  <a:pt x="1611" y="4308"/>
                </a:lnTo>
                <a:lnTo>
                  <a:pt x="1613" y="4304"/>
                </a:lnTo>
                <a:lnTo>
                  <a:pt x="1612" y="4301"/>
                </a:lnTo>
                <a:lnTo>
                  <a:pt x="1605" y="4296"/>
                </a:lnTo>
                <a:lnTo>
                  <a:pt x="1599" y="4299"/>
                </a:lnTo>
                <a:lnTo>
                  <a:pt x="1599" y="4305"/>
                </a:lnTo>
                <a:close/>
                <a:moveTo>
                  <a:pt x="1857" y="4227"/>
                </a:moveTo>
                <a:lnTo>
                  <a:pt x="1857" y="4226"/>
                </a:lnTo>
                <a:lnTo>
                  <a:pt x="1858" y="4230"/>
                </a:lnTo>
                <a:lnTo>
                  <a:pt x="1857" y="4227"/>
                </a:lnTo>
                <a:close/>
                <a:moveTo>
                  <a:pt x="1687" y="4390"/>
                </a:moveTo>
                <a:lnTo>
                  <a:pt x="1685" y="4389"/>
                </a:lnTo>
                <a:lnTo>
                  <a:pt x="1688" y="4396"/>
                </a:lnTo>
                <a:lnTo>
                  <a:pt x="1687" y="4390"/>
                </a:lnTo>
                <a:close/>
                <a:moveTo>
                  <a:pt x="1716" y="4379"/>
                </a:moveTo>
                <a:lnTo>
                  <a:pt x="1714" y="4374"/>
                </a:lnTo>
                <a:lnTo>
                  <a:pt x="1716" y="4370"/>
                </a:lnTo>
                <a:lnTo>
                  <a:pt x="1719" y="4364"/>
                </a:lnTo>
                <a:lnTo>
                  <a:pt x="1719" y="4358"/>
                </a:lnTo>
                <a:lnTo>
                  <a:pt x="1711" y="4344"/>
                </a:lnTo>
                <a:lnTo>
                  <a:pt x="1710" y="4328"/>
                </a:lnTo>
                <a:lnTo>
                  <a:pt x="1710" y="4321"/>
                </a:lnTo>
                <a:lnTo>
                  <a:pt x="1706" y="4315"/>
                </a:lnTo>
                <a:lnTo>
                  <a:pt x="1703" y="4325"/>
                </a:lnTo>
                <a:lnTo>
                  <a:pt x="1707" y="4334"/>
                </a:lnTo>
                <a:lnTo>
                  <a:pt x="1708" y="4353"/>
                </a:lnTo>
                <a:lnTo>
                  <a:pt x="1711" y="4367"/>
                </a:lnTo>
                <a:lnTo>
                  <a:pt x="1714" y="4379"/>
                </a:lnTo>
                <a:lnTo>
                  <a:pt x="1714" y="4392"/>
                </a:lnTo>
                <a:lnTo>
                  <a:pt x="1719" y="4394"/>
                </a:lnTo>
                <a:lnTo>
                  <a:pt x="1719" y="4386"/>
                </a:lnTo>
                <a:lnTo>
                  <a:pt x="1716" y="4379"/>
                </a:lnTo>
                <a:close/>
                <a:moveTo>
                  <a:pt x="1688" y="4371"/>
                </a:moveTo>
                <a:lnTo>
                  <a:pt x="1684" y="4373"/>
                </a:lnTo>
                <a:lnTo>
                  <a:pt x="1688" y="4371"/>
                </a:lnTo>
                <a:close/>
                <a:moveTo>
                  <a:pt x="1753" y="4417"/>
                </a:moveTo>
                <a:lnTo>
                  <a:pt x="1752" y="4415"/>
                </a:lnTo>
                <a:lnTo>
                  <a:pt x="1750" y="4413"/>
                </a:lnTo>
                <a:lnTo>
                  <a:pt x="1744" y="4417"/>
                </a:lnTo>
                <a:lnTo>
                  <a:pt x="1746" y="4422"/>
                </a:lnTo>
                <a:lnTo>
                  <a:pt x="1752" y="4423"/>
                </a:lnTo>
                <a:lnTo>
                  <a:pt x="1754" y="4420"/>
                </a:lnTo>
                <a:lnTo>
                  <a:pt x="1753" y="4417"/>
                </a:lnTo>
                <a:close/>
                <a:moveTo>
                  <a:pt x="1729" y="4415"/>
                </a:moveTo>
                <a:lnTo>
                  <a:pt x="1724" y="4417"/>
                </a:lnTo>
                <a:lnTo>
                  <a:pt x="1729" y="4415"/>
                </a:lnTo>
                <a:close/>
                <a:moveTo>
                  <a:pt x="1838" y="4353"/>
                </a:moveTo>
                <a:lnTo>
                  <a:pt x="1839" y="4345"/>
                </a:lnTo>
                <a:lnTo>
                  <a:pt x="1837" y="4343"/>
                </a:lnTo>
                <a:lnTo>
                  <a:pt x="1832" y="4345"/>
                </a:lnTo>
                <a:lnTo>
                  <a:pt x="1834" y="4350"/>
                </a:lnTo>
                <a:lnTo>
                  <a:pt x="1838" y="4353"/>
                </a:lnTo>
                <a:close/>
                <a:moveTo>
                  <a:pt x="1824" y="4332"/>
                </a:moveTo>
                <a:lnTo>
                  <a:pt x="1828" y="4331"/>
                </a:lnTo>
                <a:lnTo>
                  <a:pt x="1829" y="4327"/>
                </a:lnTo>
                <a:lnTo>
                  <a:pt x="1826" y="4324"/>
                </a:lnTo>
                <a:lnTo>
                  <a:pt x="1824" y="4322"/>
                </a:lnTo>
                <a:lnTo>
                  <a:pt x="1821" y="4321"/>
                </a:lnTo>
                <a:lnTo>
                  <a:pt x="1821" y="4318"/>
                </a:lnTo>
                <a:lnTo>
                  <a:pt x="1819" y="4327"/>
                </a:lnTo>
                <a:lnTo>
                  <a:pt x="1824" y="4332"/>
                </a:lnTo>
                <a:close/>
                <a:moveTo>
                  <a:pt x="1883" y="4386"/>
                </a:moveTo>
                <a:lnTo>
                  <a:pt x="1890" y="4383"/>
                </a:lnTo>
                <a:lnTo>
                  <a:pt x="1897" y="4371"/>
                </a:lnTo>
                <a:lnTo>
                  <a:pt x="1901" y="4363"/>
                </a:lnTo>
                <a:lnTo>
                  <a:pt x="1903" y="4354"/>
                </a:lnTo>
                <a:lnTo>
                  <a:pt x="1906" y="4348"/>
                </a:lnTo>
                <a:lnTo>
                  <a:pt x="1906" y="4343"/>
                </a:lnTo>
                <a:lnTo>
                  <a:pt x="1903" y="4341"/>
                </a:lnTo>
                <a:lnTo>
                  <a:pt x="1897" y="4347"/>
                </a:lnTo>
                <a:lnTo>
                  <a:pt x="1891" y="4353"/>
                </a:lnTo>
                <a:lnTo>
                  <a:pt x="1888" y="4356"/>
                </a:lnTo>
                <a:lnTo>
                  <a:pt x="1885" y="4357"/>
                </a:lnTo>
                <a:lnTo>
                  <a:pt x="1885" y="4367"/>
                </a:lnTo>
                <a:lnTo>
                  <a:pt x="1881" y="4379"/>
                </a:lnTo>
                <a:lnTo>
                  <a:pt x="1880" y="4383"/>
                </a:lnTo>
                <a:lnTo>
                  <a:pt x="1883" y="4386"/>
                </a:lnTo>
                <a:close/>
                <a:moveTo>
                  <a:pt x="1857" y="4393"/>
                </a:moveTo>
                <a:lnTo>
                  <a:pt x="1862" y="4387"/>
                </a:lnTo>
                <a:lnTo>
                  <a:pt x="1860" y="4383"/>
                </a:lnTo>
                <a:lnTo>
                  <a:pt x="1855" y="4380"/>
                </a:lnTo>
                <a:lnTo>
                  <a:pt x="1851" y="4377"/>
                </a:lnTo>
                <a:lnTo>
                  <a:pt x="1851" y="4386"/>
                </a:lnTo>
                <a:lnTo>
                  <a:pt x="1857" y="4393"/>
                </a:lnTo>
                <a:close/>
                <a:moveTo>
                  <a:pt x="2094" y="4419"/>
                </a:moveTo>
                <a:lnTo>
                  <a:pt x="2090" y="4419"/>
                </a:lnTo>
                <a:lnTo>
                  <a:pt x="2087" y="4417"/>
                </a:lnTo>
                <a:lnTo>
                  <a:pt x="2084" y="4415"/>
                </a:lnTo>
                <a:lnTo>
                  <a:pt x="2080" y="4412"/>
                </a:lnTo>
                <a:lnTo>
                  <a:pt x="2077" y="4416"/>
                </a:lnTo>
                <a:lnTo>
                  <a:pt x="2081" y="4419"/>
                </a:lnTo>
                <a:lnTo>
                  <a:pt x="2083" y="4420"/>
                </a:lnTo>
                <a:lnTo>
                  <a:pt x="2084" y="4420"/>
                </a:lnTo>
                <a:lnTo>
                  <a:pt x="2088" y="4425"/>
                </a:lnTo>
                <a:lnTo>
                  <a:pt x="2091" y="4428"/>
                </a:lnTo>
                <a:lnTo>
                  <a:pt x="2097" y="4435"/>
                </a:lnTo>
                <a:lnTo>
                  <a:pt x="2104" y="4432"/>
                </a:lnTo>
                <a:lnTo>
                  <a:pt x="2104" y="4428"/>
                </a:lnTo>
                <a:lnTo>
                  <a:pt x="2100" y="4420"/>
                </a:lnTo>
                <a:lnTo>
                  <a:pt x="2094" y="4419"/>
                </a:lnTo>
                <a:close/>
                <a:moveTo>
                  <a:pt x="2061" y="4482"/>
                </a:moveTo>
                <a:lnTo>
                  <a:pt x="2067" y="4485"/>
                </a:lnTo>
                <a:lnTo>
                  <a:pt x="2071" y="4482"/>
                </a:lnTo>
                <a:lnTo>
                  <a:pt x="2071" y="4478"/>
                </a:lnTo>
                <a:lnTo>
                  <a:pt x="2068" y="4474"/>
                </a:lnTo>
                <a:lnTo>
                  <a:pt x="2067" y="4474"/>
                </a:lnTo>
                <a:lnTo>
                  <a:pt x="2065" y="4472"/>
                </a:lnTo>
                <a:lnTo>
                  <a:pt x="2064" y="4471"/>
                </a:lnTo>
                <a:lnTo>
                  <a:pt x="2058" y="4474"/>
                </a:lnTo>
                <a:lnTo>
                  <a:pt x="2057" y="4479"/>
                </a:lnTo>
                <a:lnTo>
                  <a:pt x="2061" y="4482"/>
                </a:lnTo>
                <a:close/>
                <a:moveTo>
                  <a:pt x="1956" y="4305"/>
                </a:moveTo>
                <a:lnTo>
                  <a:pt x="1955" y="4302"/>
                </a:lnTo>
                <a:lnTo>
                  <a:pt x="1952" y="4299"/>
                </a:lnTo>
                <a:lnTo>
                  <a:pt x="1947" y="4298"/>
                </a:lnTo>
                <a:lnTo>
                  <a:pt x="1946" y="4304"/>
                </a:lnTo>
                <a:lnTo>
                  <a:pt x="1952" y="4307"/>
                </a:lnTo>
                <a:lnTo>
                  <a:pt x="1956" y="4308"/>
                </a:lnTo>
                <a:lnTo>
                  <a:pt x="1956" y="4305"/>
                </a:lnTo>
                <a:close/>
                <a:moveTo>
                  <a:pt x="1998" y="4282"/>
                </a:moveTo>
                <a:lnTo>
                  <a:pt x="1996" y="4281"/>
                </a:lnTo>
                <a:lnTo>
                  <a:pt x="1986" y="4273"/>
                </a:lnTo>
                <a:lnTo>
                  <a:pt x="1978" y="4265"/>
                </a:lnTo>
                <a:lnTo>
                  <a:pt x="1978" y="4271"/>
                </a:lnTo>
                <a:lnTo>
                  <a:pt x="1982" y="4275"/>
                </a:lnTo>
                <a:lnTo>
                  <a:pt x="1990" y="4282"/>
                </a:lnTo>
                <a:lnTo>
                  <a:pt x="1995" y="4286"/>
                </a:lnTo>
                <a:lnTo>
                  <a:pt x="1999" y="4291"/>
                </a:lnTo>
                <a:lnTo>
                  <a:pt x="2003" y="4296"/>
                </a:lnTo>
                <a:lnTo>
                  <a:pt x="2011" y="4294"/>
                </a:lnTo>
                <a:lnTo>
                  <a:pt x="2009" y="4289"/>
                </a:lnTo>
                <a:lnTo>
                  <a:pt x="2003" y="4283"/>
                </a:lnTo>
                <a:lnTo>
                  <a:pt x="1998" y="4282"/>
                </a:lnTo>
                <a:close/>
                <a:moveTo>
                  <a:pt x="2029" y="4374"/>
                </a:moveTo>
                <a:lnTo>
                  <a:pt x="2032" y="4376"/>
                </a:lnTo>
                <a:lnTo>
                  <a:pt x="2034" y="4379"/>
                </a:lnTo>
                <a:lnTo>
                  <a:pt x="2038" y="4377"/>
                </a:lnTo>
                <a:lnTo>
                  <a:pt x="2038" y="4371"/>
                </a:lnTo>
                <a:lnTo>
                  <a:pt x="2028" y="4367"/>
                </a:lnTo>
                <a:lnTo>
                  <a:pt x="2025" y="4371"/>
                </a:lnTo>
                <a:lnTo>
                  <a:pt x="2029" y="4374"/>
                </a:lnTo>
                <a:close/>
                <a:moveTo>
                  <a:pt x="2101" y="4381"/>
                </a:moveTo>
                <a:lnTo>
                  <a:pt x="2106" y="4377"/>
                </a:lnTo>
                <a:lnTo>
                  <a:pt x="2106" y="4373"/>
                </a:lnTo>
                <a:lnTo>
                  <a:pt x="2103" y="4371"/>
                </a:lnTo>
                <a:lnTo>
                  <a:pt x="2098" y="4373"/>
                </a:lnTo>
                <a:lnTo>
                  <a:pt x="2098" y="4379"/>
                </a:lnTo>
                <a:lnTo>
                  <a:pt x="2101" y="4381"/>
                </a:lnTo>
                <a:close/>
                <a:moveTo>
                  <a:pt x="2473" y="4065"/>
                </a:moveTo>
                <a:lnTo>
                  <a:pt x="2470" y="4057"/>
                </a:lnTo>
                <a:lnTo>
                  <a:pt x="2460" y="4047"/>
                </a:lnTo>
                <a:lnTo>
                  <a:pt x="2452" y="4044"/>
                </a:lnTo>
                <a:lnTo>
                  <a:pt x="2447" y="4044"/>
                </a:lnTo>
                <a:lnTo>
                  <a:pt x="2441" y="4047"/>
                </a:lnTo>
                <a:lnTo>
                  <a:pt x="2432" y="4054"/>
                </a:lnTo>
                <a:lnTo>
                  <a:pt x="2427" y="4070"/>
                </a:lnTo>
                <a:lnTo>
                  <a:pt x="2428" y="4080"/>
                </a:lnTo>
                <a:lnTo>
                  <a:pt x="2432" y="4083"/>
                </a:lnTo>
                <a:lnTo>
                  <a:pt x="2437" y="4085"/>
                </a:lnTo>
                <a:lnTo>
                  <a:pt x="2451" y="4088"/>
                </a:lnTo>
                <a:lnTo>
                  <a:pt x="2464" y="4082"/>
                </a:lnTo>
                <a:lnTo>
                  <a:pt x="2468" y="4079"/>
                </a:lnTo>
                <a:lnTo>
                  <a:pt x="2473" y="4070"/>
                </a:lnTo>
                <a:lnTo>
                  <a:pt x="2473" y="4065"/>
                </a:lnTo>
                <a:close/>
                <a:moveTo>
                  <a:pt x="2455" y="4188"/>
                </a:moveTo>
                <a:lnTo>
                  <a:pt x="2468" y="4204"/>
                </a:lnTo>
                <a:lnTo>
                  <a:pt x="2486" y="4213"/>
                </a:lnTo>
                <a:lnTo>
                  <a:pt x="2496" y="4216"/>
                </a:lnTo>
                <a:lnTo>
                  <a:pt x="2506" y="4213"/>
                </a:lnTo>
                <a:lnTo>
                  <a:pt x="2511" y="4210"/>
                </a:lnTo>
                <a:lnTo>
                  <a:pt x="2516" y="4204"/>
                </a:lnTo>
                <a:lnTo>
                  <a:pt x="2522" y="4188"/>
                </a:lnTo>
                <a:lnTo>
                  <a:pt x="2527" y="4173"/>
                </a:lnTo>
                <a:lnTo>
                  <a:pt x="2532" y="4162"/>
                </a:lnTo>
                <a:lnTo>
                  <a:pt x="2536" y="4152"/>
                </a:lnTo>
                <a:lnTo>
                  <a:pt x="2546" y="4151"/>
                </a:lnTo>
                <a:lnTo>
                  <a:pt x="2556" y="4152"/>
                </a:lnTo>
                <a:lnTo>
                  <a:pt x="2565" y="4154"/>
                </a:lnTo>
                <a:lnTo>
                  <a:pt x="2575" y="4150"/>
                </a:lnTo>
                <a:lnTo>
                  <a:pt x="2582" y="4147"/>
                </a:lnTo>
                <a:lnTo>
                  <a:pt x="2592" y="4135"/>
                </a:lnTo>
                <a:lnTo>
                  <a:pt x="2593" y="4126"/>
                </a:lnTo>
                <a:lnTo>
                  <a:pt x="2595" y="4116"/>
                </a:lnTo>
                <a:lnTo>
                  <a:pt x="2592" y="4106"/>
                </a:lnTo>
                <a:lnTo>
                  <a:pt x="2589" y="4102"/>
                </a:lnTo>
                <a:lnTo>
                  <a:pt x="2586" y="4099"/>
                </a:lnTo>
                <a:lnTo>
                  <a:pt x="2576" y="4093"/>
                </a:lnTo>
                <a:lnTo>
                  <a:pt x="2566" y="4089"/>
                </a:lnTo>
                <a:lnTo>
                  <a:pt x="2552" y="4092"/>
                </a:lnTo>
                <a:lnTo>
                  <a:pt x="2539" y="4101"/>
                </a:lnTo>
                <a:lnTo>
                  <a:pt x="2536" y="4103"/>
                </a:lnTo>
                <a:lnTo>
                  <a:pt x="2533" y="4108"/>
                </a:lnTo>
                <a:lnTo>
                  <a:pt x="2527" y="4113"/>
                </a:lnTo>
                <a:lnTo>
                  <a:pt x="2517" y="4113"/>
                </a:lnTo>
                <a:lnTo>
                  <a:pt x="2507" y="4112"/>
                </a:lnTo>
                <a:lnTo>
                  <a:pt x="2501" y="4106"/>
                </a:lnTo>
                <a:lnTo>
                  <a:pt x="2487" y="4106"/>
                </a:lnTo>
                <a:lnTo>
                  <a:pt x="2475" y="4111"/>
                </a:lnTo>
                <a:lnTo>
                  <a:pt x="2465" y="4116"/>
                </a:lnTo>
                <a:lnTo>
                  <a:pt x="2458" y="4126"/>
                </a:lnTo>
                <a:lnTo>
                  <a:pt x="2454" y="4135"/>
                </a:lnTo>
                <a:lnTo>
                  <a:pt x="2450" y="4155"/>
                </a:lnTo>
                <a:lnTo>
                  <a:pt x="2451" y="4164"/>
                </a:lnTo>
                <a:lnTo>
                  <a:pt x="2452" y="4173"/>
                </a:lnTo>
                <a:lnTo>
                  <a:pt x="2454" y="4181"/>
                </a:lnTo>
                <a:lnTo>
                  <a:pt x="2455" y="4188"/>
                </a:lnTo>
                <a:close/>
                <a:moveTo>
                  <a:pt x="2785" y="4196"/>
                </a:moveTo>
                <a:lnTo>
                  <a:pt x="2789" y="4191"/>
                </a:lnTo>
                <a:lnTo>
                  <a:pt x="2789" y="4186"/>
                </a:lnTo>
                <a:lnTo>
                  <a:pt x="2786" y="4184"/>
                </a:lnTo>
                <a:lnTo>
                  <a:pt x="2781" y="4187"/>
                </a:lnTo>
                <a:lnTo>
                  <a:pt x="2781" y="4193"/>
                </a:lnTo>
                <a:lnTo>
                  <a:pt x="2785" y="4196"/>
                </a:lnTo>
                <a:close/>
                <a:moveTo>
                  <a:pt x="2612" y="4392"/>
                </a:moveTo>
                <a:lnTo>
                  <a:pt x="2618" y="4390"/>
                </a:lnTo>
                <a:lnTo>
                  <a:pt x="2619" y="4386"/>
                </a:lnTo>
                <a:lnTo>
                  <a:pt x="2619" y="4380"/>
                </a:lnTo>
                <a:lnTo>
                  <a:pt x="2615" y="4377"/>
                </a:lnTo>
                <a:lnTo>
                  <a:pt x="2609" y="4380"/>
                </a:lnTo>
                <a:lnTo>
                  <a:pt x="2608" y="4387"/>
                </a:lnTo>
                <a:lnTo>
                  <a:pt x="2612" y="4392"/>
                </a:lnTo>
                <a:close/>
                <a:moveTo>
                  <a:pt x="2755" y="4402"/>
                </a:moveTo>
                <a:lnTo>
                  <a:pt x="2759" y="4397"/>
                </a:lnTo>
                <a:lnTo>
                  <a:pt x="2759" y="4392"/>
                </a:lnTo>
                <a:lnTo>
                  <a:pt x="2755" y="4390"/>
                </a:lnTo>
                <a:lnTo>
                  <a:pt x="2750" y="4393"/>
                </a:lnTo>
                <a:lnTo>
                  <a:pt x="2750" y="4399"/>
                </a:lnTo>
                <a:lnTo>
                  <a:pt x="2755" y="4402"/>
                </a:lnTo>
                <a:close/>
                <a:moveTo>
                  <a:pt x="2360" y="4419"/>
                </a:moveTo>
                <a:lnTo>
                  <a:pt x="2352" y="4425"/>
                </a:lnTo>
                <a:lnTo>
                  <a:pt x="2346" y="4435"/>
                </a:lnTo>
                <a:lnTo>
                  <a:pt x="2340" y="4446"/>
                </a:lnTo>
                <a:lnTo>
                  <a:pt x="2339" y="4459"/>
                </a:lnTo>
                <a:lnTo>
                  <a:pt x="2343" y="4462"/>
                </a:lnTo>
                <a:lnTo>
                  <a:pt x="2350" y="4458"/>
                </a:lnTo>
                <a:lnTo>
                  <a:pt x="2355" y="4449"/>
                </a:lnTo>
                <a:lnTo>
                  <a:pt x="2356" y="4448"/>
                </a:lnTo>
                <a:lnTo>
                  <a:pt x="2359" y="4445"/>
                </a:lnTo>
                <a:lnTo>
                  <a:pt x="2363" y="4438"/>
                </a:lnTo>
                <a:lnTo>
                  <a:pt x="2363" y="4425"/>
                </a:lnTo>
                <a:lnTo>
                  <a:pt x="2360" y="4419"/>
                </a:lnTo>
                <a:close/>
                <a:moveTo>
                  <a:pt x="2560" y="4511"/>
                </a:moveTo>
                <a:lnTo>
                  <a:pt x="2563" y="4515"/>
                </a:lnTo>
                <a:lnTo>
                  <a:pt x="2568" y="4518"/>
                </a:lnTo>
                <a:lnTo>
                  <a:pt x="2576" y="4511"/>
                </a:lnTo>
                <a:lnTo>
                  <a:pt x="2578" y="4504"/>
                </a:lnTo>
                <a:lnTo>
                  <a:pt x="2576" y="4484"/>
                </a:lnTo>
                <a:lnTo>
                  <a:pt x="2576" y="4464"/>
                </a:lnTo>
                <a:lnTo>
                  <a:pt x="2569" y="4455"/>
                </a:lnTo>
                <a:lnTo>
                  <a:pt x="2560" y="4449"/>
                </a:lnTo>
                <a:lnTo>
                  <a:pt x="2559" y="4448"/>
                </a:lnTo>
                <a:lnTo>
                  <a:pt x="2550" y="4456"/>
                </a:lnTo>
                <a:lnTo>
                  <a:pt x="2549" y="4468"/>
                </a:lnTo>
                <a:lnTo>
                  <a:pt x="2552" y="4490"/>
                </a:lnTo>
                <a:lnTo>
                  <a:pt x="2560" y="4511"/>
                </a:lnTo>
                <a:close/>
                <a:moveTo>
                  <a:pt x="2490" y="4505"/>
                </a:moveTo>
                <a:lnTo>
                  <a:pt x="2493" y="4505"/>
                </a:lnTo>
                <a:lnTo>
                  <a:pt x="2494" y="4500"/>
                </a:lnTo>
                <a:lnTo>
                  <a:pt x="2490" y="4497"/>
                </a:lnTo>
                <a:lnTo>
                  <a:pt x="2487" y="4500"/>
                </a:lnTo>
                <a:lnTo>
                  <a:pt x="2487" y="4504"/>
                </a:lnTo>
                <a:lnTo>
                  <a:pt x="2490" y="4505"/>
                </a:lnTo>
                <a:close/>
                <a:moveTo>
                  <a:pt x="2566" y="4567"/>
                </a:moveTo>
                <a:lnTo>
                  <a:pt x="2569" y="4564"/>
                </a:lnTo>
                <a:lnTo>
                  <a:pt x="2568" y="4559"/>
                </a:lnTo>
                <a:lnTo>
                  <a:pt x="2565" y="4557"/>
                </a:lnTo>
                <a:lnTo>
                  <a:pt x="2562" y="4560"/>
                </a:lnTo>
                <a:lnTo>
                  <a:pt x="2562" y="4564"/>
                </a:lnTo>
                <a:lnTo>
                  <a:pt x="2566" y="4567"/>
                </a:lnTo>
                <a:close/>
                <a:moveTo>
                  <a:pt x="1609" y="3383"/>
                </a:moveTo>
                <a:lnTo>
                  <a:pt x="1601" y="3383"/>
                </a:lnTo>
                <a:lnTo>
                  <a:pt x="1588" y="3393"/>
                </a:lnTo>
                <a:lnTo>
                  <a:pt x="1583" y="3403"/>
                </a:lnTo>
                <a:lnTo>
                  <a:pt x="1585" y="3403"/>
                </a:lnTo>
                <a:lnTo>
                  <a:pt x="1585" y="3410"/>
                </a:lnTo>
                <a:lnTo>
                  <a:pt x="1592" y="3413"/>
                </a:lnTo>
                <a:lnTo>
                  <a:pt x="1595" y="3413"/>
                </a:lnTo>
                <a:lnTo>
                  <a:pt x="1598" y="3413"/>
                </a:lnTo>
                <a:lnTo>
                  <a:pt x="1613" y="3408"/>
                </a:lnTo>
                <a:lnTo>
                  <a:pt x="1631" y="3406"/>
                </a:lnTo>
                <a:lnTo>
                  <a:pt x="1639" y="3405"/>
                </a:lnTo>
                <a:lnTo>
                  <a:pt x="1648" y="3399"/>
                </a:lnTo>
                <a:lnTo>
                  <a:pt x="1654" y="3396"/>
                </a:lnTo>
                <a:lnTo>
                  <a:pt x="1654" y="3390"/>
                </a:lnTo>
                <a:lnTo>
                  <a:pt x="1649" y="3387"/>
                </a:lnTo>
                <a:lnTo>
                  <a:pt x="1644" y="3390"/>
                </a:lnTo>
                <a:lnTo>
                  <a:pt x="1636" y="3387"/>
                </a:lnTo>
                <a:lnTo>
                  <a:pt x="1628" y="3392"/>
                </a:lnTo>
                <a:lnTo>
                  <a:pt x="1624" y="3397"/>
                </a:lnTo>
                <a:lnTo>
                  <a:pt x="1619" y="3400"/>
                </a:lnTo>
                <a:lnTo>
                  <a:pt x="1616" y="3396"/>
                </a:lnTo>
                <a:lnTo>
                  <a:pt x="1616" y="3392"/>
                </a:lnTo>
                <a:lnTo>
                  <a:pt x="1613" y="3387"/>
                </a:lnTo>
                <a:lnTo>
                  <a:pt x="1612" y="3386"/>
                </a:lnTo>
                <a:lnTo>
                  <a:pt x="1608" y="3383"/>
                </a:lnTo>
                <a:lnTo>
                  <a:pt x="1609" y="3383"/>
                </a:lnTo>
                <a:close/>
                <a:moveTo>
                  <a:pt x="1641" y="3266"/>
                </a:moveTo>
                <a:lnTo>
                  <a:pt x="1636" y="3269"/>
                </a:lnTo>
                <a:lnTo>
                  <a:pt x="1632" y="3269"/>
                </a:lnTo>
                <a:lnTo>
                  <a:pt x="1624" y="3272"/>
                </a:lnTo>
                <a:lnTo>
                  <a:pt x="1621" y="3279"/>
                </a:lnTo>
                <a:lnTo>
                  <a:pt x="1621" y="3285"/>
                </a:lnTo>
                <a:lnTo>
                  <a:pt x="1626" y="3292"/>
                </a:lnTo>
                <a:lnTo>
                  <a:pt x="1632" y="3292"/>
                </a:lnTo>
                <a:lnTo>
                  <a:pt x="1638" y="3291"/>
                </a:lnTo>
                <a:lnTo>
                  <a:pt x="1647" y="3285"/>
                </a:lnTo>
                <a:lnTo>
                  <a:pt x="1648" y="3279"/>
                </a:lnTo>
                <a:lnTo>
                  <a:pt x="1649" y="3275"/>
                </a:lnTo>
                <a:lnTo>
                  <a:pt x="1645" y="3268"/>
                </a:lnTo>
                <a:lnTo>
                  <a:pt x="1641" y="3266"/>
                </a:lnTo>
                <a:close/>
                <a:moveTo>
                  <a:pt x="1826" y="3482"/>
                </a:moveTo>
                <a:lnTo>
                  <a:pt x="1831" y="3480"/>
                </a:lnTo>
                <a:lnTo>
                  <a:pt x="1835" y="3477"/>
                </a:lnTo>
                <a:lnTo>
                  <a:pt x="1839" y="3469"/>
                </a:lnTo>
                <a:lnTo>
                  <a:pt x="1837" y="3462"/>
                </a:lnTo>
                <a:lnTo>
                  <a:pt x="1835" y="3461"/>
                </a:lnTo>
                <a:lnTo>
                  <a:pt x="1832" y="3459"/>
                </a:lnTo>
                <a:lnTo>
                  <a:pt x="1825" y="3461"/>
                </a:lnTo>
                <a:lnTo>
                  <a:pt x="1816" y="3469"/>
                </a:lnTo>
                <a:lnTo>
                  <a:pt x="1815" y="3475"/>
                </a:lnTo>
                <a:lnTo>
                  <a:pt x="1818" y="3481"/>
                </a:lnTo>
                <a:lnTo>
                  <a:pt x="1824" y="3484"/>
                </a:lnTo>
                <a:lnTo>
                  <a:pt x="1826" y="3482"/>
                </a:lnTo>
                <a:close/>
                <a:moveTo>
                  <a:pt x="1839" y="3493"/>
                </a:moveTo>
                <a:lnTo>
                  <a:pt x="1841" y="3490"/>
                </a:lnTo>
                <a:lnTo>
                  <a:pt x="1839" y="3485"/>
                </a:lnTo>
                <a:lnTo>
                  <a:pt x="1837" y="3484"/>
                </a:lnTo>
                <a:lnTo>
                  <a:pt x="1831" y="3487"/>
                </a:lnTo>
                <a:lnTo>
                  <a:pt x="1825" y="3493"/>
                </a:lnTo>
                <a:lnTo>
                  <a:pt x="1824" y="3495"/>
                </a:lnTo>
                <a:lnTo>
                  <a:pt x="1828" y="3495"/>
                </a:lnTo>
                <a:lnTo>
                  <a:pt x="1834" y="3495"/>
                </a:lnTo>
                <a:lnTo>
                  <a:pt x="1839" y="3493"/>
                </a:lnTo>
                <a:close/>
                <a:moveTo>
                  <a:pt x="1845" y="3420"/>
                </a:moveTo>
                <a:lnTo>
                  <a:pt x="1849" y="3406"/>
                </a:lnTo>
                <a:lnTo>
                  <a:pt x="1848" y="3390"/>
                </a:lnTo>
                <a:lnTo>
                  <a:pt x="1849" y="3384"/>
                </a:lnTo>
                <a:lnTo>
                  <a:pt x="1854" y="3372"/>
                </a:lnTo>
                <a:lnTo>
                  <a:pt x="1862" y="3354"/>
                </a:lnTo>
                <a:lnTo>
                  <a:pt x="1871" y="3320"/>
                </a:lnTo>
                <a:lnTo>
                  <a:pt x="1872" y="3302"/>
                </a:lnTo>
                <a:lnTo>
                  <a:pt x="1872" y="3297"/>
                </a:lnTo>
                <a:lnTo>
                  <a:pt x="1874" y="3291"/>
                </a:lnTo>
                <a:lnTo>
                  <a:pt x="1874" y="3284"/>
                </a:lnTo>
                <a:lnTo>
                  <a:pt x="1868" y="3274"/>
                </a:lnTo>
                <a:lnTo>
                  <a:pt x="1862" y="3269"/>
                </a:lnTo>
                <a:lnTo>
                  <a:pt x="1858" y="3274"/>
                </a:lnTo>
                <a:lnTo>
                  <a:pt x="1857" y="3275"/>
                </a:lnTo>
                <a:lnTo>
                  <a:pt x="1844" y="3292"/>
                </a:lnTo>
                <a:lnTo>
                  <a:pt x="1839" y="3314"/>
                </a:lnTo>
                <a:lnTo>
                  <a:pt x="1835" y="3347"/>
                </a:lnTo>
                <a:lnTo>
                  <a:pt x="1837" y="3380"/>
                </a:lnTo>
                <a:lnTo>
                  <a:pt x="1837" y="3384"/>
                </a:lnTo>
                <a:lnTo>
                  <a:pt x="1837" y="3387"/>
                </a:lnTo>
                <a:lnTo>
                  <a:pt x="1831" y="3397"/>
                </a:lnTo>
                <a:lnTo>
                  <a:pt x="1829" y="3408"/>
                </a:lnTo>
                <a:lnTo>
                  <a:pt x="1826" y="3416"/>
                </a:lnTo>
                <a:lnTo>
                  <a:pt x="1829" y="3422"/>
                </a:lnTo>
                <a:lnTo>
                  <a:pt x="1834" y="3428"/>
                </a:lnTo>
                <a:lnTo>
                  <a:pt x="1841" y="3426"/>
                </a:lnTo>
                <a:lnTo>
                  <a:pt x="1844" y="3423"/>
                </a:lnTo>
                <a:lnTo>
                  <a:pt x="1845" y="3420"/>
                </a:lnTo>
                <a:close/>
                <a:moveTo>
                  <a:pt x="1727" y="3606"/>
                </a:moveTo>
                <a:lnTo>
                  <a:pt x="1733" y="3611"/>
                </a:lnTo>
                <a:lnTo>
                  <a:pt x="1737" y="3611"/>
                </a:lnTo>
                <a:lnTo>
                  <a:pt x="1747" y="3606"/>
                </a:lnTo>
                <a:lnTo>
                  <a:pt x="1752" y="3598"/>
                </a:lnTo>
                <a:lnTo>
                  <a:pt x="1752" y="3593"/>
                </a:lnTo>
                <a:lnTo>
                  <a:pt x="1747" y="3585"/>
                </a:lnTo>
                <a:lnTo>
                  <a:pt x="1743" y="3583"/>
                </a:lnTo>
                <a:lnTo>
                  <a:pt x="1736" y="3588"/>
                </a:lnTo>
                <a:lnTo>
                  <a:pt x="1729" y="3599"/>
                </a:lnTo>
                <a:lnTo>
                  <a:pt x="1727" y="3606"/>
                </a:lnTo>
                <a:close/>
                <a:moveTo>
                  <a:pt x="1772" y="3526"/>
                </a:moveTo>
                <a:lnTo>
                  <a:pt x="1770" y="3521"/>
                </a:lnTo>
                <a:lnTo>
                  <a:pt x="1763" y="3517"/>
                </a:lnTo>
                <a:lnTo>
                  <a:pt x="1757" y="3521"/>
                </a:lnTo>
                <a:lnTo>
                  <a:pt x="1753" y="3530"/>
                </a:lnTo>
                <a:lnTo>
                  <a:pt x="1754" y="3536"/>
                </a:lnTo>
                <a:lnTo>
                  <a:pt x="1759" y="3542"/>
                </a:lnTo>
                <a:lnTo>
                  <a:pt x="1765" y="3540"/>
                </a:lnTo>
                <a:lnTo>
                  <a:pt x="1770" y="3534"/>
                </a:lnTo>
                <a:lnTo>
                  <a:pt x="1772" y="3526"/>
                </a:lnTo>
                <a:close/>
                <a:moveTo>
                  <a:pt x="1848" y="3582"/>
                </a:moveTo>
                <a:lnTo>
                  <a:pt x="1848" y="3588"/>
                </a:lnTo>
                <a:lnTo>
                  <a:pt x="1855" y="3590"/>
                </a:lnTo>
                <a:lnTo>
                  <a:pt x="1861" y="3589"/>
                </a:lnTo>
                <a:lnTo>
                  <a:pt x="1864" y="3586"/>
                </a:lnTo>
                <a:lnTo>
                  <a:pt x="1865" y="3582"/>
                </a:lnTo>
                <a:lnTo>
                  <a:pt x="1862" y="3575"/>
                </a:lnTo>
                <a:lnTo>
                  <a:pt x="1857" y="3573"/>
                </a:lnTo>
                <a:lnTo>
                  <a:pt x="1849" y="3576"/>
                </a:lnTo>
                <a:lnTo>
                  <a:pt x="1848" y="3582"/>
                </a:lnTo>
                <a:close/>
                <a:moveTo>
                  <a:pt x="1929" y="3232"/>
                </a:moveTo>
                <a:lnTo>
                  <a:pt x="1920" y="3236"/>
                </a:lnTo>
                <a:lnTo>
                  <a:pt x="1914" y="3246"/>
                </a:lnTo>
                <a:lnTo>
                  <a:pt x="1913" y="3249"/>
                </a:lnTo>
                <a:lnTo>
                  <a:pt x="1916" y="3256"/>
                </a:lnTo>
                <a:lnTo>
                  <a:pt x="1926" y="3261"/>
                </a:lnTo>
                <a:lnTo>
                  <a:pt x="1931" y="3261"/>
                </a:lnTo>
                <a:lnTo>
                  <a:pt x="1936" y="3256"/>
                </a:lnTo>
                <a:lnTo>
                  <a:pt x="1940" y="3250"/>
                </a:lnTo>
                <a:lnTo>
                  <a:pt x="1940" y="3242"/>
                </a:lnTo>
                <a:lnTo>
                  <a:pt x="1937" y="3236"/>
                </a:lnTo>
                <a:lnTo>
                  <a:pt x="1929" y="3232"/>
                </a:lnTo>
                <a:close/>
                <a:moveTo>
                  <a:pt x="1976" y="3291"/>
                </a:moveTo>
                <a:lnTo>
                  <a:pt x="1985" y="3292"/>
                </a:lnTo>
                <a:lnTo>
                  <a:pt x="1990" y="3285"/>
                </a:lnTo>
                <a:lnTo>
                  <a:pt x="1989" y="3272"/>
                </a:lnTo>
                <a:lnTo>
                  <a:pt x="1982" y="3268"/>
                </a:lnTo>
                <a:lnTo>
                  <a:pt x="1975" y="3269"/>
                </a:lnTo>
                <a:lnTo>
                  <a:pt x="1967" y="3276"/>
                </a:lnTo>
                <a:lnTo>
                  <a:pt x="1966" y="3282"/>
                </a:lnTo>
                <a:lnTo>
                  <a:pt x="1967" y="3289"/>
                </a:lnTo>
                <a:lnTo>
                  <a:pt x="1976" y="3291"/>
                </a:lnTo>
                <a:close/>
                <a:moveTo>
                  <a:pt x="1942" y="3357"/>
                </a:moveTo>
                <a:lnTo>
                  <a:pt x="1944" y="3353"/>
                </a:lnTo>
                <a:lnTo>
                  <a:pt x="1942" y="3347"/>
                </a:lnTo>
                <a:lnTo>
                  <a:pt x="1936" y="3346"/>
                </a:lnTo>
                <a:lnTo>
                  <a:pt x="1933" y="3348"/>
                </a:lnTo>
                <a:lnTo>
                  <a:pt x="1930" y="3354"/>
                </a:lnTo>
                <a:lnTo>
                  <a:pt x="1933" y="3357"/>
                </a:lnTo>
                <a:lnTo>
                  <a:pt x="1937" y="3360"/>
                </a:lnTo>
                <a:lnTo>
                  <a:pt x="1942" y="3357"/>
                </a:lnTo>
                <a:close/>
                <a:moveTo>
                  <a:pt x="1986" y="3677"/>
                </a:moveTo>
                <a:lnTo>
                  <a:pt x="1980" y="3680"/>
                </a:lnTo>
                <a:lnTo>
                  <a:pt x="1979" y="3686"/>
                </a:lnTo>
                <a:lnTo>
                  <a:pt x="1983" y="3688"/>
                </a:lnTo>
                <a:lnTo>
                  <a:pt x="1988" y="3690"/>
                </a:lnTo>
                <a:lnTo>
                  <a:pt x="1990" y="3684"/>
                </a:lnTo>
                <a:lnTo>
                  <a:pt x="1988" y="3678"/>
                </a:lnTo>
                <a:lnTo>
                  <a:pt x="1986" y="3677"/>
                </a:lnTo>
                <a:close/>
                <a:moveTo>
                  <a:pt x="2100" y="3641"/>
                </a:moveTo>
                <a:lnTo>
                  <a:pt x="2106" y="3641"/>
                </a:lnTo>
                <a:lnTo>
                  <a:pt x="2111" y="3638"/>
                </a:lnTo>
                <a:lnTo>
                  <a:pt x="2111" y="3635"/>
                </a:lnTo>
                <a:lnTo>
                  <a:pt x="2111" y="3629"/>
                </a:lnTo>
                <a:lnTo>
                  <a:pt x="2106" y="3625"/>
                </a:lnTo>
                <a:lnTo>
                  <a:pt x="2101" y="3628"/>
                </a:lnTo>
                <a:lnTo>
                  <a:pt x="2098" y="3635"/>
                </a:lnTo>
                <a:lnTo>
                  <a:pt x="2100" y="3641"/>
                </a:lnTo>
                <a:close/>
                <a:moveTo>
                  <a:pt x="2178" y="3701"/>
                </a:moveTo>
                <a:lnTo>
                  <a:pt x="2179" y="3710"/>
                </a:lnTo>
                <a:lnTo>
                  <a:pt x="2182" y="3716"/>
                </a:lnTo>
                <a:lnTo>
                  <a:pt x="2186" y="3719"/>
                </a:lnTo>
                <a:lnTo>
                  <a:pt x="2192" y="3713"/>
                </a:lnTo>
                <a:lnTo>
                  <a:pt x="2195" y="3707"/>
                </a:lnTo>
                <a:lnTo>
                  <a:pt x="2198" y="3700"/>
                </a:lnTo>
                <a:lnTo>
                  <a:pt x="2193" y="3687"/>
                </a:lnTo>
                <a:lnTo>
                  <a:pt x="2188" y="3681"/>
                </a:lnTo>
                <a:lnTo>
                  <a:pt x="2182" y="3686"/>
                </a:lnTo>
                <a:lnTo>
                  <a:pt x="2178" y="3696"/>
                </a:lnTo>
                <a:lnTo>
                  <a:pt x="2178" y="3701"/>
                </a:lnTo>
                <a:close/>
                <a:moveTo>
                  <a:pt x="2268" y="3758"/>
                </a:moveTo>
                <a:lnTo>
                  <a:pt x="2261" y="3763"/>
                </a:lnTo>
                <a:lnTo>
                  <a:pt x="2258" y="3772"/>
                </a:lnTo>
                <a:lnTo>
                  <a:pt x="2258" y="3775"/>
                </a:lnTo>
                <a:lnTo>
                  <a:pt x="2260" y="3778"/>
                </a:lnTo>
                <a:lnTo>
                  <a:pt x="2262" y="3781"/>
                </a:lnTo>
                <a:lnTo>
                  <a:pt x="2271" y="3781"/>
                </a:lnTo>
                <a:lnTo>
                  <a:pt x="2275" y="3778"/>
                </a:lnTo>
                <a:lnTo>
                  <a:pt x="2278" y="3773"/>
                </a:lnTo>
                <a:lnTo>
                  <a:pt x="2280" y="3771"/>
                </a:lnTo>
                <a:lnTo>
                  <a:pt x="2277" y="3762"/>
                </a:lnTo>
                <a:lnTo>
                  <a:pt x="2268" y="3758"/>
                </a:lnTo>
                <a:close/>
                <a:moveTo>
                  <a:pt x="2421" y="3879"/>
                </a:moveTo>
                <a:lnTo>
                  <a:pt x="2431" y="3871"/>
                </a:lnTo>
                <a:lnTo>
                  <a:pt x="2439" y="3853"/>
                </a:lnTo>
                <a:lnTo>
                  <a:pt x="2439" y="3843"/>
                </a:lnTo>
                <a:lnTo>
                  <a:pt x="2438" y="3838"/>
                </a:lnTo>
                <a:lnTo>
                  <a:pt x="2439" y="3834"/>
                </a:lnTo>
                <a:lnTo>
                  <a:pt x="2439" y="3828"/>
                </a:lnTo>
                <a:lnTo>
                  <a:pt x="2441" y="3824"/>
                </a:lnTo>
                <a:lnTo>
                  <a:pt x="2445" y="3821"/>
                </a:lnTo>
                <a:lnTo>
                  <a:pt x="2451" y="3812"/>
                </a:lnTo>
                <a:lnTo>
                  <a:pt x="2451" y="3807"/>
                </a:lnTo>
                <a:lnTo>
                  <a:pt x="2450" y="3801"/>
                </a:lnTo>
                <a:lnTo>
                  <a:pt x="2442" y="3791"/>
                </a:lnTo>
                <a:lnTo>
                  <a:pt x="2437" y="3786"/>
                </a:lnTo>
                <a:lnTo>
                  <a:pt x="2425" y="3788"/>
                </a:lnTo>
                <a:lnTo>
                  <a:pt x="2418" y="3797"/>
                </a:lnTo>
                <a:lnTo>
                  <a:pt x="2416" y="3799"/>
                </a:lnTo>
                <a:lnTo>
                  <a:pt x="2415" y="3802"/>
                </a:lnTo>
                <a:lnTo>
                  <a:pt x="2415" y="3805"/>
                </a:lnTo>
                <a:lnTo>
                  <a:pt x="2415" y="3808"/>
                </a:lnTo>
                <a:lnTo>
                  <a:pt x="2396" y="3809"/>
                </a:lnTo>
                <a:lnTo>
                  <a:pt x="2382" y="3817"/>
                </a:lnTo>
                <a:lnTo>
                  <a:pt x="2373" y="3811"/>
                </a:lnTo>
                <a:lnTo>
                  <a:pt x="2365" y="3805"/>
                </a:lnTo>
                <a:lnTo>
                  <a:pt x="2363" y="3804"/>
                </a:lnTo>
                <a:lnTo>
                  <a:pt x="2360" y="3802"/>
                </a:lnTo>
                <a:lnTo>
                  <a:pt x="2353" y="3802"/>
                </a:lnTo>
                <a:lnTo>
                  <a:pt x="2343" y="3807"/>
                </a:lnTo>
                <a:lnTo>
                  <a:pt x="2339" y="3812"/>
                </a:lnTo>
                <a:lnTo>
                  <a:pt x="2336" y="3821"/>
                </a:lnTo>
                <a:lnTo>
                  <a:pt x="2339" y="3834"/>
                </a:lnTo>
                <a:lnTo>
                  <a:pt x="2343" y="3840"/>
                </a:lnTo>
                <a:lnTo>
                  <a:pt x="2349" y="3844"/>
                </a:lnTo>
                <a:lnTo>
                  <a:pt x="2357" y="3846"/>
                </a:lnTo>
                <a:lnTo>
                  <a:pt x="2360" y="3861"/>
                </a:lnTo>
                <a:lnTo>
                  <a:pt x="2369" y="3874"/>
                </a:lnTo>
                <a:lnTo>
                  <a:pt x="2378" y="3880"/>
                </a:lnTo>
                <a:lnTo>
                  <a:pt x="2396" y="3884"/>
                </a:lnTo>
                <a:lnTo>
                  <a:pt x="2408" y="3883"/>
                </a:lnTo>
                <a:lnTo>
                  <a:pt x="2415" y="3882"/>
                </a:lnTo>
                <a:lnTo>
                  <a:pt x="2421" y="3879"/>
                </a:lnTo>
                <a:close/>
                <a:moveTo>
                  <a:pt x="2369" y="3713"/>
                </a:moveTo>
                <a:lnTo>
                  <a:pt x="2373" y="3710"/>
                </a:lnTo>
                <a:lnTo>
                  <a:pt x="2375" y="3704"/>
                </a:lnTo>
                <a:lnTo>
                  <a:pt x="2372" y="3701"/>
                </a:lnTo>
                <a:lnTo>
                  <a:pt x="2370" y="3699"/>
                </a:lnTo>
                <a:lnTo>
                  <a:pt x="2368" y="3697"/>
                </a:lnTo>
                <a:lnTo>
                  <a:pt x="2362" y="3701"/>
                </a:lnTo>
                <a:lnTo>
                  <a:pt x="2362" y="3709"/>
                </a:lnTo>
                <a:lnTo>
                  <a:pt x="2369" y="3713"/>
                </a:lnTo>
                <a:close/>
                <a:moveTo>
                  <a:pt x="2454" y="3926"/>
                </a:moveTo>
                <a:lnTo>
                  <a:pt x="2454" y="3919"/>
                </a:lnTo>
                <a:lnTo>
                  <a:pt x="2452" y="3909"/>
                </a:lnTo>
                <a:lnTo>
                  <a:pt x="2441" y="3902"/>
                </a:lnTo>
                <a:lnTo>
                  <a:pt x="2435" y="3905"/>
                </a:lnTo>
                <a:lnTo>
                  <a:pt x="2432" y="3912"/>
                </a:lnTo>
                <a:lnTo>
                  <a:pt x="2428" y="3925"/>
                </a:lnTo>
                <a:lnTo>
                  <a:pt x="2429" y="3936"/>
                </a:lnTo>
                <a:lnTo>
                  <a:pt x="2431" y="3941"/>
                </a:lnTo>
                <a:lnTo>
                  <a:pt x="2432" y="3946"/>
                </a:lnTo>
                <a:lnTo>
                  <a:pt x="2435" y="3951"/>
                </a:lnTo>
                <a:lnTo>
                  <a:pt x="2439" y="3952"/>
                </a:lnTo>
                <a:lnTo>
                  <a:pt x="2448" y="3951"/>
                </a:lnTo>
                <a:lnTo>
                  <a:pt x="2451" y="3942"/>
                </a:lnTo>
                <a:lnTo>
                  <a:pt x="2454" y="3935"/>
                </a:lnTo>
                <a:lnTo>
                  <a:pt x="2454" y="3926"/>
                </a:lnTo>
                <a:close/>
                <a:moveTo>
                  <a:pt x="2422" y="2314"/>
                </a:moveTo>
                <a:lnTo>
                  <a:pt x="2408" y="2315"/>
                </a:lnTo>
                <a:lnTo>
                  <a:pt x="2395" y="2323"/>
                </a:lnTo>
                <a:lnTo>
                  <a:pt x="2392" y="2324"/>
                </a:lnTo>
                <a:lnTo>
                  <a:pt x="2391" y="2327"/>
                </a:lnTo>
                <a:lnTo>
                  <a:pt x="2380" y="2340"/>
                </a:lnTo>
                <a:lnTo>
                  <a:pt x="2370" y="2351"/>
                </a:lnTo>
                <a:lnTo>
                  <a:pt x="2370" y="2367"/>
                </a:lnTo>
                <a:lnTo>
                  <a:pt x="2366" y="2382"/>
                </a:lnTo>
                <a:lnTo>
                  <a:pt x="2350" y="2379"/>
                </a:lnTo>
                <a:lnTo>
                  <a:pt x="2336" y="2372"/>
                </a:lnTo>
                <a:lnTo>
                  <a:pt x="2326" y="2373"/>
                </a:lnTo>
                <a:lnTo>
                  <a:pt x="2314" y="2372"/>
                </a:lnTo>
                <a:lnTo>
                  <a:pt x="2313" y="2372"/>
                </a:lnTo>
                <a:lnTo>
                  <a:pt x="2311" y="2370"/>
                </a:lnTo>
                <a:lnTo>
                  <a:pt x="2306" y="2364"/>
                </a:lnTo>
                <a:lnTo>
                  <a:pt x="2298" y="2359"/>
                </a:lnTo>
                <a:lnTo>
                  <a:pt x="2297" y="2362"/>
                </a:lnTo>
                <a:lnTo>
                  <a:pt x="2296" y="2363"/>
                </a:lnTo>
                <a:lnTo>
                  <a:pt x="2291" y="2372"/>
                </a:lnTo>
                <a:lnTo>
                  <a:pt x="2293" y="2380"/>
                </a:lnTo>
                <a:lnTo>
                  <a:pt x="2280" y="2386"/>
                </a:lnTo>
                <a:lnTo>
                  <a:pt x="2271" y="2399"/>
                </a:lnTo>
                <a:lnTo>
                  <a:pt x="2267" y="2406"/>
                </a:lnTo>
                <a:lnTo>
                  <a:pt x="2264" y="2413"/>
                </a:lnTo>
                <a:lnTo>
                  <a:pt x="2258" y="2426"/>
                </a:lnTo>
                <a:lnTo>
                  <a:pt x="2255" y="2441"/>
                </a:lnTo>
                <a:lnTo>
                  <a:pt x="2262" y="2455"/>
                </a:lnTo>
                <a:lnTo>
                  <a:pt x="2273" y="2470"/>
                </a:lnTo>
                <a:lnTo>
                  <a:pt x="2275" y="2472"/>
                </a:lnTo>
                <a:lnTo>
                  <a:pt x="2280" y="2475"/>
                </a:lnTo>
                <a:lnTo>
                  <a:pt x="2296" y="2485"/>
                </a:lnTo>
                <a:lnTo>
                  <a:pt x="2314" y="2491"/>
                </a:lnTo>
                <a:lnTo>
                  <a:pt x="2316" y="2510"/>
                </a:lnTo>
                <a:lnTo>
                  <a:pt x="2319" y="2527"/>
                </a:lnTo>
                <a:lnTo>
                  <a:pt x="2319" y="2530"/>
                </a:lnTo>
                <a:lnTo>
                  <a:pt x="2321" y="2532"/>
                </a:lnTo>
                <a:lnTo>
                  <a:pt x="2336" y="2533"/>
                </a:lnTo>
                <a:lnTo>
                  <a:pt x="2349" y="2542"/>
                </a:lnTo>
                <a:lnTo>
                  <a:pt x="2347" y="2550"/>
                </a:lnTo>
                <a:lnTo>
                  <a:pt x="2355" y="2555"/>
                </a:lnTo>
                <a:lnTo>
                  <a:pt x="2359" y="2556"/>
                </a:lnTo>
                <a:lnTo>
                  <a:pt x="2357" y="2560"/>
                </a:lnTo>
                <a:lnTo>
                  <a:pt x="2355" y="2566"/>
                </a:lnTo>
                <a:lnTo>
                  <a:pt x="2349" y="2569"/>
                </a:lnTo>
                <a:lnTo>
                  <a:pt x="2333" y="2579"/>
                </a:lnTo>
                <a:lnTo>
                  <a:pt x="2321" y="2592"/>
                </a:lnTo>
                <a:lnTo>
                  <a:pt x="2316" y="2583"/>
                </a:lnTo>
                <a:lnTo>
                  <a:pt x="2316" y="2573"/>
                </a:lnTo>
                <a:lnTo>
                  <a:pt x="2311" y="2569"/>
                </a:lnTo>
                <a:lnTo>
                  <a:pt x="2309" y="2565"/>
                </a:lnTo>
                <a:lnTo>
                  <a:pt x="2306" y="2560"/>
                </a:lnTo>
                <a:lnTo>
                  <a:pt x="2300" y="2552"/>
                </a:lnTo>
                <a:lnTo>
                  <a:pt x="2290" y="2547"/>
                </a:lnTo>
                <a:lnTo>
                  <a:pt x="2287" y="2555"/>
                </a:lnTo>
                <a:lnTo>
                  <a:pt x="2287" y="2560"/>
                </a:lnTo>
                <a:lnTo>
                  <a:pt x="2288" y="2573"/>
                </a:lnTo>
                <a:lnTo>
                  <a:pt x="2294" y="2585"/>
                </a:lnTo>
                <a:lnTo>
                  <a:pt x="2296" y="2589"/>
                </a:lnTo>
                <a:lnTo>
                  <a:pt x="2297" y="2592"/>
                </a:lnTo>
                <a:lnTo>
                  <a:pt x="2304" y="2602"/>
                </a:lnTo>
                <a:lnTo>
                  <a:pt x="2311" y="2614"/>
                </a:lnTo>
                <a:lnTo>
                  <a:pt x="2313" y="2619"/>
                </a:lnTo>
                <a:lnTo>
                  <a:pt x="2311" y="2624"/>
                </a:lnTo>
                <a:lnTo>
                  <a:pt x="2313" y="2642"/>
                </a:lnTo>
                <a:lnTo>
                  <a:pt x="2314" y="2658"/>
                </a:lnTo>
                <a:lnTo>
                  <a:pt x="2327" y="2671"/>
                </a:lnTo>
                <a:lnTo>
                  <a:pt x="2347" y="2684"/>
                </a:lnTo>
                <a:lnTo>
                  <a:pt x="2372" y="2690"/>
                </a:lnTo>
                <a:lnTo>
                  <a:pt x="2379" y="2690"/>
                </a:lnTo>
                <a:lnTo>
                  <a:pt x="2386" y="2689"/>
                </a:lnTo>
                <a:lnTo>
                  <a:pt x="2409" y="2681"/>
                </a:lnTo>
                <a:lnTo>
                  <a:pt x="2431" y="2667"/>
                </a:lnTo>
                <a:lnTo>
                  <a:pt x="2441" y="2654"/>
                </a:lnTo>
                <a:lnTo>
                  <a:pt x="2447" y="2638"/>
                </a:lnTo>
                <a:lnTo>
                  <a:pt x="2450" y="2630"/>
                </a:lnTo>
                <a:lnTo>
                  <a:pt x="2454" y="2619"/>
                </a:lnTo>
                <a:lnTo>
                  <a:pt x="2458" y="2612"/>
                </a:lnTo>
                <a:lnTo>
                  <a:pt x="2470" y="2602"/>
                </a:lnTo>
                <a:lnTo>
                  <a:pt x="2477" y="2599"/>
                </a:lnTo>
                <a:lnTo>
                  <a:pt x="2491" y="2602"/>
                </a:lnTo>
                <a:lnTo>
                  <a:pt x="2506" y="2601"/>
                </a:lnTo>
                <a:lnTo>
                  <a:pt x="2524" y="2588"/>
                </a:lnTo>
                <a:lnTo>
                  <a:pt x="2545" y="2575"/>
                </a:lnTo>
                <a:lnTo>
                  <a:pt x="2566" y="2556"/>
                </a:lnTo>
                <a:lnTo>
                  <a:pt x="2588" y="2545"/>
                </a:lnTo>
                <a:lnTo>
                  <a:pt x="2586" y="2534"/>
                </a:lnTo>
                <a:lnTo>
                  <a:pt x="2589" y="2530"/>
                </a:lnTo>
                <a:lnTo>
                  <a:pt x="2593" y="2526"/>
                </a:lnTo>
                <a:lnTo>
                  <a:pt x="2598" y="2523"/>
                </a:lnTo>
                <a:lnTo>
                  <a:pt x="2605" y="2516"/>
                </a:lnTo>
                <a:lnTo>
                  <a:pt x="2609" y="2507"/>
                </a:lnTo>
                <a:lnTo>
                  <a:pt x="2612" y="2497"/>
                </a:lnTo>
                <a:lnTo>
                  <a:pt x="2609" y="2481"/>
                </a:lnTo>
                <a:lnTo>
                  <a:pt x="2605" y="2474"/>
                </a:lnTo>
                <a:lnTo>
                  <a:pt x="2605" y="2468"/>
                </a:lnTo>
                <a:lnTo>
                  <a:pt x="2606" y="2468"/>
                </a:lnTo>
                <a:lnTo>
                  <a:pt x="2612" y="2465"/>
                </a:lnTo>
                <a:lnTo>
                  <a:pt x="2618" y="2458"/>
                </a:lnTo>
                <a:lnTo>
                  <a:pt x="2619" y="2454"/>
                </a:lnTo>
                <a:lnTo>
                  <a:pt x="2612" y="2449"/>
                </a:lnTo>
                <a:lnTo>
                  <a:pt x="2606" y="2441"/>
                </a:lnTo>
                <a:lnTo>
                  <a:pt x="2605" y="2434"/>
                </a:lnTo>
                <a:lnTo>
                  <a:pt x="2606" y="2429"/>
                </a:lnTo>
                <a:lnTo>
                  <a:pt x="2608" y="2425"/>
                </a:lnTo>
                <a:lnTo>
                  <a:pt x="2614" y="2416"/>
                </a:lnTo>
                <a:lnTo>
                  <a:pt x="2612" y="2408"/>
                </a:lnTo>
                <a:lnTo>
                  <a:pt x="2606" y="2406"/>
                </a:lnTo>
                <a:lnTo>
                  <a:pt x="2605" y="2399"/>
                </a:lnTo>
                <a:lnTo>
                  <a:pt x="2605" y="2396"/>
                </a:lnTo>
                <a:lnTo>
                  <a:pt x="2606" y="2393"/>
                </a:lnTo>
                <a:lnTo>
                  <a:pt x="2606" y="2389"/>
                </a:lnTo>
                <a:lnTo>
                  <a:pt x="2604" y="2387"/>
                </a:lnTo>
                <a:lnTo>
                  <a:pt x="2601" y="2385"/>
                </a:lnTo>
                <a:lnTo>
                  <a:pt x="2595" y="2386"/>
                </a:lnTo>
                <a:lnTo>
                  <a:pt x="2589" y="2387"/>
                </a:lnTo>
                <a:lnTo>
                  <a:pt x="2583" y="2385"/>
                </a:lnTo>
                <a:lnTo>
                  <a:pt x="2582" y="2373"/>
                </a:lnTo>
                <a:lnTo>
                  <a:pt x="2586" y="2367"/>
                </a:lnTo>
                <a:lnTo>
                  <a:pt x="2581" y="2363"/>
                </a:lnTo>
                <a:lnTo>
                  <a:pt x="2576" y="2363"/>
                </a:lnTo>
                <a:lnTo>
                  <a:pt x="2569" y="2369"/>
                </a:lnTo>
                <a:lnTo>
                  <a:pt x="2565" y="2370"/>
                </a:lnTo>
                <a:lnTo>
                  <a:pt x="2559" y="2369"/>
                </a:lnTo>
                <a:lnTo>
                  <a:pt x="2556" y="2362"/>
                </a:lnTo>
                <a:lnTo>
                  <a:pt x="2556" y="2359"/>
                </a:lnTo>
                <a:lnTo>
                  <a:pt x="2556" y="2356"/>
                </a:lnTo>
                <a:lnTo>
                  <a:pt x="2555" y="2351"/>
                </a:lnTo>
                <a:lnTo>
                  <a:pt x="2550" y="2351"/>
                </a:lnTo>
                <a:lnTo>
                  <a:pt x="2542" y="2350"/>
                </a:lnTo>
                <a:lnTo>
                  <a:pt x="2532" y="2354"/>
                </a:lnTo>
                <a:lnTo>
                  <a:pt x="2527" y="2346"/>
                </a:lnTo>
                <a:lnTo>
                  <a:pt x="2522" y="2337"/>
                </a:lnTo>
                <a:lnTo>
                  <a:pt x="2517" y="2330"/>
                </a:lnTo>
                <a:lnTo>
                  <a:pt x="2507" y="2327"/>
                </a:lnTo>
                <a:lnTo>
                  <a:pt x="2496" y="2334"/>
                </a:lnTo>
                <a:lnTo>
                  <a:pt x="2487" y="2346"/>
                </a:lnTo>
                <a:lnTo>
                  <a:pt x="2483" y="2347"/>
                </a:lnTo>
                <a:lnTo>
                  <a:pt x="2478" y="2346"/>
                </a:lnTo>
                <a:lnTo>
                  <a:pt x="2467" y="2333"/>
                </a:lnTo>
                <a:lnTo>
                  <a:pt x="2458" y="2321"/>
                </a:lnTo>
                <a:lnTo>
                  <a:pt x="2447" y="2318"/>
                </a:lnTo>
                <a:lnTo>
                  <a:pt x="2437" y="2313"/>
                </a:lnTo>
                <a:lnTo>
                  <a:pt x="2429" y="2314"/>
                </a:lnTo>
                <a:lnTo>
                  <a:pt x="2422" y="2314"/>
                </a:lnTo>
                <a:close/>
                <a:moveTo>
                  <a:pt x="2739" y="4034"/>
                </a:moveTo>
                <a:lnTo>
                  <a:pt x="2742" y="4030"/>
                </a:lnTo>
                <a:lnTo>
                  <a:pt x="2740" y="4026"/>
                </a:lnTo>
                <a:lnTo>
                  <a:pt x="2736" y="4024"/>
                </a:lnTo>
                <a:lnTo>
                  <a:pt x="2732" y="4027"/>
                </a:lnTo>
                <a:lnTo>
                  <a:pt x="2733" y="4031"/>
                </a:lnTo>
                <a:lnTo>
                  <a:pt x="2739" y="4034"/>
                </a:lnTo>
                <a:close/>
                <a:moveTo>
                  <a:pt x="2742" y="3867"/>
                </a:moveTo>
                <a:lnTo>
                  <a:pt x="2745" y="3871"/>
                </a:lnTo>
                <a:lnTo>
                  <a:pt x="2753" y="3879"/>
                </a:lnTo>
                <a:lnTo>
                  <a:pt x="2760" y="3880"/>
                </a:lnTo>
                <a:lnTo>
                  <a:pt x="2765" y="3869"/>
                </a:lnTo>
                <a:lnTo>
                  <a:pt x="2760" y="3851"/>
                </a:lnTo>
                <a:lnTo>
                  <a:pt x="2752" y="3846"/>
                </a:lnTo>
                <a:lnTo>
                  <a:pt x="2746" y="3850"/>
                </a:lnTo>
                <a:lnTo>
                  <a:pt x="2742" y="3860"/>
                </a:lnTo>
                <a:lnTo>
                  <a:pt x="2742" y="3867"/>
                </a:lnTo>
                <a:close/>
                <a:moveTo>
                  <a:pt x="2936" y="4026"/>
                </a:moveTo>
                <a:lnTo>
                  <a:pt x="2942" y="4027"/>
                </a:lnTo>
                <a:lnTo>
                  <a:pt x="2946" y="4024"/>
                </a:lnTo>
                <a:lnTo>
                  <a:pt x="2946" y="4021"/>
                </a:lnTo>
                <a:lnTo>
                  <a:pt x="2945" y="4016"/>
                </a:lnTo>
                <a:lnTo>
                  <a:pt x="2937" y="4013"/>
                </a:lnTo>
                <a:lnTo>
                  <a:pt x="2933" y="4016"/>
                </a:lnTo>
                <a:lnTo>
                  <a:pt x="2932" y="4023"/>
                </a:lnTo>
                <a:lnTo>
                  <a:pt x="2936" y="4026"/>
                </a:lnTo>
                <a:close/>
                <a:moveTo>
                  <a:pt x="2199" y="2555"/>
                </a:moveTo>
                <a:lnTo>
                  <a:pt x="2208" y="2546"/>
                </a:lnTo>
                <a:lnTo>
                  <a:pt x="2221" y="2527"/>
                </a:lnTo>
                <a:lnTo>
                  <a:pt x="2224" y="2516"/>
                </a:lnTo>
                <a:lnTo>
                  <a:pt x="2224" y="2511"/>
                </a:lnTo>
                <a:lnTo>
                  <a:pt x="2224" y="2506"/>
                </a:lnTo>
                <a:lnTo>
                  <a:pt x="2221" y="2494"/>
                </a:lnTo>
                <a:lnTo>
                  <a:pt x="2203" y="2478"/>
                </a:lnTo>
                <a:lnTo>
                  <a:pt x="2191" y="2474"/>
                </a:lnTo>
                <a:lnTo>
                  <a:pt x="2176" y="2472"/>
                </a:lnTo>
                <a:lnTo>
                  <a:pt x="2160" y="2472"/>
                </a:lnTo>
                <a:lnTo>
                  <a:pt x="2144" y="2484"/>
                </a:lnTo>
                <a:lnTo>
                  <a:pt x="2136" y="2497"/>
                </a:lnTo>
                <a:lnTo>
                  <a:pt x="2130" y="2523"/>
                </a:lnTo>
                <a:lnTo>
                  <a:pt x="2133" y="2536"/>
                </a:lnTo>
                <a:lnTo>
                  <a:pt x="2142" y="2546"/>
                </a:lnTo>
                <a:lnTo>
                  <a:pt x="2149" y="2555"/>
                </a:lnTo>
                <a:lnTo>
                  <a:pt x="2159" y="2557"/>
                </a:lnTo>
                <a:lnTo>
                  <a:pt x="2169" y="2562"/>
                </a:lnTo>
                <a:lnTo>
                  <a:pt x="2185" y="2557"/>
                </a:lnTo>
                <a:lnTo>
                  <a:pt x="2199" y="2555"/>
                </a:lnTo>
                <a:close/>
                <a:moveTo>
                  <a:pt x="2904" y="4034"/>
                </a:moveTo>
                <a:lnTo>
                  <a:pt x="2910" y="4028"/>
                </a:lnTo>
                <a:lnTo>
                  <a:pt x="2906" y="4026"/>
                </a:lnTo>
                <a:lnTo>
                  <a:pt x="2901" y="4027"/>
                </a:lnTo>
                <a:lnTo>
                  <a:pt x="2901" y="4031"/>
                </a:lnTo>
                <a:lnTo>
                  <a:pt x="2904" y="4034"/>
                </a:lnTo>
                <a:close/>
                <a:moveTo>
                  <a:pt x="3198" y="2694"/>
                </a:moveTo>
                <a:lnTo>
                  <a:pt x="3201" y="2673"/>
                </a:lnTo>
                <a:lnTo>
                  <a:pt x="3198" y="2653"/>
                </a:lnTo>
                <a:lnTo>
                  <a:pt x="3196" y="2647"/>
                </a:lnTo>
                <a:lnTo>
                  <a:pt x="3195" y="2641"/>
                </a:lnTo>
                <a:lnTo>
                  <a:pt x="3182" y="2614"/>
                </a:lnTo>
                <a:lnTo>
                  <a:pt x="3171" y="2585"/>
                </a:lnTo>
                <a:lnTo>
                  <a:pt x="3166" y="2575"/>
                </a:lnTo>
                <a:lnTo>
                  <a:pt x="3152" y="2559"/>
                </a:lnTo>
                <a:lnTo>
                  <a:pt x="3142" y="2552"/>
                </a:lnTo>
                <a:lnTo>
                  <a:pt x="3135" y="2547"/>
                </a:lnTo>
                <a:lnTo>
                  <a:pt x="3127" y="2543"/>
                </a:lnTo>
                <a:lnTo>
                  <a:pt x="3114" y="2534"/>
                </a:lnTo>
                <a:lnTo>
                  <a:pt x="3101" y="2526"/>
                </a:lnTo>
                <a:lnTo>
                  <a:pt x="3096" y="2521"/>
                </a:lnTo>
                <a:lnTo>
                  <a:pt x="3091" y="2519"/>
                </a:lnTo>
                <a:lnTo>
                  <a:pt x="3080" y="2509"/>
                </a:lnTo>
                <a:lnTo>
                  <a:pt x="3068" y="2496"/>
                </a:lnTo>
                <a:lnTo>
                  <a:pt x="3051" y="2496"/>
                </a:lnTo>
                <a:lnTo>
                  <a:pt x="3035" y="2491"/>
                </a:lnTo>
                <a:lnTo>
                  <a:pt x="3037" y="2480"/>
                </a:lnTo>
                <a:lnTo>
                  <a:pt x="3037" y="2470"/>
                </a:lnTo>
                <a:lnTo>
                  <a:pt x="3038" y="2439"/>
                </a:lnTo>
                <a:lnTo>
                  <a:pt x="3034" y="2409"/>
                </a:lnTo>
                <a:lnTo>
                  <a:pt x="3051" y="2396"/>
                </a:lnTo>
                <a:lnTo>
                  <a:pt x="3065" y="2382"/>
                </a:lnTo>
                <a:lnTo>
                  <a:pt x="3060" y="2372"/>
                </a:lnTo>
                <a:lnTo>
                  <a:pt x="3048" y="2366"/>
                </a:lnTo>
                <a:lnTo>
                  <a:pt x="3040" y="2370"/>
                </a:lnTo>
                <a:lnTo>
                  <a:pt x="3035" y="2376"/>
                </a:lnTo>
                <a:lnTo>
                  <a:pt x="3027" y="2392"/>
                </a:lnTo>
                <a:lnTo>
                  <a:pt x="3017" y="2406"/>
                </a:lnTo>
                <a:lnTo>
                  <a:pt x="3017" y="2418"/>
                </a:lnTo>
                <a:lnTo>
                  <a:pt x="3018" y="2429"/>
                </a:lnTo>
                <a:lnTo>
                  <a:pt x="3017" y="2451"/>
                </a:lnTo>
                <a:lnTo>
                  <a:pt x="3009" y="2470"/>
                </a:lnTo>
                <a:lnTo>
                  <a:pt x="2995" y="2477"/>
                </a:lnTo>
                <a:lnTo>
                  <a:pt x="2981" y="2480"/>
                </a:lnTo>
                <a:lnTo>
                  <a:pt x="2975" y="2480"/>
                </a:lnTo>
                <a:lnTo>
                  <a:pt x="2969" y="2481"/>
                </a:lnTo>
                <a:lnTo>
                  <a:pt x="2940" y="2488"/>
                </a:lnTo>
                <a:lnTo>
                  <a:pt x="2910" y="2496"/>
                </a:lnTo>
                <a:lnTo>
                  <a:pt x="2891" y="2468"/>
                </a:lnTo>
                <a:lnTo>
                  <a:pt x="2899" y="2452"/>
                </a:lnTo>
                <a:lnTo>
                  <a:pt x="2894" y="2445"/>
                </a:lnTo>
                <a:lnTo>
                  <a:pt x="2883" y="2436"/>
                </a:lnTo>
                <a:lnTo>
                  <a:pt x="2876" y="2434"/>
                </a:lnTo>
                <a:lnTo>
                  <a:pt x="2865" y="2439"/>
                </a:lnTo>
                <a:lnTo>
                  <a:pt x="2860" y="2438"/>
                </a:lnTo>
                <a:lnTo>
                  <a:pt x="2855" y="2428"/>
                </a:lnTo>
                <a:lnTo>
                  <a:pt x="2847" y="2423"/>
                </a:lnTo>
                <a:lnTo>
                  <a:pt x="2840" y="2422"/>
                </a:lnTo>
                <a:lnTo>
                  <a:pt x="2831" y="2425"/>
                </a:lnTo>
                <a:lnTo>
                  <a:pt x="2827" y="2431"/>
                </a:lnTo>
                <a:lnTo>
                  <a:pt x="2824" y="2436"/>
                </a:lnTo>
                <a:lnTo>
                  <a:pt x="2824" y="2448"/>
                </a:lnTo>
                <a:lnTo>
                  <a:pt x="2827" y="2454"/>
                </a:lnTo>
                <a:lnTo>
                  <a:pt x="2847" y="2455"/>
                </a:lnTo>
                <a:lnTo>
                  <a:pt x="2864" y="2452"/>
                </a:lnTo>
                <a:lnTo>
                  <a:pt x="2867" y="2460"/>
                </a:lnTo>
                <a:lnTo>
                  <a:pt x="2877" y="2468"/>
                </a:lnTo>
                <a:lnTo>
                  <a:pt x="2886" y="2470"/>
                </a:lnTo>
                <a:lnTo>
                  <a:pt x="2900" y="2501"/>
                </a:lnTo>
                <a:lnTo>
                  <a:pt x="2890" y="2517"/>
                </a:lnTo>
                <a:lnTo>
                  <a:pt x="2873" y="2527"/>
                </a:lnTo>
                <a:lnTo>
                  <a:pt x="2868" y="2530"/>
                </a:lnTo>
                <a:lnTo>
                  <a:pt x="2865" y="2533"/>
                </a:lnTo>
                <a:lnTo>
                  <a:pt x="2857" y="2540"/>
                </a:lnTo>
                <a:lnTo>
                  <a:pt x="2848" y="2546"/>
                </a:lnTo>
                <a:lnTo>
                  <a:pt x="2827" y="2536"/>
                </a:lnTo>
                <a:lnTo>
                  <a:pt x="2806" y="2523"/>
                </a:lnTo>
                <a:lnTo>
                  <a:pt x="2805" y="2516"/>
                </a:lnTo>
                <a:lnTo>
                  <a:pt x="2801" y="2506"/>
                </a:lnTo>
                <a:lnTo>
                  <a:pt x="2791" y="2501"/>
                </a:lnTo>
                <a:lnTo>
                  <a:pt x="2785" y="2498"/>
                </a:lnTo>
                <a:lnTo>
                  <a:pt x="2773" y="2501"/>
                </a:lnTo>
                <a:lnTo>
                  <a:pt x="2769" y="2507"/>
                </a:lnTo>
                <a:lnTo>
                  <a:pt x="2766" y="2510"/>
                </a:lnTo>
                <a:lnTo>
                  <a:pt x="2768" y="2513"/>
                </a:lnTo>
                <a:lnTo>
                  <a:pt x="2772" y="2520"/>
                </a:lnTo>
                <a:lnTo>
                  <a:pt x="2786" y="2527"/>
                </a:lnTo>
                <a:lnTo>
                  <a:pt x="2796" y="2526"/>
                </a:lnTo>
                <a:lnTo>
                  <a:pt x="2815" y="2537"/>
                </a:lnTo>
                <a:lnTo>
                  <a:pt x="2834" y="2549"/>
                </a:lnTo>
                <a:lnTo>
                  <a:pt x="2835" y="2550"/>
                </a:lnTo>
                <a:lnTo>
                  <a:pt x="2837" y="2552"/>
                </a:lnTo>
                <a:lnTo>
                  <a:pt x="2840" y="2559"/>
                </a:lnTo>
                <a:lnTo>
                  <a:pt x="2835" y="2568"/>
                </a:lnTo>
                <a:lnTo>
                  <a:pt x="2812" y="2606"/>
                </a:lnTo>
                <a:lnTo>
                  <a:pt x="2798" y="2647"/>
                </a:lnTo>
                <a:lnTo>
                  <a:pt x="2786" y="2651"/>
                </a:lnTo>
                <a:lnTo>
                  <a:pt x="2775" y="2653"/>
                </a:lnTo>
                <a:lnTo>
                  <a:pt x="2770" y="2653"/>
                </a:lnTo>
                <a:lnTo>
                  <a:pt x="2765" y="2653"/>
                </a:lnTo>
                <a:lnTo>
                  <a:pt x="2742" y="2650"/>
                </a:lnTo>
                <a:lnTo>
                  <a:pt x="2717" y="2648"/>
                </a:lnTo>
                <a:lnTo>
                  <a:pt x="2720" y="2655"/>
                </a:lnTo>
                <a:lnTo>
                  <a:pt x="2727" y="2655"/>
                </a:lnTo>
                <a:lnTo>
                  <a:pt x="2743" y="2657"/>
                </a:lnTo>
                <a:lnTo>
                  <a:pt x="2758" y="2658"/>
                </a:lnTo>
                <a:lnTo>
                  <a:pt x="2770" y="2660"/>
                </a:lnTo>
                <a:lnTo>
                  <a:pt x="2793" y="2668"/>
                </a:lnTo>
                <a:lnTo>
                  <a:pt x="2804" y="2676"/>
                </a:lnTo>
                <a:lnTo>
                  <a:pt x="2806" y="2681"/>
                </a:lnTo>
                <a:lnTo>
                  <a:pt x="2808" y="2687"/>
                </a:lnTo>
                <a:lnTo>
                  <a:pt x="2806" y="2690"/>
                </a:lnTo>
                <a:lnTo>
                  <a:pt x="2805" y="2691"/>
                </a:lnTo>
                <a:lnTo>
                  <a:pt x="2788" y="2716"/>
                </a:lnTo>
                <a:lnTo>
                  <a:pt x="2773" y="2740"/>
                </a:lnTo>
                <a:lnTo>
                  <a:pt x="2758" y="2746"/>
                </a:lnTo>
                <a:lnTo>
                  <a:pt x="2743" y="2755"/>
                </a:lnTo>
                <a:lnTo>
                  <a:pt x="2742" y="2749"/>
                </a:lnTo>
                <a:lnTo>
                  <a:pt x="2745" y="2746"/>
                </a:lnTo>
                <a:lnTo>
                  <a:pt x="2749" y="2742"/>
                </a:lnTo>
                <a:lnTo>
                  <a:pt x="2753" y="2738"/>
                </a:lnTo>
                <a:lnTo>
                  <a:pt x="2759" y="2730"/>
                </a:lnTo>
                <a:lnTo>
                  <a:pt x="2756" y="2723"/>
                </a:lnTo>
                <a:lnTo>
                  <a:pt x="2752" y="2717"/>
                </a:lnTo>
                <a:lnTo>
                  <a:pt x="2745" y="2716"/>
                </a:lnTo>
                <a:lnTo>
                  <a:pt x="2740" y="2717"/>
                </a:lnTo>
                <a:lnTo>
                  <a:pt x="2734" y="2719"/>
                </a:lnTo>
                <a:lnTo>
                  <a:pt x="2727" y="2722"/>
                </a:lnTo>
                <a:lnTo>
                  <a:pt x="2719" y="2722"/>
                </a:lnTo>
                <a:lnTo>
                  <a:pt x="2707" y="2723"/>
                </a:lnTo>
                <a:lnTo>
                  <a:pt x="2696" y="2723"/>
                </a:lnTo>
                <a:lnTo>
                  <a:pt x="2681" y="2719"/>
                </a:lnTo>
                <a:lnTo>
                  <a:pt x="2673" y="2710"/>
                </a:lnTo>
                <a:lnTo>
                  <a:pt x="2663" y="2709"/>
                </a:lnTo>
                <a:lnTo>
                  <a:pt x="2651" y="2706"/>
                </a:lnTo>
                <a:lnTo>
                  <a:pt x="2645" y="2704"/>
                </a:lnTo>
                <a:lnTo>
                  <a:pt x="2640" y="2700"/>
                </a:lnTo>
                <a:lnTo>
                  <a:pt x="2629" y="2702"/>
                </a:lnTo>
                <a:lnTo>
                  <a:pt x="2621" y="2700"/>
                </a:lnTo>
                <a:lnTo>
                  <a:pt x="2615" y="2704"/>
                </a:lnTo>
                <a:lnTo>
                  <a:pt x="2608" y="2707"/>
                </a:lnTo>
                <a:lnTo>
                  <a:pt x="2605" y="2709"/>
                </a:lnTo>
                <a:lnTo>
                  <a:pt x="2602" y="2709"/>
                </a:lnTo>
                <a:lnTo>
                  <a:pt x="2592" y="2712"/>
                </a:lnTo>
                <a:lnTo>
                  <a:pt x="2583" y="2717"/>
                </a:lnTo>
                <a:lnTo>
                  <a:pt x="2576" y="2722"/>
                </a:lnTo>
                <a:lnTo>
                  <a:pt x="2569" y="2722"/>
                </a:lnTo>
                <a:lnTo>
                  <a:pt x="2563" y="2727"/>
                </a:lnTo>
                <a:lnTo>
                  <a:pt x="2563" y="2735"/>
                </a:lnTo>
                <a:lnTo>
                  <a:pt x="2557" y="2742"/>
                </a:lnTo>
                <a:lnTo>
                  <a:pt x="2549" y="2743"/>
                </a:lnTo>
                <a:lnTo>
                  <a:pt x="2542" y="2738"/>
                </a:lnTo>
                <a:lnTo>
                  <a:pt x="2532" y="2738"/>
                </a:lnTo>
                <a:lnTo>
                  <a:pt x="2523" y="2743"/>
                </a:lnTo>
                <a:lnTo>
                  <a:pt x="2516" y="2755"/>
                </a:lnTo>
                <a:lnTo>
                  <a:pt x="2516" y="2762"/>
                </a:lnTo>
                <a:lnTo>
                  <a:pt x="2513" y="2764"/>
                </a:lnTo>
                <a:lnTo>
                  <a:pt x="2509" y="2765"/>
                </a:lnTo>
                <a:lnTo>
                  <a:pt x="2490" y="2771"/>
                </a:lnTo>
                <a:lnTo>
                  <a:pt x="2470" y="2778"/>
                </a:lnTo>
                <a:lnTo>
                  <a:pt x="2465" y="2785"/>
                </a:lnTo>
                <a:lnTo>
                  <a:pt x="2458" y="2792"/>
                </a:lnTo>
                <a:lnTo>
                  <a:pt x="2451" y="2795"/>
                </a:lnTo>
                <a:lnTo>
                  <a:pt x="2445" y="2792"/>
                </a:lnTo>
                <a:lnTo>
                  <a:pt x="2438" y="2801"/>
                </a:lnTo>
                <a:lnTo>
                  <a:pt x="2429" y="2810"/>
                </a:lnTo>
                <a:lnTo>
                  <a:pt x="2425" y="2812"/>
                </a:lnTo>
                <a:lnTo>
                  <a:pt x="2422" y="2815"/>
                </a:lnTo>
                <a:lnTo>
                  <a:pt x="2412" y="2821"/>
                </a:lnTo>
                <a:lnTo>
                  <a:pt x="2405" y="2831"/>
                </a:lnTo>
                <a:lnTo>
                  <a:pt x="2405" y="2841"/>
                </a:lnTo>
                <a:lnTo>
                  <a:pt x="2402" y="2849"/>
                </a:lnTo>
                <a:lnTo>
                  <a:pt x="2401" y="2851"/>
                </a:lnTo>
                <a:lnTo>
                  <a:pt x="2396" y="2854"/>
                </a:lnTo>
                <a:lnTo>
                  <a:pt x="2392" y="2856"/>
                </a:lnTo>
                <a:lnTo>
                  <a:pt x="2389" y="2853"/>
                </a:lnTo>
                <a:lnTo>
                  <a:pt x="2385" y="2846"/>
                </a:lnTo>
                <a:lnTo>
                  <a:pt x="2383" y="2838"/>
                </a:lnTo>
                <a:lnTo>
                  <a:pt x="2382" y="2827"/>
                </a:lnTo>
                <a:lnTo>
                  <a:pt x="2388" y="2805"/>
                </a:lnTo>
                <a:lnTo>
                  <a:pt x="2393" y="2795"/>
                </a:lnTo>
                <a:lnTo>
                  <a:pt x="2401" y="2785"/>
                </a:lnTo>
                <a:lnTo>
                  <a:pt x="2405" y="2774"/>
                </a:lnTo>
                <a:lnTo>
                  <a:pt x="2406" y="2771"/>
                </a:lnTo>
                <a:lnTo>
                  <a:pt x="2406" y="2768"/>
                </a:lnTo>
                <a:lnTo>
                  <a:pt x="2405" y="2762"/>
                </a:lnTo>
                <a:lnTo>
                  <a:pt x="2398" y="2758"/>
                </a:lnTo>
                <a:lnTo>
                  <a:pt x="2391" y="2758"/>
                </a:lnTo>
                <a:lnTo>
                  <a:pt x="2389" y="2751"/>
                </a:lnTo>
                <a:lnTo>
                  <a:pt x="2385" y="2745"/>
                </a:lnTo>
                <a:lnTo>
                  <a:pt x="2378" y="2745"/>
                </a:lnTo>
                <a:lnTo>
                  <a:pt x="2376" y="2742"/>
                </a:lnTo>
                <a:lnTo>
                  <a:pt x="2373" y="2739"/>
                </a:lnTo>
                <a:lnTo>
                  <a:pt x="2372" y="2736"/>
                </a:lnTo>
                <a:lnTo>
                  <a:pt x="2369" y="2735"/>
                </a:lnTo>
                <a:lnTo>
                  <a:pt x="2342" y="2722"/>
                </a:lnTo>
                <a:lnTo>
                  <a:pt x="2319" y="2706"/>
                </a:lnTo>
                <a:lnTo>
                  <a:pt x="2314" y="2702"/>
                </a:lnTo>
                <a:lnTo>
                  <a:pt x="2310" y="2700"/>
                </a:lnTo>
                <a:lnTo>
                  <a:pt x="2303" y="2697"/>
                </a:lnTo>
                <a:lnTo>
                  <a:pt x="2297" y="2702"/>
                </a:lnTo>
                <a:lnTo>
                  <a:pt x="2294" y="2703"/>
                </a:lnTo>
                <a:lnTo>
                  <a:pt x="2291" y="2702"/>
                </a:lnTo>
                <a:lnTo>
                  <a:pt x="2286" y="2700"/>
                </a:lnTo>
                <a:lnTo>
                  <a:pt x="2281" y="2697"/>
                </a:lnTo>
                <a:lnTo>
                  <a:pt x="2275" y="2704"/>
                </a:lnTo>
                <a:lnTo>
                  <a:pt x="2262" y="2700"/>
                </a:lnTo>
                <a:lnTo>
                  <a:pt x="2257" y="2697"/>
                </a:lnTo>
                <a:lnTo>
                  <a:pt x="2251" y="2696"/>
                </a:lnTo>
                <a:lnTo>
                  <a:pt x="2239" y="2700"/>
                </a:lnTo>
                <a:lnTo>
                  <a:pt x="2232" y="2700"/>
                </a:lnTo>
                <a:lnTo>
                  <a:pt x="2228" y="2694"/>
                </a:lnTo>
                <a:lnTo>
                  <a:pt x="2228" y="2684"/>
                </a:lnTo>
                <a:lnTo>
                  <a:pt x="2231" y="2679"/>
                </a:lnTo>
                <a:lnTo>
                  <a:pt x="2225" y="2673"/>
                </a:lnTo>
                <a:lnTo>
                  <a:pt x="2221" y="2666"/>
                </a:lnTo>
                <a:lnTo>
                  <a:pt x="2219" y="2663"/>
                </a:lnTo>
                <a:lnTo>
                  <a:pt x="2219" y="2660"/>
                </a:lnTo>
                <a:lnTo>
                  <a:pt x="2215" y="2651"/>
                </a:lnTo>
                <a:lnTo>
                  <a:pt x="2214" y="2641"/>
                </a:lnTo>
                <a:lnTo>
                  <a:pt x="2203" y="2638"/>
                </a:lnTo>
                <a:lnTo>
                  <a:pt x="2186" y="2628"/>
                </a:lnTo>
                <a:lnTo>
                  <a:pt x="2179" y="2621"/>
                </a:lnTo>
                <a:lnTo>
                  <a:pt x="2159" y="2619"/>
                </a:lnTo>
                <a:lnTo>
                  <a:pt x="2137" y="2621"/>
                </a:lnTo>
                <a:lnTo>
                  <a:pt x="2136" y="2617"/>
                </a:lnTo>
                <a:lnTo>
                  <a:pt x="2132" y="2615"/>
                </a:lnTo>
                <a:lnTo>
                  <a:pt x="2127" y="2618"/>
                </a:lnTo>
                <a:lnTo>
                  <a:pt x="2126" y="2621"/>
                </a:lnTo>
                <a:lnTo>
                  <a:pt x="2123" y="2622"/>
                </a:lnTo>
                <a:lnTo>
                  <a:pt x="2119" y="2624"/>
                </a:lnTo>
                <a:lnTo>
                  <a:pt x="2116" y="2625"/>
                </a:lnTo>
                <a:lnTo>
                  <a:pt x="2107" y="2628"/>
                </a:lnTo>
                <a:lnTo>
                  <a:pt x="2098" y="2634"/>
                </a:lnTo>
                <a:lnTo>
                  <a:pt x="2088" y="2640"/>
                </a:lnTo>
                <a:lnTo>
                  <a:pt x="2077" y="2638"/>
                </a:lnTo>
                <a:lnTo>
                  <a:pt x="2074" y="2641"/>
                </a:lnTo>
                <a:lnTo>
                  <a:pt x="2073" y="2644"/>
                </a:lnTo>
                <a:lnTo>
                  <a:pt x="2068" y="2651"/>
                </a:lnTo>
                <a:lnTo>
                  <a:pt x="2062" y="2655"/>
                </a:lnTo>
                <a:lnTo>
                  <a:pt x="2057" y="2658"/>
                </a:lnTo>
                <a:lnTo>
                  <a:pt x="2055" y="2661"/>
                </a:lnTo>
                <a:lnTo>
                  <a:pt x="2062" y="2691"/>
                </a:lnTo>
                <a:lnTo>
                  <a:pt x="2061" y="2697"/>
                </a:lnTo>
                <a:lnTo>
                  <a:pt x="2058" y="2702"/>
                </a:lnTo>
                <a:lnTo>
                  <a:pt x="2055" y="2712"/>
                </a:lnTo>
                <a:lnTo>
                  <a:pt x="2060" y="2720"/>
                </a:lnTo>
                <a:lnTo>
                  <a:pt x="2060" y="2727"/>
                </a:lnTo>
                <a:lnTo>
                  <a:pt x="2057" y="2733"/>
                </a:lnTo>
                <a:lnTo>
                  <a:pt x="2064" y="2736"/>
                </a:lnTo>
                <a:lnTo>
                  <a:pt x="2071" y="2748"/>
                </a:lnTo>
                <a:lnTo>
                  <a:pt x="2071" y="2755"/>
                </a:lnTo>
                <a:lnTo>
                  <a:pt x="2078" y="2759"/>
                </a:lnTo>
                <a:lnTo>
                  <a:pt x="2087" y="2761"/>
                </a:lnTo>
                <a:lnTo>
                  <a:pt x="2088" y="2764"/>
                </a:lnTo>
                <a:lnTo>
                  <a:pt x="2093" y="2766"/>
                </a:lnTo>
                <a:lnTo>
                  <a:pt x="2101" y="2771"/>
                </a:lnTo>
                <a:lnTo>
                  <a:pt x="2111" y="2776"/>
                </a:lnTo>
                <a:lnTo>
                  <a:pt x="2108" y="2784"/>
                </a:lnTo>
                <a:lnTo>
                  <a:pt x="2100" y="2797"/>
                </a:lnTo>
                <a:lnTo>
                  <a:pt x="2093" y="2802"/>
                </a:lnTo>
                <a:lnTo>
                  <a:pt x="2087" y="2807"/>
                </a:lnTo>
                <a:lnTo>
                  <a:pt x="2083" y="2812"/>
                </a:lnTo>
                <a:lnTo>
                  <a:pt x="2081" y="2815"/>
                </a:lnTo>
                <a:lnTo>
                  <a:pt x="2080" y="2818"/>
                </a:lnTo>
                <a:lnTo>
                  <a:pt x="2077" y="2831"/>
                </a:lnTo>
                <a:lnTo>
                  <a:pt x="2067" y="2840"/>
                </a:lnTo>
                <a:lnTo>
                  <a:pt x="2068" y="2846"/>
                </a:lnTo>
                <a:lnTo>
                  <a:pt x="2067" y="2851"/>
                </a:lnTo>
                <a:lnTo>
                  <a:pt x="2062" y="2863"/>
                </a:lnTo>
                <a:lnTo>
                  <a:pt x="2060" y="2873"/>
                </a:lnTo>
                <a:lnTo>
                  <a:pt x="2058" y="2879"/>
                </a:lnTo>
                <a:lnTo>
                  <a:pt x="2058" y="2886"/>
                </a:lnTo>
                <a:lnTo>
                  <a:pt x="2060" y="2895"/>
                </a:lnTo>
                <a:lnTo>
                  <a:pt x="2067" y="2900"/>
                </a:lnTo>
                <a:lnTo>
                  <a:pt x="2070" y="2906"/>
                </a:lnTo>
                <a:lnTo>
                  <a:pt x="2068" y="2913"/>
                </a:lnTo>
                <a:lnTo>
                  <a:pt x="2067" y="2916"/>
                </a:lnTo>
                <a:lnTo>
                  <a:pt x="2065" y="2918"/>
                </a:lnTo>
                <a:lnTo>
                  <a:pt x="2061" y="2922"/>
                </a:lnTo>
                <a:lnTo>
                  <a:pt x="2060" y="2932"/>
                </a:lnTo>
                <a:lnTo>
                  <a:pt x="2062" y="2936"/>
                </a:lnTo>
                <a:lnTo>
                  <a:pt x="2081" y="2941"/>
                </a:lnTo>
                <a:lnTo>
                  <a:pt x="2085" y="2952"/>
                </a:lnTo>
                <a:lnTo>
                  <a:pt x="2078" y="2962"/>
                </a:lnTo>
                <a:lnTo>
                  <a:pt x="2070" y="2972"/>
                </a:lnTo>
                <a:lnTo>
                  <a:pt x="2073" y="2980"/>
                </a:lnTo>
                <a:lnTo>
                  <a:pt x="2078" y="2980"/>
                </a:lnTo>
                <a:lnTo>
                  <a:pt x="2084" y="2975"/>
                </a:lnTo>
                <a:lnTo>
                  <a:pt x="2090" y="2977"/>
                </a:lnTo>
                <a:lnTo>
                  <a:pt x="2093" y="2977"/>
                </a:lnTo>
                <a:lnTo>
                  <a:pt x="2094" y="2978"/>
                </a:lnTo>
                <a:lnTo>
                  <a:pt x="2098" y="2983"/>
                </a:lnTo>
                <a:lnTo>
                  <a:pt x="2103" y="2987"/>
                </a:lnTo>
                <a:lnTo>
                  <a:pt x="2107" y="2988"/>
                </a:lnTo>
                <a:lnTo>
                  <a:pt x="2111" y="2993"/>
                </a:lnTo>
                <a:lnTo>
                  <a:pt x="2117" y="2997"/>
                </a:lnTo>
                <a:lnTo>
                  <a:pt x="2117" y="3010"/>
                </a:lnTo>
                <a:lnTo>
                  <a:pt x="2114" y="3016"/>
                </a:lnTo>
                <a:lnTo>
                  <a:pt x="2116" y="3019"/>
                </a:lnTo>
                <a:lnTo>
                  <a:pt x="2119" y="3020"/>
                </a:lnTo>
                <a:lnTo>
                  <a:pt x="2121" y="3021"/>
                </a:lnTo>
                <a:lnTo>
                  <a:pt x="2124" y="3021"/>
                </a:lnTo>
                <a:lnTo>
                  <a:pt x="2166" y="3004"/>
                </a:lnTo>
                <a:lnTo>
                  <a:pt x="2179" y="3000"/>
                </a:lnTo>
                <a:lnTo>
                  <a:pt x="2189" y="2995"/>
                </a:lnTo>
                <a:lnTo>
                  <a:pt x="2195" y="2994"/>
                </a:lnTo>
                <a:lnTo>
                  <a:pt x="2199" y="2995"/>
                </a:lnTo>
                <a:lnTo>
                  <a:pt x="2203" y="2997"/>
                </a:lnTo>
                <a:lnTo>
                  <a:pt x="2206" y="3000"/>
                </a:lnTo>
                <a:lnTo>
                  <a:pt x="2214" y="3010"/>
                </a:lnTo>
                <a:lnTo>
                  <a:pt x="2215" y="3021"/>
                </a:lnTo>
                <a:lnTo>
                  <a:pt x="2216" y="3037"/>
                </a:lnTo>
                <a:lnTo>
                  <a:pt x="2218" y="3075"/>
                </a:lnTo>
                <a:lnTo>
                  <a:pt x="2222" y="3112"/>
                </a:lnTo>
                <a:lnTo>
                  <a:pt x="2224" y="3125"/>
                </a:lnTo>
                <a:lnTo>
                  <a:pt x="2224" y="3138"/>
                </a:lnTo>
                <a:lnTo>
                  <a:pt x="2224" y="3173"/>
                </a:lnTo>
                <a:lnTo>
                  <a:pt x="2225" y="3207"/>
                </a:lnTo>
                <a:lnTo>
                  <a:pt x="2215" y="3223"/>
                </a:lnTo>
                <a:lnTo>
                  <a:pt x="2211" y="3240"/>
                </a:lnTo>
                <a:lnTo>
                  <a:pt x="2218" y="3256"/>
                </a:lnTo>
                <a:lnTo>
                  <a:pt x="2228" y="3271"/>
                </a:lnTo>
                <a:lnTo>
                  <a:pt x="2235" y="3271"/>
                </a:lnTo>
                <a:lnTo>
                  <a:pt x="2241" y="3268"/>
                </a:lnTo>
                <a:lnTo>
                  <a:pt x="2244" y="3265"/>
                </a:lnTo>
                <a:lnTo>
                  <a:pt x="2245" y="3262"/>
                </a:lnTo>
                <a:lnTo>
                  <a:pt x="2250" y="3252"/>
                </a:lnTo>
                <a:lnTo>
                  <a:pt x="2251" y="3230"/>
                </a:lnTo>
                <a:lnTo>
                  <a:pt x="2248" y="3219"/>
                </a:lnTo>
                <a:lnTo>
                  <a:pt x="2247" y="3212"/>
                </a:lnTo>
                <a:lnTo>
                  <a:pt x="2245" y="3204"/>
                </a:lnTo>
                <a:lnTo>
                  <a:pt x="2242" y="3140"/>
                </a:lnTo>
                <a:lnTo>
                  <a:pt x="2244" y="3073"/>
                </a:lnTo>
                <a:lnTo>
                  <a:pt x="2244" y="3062"/>
                </a:lnTo>
                <a:lnTo>
                  <a:pt x="2244" y="3050"/>
                </a:lnTo>
                <a:lnTo>
                  <a:pt x="2242" y="3027"/>
                </a:lnTo>
                <a:lnTo>
                  <a:pt x="2250" y="3006"/>
                </a:lnTo>
                <a:lnTo>
                  <a:pt x="2260" y="3006"/>
                </a:lnTo>
                <a:lnTo>
                  <a:pt x="2270" y="3008"/>
                </a:lnTo>
                <a:lnTo>
                  <a:pt x="2273" y="3008"/>
                </a:lnTo>
                <a:lnTo>
                  <a:pt x="2275" y="3008"/>
                </a:lnTo>
                <a:lnTo>
                  <a:pt x="2304" y="3013"/>
                </a:lnTo>
                <a:lnTo>
                  <a:pt x="2332" y="3020"/>
                </a:lnTo>
                <a:lnTo>
                  <a:pt x="2342" y="3033"/>
                </a:lnTo>
                <a:lnTo>
                  <a:pt x="2355" y="3044"/>
                </a:lnTo>
                <a:lnTo>
                  <a:pt x="2360" y="3049"/>
                </a:lnTo>
                <a:lnTo>
                  <a:pt x="2368" y="3047"/>
                </a:lnTo>
                <a:lnTo>
                  <a:pt x="2370" y="3044"/>
                </a:lnTo>
                <a:lnTo>
                  <a:pt x="2372" y="3039"/>
                </a:lnTo>
                <a:lnTo>
                  <a:pt x="2373" y="3034"/>
                </a:lnTo>
                <a:lnTo>
                  <a:pt x="2370" y="3030"/>
                </a:lnTo>
                <a:lnTo>
                  <a:pt x="2356" y="3016"/>
                </a:lnTo>
                <a:lnTo>
                  <a:pt x="2343" y="3001"/>
                </a:lnTo>
                <a:lnTo>
                  <a:pt x="2345" y="2991"/>
                </a:lnTo>
                <a:lnTo>
                  <a:pt x="2355" y="2974"/>
                </a:lnTo>
                <a:lnTo>
                  <a:pt x="2363" y="2968"/>
                </a:lnTo>
                <a:lnTo>
                  <a:pt x="2378" y="2970"/>
                </a:lnTo>
                <a:lnTo>
                  <a:pt x="2388" y="2980"/>
                </a:lnTo>
                <a:lnTo>
                  <a:pt x="2385" y="2983"/>
                </a:lnTo>
                <a:lnTo>
                  <a:pt x="2383" y="2987"/>
                </a:lnTo>
                <a:lnTo>
                  <a:pt x="2382" y="2991"/>
                </a:lnTo>
                <a:lnTo>
                  <a:pt x="2383" y="2998"/>
                </a:lnTo>
                <a:lnTo>
                  <a:pt x="2388" y="3001"/>
                </a:lnTo>
                <a:lnTo>
                  <a:pt x="2395" y="3003"/>
                </a:lnTo>
                <a:lnTo>
                  <a:pt x="2401" y="3006"/>
                </a:lnTo>
                <a:lnTo>
                  <a:pt x="2402" y="3011"/>
                </a:lnTo>
                <a:lnTo>
                  <a:pt x="2402" y="3014"/>
                </a:lnTo>
                <a:lnTo>
                  <a:pt x="2401" y="3017"/>
                </a:lnTo>
                <a:lnTo>
                  <a:pt x="2398" y="3024"/>
                </a:lnTo>
                <a:lnTo>
                  <a:pt x="2402" y="3031"/>
                </a:lnTo>
                <a:lnTo>
                  <a:pt x="2405" y="3031"/>
                </a:lnTo>
                <a:lnTo>
                  <a:pt x="2408" y="3031"/>
                </a:lnTo>
                <a:lnTo>
                  <a:pt x="2411" y="3029"/>
                </a:lnTo>
                <a:lnTo>
                  <a:pt x="2414" y="3027"/>
                </a:lnTo>
                <a:lnTo>
                  <a:pt x="2419" y="3023"/>
                </a:lnTo>
                <a:lnTo>
                  <a:pt x="2428" y="3024"/>
                </a:lnTo>
                <a:lnTo>
                  <a:pt x="2431" y="3027"/>
                </a:lnTo>
                <a:lnTo>
                  <a:pt x="2435" y="3033"/>
                </a:lnTo>
                <a:lnTo>
                  <a:pt x="2434" y="3043"/>
                </a:lnTo>
                <a:lnTo>
                  <a:pt x="2431" y="3047"/>
                </a:lnTo>
                <a:lnTo>
                  <a:pt x="2429" y="3053"/>
                </a:lnTo>
                <a:lnTo>
                  <a:pt x="2435" y="3055"/>
                </a:lnTo>
                <a:lnTo>
                  <a:pt x="2442" y="3053"/>
                </a:lnTo>
                <a:lnTo>
                  <a:pt x="2447" y="3050"/>
                </a:lnTo>
                <a:lnTo>
                  <a:pt x="2451" y="3047"/>
                </a:lnTo>
                <a:lnTo>
                  <a:pt x="2455" y="3044"/>
                </a:lnTo>
                <a:lnTo>
                  <a:pt x="2465" y="3043"/>
                </a:lnTo>
                <a:lnTo>
                  <a:pt x="2474" y="3047"/>
                </a:lnTo>
                <a:lnTo>
                  <a:pt x="2475" y="3047"/>
                </a:lnTo>
                <a:lnTo>
                  <a:pt x="2477" y="3050"/>
                </a:lnTo>
                <a:lnTo>
                  <a:pt x="2480" y="3062"/>
                </a:lnTo>
                <a:lnTo>
                  <a:pt x="2481" y="3075"/>
                </a:lnTo>
                <a:lnTo>
                  <a:pt x="2483" y="3076"/>
                </a:lnTo>
                <a:lnTo>
                  <a:pt x="2486" y="3076"/>
                </a:lnTo>
                <a:lnTo>
                  <a:pt x="2488" y="3075"/>
                </a:lnTo>
                <a:lnTo>
                  <a:pt x="2491" y="3073"/>
                </a:lnTo>
                <a:lnTo>
                  <a:pt x="2493" y="3070"/>
                </a:lnTo>
                <a:lnTo>
                  <a:pt x="2494" y="3069"/>
                </a:lnTo>
                <a:lnTo>
                  <a:pt x="2506" y="3060"/>
                </a:lnTo>
                <a:lnTo>
                  <a:pt x="2517" y="3056"/>
                </a:lnTo>
                <a:lnTo>
                  <a:pt x="2523" y="3053"/>
                </a:lnTo>
                <a:lnTo>
                  <a:pt x="2527" y="3055"/>
                </a:lnTo>
                <a:lnTo>
                  <a:pt x="2532" y="3056"/>
                </a:lnTo>
                <a:lnTo>
                  <a:pt x="2534" y="3059"/>
                </a:lnTo>
                <a:lnTo>
                  <a:pt x="2542" y="3065"/>
                </a:lnTo>
                <a:lnTo>
                  <a:pt x="2553" y="3063"/>
                </a:lnTo>
                <a:lnTo>
                  <a:pt x="2557" y="3055"/>
                </a:lnTo>
                <a:lnTo>
                  <a:pt x="2566" y="3049"/>
                </a:lnTo>
                <a:lnTo>
                  <a:pt x="2569" y="3047"/>
                </a:lnTo>
                <a:lnTo>
                  <a:pt x="2572" y="3047"/>
                </a:lnTo>
                <a:lnTo>
                  <a:pt x="2583" y="3046"/>
                </a:lnTo>
                <a:lnTo>
                  <a:pt x="2595" y="3049"/>
                </a:lnTo>
                <a:lnTo>
                  <a:pt x="2599" y="3044"/>
                </a:lnTo>
                <a:lnTo>
                  <a:pt x="2604" y="3040"/>
                </a:lnTo>
                <a:lnTo>
                  <a:pt x="2611" y="3033"/>
                </a:lnTo>
                <a:lnTo>
                  <a:pt x="2621" y="3030"/>
                </a:lnTo>
                <a:lnTo>
                  <a:pt x="2627" y="3020"/>
                </a:lnTo>
                <a:lnTo>
                  <a:pt x="2644" y="3007"/>
                </a:lnTo>
                <a:lnTo>
                  <a:pt x="2655" y="3004"/>
                </a:lnTo>
                <a:lnTo>
                  <a:pt x="2661" y="2987"/>
                </a:lnTo>
                <a:lnTo>
                  <a:pt x="2671" y="2971"/>
                </a:lnTo>
                <a:lnTo>
                  <a:pt x="2671" y="2957"/>
                </a:lnTo>
                <a:lnTo>
                  <a:pt x="2678" y="2944"/>
                </a:lnTo>
                <a:lnTo>
                  <a:pt x="2684" y="2942"/>
                </a:lnTo>
                <a:lnTo>
                  <a:pt x="2688" y="2936"/>
                </a:lnTo>
                <a:lnTo>
                  <a:pt x="2691" y="2929"/>
                </a:lnTo>
                <a:lnTo>
                  <a:pt x="2693" y="2922"/>
                </a:lnTo>
                <a:lnTo>
                  <a:pt x="2694" y="2919"/>
                </a:lnTo>
                <a:lnTo>
                  <a:pt x="2699" y="2918"/>
                </a:lnTo>
                <a:lnTo>
                  <a:pt x="2704" y="2916"/>
                </a:lnTo>
                <a:lnTo>
                  <a:pt x="2710" y="2915"/>
                </a:lnTo>
                <a:lnTo>
                  <a:pt x="2719" y="2909"/>
                </a:lnTo>
                <a:lnTo>
                  <a:pt x="2726" y="2902"/>
                </a:lnTo>
                <a:lnTo>
                  <a:pt x="2733" y="2893"/>
                </a:lnTo>
                <a:lnTo>
                  <a:pt x="2737" y="2887"/>
                </a:lnTo>
                <a:lnTo>
                  <a:pt x="2745" y="2885"/>
                </a:lnTo>
                <a:lnTo>
                  <a:pt x="2749" y="2882"/>
                </a:lnTo>
                <a:lnTo>
                  <a:pt x="2749" y="2876"/>
                </a:lnTo>
                <a:lnTo>
                  <a:pt x="2719" y="2847"/>
                </a:lnTo>
                <a:lnTo>
                  <a:pt x="2726" y="2831"/>
                </a:lnTo>
                <a:lnTo>
                  <a:pt x="2737" y="2818"/>
                </a:lnTo>
                <a:lnTo>
                  <a:pt x="2739" y="2800"/>
                </a:lnTo>
                <a:lnTo>
                  <a:pt x="2736" y="2782"/>
                </a:lnTo>
                <a:lnTo>
                  <a:pt x="2736" y="2778"/>
                </a:lnTo>
                <a:lnTo>
                  <a:pt x="2737" y="2774"/>
                </a:lnTo>
                <a:lnTo>
                  <a:pt x="2746" y="2762"/>
                </a:lnTo>
                <a:lnTo>
                  <a:pt x="2759" y="2756"/>
                </a:lnTo>
                <a:lnTo>
                  <a:pt x="2775" y="2751"/>
                </a:lnTo>
                <a:lnTo>
                  <a:pt x="2792" y="2748"/>
                </a:lnTo>
                <a:lnTo>
                  <a:pt x="2806" y="2733"/>
                </a:lnTo>
                <a:lnTo>
                  <a:pt x="2825" y="2727"/>
                </a:lnTo>
                <a:lnTo>
                  <a:pt x="2831" y="2742"/>
                </a:lnTo>
                <a:lnTo>
                  <a:pt x="2838" y="2743"/>
                </a:lnTo>
                <a:lnTo>
                  <a:pt x="2844" y="2748"/>
                </a:lnTo>
                <a:lnTo>
                  <a:pt x="2850" y="2753"/>
                </a:lnTo>
                <a:lnTo>
                  <a:pt x="2854" y="2761"/>
                </a:lnTo>
                <a:lnTo>
                  <a:pt x="2855" y="2772"/>
                </a:lnTo>
                <a:lnTo>
                  <a:pt x="2848" y="2782"/>
                </a:lnTo>
                <a:lnTo>
                  <a:pt x="2850" y="2788"/>
                </a:lnTo>
                <a:lnTo>
                  <a:pt x="2854" y="2788"/>
                </a:lnTo>
                <a:lnTo>
                  <a:pt x="2855" y="2785"/>
                </a:lnTo>
                <a:lnTo>
                  <a:pt x="2855" y="2782"/>
                </a:lnTo>
                <a:lnTo>
                  <a:pt x="2858" y="2776"/>
                </a:lnTo>
                <a:lnTo>
                  <a:pt x="2863" y="2774"/>
                </a:lnTo>
                <a:lnTo>
                  <a:pt x="2878" y="2787"/>
                </a:lnTo>
                <a:lnTo>
                  <a:pt x="2893" y="2817"/>
                </a:lnTo>
                <a:lnTo>
                  <a:pt x="2893" y="2834"/>
                </a:lnTo>
                <a:lnTo>
                  <a:pt x="2893" y="2837"/>
                </a:lnTo>
                <a:lnTo>
                  <a:pt x="2891" y="2841"/>
                </a:lnTo>
                <a:lnTo>
                  <a:pt x="2890" y="2844"/>
                </a:lnTo>
                <a:lnTo>
                  <a:pt x="2887" y="2849"/>
                </a:lnTo>
                <a:lnTo>
                  <a:pt x="2883" y="2854"/>
                </a:lnTo>
                <a:lnTo>
                  <a:pt x="2880" y="2861"/>
                </a:lnTo>
                <a:lnTo>
                  <a:pt x="2880" y="2866"/>
                </a:lnTo>
                <a:lnTo>
                  <a:pt x="2877" y="2870"/>
                </a:lnTo>
                <a:lnTo>
                  <a:pt x="2873" y="2877"/>
                </a:lnTo>
                <a:lnTo>
                  <a:pt x="2864" y="2880"/>
                </a:lnTo>
                <a:lnTo>
                  <a:pt x="2857" y="2882"/>
                </a:lnTo>
                <a:lnTo>
                  <a:pt x="2857" y="2889"/>
                </a:lnTo>
                <a:lnTo>
                  <a:pt x="2858" y="2899"/>
                </a:lnTo>
                <a:lnTo>
                  <a:pt x="2852" y="2909"/>
                </a:lnTo>
                <a:lnTo>
                  <a:pt x="2841" y="2913"/>
                </a:lnTo>
                <a:lnTo>
                  <a:pt x="2835" y="2916"/>
                </a:lnTo>
                <a:lnTo>
                  <a:pt x="2829" y="2921"/>
                </a:lnTo>
                <a:lnTo>
                  <a:pt x="2828" y="2926"/>
                </a:lnTo>
                <a:lnTo>
                  <a:pt x="2831" y="2928"/>
                </a:lnTo>
                <a:lnTo>
                  <a:pt x="2835" y="2931"/>
                </a:lnTo>
                <a:lnTo>
                  <a:pt x="2835" y="2936"/>
                </a:lnTo>
                <a:lnTo>
                  <a:pt x="2832" y="2941"/>
                </a:lnTo>
                <a:lnTo>
                  <a:pt x="2827" y="2944"/>
                </a:lnTo>
                <a:lnTo>
                  <a:pt x="2822" y="2948"/>
                </a:lnTo>
                <a:lnTo>
                  <a:pt x="2821" y="2961"/>
                </a:lnTo>
                <a:lnTo>
                  <a:pt x="2819" y="2975"/>
                </a:lnTo>
                <a:lnTo>
                  <a:pt x="2817" y="2987"/>
                </a:lnTo>
                <a:lnTo>
                  <a:pt x="2812" y="2997"/>
                </a:lnTo>
                <a:lnTo>
                  <a:pt x="2809" y="3003"/>
                </a:lnTo>
                <a:lnTo>
                  <a:pt x="2812" y="3007"/>
                </a:lnTo>
                <a:lnTo>
                  <a:pt x="2818" y="3014"/>
                </a:lnTo>
                <a:lnTo>
                  <a:pt x="2821" y="3020"/>
                </a:lnTo>
                <a:lnTo>
                  <a:pt x="2819" y="3029"/>
                </a:lnTo>
                <a:lnTo>
                  <a:pt x="2818" y="3037"/>
                </a:lnTo>
                <a:lnTo>
                  <a:pt x="2818" y="3046"/>
                </a:lnTo>
                <a:lnTo>
                  <a:pt x="2818" y="3049"/>
                </a:lnTo>
                <a:lnTo>
                  <a:pt x="2819" y="3052"/>
                </a:lnTo>
                <a:lnTo>
                  <a:pt x="2824" y="3059"/>
                </a:lnTo>
                <a:lnTo>
                  <a:pt x="2822" y="3068"/>
                </a:lnTo>
                <a:lnTo>
                  <a:pt x="2821" y="3075"/>
                </a:lnTo>
                <a:lnTo>
                  <a:pt x="2825" y="3079"/>
                </a:lnTo>
                <a:lnTo>
                  <a:pt x="2840" y="3091"/>
                </a:lnTo>
                <a:lnTo>
                  <a:pt x="2854" y="3102"/>
                </a:lnTo>
                <a:lnTo>
                  <a:pt x="2852" y="3108"/>
                </a:lnTo>
                <a:lnTo>
                  <a:pt x="2851" y="3109"/>
                </a:lnTo>
                <a:lnTo>
                  <a:pt x="2845" y="3116"/>
                </a:lnTo>
                <a:lnTo>
                  <a:pt x="2837" y="3122"/>
                </a:lnTo>
                <a:lnTo>
                  <a:pt x="2832" y="3127"/>
                </a:lnTo>
                <a:lnTo>
                  <a:pt x="2834" y="3131"/>
                </a:lnTo>
                <a:lnTo>
                  <a:pt x="2865" y="3118"/>
                </a:lnTo>
                <a:lnTo>
                  <a:pt x="2880" y="3132"/>
                </a:lnTo>
                <a:lnTo>
                  <a:pt x="2883" y="3134"/>
                </a:lnTo>
                <a:lnTo>
                  <a:pt x="2886" y="3135"/>
                </a:lnTo>
                <a:lnTo>
                  <a:pt x="2894" y="3141"/>
                </a:lnTo>
                <a:lnTo>
                  <a:pt x="2901" y="3150"/>
                </a:lnTo>
                <a:lnTo>
                  <a:pt x="2910" y="3164"/>
                </a:lnTo>
                <a:lnTo>
                  <a:pt x="2913" y="3168"/>
                </a:lnTo>
                <a:lnTo>
                  <a:pt x="2920" y="3168"/>
                </a:lnTo>
                <a:lnTo>
                  <a:pt x="2924" y="3163"/>
                </a:lnTo>
                <a:lnTo>
                  <a:pt x="2935" y="3158"/>
                </a:lnTo>
                <a:lnTo>
                  <a:pt x="2942" y="3160"/>
                </a:lnTo>
                <a:lnTo>
                  <a:pt x="2945" y="3164"/>
                </a:lnTo>
                <a:lnTo>
                  <a:pt x="2950" y="3167"/>
                </a:lnTo>
                <a:lnTo>
                  <a:pt x="2956" y="3170"/>
                </a:lnTo>
                <a:lnTo>
                  <a:pt x="2972" y="3171"/>
                </a:lnTo>
                <a:lnTo>
                  <a:pt x="2981" y="3168"/>
                </a:lnTo>
                <a:lnTo>
                  <a:pt x="2983" y="3167"/>
                </a:lnTo>
                <a:lnTo>
                  <a:pt x="2988" y="3165"/>
                </a:lnTo>
                <a:lnTo>
                  <a:pt x="2995" y="3165"/>
                </a:lnTo>
                <a:lnTo>
                  <a:pt x="3009" y="3170"/>
                </a:lnTo>
                <a:lnTo>
                  <a:pt x="3017" y="3176"/>
                </a:lnTo>
                <a:lnTo>
                  <a:pt x="3021" y="3170"/>
                </a:lnTo>
                <a:lnTo>
                  <a:pt x="3029" y="3167"/>
                </a:lnTo>
                <a:lnTo>
                  <a:pt x="3035" y="3168"/>
                </a:lnTo>
                <a:lnTo>
                  <a:pt x="3032" y="3176"/>
                </a:lnTo>
                <a:lnTo>
                  <a:pt x="3032" y="3183"/>
                </a:lnTo>
                <a:lnTo>
                  <a:pt x="3034" y="3190"/>
                </a:lnTo>
                <a:lnTo>
                  <a:pt x="3041" y="3191"/>
                </a:lnTo>
                <a:lnTo>
                  <a:pt x="3042" y="3199"/>
                </a:lnTo>
                <a:lnTo>
                  <a:pt x="3044" y="3184"/>
                </a:lnTo>
                <a:lnTo>
                  <a:pt x="3042" y="3174"/>
                </a:lnTo>
                <a:lnTo>
                  <a:pt x="3042" y="3171"/>
                </a:lnTo>
                <a:lnTo>
                  <a:pt x="3045" y="3168"/>
                </a:lnTo>
                <a:lnTo>
                  <a:pt x="3048" y="3164"/>
                </a:lnTo>
                <a:lnTo>
                  <a:pt x="3057" y="3164"/>
                </a:lnTo>
                <a:lnTo>
                  <a:pt x="3063" y="3167"/>
                </a:lnTo>
                <a:lnTo>
                  <a:pt x="3061" y="3173"/>
                </a:lnTo>
                <a:lnTo>
                  <a:pt x="3063" y="3178"/>
                </a:lnTo>
                <a:lnTo>
                  <a:pt x="3067" y="3177"/>
                </a:lnTo>
                <a:lnTo>
                  <a:pt x="3068" y="3177"/>
                </a:lnTo>
                <a:lnTo>
                  <a:pt x="3071" y="3163"/>
                </a:lnTo>
                <a:lnTo>
                  <a:pt x="3073" y="3158"/>
                </a:lnTo>
                <a:lnTo>
                  <a:pt x="3081" y="3151"/>
                </a:lnTo>
                <a:lnTo>
                  <a:pt x="3087" y="3150"/>
                </a:lnTo>
                <a:lnTo>
                  <a:pt x="3091" y="3151"/>
                </a:lnTo>
                <a:lnTo>
                  <a:pt x="3093" y="3151"/>
                </a:lnTo>
                <a:lnTo>
                  <a:pt x="3097" y="3148"/>
                </a:lnTo>
                <a:lnTo>
                  <a:pt x="3101" y="3144"/>
                </a:lnTo>
                <a:lnTo>
                  <a:pt x="3110" y="3141"/>
                </a:lnTo>
                <a:lnTo>
                  <a:pt x="3120" y="3144"/>
                </a:lnTo>
                <a:lnTo>
                  <a:pt x="3124" y="3134"/>
                </a:lnTo>
                <a:lnTo>
                  <a:pt x="3133" y="3125"/>
                </a:lnTo>
                <a:lnTo>
                  <a:pt x="3139" y="3128"/>
                </a:lnTo>
                <a:lnTo>
                  <a:pt x="3145" y="3125"/>
                </a:lnTo>
                <a:lnTo>
                  <a:pt x="3149" y="3122"/>
                </a:lnTo>
                <a:lnTo>
                  <a:pt x="3159" y="3114"/>
                </a:lnTo>
                <a:lnTo>
                  <a:pt x="3169" y="3105"/>
                </a:lnTo>
                <a:lnTo>
                  <a:pt x="3176" y="3096"/>
                </a:lnTo>
                <a:lnTo>
                  <a:pt x="3181" y="3086"/>
                </a:lnTo>
                <a:lnTo>
                  <a:pt x="3188" y="3078"/>
                </a:lnTo>
                <a:lnTo>
                  <a:pt x="3194" y="3068"/>
                </a:lnTo>
                <a:lnTo>
                  <a:pt x="3198" y="3063"/>
                </a:lnTo>
                <a:lnTo>
                  <a:pt x="3202" y="3059"/>
                </a:lnTo>
                <a:lnTo>
                  <a:pt x="3208" y="3050"/>
                </a:lnTo>
                <a:lnTo>
                  <a:pt x="3215" y="3034"/>
                </a:lnTo>
                <a:lnTo>
                  <a:pt x="3215" y="3024"/>
                </a:lnTo>
                <a:lnTo>
                  <a:pt x="3227" y="3001"/>
                </a:lnTo>
                <a:lnTo>
                  <a:pt x="3225" y="2990"/>
                </a:lnTo>
                <a:lnTo>
                  <a:pt x="3225" y="2978"/>
                </a:lnTo>
                <a:lnTo>
                  <a:pt x="3235" y="2974"/>
                </a:lnTo>
                <a:lnTo>
                  <a:pt x="3242" y="2965"/>
                </a:lnTo>
                <a:lnTo>
                  <a:pt x="3237" y="2959"/>
                </a:lnTo>
                <a:lnTo>
                  <a:pt x="3228" y="2957"/>
                </a:lnTo>
                <a:lnTo>
                  <a:pt x="3222" y="2949"/>
                </a:lnTo>
                <a:lnTo>
                  <a:pt x="3221" y="2941"/>
                </a:lnTo>
                <a:lnTo>
                  <a:pt x="3222" y="2932"/>
                </a:lnTo>
                <a:lnTo>
                  <a:pt x="3231" y="2928"/>
                </a:lnTo>
                <a:lnTo>
                  <a:pt x="3235" y="2925"/>
                </a:lnTo>
                <a:lnTo>
                  <a:pt x="3238" y="2925"/>
                </a:lnTo>
                <a:lnTo>
                  <a:pt x="3251" y="2922"/>
                </a:lnTo>
                <a:lnTo>
                  <a:pt x="3261" y="2915"/>
                </a:lnTo>
                <a:lnTo>
                  <a:pt x="3242" y="2910"/>
                </a:lnTo>
                <a:lnTo>
                  <a:pt x="3251" y="2905"/>
                </a:lnTo>
                <a:lnTo>
                  <a:pt x="3260" y="2900"/>
                </a:lnTo>
                <a:lnTo>
                  <a:pt x="3254" y="2895"/>
                </a:lnTo>
                <a:lnTo>
                  <a:pt x="3245" y="2895"/>
                </a:lnTo>
                <a:lnTo>
                  <a:pt x="3232" y="2902"/>
                </a:lnTo>
                <a:lnTo>
                  <a:pt x="3217" y="2902"/>
                </a:lnTo>
                <a:lnTo>
                  <a:pt x="3211" y="2886"/>
                </a:lnTo>
                <a:lnTo>
                  <a:pt x="3202" y="2872"/>
                </a:lnTo>
                <a:lnTo>
                  <a:pt x="3202" y="2869"/>
                </a:lnTo>
                <a:lnTo>
                  <a:pt x="3205" y="2866"/>
                </a:lnTo>
                <a:lnTo>
                  <a:pt x="3208" y="2860"/>
                </a:lnTo>
                <a:lnTo>
                  <a:pt x="3208" y="2856"/>
                </a:lnTo>
                <a:lnTo>
                  <a:pt x="3206" y="2853"/>
                </a:lnTo>
                <a:lnTo>
                  <a:pt x="3205" y="2853"/>
                </a:lnTo>
                <a:lnTo>
                  <a:pt x="3196" y="2851"/>
                </a:lnTo>
                <a:lnTo>
                  <a:pt x="3189" y="2853"/>
                </a:lnTo>
                <a:lnTo>
                  <a:pt x="3186" y="2853"/>
                </a:lnTo>
                <a:lnTo>
                  <a:pt x="3185" y="2851"/>
                </a:lnTo>
                <a:lnTo>
                  <a:pt x="3181" y="2847"/>
                </a:lnTo>
                <a:lnTo>
                  <a:pt x="3179" y="2841"/>
                </a:lnTo>
                <a:lnTo>
                  <a:pt x="3176" y="2836"/>
                </a:lnTo>
                <a:lnTo>
                  <a:pt x="3172" y="2831"/>
                </a:lnTo>
                <a:lnTo>
                  <a:pt x="3169" y="2828"/>
                </a:lnTo>
                <a:lnTo>
                  <a:pt x="3165" y="2830"/>
                </a:lnTo>
                <a:lnTo>
                  <a:pt x="3159" y="2827"/>
                </a:lnTo>
                <a:lnTo>
                  <a:pt x="3159" y="2820"/>
                </a:lnTo>
                <a:lnTo>
                  <a:pt x="3160" y="2814"/>
                </a:lnTo>
                <a:lnTo>
                  <a:pt x="3160" y="2810"/>
                </a:lnTo>
                <a:lnTo>
                  <a:pt x="3158" y="2805"/>
                </a:lnTo>
                <a:lnTo>
                  <a:pt x="3153" y="2805"/>
                </a:lnTo>
                <a:lnTo>
                  <a:pt x="3150" y="2811"/>
                </a:lnTo>
                <a:lnTo>
                  <a:pt x="3145" y="2814"/>
                </a:lnTo>
                <a:lnTo>
                  <a:pt x="3142" y="2811"/>
                </a:lnTo>
                <a:lnTo>
                  <a:pt x="3140" y="2810"/>
                </a:lnTo>
                <a:lnTo>
                  <a:pt x="3139" y="2807"/>
                </a:lnTo>
                <a:lnTo>
                  <a:pt x="3139" y="2802"/>
                </a:lnTo>
                <a:lnTo>
                  <a:pt x="3140" y="2797"/>
                </a:lnTo>
                <a:lnTo>
                  <a:pt x="3147" y="2794"/>
                </a:lnTo>
                <a:lnTo>
                  <a:pt x="3146" y="2787"/>
                </a:lnTo>
                <a:lnTo>
                  <a:pt x="3147" y="2784"/>
                </a:lnTo>
                <a:lnTo>
                  <a:pt x="3158" y="2778"/>
                </a:lnTo>
                <a:lnTo>
                  <a:pt x="3165" y="2772"/>
                </a:lnTo>
                <a:lnTo>
                  <a:pt x="3171" y="2766"/>
                </a:lnTo>
                <a:lnTo>
                  <a:pt x="3179" y="2749"/>
                </a:lnTo>
                <a:lnTo>
                  <a:pt x="3194" y="2713"/>
                </a:lnTo>
                <a:lnTo>
                  <a:pt x="3198" y="2694"/>
                </a:lnTo>
                <a:close/>
                <a:moveTo>
                  <a:pt x="2648" y="2631"/>
                </a:moveTo>
                <a:lnTo>
                  <a:pt x="2647" y="2630"/>
                </a:lnTo>
                <a:lnTo>
                  <a:pt x="2645" y="2628"/>
                </a:lnTo>
                <a:lnTo>
                  <a:pt x="2638" y="2621"/>
                </a:lnTo>
                <a:lnTo>
                  <a:pt x="2628" y="2622"/>
                </a:lnTo>
                <a:lnTo>
                  <a:pt x="2619" y="2627"/>
                </a:lnTo>
                <a:lnTo>
                  <a:pt x="2615" y="2635"/>
                </a:lnTo>
                <a:lnTo>
                  <a:pt x="2616" y="2644"/>
                </a:lnTo>
                <a:lnTo>
                  <a:pt x="2622" y="2650"/>
                </a:lnTo>
                <a:lnTo>
                  <a:pt x="2638" y="2648"/>
                </a:lnTo>
                <a:lnTo>
                  <a:pt x="2652" y="2647"/>
                </a:lnTo>
                <a:lnTo>
                  <a:pt x="2655" y="2645"/>
                </a:lnTo>
                <a:lnTo>
                  <a:pt x="2658" y="2647"/>
                </a:lnTo>
                <a:lnTo>
                  <a:pt x="2664" y="2648"/>
                </a:lnTo>
                <a:lnTo>
                  <a:pt x="2670" y="2645"/>
                </a:lnTo>
                <a:lnTo>
                  <a:pt x="2671" y="2641"/>
                </a:lnTo>
                <a:lnTo>
                  <a:pt x="2670" y="2634"/>
                </a:lnTo>
                <a:lnTo>
                  <a:pt x="2661" y="2630"/>
                </a:lnTo>
                <a:lnTo>
                  <a:pt x="2654" y="2634"/>
                </a:lnTo>
                <a:lnTo>
                  <a:pt x="2648" y="2631"/>
                </a:lnTo>
                <a:close/>
                <a:moveTo>
                  <a:pt x="2624" y="2520"/>
                </a:moveTo>
                <a:lnTo>
                  <a:pt x="2634" y="2542"/>
                </a:lnTo>
                <a:lnTo>
                  <a:pt x="2648" y="2559"/>
                </a:lnTo>
                <a:lnTo>
                  <a:pt x="2652" y="2562"/>
                </a:lnTo>
                <a:lnTo>
                  <a:pt x="2657" y="2560"/>
                </a:lnTo>
                <a:lnTo>
                  <a:pt x="2665" y="2556"/>
                </a:lnTo>
                <a:lnTo>
                  <a:pt x="2670" y="2547"/>
                </a:lnTo>
                <a:lnTo>
                  <a:pt x="2671" y="2534"/>
                </a:lnTo>
                <a:lnTo>
                  <a:pt x="2667" y="2513"/>
                </a:lnTo>
                <a:lnTo>
                  <a:pt x="2660" y="2503"/>
                </a:lnTo>
                <a:lnTo>
                  <a:pt x="2652" y="2496"/>
                </a:lnTo>
                <a:lnTo>
                  <a:pt x="2644" y="2490"/>
                </a:lnTo>
                <a:lnTo>
                  <a:pt x="2640" y="2487"/>
                </a:lnTo>
                <a:lnTo>
                  <a:pt x="2637" y="2484"/>
                </a:lnTo>
                <a:lnTo>
                  <a:pt x="2628" y="2475"/>
                </a:lnTo>
                <a:lnTo>
                  <a:pt x="2618" y="2471"/>
                </a:lnTo>
                <a:lnTo>
                  <a:pt x="2612" y="2477"/>
                </a:lnTo>
                <a:lnTo>
                  <a:pt x="2615" y="2484"/>
                </a:lnTo>
                <a:lnTo>
                  <a:pt x="2627" y="2507"/>
                </a:lnTo>
                <a:lnTo>
                  <a:pt x="2624" y="2520"/>
                </a:lnTo>
                <a:close/>
                <a:moveTo>
                  <a:pt x="3136" y="3758"/>
                </a:moveTo>
                <a:lnTo>
                  <a:pt x="3139" y="3755"/>
                </a:lnTo>
                <a:lnTo>
                  <a:pt x="3139" y="3750"/>
                </a:lnTo>
                <a:lnTo>
                  <a:pt x="3136" y="3749"/>
                </a:lnTo>
                <a:lnTo>
                  <a:pt x="3132" y="3752"/>
                </a:lnTo>
                <a:lnTo>
                  <a:pt x="3132" y="3756"/>
                </a:lnTo>
                <a:lnTo>
                  <a:pt x="3136" y="3758"/>
                </a:lnTo>
                <a:close/>
                <a:moveTo>
                  <a:pt x="3064" y="3676"/>
                </a:moveTo>
                <a:lnTo>
                  <a:pt x="3060" y="3671"/>
                </a:lnTo>
                <a:lnTo>
                  <a:pt x="3055" y="3668"/>
                </a:lnTo>
                <a:lnTo>
                  <a:pt x="3045" y="3671"/>
                </a:lnTo>
                <a:lnTo>
                  <a:pt x="3042" y="3680"/>
                </a:lnTo>
                <a:lnTo>
                  <a:pt x="3042" y="3687"/>
                </a:lnTo>
                <a:lnTo>
                  <a:pt x="3050" y="3690"/>
                </a:lnTo>
                <a:lnTo>
                  <a:pt x="3055" y="3690"/>
                </a:lnTo>
                <a:lnTo>
                  <a:pt x="3061" y="3687"/>
                </a:lnTo>
                <a:lnTo>
                  <a:pt x="3065" y="3681"/>
                </a:lnTo>
                <a:lnTo>
                  <a:pt x="3064" y="3676"/>
                </a:lnTo>
                <a:close/>
                <a:moveTo>
                  <a:pt x="3104" y="3693"/>
                </a:moveTo>
                <a:lnTo>
                  <a:pt x="3113" y="3699"/>
                </a:lnTo>
                <a:lnTo>
                  <a:pt x="3123" y="3703"/>
                </a:lnTo>
                <a:lnTo>
                  <a:pt x="3137" y="3703"/>
                </a:lnTo>
                <a:lnTo>
                  <a:pt x="3145" y="3700"/>
                </a:lnTo>
                <a:lnTo>
                  <a:pt x="3149" y="3688"/>
                </a:lnTo>
                <a:lnTo>
                  <a:pt x="3146" y="3680"/>
                </a:lnTo>
                <a:lnTo>
                  <a:pt x="3139" y="3671"/>
                </a:lnTo>
                <a:lnTo>
                  <a:pt x="3126" y="3665"/>
                </a:lnTo>
                <a:lnTo>
                  <a:pt x="3122" y="3665"/>
                </a:lnTo>
                <a:lnTo>
                  <a:pt x="3117" y="3665"/>
                </a:lnTo>
                <a:lnTo>
                  <a:pt x="3112" y="3665"/>
                </a:lnTo>
                <a:lnTo>
                  <a:pt x="3103" y="3670"/>
                </a:lnTo>
                <a:lnTo>
                  <a:pt x="3101" y="3676"/>
                </a:lnTo>
                <a:lnTo>
                  <a:pt x="3101" y="3686"/>
                </a:lnTo>
                <a:lnTo>
                  <a:pt x="3104" y="3693"/>
                </a:lnTo>
                <a:close/>
                <a:moveTo>
                  <a:pt x="3591" y="3651"/>
                </a:moveTo>
                <a:lnTo>
                  <a:pt x="3596" y="3652"/>
                </a:lnTo>
                <a:lnTo>
                  <a:pt x="3608" y="3650"/>
                </a:lnTo>
                <a:lnTo>
                  <a:pt x="3612" y="3645"/>
                </a:lnTo>
                <a:lnTo>
                  <a:pt x="3617" y="3641"/>
                </a:lnTo>
                <a:lnTo>
                  <a:pt x="3614" y="3635"/>
                </a:lnTo>
                <a:lnTo>
                  <a:pt x="3607" y="3628"/>
                </a:lnTo>
                <a:lnTo>
                  <a:pt x="3598" y="3625"/>
                </a:lnTo>
                <a:lnTo>
                  <a:pt x="3589" y="3629"/>
                </a:lnTo>
                <a:lnTo>
                  <a:pt x="3585" y="3632"/>
                </a:lnTo>
                <a:lnTo>
                  <a:pt x="3582" y="3638"/>
                </a:lnTo>
                <a:lnTo>
                  <a:pt x="3586" y="3648"/>
                </a:lnTo>
                <a:lnTo>
                  <a:pt x="3591" y="3651"/>
                </a:lnTo>
                <a:close/>
                <a:moveTo>
                  <a:pt x="3689" y="3634"/>
                </a:moveTo>
                <a:lnTo>
                  <a:pt x="3686" y="3635"/>
                </a:lnTo>
                <a:lnTo>
                  <a:pt x="3686" y="3639"/>
                </a:lnTo>
                <a:lnTo>
                  <a:pt x="3689" y="3641"/>
                </a:lnTo>
                <a:lnTo>
                  <a:pt x="3691" y="3638"/>
                </a:lnTo>
                <a:lnTo>
                  <a:pt x="3691" y="3634"/>
                </a:lnTo>
                <a:lnTo>
                  <a:pt x="3689" y="3634"/>
                </a:lnTo>
                <a:close/>
                <a:moveTo>
                  <a:pt x="3572" y="3903"/>
                </a:moveTo>
                <a:lnTo>
                  <a:pt x="3563" y="3892"/>
                </a:lnTo>
                <a:lnTo>
                  <a:pt x="3550" y="3886"/>
                </a:lnTo>
                <a:lnTo>
                  <a:pt x="3539" y="3887"/>
                </a:lnTo>
                <a:lnTo>
                  <a:pt x="3527" y="3892"/>
                </a:lnTo>
                <a:lnTo>
                  <a:pt x="3525" y="3893"/>
                </a:lnTo>
                <a:lnTo>
                  <a:pt x="3523" y="3896"/>
                </a:lnTo>
                <a:lnTo>
                  <a:pt x="3525" y="3905"/>
                </a:lnTo>
                <a:lnTo>
                  <a:pt x="3533" y="3915"/>
                </a:lnTo>
                <a:lnTo>
                  <a:pt x="3539" y="3916"/>
                </a:lnTo>
                <a:lnTo>
                  <a:pt x="3556" y="3913"/>
                </a:lnTo>
                <a:lnTo>
                  <a:pt x="3566" y="3910"/>
                </a:lnTo>
                <a:lnTo>
                  <a:pt x="3572" y="3903"/>
                </a:lnTo>
                <a:close/>
                <a:moveTo>
                  <a:pt x="3563" y="3853"/>
                </a:moveTo>
                <a:lnTo>
                  <a:pt x="3569" y="3850"/>
                </a:lnTo>
                <a:lnTo>
                  <a:pt x="3573" y="3846"/>
                </a:lnTo>
                <a:lnTo>
                  <a:pt x="3575" y="3844"/>
                </a:lnTo>
                <a:lnTo>
                  <a:pt x="3575" y="3841"/>
                </a:lnTo>
                <a:lnTo>
                  <a:pt x="3572" y="3830"/>
                </a:lnTo>
                <a:lnTo>
                  <a:pt x="3562" y="3822"/>
                </a:lnTo>
                <a:lnTo>
                  <a:pt x="3550" y="3827"/>
                </a:lnTo>
                <a:lnTo>
                  <a:pt x="3546" y="3837"/>
                </a:lnTo>
                <a:lnTo>
                  <a:pt x="3545" y="3840"/>
                </a:lnTo>
                <a:lnTo>
                  <a:pt x="3546" y="3843"/>
                </a:lnTo>
                <a:lnTo>
                  <a:pt x="3548" y="3848"/>
                </a:lnTo>
                <a:lnTo>
                  <a:pt x="3558" y="3853"/>
                </a:lnTo>
                <a:lnTo>
                  <a:pt x="3563" y="3853"/>
                </a:lnTo>
                <a:close/>
                <a:moveTo>
                  <a:pt x="3640" y="3824"/>
                </a:moveTo>
                <a:lnTo>
                  <a:pt x="3634" y="3815"/>
                </a:lnTo>
                <a:lnTo>
                  <a:pt x="3625" y="3811"/>
                </a:lnTo>
                <a:lnTo>
                  <a:pt x="3617" y="3815"/>
                </a:lnTo>
                <a:lnTo>
                  <a:pt x="3615" y="3825"/>
                </a:lnTo>
                <a:lnTo>
                  <a:pt x="3617" y="3828"/>
                </a:lnTo>
                <a:lnTo>
                  <a:pt x="3622" y="3831"/>
                </a:lnTo>
                <a:lnTo>
                  <a:pt x="3628" y="3834"/>
                </a:lnTo>
                <a:lnTo>
                  <a:pt x="3637" y="3830"/>
                </a:lnTo>
                <a:lnTo>
                  <a:pt x="3640" y="3824"/>
                </a:lnTo>
                <a:close/>
                <a:moveTo>
                  <a:pt x="3563" y="4067"/>
                </a:moveTo>
                <a:lnTo>
                  <a:pt x="3581" y="4065"/>
                </a:lnTo>
                <a:lnTo>
                  <a:pt x="3596" y="4060"/>
                </a:lnTo>
                <a:lnTo>
                  <a:pt x="3607" y="4054"/>
                </a:lnTo>
                <a:lnTo>
                  <a:pt x="3614" y="4056"/>
                </a:lnTo>
                <a:lnTo>
                  <a:pt x="3617" y="4054"/>
                </a:lnTo>
                <a:lnTo>
                  <a:pt x="3620" y="4053"/>
                </a:lnTo>
                <a:lnTo>
                  <a:pt x="3632" y="4039"/>
                </a:lnTo>
                <a:lnTo>
                  <a:pt x="3641" y="4023"/>
                </a:lnTo>
                <a:lnTo>
                  <a:pt x="3647" y="4024"/>
                </a:lnTo>
                <a:lnTo>
                  <a:pt x="3650" y="4018"/>
                </a:lnTo>
                <a:lnTo>
                  <a:pt x="3653" y="4010"/>
                </a:lnTo>
                <a:lnTo>
                  <a:pt x="3658" y="4001"/>
                </a:lnTo>
                <a:lnTo>
                  <a:pt x="3653" y="3978"/>
                </a:lnTo>
                <a:lnTo>
                  <a:pt x="3645" y="3956"/>
                </a:lnTo>
                <a:lnTo>
                  <a:pt x="3644" y="3954"/>
                </a:lnTo>
                <a:lnTo>
                  <a:pt x="3641" y="3951"/>
                </a:lnTo>
                <a:lnTo>
                  <a:pt x="3638" y="3949"/>
                </a:lnTo>
                <a:lnTo>
                  <a:pt x="3635" y="3946"/>
                </a:lnTo>
                <a:lnTo>
                  <a:pt x="3631" y="3939"/>
                </a:lnTo>
                <a:lnTo>
                  <a:pt x="3625" y="3933"/>
                </a:lnTo>
                <a:lnTo>
                  <a:pt x="3618" y="3936"/>
                </a:lnTo>
                <a:lnTo>
                  <a:pt x="3612" y="3933"/>
                </a:lnTo>
                <a:lnTo>
                  <a:pt x="3608" y="3932"/>
                </a:lnTo>
                <a:lnTo>
                  <a:pt x="3607" y="3929"/>
                </a:lnTo>
                <a:lnTo>
                  <a:pt x="3589" y="3928"/>
                </a:lnTo>
                <a:lnTo>
                  <a:pt x="3585" y="3926"/>
                </a:lnTo>
                <a:lnTo>
                  <a:pt x="3584" y="3925"/>
                </a:lnTo>
                <a:lnTo>
                  <a:pt x="3576" y="3925"/>
                </a:lnTo>
                <a:lnTo>
                  <a:pt x="3572" y="3926"/>
                </a:lnTo>
                <a:lnTo>
                  <a:pt x="3568" y="3929"/>
                </a:lnTo>
                <a:lnTo>
                  <a:pt x="3562" y="3931"/>
                </a:lnTo>
                <a:lnTo>
                  <a:pt x="3556" y="3933"/>
                </a:lnTo>
                <a:lnTo>
                  <a:pt x="3549" y="3932"/>
                </a:lnTo>
                <a:lnTo>
                  <a:pt x="3545" y="3936"/>
                </a:lnTo>
                <a:lnTo>
                  <a:pt x="3540" y="3941"/>
                </a:lnTo>
                <a:lnTo>
                  <a:pt x="3530" y="3946"/>
                </a:lnTo>
                <a:lnTo>
                  <a:pt x="3520" y="3948"/>
                </a:lnTo>
                <a:lnTo>
                  <a:pt x="3512" y="3968"/>
                </a:lnTo>
                <a:lnTo>
                  <a:pt x="3502" y="3988"/>
                </a:lnTo>
                <a:lnTo>
                  <a:pt x="3503" y="3997"/>
                </a:lnTo>
                <a:lnTo>
                  <a:pt x="3499" y="4005"/>
                </a:lnTo>
                <a:lnTo>
                  <a:pt x="3506" y="4020"/>
                </a:lnTo>
                <a:lnTo>
                  <a:pt x="3506" y="4033"/>
                </a:lnTo>
                <a:lnTo>
                  <a:pt x="3514" y="4039"/>
                </a:lnTo>
                <a:lnTo>
                  <a:pt x="3520" y="4047"/>
                </a:lnTo>
                <a:lnTo>
                  <a:pt x="3526" y="4054"/>
                </a:lnTo>
                <a:lnTo>
                  <a:pt x="3539" y="4060"/>
                </a:lnTo>
                <a:lnTo>
                  <a:pt x="3548" y="4059"/>
                </a:lnTo>
                <a:lnTo>
                  <a:pt x="3563" y="4067"/>
                </a:lnTo>
                <a:close/>
                <a:moveTo>
                  <a:pt x="3276" y="4031"/>
                </a:moveTo>
                <a:lnTo>
                  <a:pt x="3278" y="4030"/>
                </a:lnTo>
                <a:lnTo>
                  <a:pt x="3280" y="4027"/>
                </a:lnTo>
                <a:lnTo>
                  <a:pt x="3281" y="4018"/>
                </a:lnTo>
                <a:lnTo>
                  <a:pt x="3273" y="4007"/>
                </a:lnTo>
                <a:lnTo>
                  <a:pt x="3261" y="4003"/>
                </a:lnTo>
                <a:lnTo>
                  <a:pt x="3253" y="4005"/>
                </a:lnTo>
                <a:lnTo>
                  <a:pt x="3250" y="4014"/>
                </a:lnTo>
                <a:lnTo>
                  <a:pt x="3248" y="4020"/>
                </a:lnTo>
                <a:lnTo>
                  <a:pt x="3253" y="4024"/>
                </a:lnTo>
                <a:lnTo>
                  <a:pt x="3255" y="4027"/>
                </a:lnTo>
                <a:lnTo>
                  <a:pt x="3257" y="4030"/>
                </a:lnTo>
                <a:lnTo>
                  <a:pt x="3263" y="4037"/>
                </a:lnTo>
                <a:lnTo>
                  <a:pt x="3267" y="4041"/>
                </a:lnTo>
                <a:lnTo>
                  <a:pt x="3270" y="4046"/>
                </a:lnTo>
                <a:lnTo>
                  <a:pt x="3273" y="4046"/>
                </a:lnTo>
                <a:lnTo>
                  <a:pt x="3273" y="4043"/>
                </a:lnTo>
                <a:lnTo>
                  <a:pt x="3271" y="4036"/>
                </a:lnTo>
                <a:lnTo>
                  <a:pt x="3276" y="4031"/>
                </a:lnTo>
                <a:close/>
                <a:moveTo>
                  <a:pt x="3299" y="4059"/>
                </a:moveTo>
                <a:lnTo>
                  <a:pt x="3306" y="4062"/>
                </a:lnTo>
                <a:lnTo>
                  <a:pt x="3316" y="4060"/>
                </a:lnTo>
                <a:lnTo>
                  <a:pt x="3320" y="4054"/>
                </a:lnTo>
                <a:lnTo>
                  <a:pt x="3320" y="4050"/>
                </a:lnTo>
                <a:lnTo>
                  <a:pt x="3319" y="4047"/>
                </a:lnTo>
                <a:lnTo>
                  <a:pt x="3314" y="4046"/>
                </a:lnTo>
                <a:lnTo>
                  <a:pt x="3309" y="4043"/>
                </a:lnTo>
                <a:lnTo>
                  <a:pt x="3304" y="4046"/>
                </a:lnTo>
                <a:lnTo>
                  <a:pt x="3299" y="4053"/>
                </a:lnTo>
                <a:lnTo>
                  <a:pt x="3299" y="4059"/>
                </a:lnTo>
                <a:close/>
                <a:moveTo>
                  <a:pt x="3278" y="4111"/>
                </a:moveTo>
                <a:lnTo>
                  <a:pt x="3281" y="4108"/>
                </a:lnTo>
                <a:lnTo>
                  <a:pt x="3281" y="4103"/>
                </a:lnTo>
                <a:lnTo>
                  <a:pt x="3278" y="4102"/>
                </a:lnTo>
                <a:lnTo>
                  <a:pt x="3276" y="4103"/>
                </a:lnTo>
                <a:lnTo>
                  <a:pt x="3274" y="4108"/>
                </a:lnTo>
                <a:lnTo>
                  <a:pt x="3278" y="4111"/>
                </a:lnTo>
                <a:close/>
                <a:moveTo>
                  <a:pt x="3306" y="3913"/>
                </a:moveTo>
                <a:lnTo>
                  <a:pt x="3299" y="3916"/>
                </a:lnTo>
                <a:lnTo>
                  <a:pt x="3293" y="3920"/>
                </a:lnTo>
                <a:lnTo>
                  <a:pt x="3289" y="3925"/>
                </a:lnTo>
                <a:lnTo>
                  <a:pt x="3287" y="3932"/>
                </a:lnTo>
                <a:lnTo>
                  <a:pt x="3286" y="3938"/>
                </a:lnTo>
                <a:lnTo>
                  <a:pt x="3291" y="3946"/>
                </a:lnTo>
                <a:lnTo>
                  <a:pt x="3299" y="3949"/>
                </a:lnTo>
                <a:lnTo>
                  <a:pt x="3300" y="3946"/>
                </a:lnTo>
                <a:lnTo>
                  <a:pt x="3303" y="3948"/>
                </a:lnTo>
                <a:lnTo>
                  <a:pt x="3307" y="3948"/>
                </a:lnTo>
                <a:lnTo>
                  <a:pt x="3313" y="3943"/>
                </a:lnTo>
                <a:lnTo>
                  <a:pt x="3319" y="3939"/>
                </a:lnTo>
                <a:lnTo>
                  <a:pt x="3319" y="3932"/>
                </a:lnTo>
                <a:lnTo>
                  <a:pt x="3312" y="3919"/>
                </a:lnTo>
                <a:lnTo>
                  <a:pt x="3306" y="3913"/>
                </a:lnTo>
                <a:close/>
                <a:moveTo>
                  <a:pt x="3051" y="2422"/>
                </a:moveTo>
                <a:lnTo>
                  <a:pt x="3067" y="2422"/>
                </a:lnTo>
                <a:lnTo>
                  <a:pt x="3077" y="2425"/>
                </a:lnTo>
                <a:lnTo>
                  <a:pt x="3088" y="2422"/>
                </a:lnTo>
                <a:lnTo>
                  <a:pt x="3096" y="2421"/>
                </a:lnTo>
                <a:lnTo>
                  <a:pt x="3100" y="2425"/>
                </a:lnTo>
                <a:lnTo>
                  <a:pt x="3103" y="2426"/>
                </a:lnTo>
                <a:lnTo>
                  <a:pt x="3106" y="2428"/>
                </a:lnTo>
                <a:lnTo>
                  <a:pt x="3107" y="2431"/>
                </a:lnTo>
                <a:lnTo>
                  <a:pt x="3107" y="2435"/>
                </a:lnTo>
                <a:lnTo>
                  <a:pt x="3112" y="2441"/>
                </a:lnTo>
                <a:lnTo>
                  <a:pt x="3122" y="2444"/>
                </a:lnTo>
                <a:lnTo>
                  <a:pt x="3127" y="2442"/>
                </a:lnTo>
                <a:lnTo>
                  <a:pt x="3132" y="2436"/>
                </a:lnTo>
                <a:lnTo>
                  <a:pt x="3130" y="2429"/>
                </a:lnTo>
                <a:lnTo>
                  <a:pt x="3126" y="2423"/>
                </a:lnTo>
                <a:lnTo>
                  <a:pt x="3119" y="2422"/>
                </a:lnTo>
                <a:lnTo>
                  <a:pt x="3114" y="2423"/>
                </a:lnTo>
                <a:lnTo>
                  <a:pt x="3110" y="2425"/>
                </a:lnTo>
                <a:lnTo>
                  <a:pt x="3107" y="2425"/>
                </a:lnTo>
                <a:lnTo>
                  <a:pt x="3106" y="2422"/>
                </a:lnTo>
                <a:lnTo>
                  <a:pt x="3101" y="2416"/>
                </a:lnTo>
                <a:lnTo>
                  <a:pt x="3094" y="2413"/>
                </a:lnTo>
                <a:lnTo>
                  <a:pt x="3094" y="2406"/>
                </a:lnTo>
                <a:lnTo>
                  <a:pt x="3088" y="2395"/>
                </a:lnTo>
                <a:lnTo>
                  <a:pt x="3081" y="2392"/>
                </a:lnTo>
                <a:lnTo>
                  <a:pt x="3071" y="2393"/>
                </a:lnTo>
                <a:lnTo>
                  <a:pt x="3064" y="2400"/>
                </a:lnTo>
                <a:lnTo>
                  <a:pt x="3063" y="2403"/>
                </a:lnTo>
                <a:lnTo>
                  <a:pt x="3063" y="2406"/>
                </a:lnTo>
                <a:lnTo>
                  <a:pt x="3060" y="2415"/>
                </a:lnTo>
                <a:lnTo>
                  <a:pt x="3051" y="2422"/>
                </a:lnTo>
                <a:close/>
                <a:moveTo>
                  <a:pt x="3412" y="4165"/>
                </a:moveTo>
                <a:lnTo>
                  <a:pt x="3418" y="4168"/>
                </a:lnTo>
                <a:lnTo>
                  <a:pt x="3424" y="4168"/>
                </a:lnTo>
                <a:lnTo>
                  <a:pt x="3425" y="4165"/>
                </a:lnTo>
                <a:lnTo>
                  <a:pt x="3425" y="4161"/>
                </a:lnTo>
                <a:lnTo>
                  <a:pt x="3421" y="4150"/>
                </a:lnTo>
                <a:lnTo>
                  <a:pt x="3419" y="4139"/>
                </a:lnTo>
                <a:lnTo>
                  <a:pt x="3399" y="4128"/>
                </a:lnTo>
                <a:lnTo>
                  <a:pt x="3394" y="4129"/>
                </a:lnTo>
                <a:lnTo>
                  <a:pt x="3389" y="4135"/>
                </a:lnTo>
                <a:lnTo>
                  <a:pt x="3388" y="4137"/>
                </a:lnTo>
                <a:lnTo>
                  <a:pt x="3388" y="4138"/>
                </a:lnTo>
                <a:lnTo>
                  <a:pt x="3392" y="4150"/>
                </a:lnTo>
                <a:lnTo>
                  <a:pt x="3401" y="4157"/>
                </a:lnTo>
                <a:lnTo>
                  <a:pt x="3408" y="4161"/>
                </a:lnTo>
                <a:lnTo>
                  <a:pt x="3412" y="4165"/>
                </a:lnTo>
                <a:close/>
                <a:moveTo>
                  <a:pt x="3405" y="4222"/>
                </a:moveTo>
                <a:lnTo>
                  <a:pt x="3412" y="4224"/>
                </a:lnTo>
                <a:lnTo>
                  <a:pt x="3421" y="4219"/>
                </a:lnTo>
                <a:lnTo>
                  <a:pt x="3415" y="4210"/>
                </a:lnTo>
                <a:lnTo>
                  <a:pt x="3408" y="4206"/>
                </a:lnTo>
                <a:lnTo>
                  <a:pt x="3402" y="4209"/>
                </a:lnTo>
                <a:lnTo>
                  <a:pt x="3401" y="4217"/>
                </a:lnTo>
                <a:lnTo>
                  <a:pt x="3405" y="4222"/>
                </a:lnTo>
                <a:close/>
                <a:moveTo>
                  <a:pt x="3176" y="2477"/>
                </a:moveTo>
                <a:lnTo>
                  <a:pt x="3185" y="2477"/>
                </a:lnTo>
                <a:lnTo>
                  <a:pt x="3192" y="2474"/>
                </a:lnTo>
                <a:lnTo>
                  <a:pt x="3201" y="2470"/>
                </a:lnTo>
                <a:lnTo>
                  <a:pt x="3204" y="2461"/>
                </a:lnTo>
                <a:lnTo>
                  <a:pt x="3199" y="2451"/>
                </a:lnTo>
                <a:lnTo>
                  <a:pt x="3186" y="2444"/>
                </a:lnTo>
                <a:lnTo>
                  <a:pt x="3185" y="2442"/>
                </a:lnTo>
                <a:lnTo>
                  <a:pt x="3175" y="2447"/>
                </a:lnTo>
                <a:lnTo>
                  <a:pt x="3168" y="2458"/>
                </a:lnTo>
                <a:lnTo>
                  <a:pt x="3165" y="2464"/>
                </a:lnTo>
                <a:lnTo>
                  <a:pt x="3166" y="2470"/>
                </a:lnTo>
                <a:lnTo>
                  <a:pt x="3169" y="2474"/>
                </a:lnTo>
                <a:lnTo>
                  <a:pt x="3176" y="2477"/>
                </a:lnTo>
                <a:close/>
                <a:moveTo>
                  <a:pt x="3594" y="4121"/>
                </a:moveTo>
                <a:lnTo>
                  <a:pt x="3607" y="4128"/>
                </a:lnTo>
                <a:lnTo>
                  <a:pt x="3634" y="4129"/>
                </a:lnTo>
                <a:lnTo>
                  <a:pt x="3650" y="4125"/>
                </a:lnTo>
                <a:lnTo>
                  <a:pt x="3654" y="4124"/>
                </a:lnTo>
                <a:lnTo>
                  <a:pt x="3657" y="4119"/>
                </a:lnTo>
                <a:lnTo>
                  <a:pt x="3660" y="4115"/>
                </a:lnTo>
                <a:lnTo>
                  <a:pt x="3660" y="4111"/>
                </a:lnTo>
                <a:lnTo>
                  <a:pt x="3657" y="4102"/>
                </a:lnTo>
                <a:lnTo>
                  <a:pt x="3647" y="4099"/>
                </a:lnTo>
                <a:lnTo>
                  <a:pt x="3635" y="4101"/>
                </a:lnTo>
                <a:lnTo>
                  <a:pt x="3624" y="4095"/>
                </a:lnTo>
                <a:lnTo>
                  <a:pt x="3621" y="4093"/>
                </a:lnTo>
                <a:lnTo>
                  <a:pt x="3618" y="4092"/>
                </a:lnTo>
                <a:lnTo>
                  <a:pt x="3607" y="4089"/>
                </a:lnTo>
                <a:lnTo>
                  <a:pt x="3595" y="4092"/>
                </a:lnTo>
                <a:lnTo>
                  <a:pt x="3591" y="4101"/>
                </a:lnTo>
                <a:lnTo>
                  <a:pt x="3591" y="4115"/>
                </a:lnTo>
                <a:lnTo>
                  <a:pt x="3594" y="4121"/>
                </a:lnTo>
                <a:close/>
                <a:moveTo>
                  <a:pt x="3797" y="4090"/>
                </a:moveTo>
                <a:lnTo>
                  <a:pt x="3799" y="4088"/>
                </a:lnTo>
                <a:lnTo>
                  <a:pt x="3799" y="4083"/>
                </a:lnTo>
                <a:lnTo>
                  <a:pt x="3797" y="4083"/>
                </a:lnTo>
                <a:lnTo>
                  <a:pt x="3794" y="4085"/>
                </a:lnTo>
                <a:lnTo>
                  <a:pt x="3794" y="4089"/>
                </a:lnTo>
                <a:lnTo>
                  <a:pt x="3797" y="4090"/>
                </a:lnTo>
                <a:close/>
                <a:moveTo>
                  <a:pt x="3483" y="2619"/>
                </a:moveTo>
                <a:lnTo>
                  <a:pt x="3483" y="2624"/>
                </a:lnTo>
                <a:lnTo>
                  <a:pt x="3489" y="2627"/>
                </a:lnTo>
                <a:lnTo>
                  <a:pt x="3496" y="2628"/>
                </a:lnTo>
                <a:lnTo>
                  <a:pt x="3502" y="2622"/>
                </a:lnTo>
                <a:lnTo>
                  <a:pt x="3503" y="2615"/>
                </a:lnTo>
                <a:lnTo>
                  <a:pt x="3497" y="2611"/>
                </a:lnTo>
                <a:lnTo>
                  <a:pt x="3489" y="2611"/>
                </a:lnTo>
                <a:lnTo>
                  <a:pt x="3484" y="2614"/>
                </a:lnTo>
                <a:lnTo>
                  <a:pt x="3483" y="2619"/>
                </a:lnTo>
                <a:close/>
                <a:moveTo>
                  <a:pt x="3430" y="2594"/>
                </a:moveTo>
                <a:lnTo>
                  <a:pt x="3432" y="2601"/>
                </a:lnTo>
                <a:lnTo>
                  <a:pt x="3443" y="2604"/>
                </a:lnTo>
                <a:lnTo>
                  <a:pt x="3450" y="2601"/>
                </a:lnTo>
                <a:lnTo>
                  <a:pt x="3454" y="2598"/>
                </a:lnTo>
                <a:lnTo>
                  <a:pt x="3453" y="2592"/>
                </a:lnTo>
                <a:lnTo>
                  <a:pt x="3451" y="2585"/>
                </a:lnTo>
                <a:lnTo>
                  <a:pt x="3447" y="2582"/>
                </a:lnTo>
                <a:lnTo>
                  <a:pt x="3440" y="2583"/>
                </a:lnTo>
                <a:lnTo>
                  <a:pt x="3434" y="2585"/>
                </a:lnTo>
                <a:lnTo>
                  <a:pt x="3428" y="2589"/>
                </a:lnTo>
                <a:lnTo>
                  <a:pt x="3430" y="2594"/>
                </a:lnTo>
                <a:close/>
                <a:moveTo>
                  <a:pt x="3814" y="3889"/>
                </a:moveTo>
                <a:lnTo>
                  <a:pt x="3818" y="3884"/>
                </a:lnTo>
                <a:lnTo>
                  <a:pt x="3817" y="3879"/>
                </a:lnTo>
                <a:lnTo>
                  <a:pt x="3812" y="3877"/>
                </a:lnTo>
                <a:lnTo>
                  <a:pt x="3808" y="3882"/>
                </a:lnTo>
                <a:lnTo>
                  <a:pt x="3808" y="3886"/>
                </a:lnTo>
                <a:lnTo>
                  <a:pt x="3814" y="3889"/>
                </a:lnTo>
                <a:close/>
                <a:moveTo>
                  <a:pt x="3835" y="3871"/>
                </a:moveTo>
                <a:lnTo>
                  <a:pt x="3837" y="3876"/>
                </a:lnTo>
                <a:lnTo>
                  <a:pt x="3843" y="3879"/>
                </a:lnTo>
                <a:lnTo>
                  <a:pt x="3847" y="3877"/>
                </a:lnTo>
                <a:lnTo>
                  <a:pt x="3863" y="3871"/>
                </a:lnTo>
                <a:lnTo>
                  <a:pt x="3873" y="3860"/>
                </a:lnTo>
                <a:lnTo>
                  <a:pt x="3874" y="3854"/>
                </a:lnTo>
                <a:lnTo>
                  <a:pt x="3874" y="3850"/>
                </a:lnTo>
                <a:lnTo>
                  <a:pt x="3874" y="3841"/>
                </a:lnTo>
                <a:lnTo>
                  <a:pt x="3866" y="3838"/>
                </a:lnTo>
                <a:lnTo>
                  <a:pt x="3848" y="3848"/>
                </a:lnTo>
                <a:lnTo>
                  <a:pt x="3837" y="3864"/>
                </a:lnTo>
                <a:lnTo>
                  <a:pt x="3835" y="3871"/>
                </a:lnTo>
                <a:close/>
                <a:moveTo>
                  <a:pt x="3814" y="3968"/>
                </a:moveTo>
                <a:lnTo>
                  <a:pt x="3812" y="3967"/>
                </a:lnTo>
                <a:lnTo>
                  <a:pt x="3802" y="3969"/>
                </a:lnTo>
                <a:lnTo>
                  <a:pt x="3795" y="3977"/>
                </a:lnTo>
                <a:lnTo>
                  <a:pt x="3794" y="3979"/>
                </a:lnTo>
                <a:lnTo>
                  <a:pt x="3797" y="3984"/>
                </a:lnTo>
                <a:lnTo>
                  <a:pt x="3801" y="3985"/>
                </a:lnTo>
                <a:lnTo>
                  <a:pt x="3812" y="3987"/>
                </a:lnTo>
                <a:lnTo>
                  <a:pt x="3821" y="3982"/>
                </a:lnTo>
                <a:lnTo>
                  <a:pt x="3824" y="3978"/>
                </a:lnTo>
                <a:lnTo>
                  <a:pt x="3820" y="3969"/>
                </a:lnTo>
                <a:lnTo>
                  <a:pt x="3814" y="3968"/>
                </a:lnTo>
                <a:close/>
                <a:moveTo>
                  <a:pt x="3948" y="3762"/>
                </a:moveTo>
                <a:lnTo>
                  <a:pt x="3950" y="3766"/>
                </a:lnTo>
                <a:lnTo>
                  <a:pt x="3961" y="3768"/>
                </a:lnTo>
                <a:lnTo>
                  <a:pt x="3972" y="3771"/>
                </a:lnTo>
                <a:lnTo>
                  <a:pt x="3978" y="3771"/>
                </a:lnTo>
                <a:lnTo>
                  <a:pt x="3985" y="3771"/>
                </a:lnTo>
                <a:lnTo>
                  <a:pt x="3991" y="3769"/>
                </a:lnTo>
                <a:lnTo>
                  <a:pt x="3989" y="3763"/>
                </a:lnTo>
                <a:lnTo>
                  <a:pt x="3986" y="3758"/>
                </a:lnTo>
                <a:lnTo>
                  <a:pt x="3981" y="3755"/>
                </a:lnTo>
                <a:lnTo>
                  <a:pt x="3974" y="3748"/>
                </a:lnTo>
                <a:lnTo>
                  <a:pt x="3965" y="3745"/>
                </a:lnTo>
                <a:lnTo>
                  <a:pt x="3958" y="3746"/>
                </a:lnTo>
                <a:lnTo>
                  <a:pt x="3949" y="3749"/>
                </a:lnTo>
                <a:lnTo>
                  <a:pt x="3945" y="3756"/>
                </a:lnTo>
                <a:lnTo>
                  <a:pt x="3948" y="3762"/>
                </a:lnTo>
                <a:close/>
                <a:moveTo>
                  <a:pt x="3962" y="3877"/>
                </a:moveTo>
                <a:lnTo>
                  <a:pt x="3962" y="3874"/>
                </a:lnTo>
                <a:lnTo>
                  <a:pt x="3961" y="3871"/>
                </a:lnTo>
                <a:lnTo>
                  <a:pt x="3958" y="3866"/>
                </a:lnTo>
                <a:lnTo>
                  <a:pt x="3952" y="3863"/>
                </a:lnTo>
                <a:lnTo>
                  <a:pt x="3943" y="3866"/>
                </a:lnTo>
                <a:lnTo>
                  <a:pt x="3938" y="3873"/>
                </a:lnTo>
                <a:lnTo>
                  <a:pt x="3936" y="3877"/>
                </a:lnTo>
                <a:lnTo>
                  <a:pt x="3940" y="3880"/>
                </a:lnTo>
                <a:lnTo>
                  <a:pt x="3948" y="3883"/>
                </a:lnTo>
                <a:lnTo>
                  <a:pt x="3958" y="3882"/>
                </a:lnTo>
                <a:lnTo>
                  <a:pt x="3962" y="3877"/>
                </a:lnTo>
                <a:close/>
                <a:moveTo>
                  <a:pt x="3994" y="3913"/>
                </a:moveTo>
                <a:lnTo>
                  <a:pt x="3998" y="3913"/>
                </a:lnTo>
                <a:lnTo>
                  <a:pt x="4005" y="3909"/>
                </a:lnTo>
                <a:lnTo>
                  <a:pt x="4007" y="3905"/>
                </a:lnTo>
                <a:lnTo>
                  <a:pt x="4004" y="3897"/>
                </a:lnTo>
                <a:lnTo>
                  <a:pt x="3997" y="3894"/>
                </a:lnTo>
                <a:lnTo>
                  <a:pt x="3992" y="3897"/>
                </a:lnTo>
                <a:lnTo>
                  <a:pt x="3988" y="3900"/>
                </a:lnTo>
                <a:lnTo>
                  <a:pt x="3986" y="3906"/>
                </a:lnTo>
                <a:lnTo>
                  <a:pt x="3989" y="3912"/>
                </a:lnTo>
                <a:lnTo>
                  <a:pt x="3994" y="3913"/>
                </a:lnTo>
                <a:close/>
                <a:moveTo>
                  <a:pt x="3979" y="4001"/>
                </a:moveTo>
                <a:lnTo>
                  <a:pt x="3982" y="3998"/>
                </a:lnTo>
                <a:lnTo>
                  <a:pt x="3981" y="3994"/>
                </a:lnTo>
                <a:lnTo>
                  <a:pt x="3979" y="3992"/>
                </a:lnTo>
                <a:lnTo>
                  <a:pt x="3975" y="3995"/>
                </a:lnTo>
                <a:lnTo>
                  <a:pt x="3975" y="4000"/>
                </a:lnTo>
                <a:lnTo>
                  <a:pt x="3979" y="4001"/>
                </a:lnTo>
                <a:close/>
                <a:moveTo>
                  <a:pt x="3995" y="4039"/>
                </a:moveTo>
                <a:lnTo>
                  <a:pt x="4002" y="4040"/>
                </a:lnTo>
                <a:lnTo>
                  <a:pt x="4012" y="4039"/>
                </a:lnTo>
                <a:lnTo>
                  <a:pt x="4017" y="4033"/>
                </a:lnTo>
                <a:lnTo>
                  <a:pt x="4018" y="4030"/>
                </a:lnTo>
                <a:lnTo>
                  <a:pt x="4018" y="4026"/>
                </a:lnTo>
                <a:lnTo>
                  <a:pt x="4012" y="4018"/>
                </a:lnTo>
                <a:lnTo>
                  <a:pt x="4002" y="4013"/>
                </a:lnTo>
                <a:lnTo>
                  <a:pt x="3995" y="4014"/>
                </a:lnTo>
                <a:lnTo>
                  <a:pt x="3988" y="4018"/>
                </a:lnTo>
                <a:lnTo>
                  <a:pt x="3985" y="4020"/>
                </a:lnTo>
                <a:lnTo>
                  <a:pt x="3985" y="4023"/>
                </a:lnTo>
                <a:lnTo>
                  <a:pt x="3986" y="4033"/>
                </a:lnTo>
                <a:lnTo>
                  <a:pt x="3995" y="4039"/>
                </a:lnTo>
                <a:close/>
                <a:moveTo>
                  <a:pt x="3992" y="4116"/>
                </a:moveTo>
                <a:lnTo>
                  <a:pt x="3988" y="4121"/>
                </a:lnTo>
                <a:lnTo>
                  <a:pt x="3989" y="4126"/>
                </a:lnTo>
                <a:lnTo>
                  <a:pt x="3995" y="4129"/>
                </a:lnTo>
                <a:lnTo>
                  <a:pt x="3999" y="4125"/>
                </a:lnTo>
                <a:lnTo>
                  <a:pt x="3998" y="4119"/>
                </a:lnTo>
                <a:lnTo>
                  <a:pt x="3992" y="4116"/>
                </a:lnTo>
                <a:close/>
                <a:moveTo>
                  <a:pt x="4166" y="4183"/>
                </a:moveTo>
                <a:lnTo>
                  <a:pt x="4192" y="4193"/>
                </a:lnTo>
                <a:lnTo>
                  <a:pt x="4198" y="4191"/>
                </a:lnTo>
                <a:lnTo>
                  <a:pt x="4204" y="4191"/>
                </a:lnTo>
                <a:lnTo>
                  <a:pt x="4221" y="4184"/>
                </a:lnTo>
                <a:lnTo>
                  <a:pt x="4235" y="4177"/>
                </a:lnTo>
                <a:lnTo>
                  <a:pt x="4237" y="4171"/>
                </a:lnTo>
                <a:lnTo>
                  <a:pt x="4240" y="4167"/>
                </a:lnTo>
                <a:lnTo>
                  <a:pt x="4243" y="4155"/>
                </a:lnTo>
                <a:lnTo>
                  <a:pt x="4247" y="4145"/>
                </a:lnTo>
                <a:lnTo>
                  <a:pt x="4247" y="4142"/>
                </a:lnTo>
                <a:lnTo>
                  <a:pt x="4245" y="4139"/>
                </a:lnTo>
                <a:lnTo>
                  <a:pt x="4243" y="4135"/>
                </a:lnTo>
                <a:lnTo>
                  <a:pt x="4238" y="4131"/>
                </a:lnTo>
                <a:lnTo>
                  <a:pt x="4234" y="4124"/>
                </a:lnTo>
                <a:lnTo>
                  <a:pt x="4234" y="4116"/>
                </a:lnTo>
                <a:lnTo>
                  <a:pt x="4217" y="4108"/>
                </a:lnTo>
                <a:lnTo>
                  <a:pt x="4201" y="4108"/>
                </a:lnTo>
                <a:lnTo>
                  <a:pt x="4176" y="4115"/>
                </a:lnTo>
                <a:lnTo>
                  <a:pt x="4166" y="4124"/>
                </a:lnTo>
                <a:lnTo>
                  <a:pt x="4161" y="4131"/>
                </a:lnTo>
                <a:lnTo>
                  <a:pt x="4158" y="4139"/>
                </a:lnTo>
                <a:lnTo>
                  <a:pt x="4156" y="4151"/>
                </a:lnTo>
                <a:lnTo>
                  <a:pt x="4161" y="4173"/>
                </a:lnTo>
                <a:lnTo>
                  <a:pt x="4166" y="4183"/>
                </a:lnTo>
                <a:close/>
                <a:moveTo>
                  <a:pt x="4191" y="3984"/>
                </a:moveTo>
                <a:lnTo>
                  <a:pt x="4194" y="3984"/>
                </a:lnTo>
                <a:lnTo>
                  <a:pt x="4192" y="3981"/>
                </a:lnTo>
                <a:lnTo>
                  <a:pt x="4186" y="3977"/>
                </a:lnTo>
                <a:lnTo>
                  <a:pt x="4185" y="3981"/>
                </a:lnTo>
                <a:lnTo>
                  <a:pt x="4186" y="3985"/>
                </a:lnTo>
                <a:lnTo>
                  <a:pt x="4191" y="3984"/>
                </a:lnTo>
                <a:close/>
                <a:moveTo>
                  <a:pt x="4204" y="4031"/>
                </a:moveTo>
                <a:lnTo>
                  <a:pt x="4208" y="4037"/>
                </a:lnTo>
                <a:lnTo>
                  <a:pt x="4221" y="4041"/>
                </a:lnTo>
                <a:lnTo>
                  <a:pt x="4228" y="4041"/>
                </a:lnTo>
                <a:lnTo>
                  <a:pt x="4234" y="4040"/>
                </a:lnTo>
                <a:lnTo>
                  <a:pt x="4237" y="4037"/>
                </a:lnTo>
                <a:lnTo>
                  <a:pt x="4241" y="4033"/>
                </a:lnTo>
                <a:lnTo>
                  <a:pt x="4243" y="4028"/>
                </a:lnTo>
                <a:lnTo>
                  <a:pt x="4234" y="4020"/>
                </a:lnTo>
                <a:lnTo>
                  <a:pt x="4222" y="4014"/>
                </a:lnTo>
                <a:lnTo>
                  <a:pt x="4215" y="4016"/>
                </a:lnTo>
                <a:lnTo>
                  <a:pt x="4207" y="4024"/>
                </a:lnTo>
                <a:lnTo>
                  <a:pt x="4204" y="4031"/>
                </a:lnTo>
                <a:close/>
                <a:moveTo>
                  <a:pt x="4402" y="4180"/>
                </a:moveTo>
                <a:lnTo>
                  <a:pt x="4405" y="4187"/>
                </a:lnTo>
                <a:lnTo>
                  <a:pt x="4412" y="4190"/>
                </a:lnTo>
                <a:lnTo>
                  <a:pt x="4424" y="4191"/>
                </a:lnTo>
                <a:lnTo>
                  <a:pt x="4428" y="4191"/>
                </a:lnTo>
                <a:lnTo>
                  <a:pt x="4431" y="4188"/>
                </a:lnTo>
                <a:lnTo>
                  <a:pt x="4434" y="4184"/>
                </a:lnTo>
                <a:lnTo>
                  <a:pt x="4431" y="4181"/>
                </a:lnTo>
                <a:lnTo>
                  <a:pt x="4427" y="4175"/>
                </a:lnTo>
                <a:lnTo>
                  <a:pt x="4415" y="4171"/>
                </a:lnTo>
                <a:lnTo>
                  <a:pt x="4407" y="4173"/>
                </a:lnTo>
                <a:lnTo>
                  <a:pt x="4401" y="4174"/>
                </a:lnTo>
                <a:lnTo>
                  <a:pt x="4402" y="4180"/>
                </a:lnTo>
                <a:close/>
                <a:moveTo>
                  <a:pt x="4336" y="4291"/>
                </a:moveTo>
                <a:lnTo>
                  <a:pt x="4336" y="4295"/>
                </a:lnTo>
                <a:lnTo>
                  <a:pt x="4340" y="4296"/>
                </a:lnTo>
                <a:lnTo>
                  <a:pt x="4349" y="4296"/>
                </a:lnTo>
                <a:lnTo>
                  <a:pt x="4356" y="4298"/>
                </a:lnTo>
                <a:lnTo>
                  <a:pt x="4365" y="4299"/>
                </a:lnTo>
                <a:lnTo>
                  <a:pt x="4378" y="4295"/>
                </a:lnTo>
                <a:lnTo>
                  <a:pt x="4384" y="4289"/>
                </a:lnTo>
                <a:lnTo>
                  <a:pt x="4385" y="4286"/>
                </a:lnTo>
                <a:lnTo>
                  <a:pt x="4382" y="4282"/>
                </a:lnTo>
                <a:lnTo>
                  <a:pt x="4376" y="4281"/>
                </a:lnTo>
                <a:lnTo>
                  <a:pt x="4366" y="4281"/>
                </a:lnTo>
                <a:lnTo>
                  <a:pt x="4361" y="4281"/>
                </a:lnTo>
                <a:lnTo>
                  <a:pt x="4356" y="4279"/>
                </a:lnTo>
                <a:lnTo>
                  <a:pt x="4349" y="4281"/>
                </a:lnTo>
                <a:lnTo>
                  <a:pt x="4345" y="4285"/>
                </a:lnTo>
                <a:lnTo>
                  <a:pt x="4338" y="4285"/>
                </a:lnTo>
                <a:lnTo>
                  <a:pt x="4336" y="4291"/>
                </a:lnTo>
                <a:close/>
                <a:moveTo>
                  <a:pt x="4083" y="4237"/>
                </a:moveTo>
                <a:lnTo>
                  <a:pt x="4084" y="4235"/>
                </a:lnTo>
                <a:lnTo>
                  <a:pt x="4084" y="4232"/>
                </a:lnTo>
                <a:lnTo>
                  <a:pt x="4083" y="4224"/>
                </a:lnTo>
                <a:lnTo>
                  <a:pt x="4074" y="4214"/>
                </a:lnTo>
                <a:lnTo>
                  <a:pt x="4066" y="4211"/>
                </a:lnTo>
                <a:lnTo>
                  <a:pt x="4058" y="4213"/>
                </a:lnTo>
                <a:lnTo>
                  <a:pt x="4053" y="4217"/>
                </a:lnTo>
                <a:lnTo>
                  <a:pt x="4048" y="4222"/>
                </a:lnTo>
                <a:lnTo>
                  <a:pt x="4048" y="4226"/>
                </a:lnTo>
                <a:lnTo>
                  <a:pt x="4048" y="4235"/>
                </a:lnTo>
                <a:lnTo>
                  <a:pt x="4058" y="4243"/>
                </a:lnTo>
                <a:lnTo>
                  <a:pt x="4066" y="4245"/>
                </a:lnTo>
                <a:lnTo>
                  <a:pt x="4076" y="4243"/>
                </a:lnTo>
                <a:lnTo>
                  <a:pt x="4083" y="4237"/>
                </a:lnTo>
                <a:close/>
                <a:moveTo>
                  <a:pt x="4309" y="4368"/>
                </a:moveTo>
                <a:lnTo>
                  <a:pt x="4315" y="4370"/>
                </a:lnTo>
                <a:lnTo>
                  <a:pt x="4320" y="4370"/>
                </a:lnTo>
                <a:lnTo>
                  <a:pt x="4325" y="4367"/>
                </a:lnTo>
                <a:lnTo>
                  <a:pt x="4326" y="4364"/>
                </a:lnTo>
                <a:lnTo>
                  <a:pt x="4323" y="4356"/>
                </a:lnTo>
                <a:lnTo>
                  <a:pt x="4312" y="4348"/>
                </a:lnTo>
                <a:lnTo>
                  <a:pt x="4303" y="4348"/>
                </a:lnTo>
                <a:lnTo>
                  <a:pt x="4299" y="4356"/>
                </a:lnTo>
                <a:lnTo>
                  <a:pt x="4297" y="4360"/>
                </a:lnTo>
                <a:lnTo>
                  <a:pt x="4303" y="4367"/>
                </a:lnTo>
                <a:lnTo>
                  <a:pt x="4309" y="4368"/>
                </a:lnTo>
                <a:close/>
                <a:moveTo>
                  <a:pt x="3278" y="2997"/>
                </a:moveTo>
                <a:lnTo>
                  <a:pt x="3283" y="2993"/>
                </a:lnTo>
                <a:lnTo>
                  <a:pt x="3284" y="2987"/>
                </a:lnTo>
                <a:lnTo>
                  <a:pt x="3284" y="2977"/>
                </a:lnTo>
                <a:lnTo>
                  <a:pt x="3276" y="2961"/>
                </a:lnTo>
                <a:lnTo>
                  <a:pt x="3267" y="2955"/>
                </a:lnTo>
                <a:lnTo>
                  <a:pt x="3263" y="2957"/>
                </a:lnTo>
                <a:lnTo>
                  <a:pt x="3255" y="2959"/>
                </a:lnTo>
                <a:lnTo>
                  <a:pt x="3250" y="2970"/>
                </a:lnTo>
                <a:lnTo>
                  <a:pt x="3251" y="2978"/>
                </a:lnTo>
                <a:lnTo>
                  <a:pt x="3253" y="2985"/>
                </a:lnTo>
                <a:lnTo>
                  <a:pt x="3263" y="2995"/>
                </a:lnTo>
                <a:lnTo>
                  <a:pt x="3270" y="2998"/>
                </a:lnTo>
                <a:lnTo>
                  <a:pt x="3274" y="2998"/>
                </a:lnTo>
                <a:lnTo>
                  <a:pt x="3278" y="2997"/>
                </a:lnTo>
                <a:close/>
                <a:moveTo>
                  <a:pt x="3067" y="3206"/>
                </a:moveTo>
                <a:lnTo>
                  <a:pt x="3067" y="3200"/>
                </a:lnTo>
                <a:lnTo>
                  <a:pt x="3063" y="3197"/>
                </a:lnTo>
                <a:lnTo>
                  <a:pt x="3061" y="3210"/>
                </a:lnTo>
                <a:lnTo>
                  <a:pt x="3067" y="3220"/>
                </a:lnTo>
                <a:lnTo>
                  <a:pt x="3067" y="3212"/>
                </a:lnTo>
                <a:lnTo>
                  <a:pt x="3067" y="3206"/>
                </a:lnTo>
                <a:close/>
                <a:moveTo>
                  <a:pt x="3158" y="3271"/>
                </a:moveTo>
                <a:lnTo>
                  <a:pt x="3158" y="3263"/>
                </a:lnTo>
                <a:lnTo>
                  <a:pt x="3152" y="3256"/>
                </a:lnTo>
                <a:lnTo>
                  <a:pt x="3143" y="3235"/>
                </a:lnTo>
                <a:lnTo>
                  <a:pt x="3130" y="3216"/>
                </a:lnTo>
                <a:lnTo>
                  <a:pt x="3130" y="3225"/>
                </a:lnTo>
                <a:lnTo>
                  <a:pt x="3133" y="3232"/>
                </a:lnTo>
                <a:lnTo>
                  <a:pt x="3139" y="3242"/>
                </a:lnTo>
                <a:lnTo>
                  <a:pt x="3143" y="3252"/>
                </a:lnTo>
                <a:lnTo>
                  <a:pt x="3149" y="3259"/>
                </a:lnTo>
                <a:lnTo>
                  <a:pt x="3150" y="3263"/>
                </a:lnTo>
                <a:lnTo>
                  <a:pt x="3152" y="3268"/>
                </a:lnTo>
                <a:lnTo>
                  <a:pt x="3158" y="3271"/>
                </a:lnTo>
                <a:close/>
                <a:moveTo>
                  <a:pt x="3391" y="2670"/>
                </a:moveTo>
                <a:lnTo>
                  <a:pt x="3392" y="2676"/>
                </a:lnTo>
                <a:lnTo>
                  <a:pt x="3398" y="2677"/>
                </a:lnTo>
                <a:lnTo>
                  <a:pt x="3402" y="2673"/>
                </a:lnTo>
                <a:lnTo>
                  <a:pt x="3407" y="2667"/>
                </a:lnTo>
                <a:lnTo>
                  <a:pt x="3402" y="2663"/>
                </a:lnTo>
                <a:lnTo>
                  <a:pt x="3398" y="2660"/>
                </a:lnTo>
                <a:lnTo>
                  <a:pt x="3391" y="2664"/>
                </a:lnTo>
                <a:lnTo>
                  <a:pt x="3391" y="2670"/>
                </a:lnTo>
                <a:close/>
                <a:moveTo>
                  <a:pt x="4090" y="4700"/>
                </a:moveTo>
                <a:lnTo>
                  <a:pt x="4093" y="4697"/>
                </a:lnTo>
                <a:lnTo>
                  <a:pt x="4093" y="4693"/>
                </a:lnTo>
                <a:lnTo>
                  <a:pt x="4090" y="4691"/>
                </a:lnTo>
                <a:lnTo>
                  <a:pt x="4087" y="4694"/>
                </a:lnTo>
                <a:lnTo>
                  <a:pt x="4087" y="4697"/>
                </a:lnTo>
                <a:lnTo>
                  <a:pt x="4090" y="4700"/>
                </a:lnTo>
                <a:close/>
                <a:moveTo>
                  <a:pt x="3120" y="4322"/>
                </a:moveTo>
                <a:lnTo>
                  <a:pt x="3124" y="4327"/>
                </a:lnTo>
                <a:lnTo>
                  <a:pt x="3132" y="4331"/>
                </a:lnTo>
                <a:lnTo>
                  <a:pt x="3140" y="4332"/>
                </a:lnTo>
                <a:lnTo>
                  <a:pt x="3149" y="4328"/>
                </a:lnTo>
                <a:lnTo>
                  <a:pt x="3153" y="4317"/>
                </a:lnTo>
                <a:lnTo>
                  <a:pt x="3152" y="4307"/>
                </a:lnTo>
                <a:lnTo>
                  <a:pt x="3150" y="4299"/>
                </a:lnTo>
                <a:lnTo>
                  <a:pt x="3149" y="4294"/>
                </a:lnTo>
                <a:lnTo>
                  <a:pt x="3147" y="4272"/>
                </a:lnTo>
                <a:lnTo>
                  <a:pt x="3140" y="4253"/>
                </a:lnTo>
                <a:lnTo>
                  <a:pt x="3136" y="4243"/>
                </a:lnTo>
                <a:lnTo>
                  <a:pt x="3120" y="4230"/>
                </a:lnTo>
                <a:lnTo>
                  <a:pt x="3110" y="4226"/>
                </a:lnTo>
                <a:lnTo>
                  <a:pt x="3100" y="4230"/>
                </a:lnTo>
                <a:lnTo>
                  <a:pt x="3093" y="4237"/>
                </a:lnTo>
                <a:lnTo>
                  <a:pt x="3086" y="4250"/>
                </a:lnTo>
                <a:lnTo>
                  <a:pt x="3086" y="4265"/>
                </a:lnTo>
                <a:lnTo>
                  <a:pt x="3090" y="4285"/>
                </a:lnTo>
                <a:lnTo>
                  <a:pt x="3103" y="4301"/>
                </a:lnTo>
                <a:lnTo>
                  <a:pt x="3112" y="4311"/>
                </a:lnTo>
                <a:lnTo>
                  <a:pt x="3120" y="4322"/>
                </a:lnTo>
                <a:close/>
                <a:moveTo>
                  <a:pt x="3058" y="4406"/>
                </a:moveTo>
                <a:lnTo>
                  <a:pt x="3060" y="4407"/>
                </a:lnTo>
                <a:lnTo>
                  <a:pt x="3063" y="4409"/>
                </a:lnTo>
                <a:lnTo>
                  <a:pt x="3080" y="4415"/>
                </a:lnTo>
                <a:lnTo>
                  <a:pt x="3096" y="4420"/>
                </a:lnTo>
                <a:lnTo>
                  <a:pt x="3101" y="4423"/>
                </a:lnTo>
                <a:lnTo>
                  <a:pt x="3109" y="4420"/>
                </a:lnTo>
                <a:lnTo>
                  <a:pt x="3112" y="4413"/>
                </a:lnTo>
                <a:lnTo>
                  <a:pt x="3109" y="4402"/>
                </a:lnTo>
                <a:lnTo>
                  <a:pt x="3103" y="4397"/>
                </a:lnTo>
                <a:lnTo>
                  <a:pt x="3097" y="4393"/>
                </a:lnTo>
                <a:lnTo>
                  <a:pt x="3091" y="4387"/>
                </a:lnTo>
                <a:lnTo>
                  <a:pt x="3086" y="4380"/>
                </a:lnTo>
                <a:lnTo>
                  <a:pt x="3077" y="4374"/>
                </a:lnTo>
                <a:lnTo>
                  <a:pt x="3071" y="4370"/>
                </a:lnTo>
                <a:lnTo>
                  <a:pt x="3067" y="4367"/>
                </a:lnTo>
                <a:lnTo>
                  <a:pt x="3060" y="4367"/>
                </a:lnTo>
                <a:lnTo>
                  <a:pt x="3053" y="4367"/>
                </a:lnTo>
                <a:lnTo>
                  <a:pt x="3050" y="4367"/>
                </a:lnTo>
                <a:lnTo>
                  <a:pt x="3047" y="4370"/>
                </a:lnTo>
                <a:lnTo>
                  <a:pt x="3044" y="4376"/>
                </a:lnTo>
                <a:lnTo>
                  <a:pt x="3042" y="4383"/>
                </a:lnTo>
                <a:lnTo>
                  <a:pt x="3050" y="4397"/>
                </a:lnTo>
                <a:lnTo>
                  <a:pt x="3058" y="4406"/>
                </a:lnTo>
                <a:close/>
                <a:moveTo>
                  <a:pt x="2031" y="3214"/>
                </a:moveTo>
                <a:lnTo>
                  <a:pt x="2028" y="3210"/>
                </a:lnTo>
                <a:lnTo>
                  <a:pt x="2024" y="3212"/>
                </a:lnTo>
                <a:lnTo>
                  <a:pt x="2015" y="3216"/>
                </a:lnTo>
                <a:lnTo>
                  <a:pt x="2012" y="3226"/>
                </a:lnTo>
                <a:lnTo>
                  <a:pt x="2016" y="3232"/>
                </a:lnTo>
                <a:lnTo>
                  <a:pt x="2015" y="3238"/>
                </a:lnTo>
                <a:lnTo>
                  <a:pt x="2011" y="3253"/>
                </a:lnTo>
                <a:lnTo>
                  <a:pt x="2008" y="3268"/>
                </a:lnTo>
                <a:lnTo>
                  <a:pt x="2014" y="3278"/>
                </a:lnTo>
                <a:lnTo>
                  <a:pt x="2028" y="3294"/>
                </a:lnTo>
                <a:lnTo>
                  <a:pt x="2038" y="3299"/>
                </a:lnTo>
                <a:lnTo>
                  <a:pt x="2049" y="3299"/>
                </a:lnTo>
                <a:lnTo>
                  <a:pt x="2060" y="3294"/>
                </a:lnTo>
                <a:lnTo>
                  <a:pt x="2065" y="3288"/>
                </a:lnTo>
                <a:lnTo>
                  <a:pt x="2070" y="3282"/>
                </a:lnTo>
                <a:lnTo>
                  <a:pt x="2078" y="3269"/>
                </a:lnTo>
                <a:lnTo>
                  <a:pt x="2081" y="3255"/>
                </a:lnTo>
                <a:lnTo>
                  <a:pt x="2083" y="3242"/>
                </a:lnTo>
                <a:lnTo>
                  <a:pt x="2080" y="3229"/>
                </a:lnTo>
                <a:lnTo>
                  <a:pt x="2075" y="3220"/>
                </a:lnTo>
                <a:lnTo>
                  <a:pt x="2064" y="3209"/>
                </a:lnTo>
                <a:lnTo>
                  <a:pt x="2057" y="3206"/>
                </a:lnTo>
                <a:lnTo>
                  <a:pt x="2044" y="3212"/>
                </a:lnTo>
                <a:lnTo>
                  <a:pt x="2031" y="3214"/>
                </a:lnTo>
                <a:close/>
                <a:moveTo>
                  <a:pt x="1962" y="2998"/>
                </a:moveTo>
                <a:lnTo>
                  <a:pt x="1963" y="3007"/>
                </a:lnTo>
                <a:lnTo>
                  <a:pt x="1969" y="3008"/>
                </a:lnTo>
                <a:lnTo>
                  <a:pt x="1975" y="3004"/>
                </a:lnTo>
                <a:lnTo>
                  <a:pt x="1976" y="3001"/>
                </a:lnTo>
                <a:lnTo>
                  <a:pt x="1980" y="2998"/>
                </a:lnTo>
                <a:lnTo>
                  <a:pt x="1979" y="2995"/>
                </a:lnTo>
                <a:lnTo>
                  <a:pt x="1979" y="2987"/>
                </a:lnTo>
                <a:lnTo>
                  <a:pt x="1973" y="2981"/>
                </a:lnTo>
                <a:lnTo>
                  <a:pt x="1967" y="2984"/>
                </a:lnTo>
                <a:lnTo>
                  <a:pt x="1962" y="2994"/>
                </a:lnTo>
                <a:lnTo>
                  <a:pt x="1962" y="2998"/>
                </a:lnTo>
                <a:close/>
                <a:moveTo>
                  <a:pt x="2290" y="3131"/>
                </a:moveTo>
                <a:lnTo>
                  <a:pt x="2288" y="3124"/>
                </a:lnTo>
                <a:lnTo>
                  <a:pt x="2280" y="3118"/>
                </a:lnTo>
                <a:lnTo>
                  <a:pt x="2270" y="3121"/>
                </a:lnTo>
                <a:lnTo>
                  <a:pt x="2258" y="3131"/>
                </a:lnTo>
                <a:lnTo>
                  <a:pt x="2258" y="3140"/>
                </a:lnTo>
                <a:lnTo>
                  <a:pt x="2264" y="3145"/>
                </a:lnTo>
                <a:lnTo>
                  <a:pt x="2274" y="3147"/>
                </a:lnTo>
                <a:lnTo>
                  <a:pt x="2280" y="3145"/>
                </a:lnTo>
                <a:lnTo>
                  <a:pt x="2287" y="3140"/>
                </a:lnTo>
                <a:lnTo>
                  <a:pt x="2290" y="3131"/>
                </a:lnTo>
                <a:close/>
                <a:moveTo>
                  <a:pt x="2359" y="3147"/>
                </a:moveTo>
                <a:lnTo>
                  <a:pt x="2363" y="3155"/>
                </a:lnTo>
                <a:lnTo>
                  <a:pt x="2373" y="3160"/>
                </a:lnTo>
                <a:lnTo>
                  <a:pt x="2380" y="3154"/>
                </a:lnTo>
                <a:lnTo>
                  <a:pt x="2383" y="3148"/>
                </a:lnTo>
                <a:lnTo>
                  <a:pt x="2382" y="3140"/>
                </a:lnTo>
                <a:lnTo>
                  <a:pt x="2378" y="3135"/>
                </a:lnTo>
                <a:lnTo>
                  <a:pt x="2373" y="3132"/>
                </a:lnTo>
                <a:lnTo>
                  <a:pt x="2370" y="3131"/>
                </a:lnTo>
                <a:lnTo>
                  <a:pt x="2362" y="3135"/>
                </a:lnTo>
                <a:lnTo>
                  <a:pt x="2359" y="3147"/>
                </a:lnTo>
                <a:close/>
                <a:moveTo>
                  <a:pt x="2480" y="3119"/>
                </a:moveTo>
                <a:lnTo>
                  <a:pt x="2480" y="3116"/>
                </a:lnTo>
                <a:lnTo>
                  <a:pt x="2481" y="3109"/>
                </a:lnTo>
                <a:lnTo>
                  <a:pt x="2475" y="3104"/>
                </a:lnTo>
                <a:lnTo>
                  <a:pt x="2471" y="3108"/>
                </a:lnTo>
                <a:lnTo>
                  <a:pt x="2468" y="3116"/>
                </a:lnTo>
                <a:lnTo>
                  <a:pt x="2470" y="3122"/>
                </a:lnTo>
                <a:lnTo>
                  <a:pt x="2471" y="3125"/>
                </a:lnTo>
                <a:lnTo>
                  <a:pt x="2477" y="3124"/>
                </a:lnTo>
                <a:lnTo>
                  <a:pt x="2480" y="3119"/>
                </a:lnTo>
                <a:close/>
                <a:moveTo>
                  <a:pt x="2736" y="3608"/>
                </a:moveTo>
                <a:lnTo>
                  <a:pt x="2753" y="3605"/>
                </a:lnTo>
                <a:lnTo>
                  <a:pt x="2770" y="3609"/>
                </a:lnTo>
                <a:lnTo>
                  <a:pt x="2769" y="3614"/>
                </a:lnTo>
                <a:lnTo>
                  <a:pt x="2770" y="3618"/>
                </a:lnTo>
                <a:lnTo>
                  <a:pt x="2775" y="3624"/>
                </a:lnTo>
                <a:lnTo>
                  <a:pt x="2782" y="3624"/>
                </a:lnTo>
                <a:lnTo>
                  <a:pt x="2786" y="3615"/>
                </a:lnTo>
                <a:lnTo>
                  <a:pt x="2791" y="3606"/>
                </a:lnTo>
                <a:lnTo>
                  <a:pt x="2793" y="3603"/>
                </a:lnTo>
                <a:lnTo>
                  <a:pt x="2798" y="3602"/>
                </a:lnTo>
                <a:lnTo>
                  <a:pt x="2801" y="3601"/>
                </a:lnTo>
                <a:lnTo>
                  <a:pt x="2805" y="3598"/>
                </a:lnTo>
                <a:lnTo>
                  <a:pt x="2815" y="3589"/>
                </a:lnTo>
                <a:lnTo>
                  <a:pt x="2840" y="3582"/>
                </a:lnTo>
                <a:lnTo>
                  <a:pt x="2852" y="3580"/>
                </a:lnTo>
                <a:lnTo>
                  <a:pt x="2873" y="3556"/>
                </a:lnTo>
                <a:lnTo>
                  <a:pt x="2881" y="3554"/>
                </a:lnTo>
                <a:lnTo>
                  <a:pt x="2890" y="3552"/>
                </a:lnTo>
                <a:lnTo>
                  <a:pt x="2893" y="3549"/>
                </a:lnTo>
                <a:lnTo>
                  <a:pt x="2897" y="3547"/>
                </a:lnTo>
                <a:lnTo>
                  <a:pt x="2901" y="3542"/>
                </a:lnTo>
                <a:lnTo>
                  <a:pt x="2901" y="3536"/>
                </a:lnTo>
                <a:lnTo>
                  <a:pt x="2901" y="3531"/>
                </a:lnTo>
                <a:lnTo>
                  <a:pt x="2900" y="3529"/>
                </a:lnTo>
                <a:lnTo>
                  <a:pt x="2897" y="3523"/>
                </a:lnTo>
                <a:lnTo>
                  <a:pt x="2901" y="3513"/>
                </a:lnTo>
                <a:lnTo>
                  <a:pt x="2909" y="3510"/>
                </a:lnTo>
                <a:lnTo>
                  <a:pt x="2916" y="3511"/>
                </a:lnTo>
                <a:lnTo>
                  <a:pt x="2923" y="3510"/>
                </a:lnTo>
                <a:lnTo>
                  <a:pt x="2930" y="3505"/>
                </a:lnTo>
                <a:lnTo>
                  <a:pt x="2929" y="3500"/>
                </a:lnTo>
                <a:lnTo>
                  <a:pt x="2926" y="3498"/>
                </a:lnTo>
                <a:lnTo>
                  <a:pt x="2924" y="3497"/>
                </a:lnTo>
                <a:lnTo>
                  <a:pt x="2924" y="3482"/>
                </a:lnTo>
                <a:lnTo>
                  <a:pt x="2933" y="3461"/>
                </a:lnTo>
                <a:lnTo>
                  <a:pt x="2940" y="3451"/>
                </a:lnTo>
                <a:lnTo>
                  <a:pt x="2939" y="3445"/>
                </a:lnTo>
                <a:lnTo>
                  <a:pt x="2937" y="3438"/>
                </a:lnTo>
                <a:lnTo>
                  <a:pt x="2935" y="3432"/>
                </a:lnTo>
                <a:lnTo>
                  <a:pt x="2932" y="3425"/>
                </a:lnTo>
                <a:lnTo>
                  <a:pt x="2933" y="3412"/>
                </a:lnTo>
                <a:lnTo>
                  <a:pt x="2937" y="3405"/>
                </a:lnTo>
                <a:lnTo>
                  <a:pt x="2936" y="3400"/>
                </a:lnTo>
                <a:lnTo>
                  <a:pt x="2933" y="3397"/>
                </a:lnTo>
                <a:lnTo>
                  <a:pt x="2932" y="3396"/>
                </a:lnTo>
                <a:lnTo>
                  <a:pt x="2930" y="3395"/>
                </a:lnTo>
                <a:lnTo>
                  <a:pt x="2926" y="3387"/>
                </a:lnTo>
                <a:lnTo>
                  <a:pt x="2926" y="3380"/>
                </a:lnTo>
                <a:lnTo>
                  <a:pt x="2926" y="3372"/>
                </a:lnTo>
                <a:lnTo>
                  <a:pt x="2923" y="3364"/>
                </a:lnTo>
                <a:lnTo>
                  <a:pt x="2923" y="3363"/>
                </a:lnTo>
                <a:lnTo>
                  <a:pt x="2920" y="3361"/>
                </a:lnTo>
                <a:lnTo>
                  <a:pt x="2914" y="3356"/>
                </a:lnTo>
                <a:lnTo>
                  <a:pt x="2911" y="3344"/>
                </a:lnTo>
                <a:lnTo>
                  <a:pt x="2914" y="3337"/>
                </a:lnTo>
                <a:lnTo>
                  <a:pt x="2909" y="3333"/>
                </a:lnTo>
                <a:lnTo>
                  <a:pt x="2903" y="3334"/>
                </a:lnTo>
                <a:lnTo>
                  <a:pt x="2897" y="3333"/>
                </a:lnTo>
                <a:lnTo>
                  <a:pt x="2890" y="3328"/>
                </a:lnTo>
                <a:lnTo>
                  <a:pt x="2880" y="3315"/>
                </a:lnTo>
                <a:lnTo>
                  <a:pt x="2878" y="3307"/>
                </a:lnTo>
                <a:lnTo>
                  <a:pt x="2867" y="3302"/>
                </a:lnTo>
                <a:lnTo>
                  <a:pt x="2857" y="3295"/>
                </a:lnTo>
                <a:lnTo>
                  <a:pt x="2852" y="3294"/>
                </a:lnTo>
                <a:lnTo>
                  <a:pt x="2850" y="3289"/>
                </a:lnTo>
                <a:lnTo>
                  <a:pt x="2842" y="3282"/>
                </a:lnTo>
                <a:lnTo>
                  <a:pt x="2832" y="3279"/>
                </a:lnTo>
                <a:lnTo>
                  <a:pt x="2806" y="3287"/>
                </a:lnTo>
                <a:lnTo>
                  <a:pt x="2795" y="3282"/>
                </a:lnTo>
                <a:lnTo>
                  <a:pt x="2785" y="3274"/>
                </a:lnTo>
                <a:lnTo>
                  <a:pt x="2778" y="3278"/>
                </a:lnTo>
                <a:lnTo>
                  <a:pt x="2760" y="3282"/>
                </a:lnTo>
                <a:lnTo>
                  <a:pt x="2752" y="3281"/>
                </a:lnTo>
                <a:lnTo>
                  <a:pt x="2746" y="3279"/>
                </a:lnTo>
                <a:lnTo>
                  <a:pt x="2737" y="3284"/>
                </a:lnTo>
                <a:lnTo>
                  <a:pt x="2733" y="3289"/>
                </a:lnTo>
                <a:lnTo>
                  <a:pt x="2724" y="3289"/>
                </a:lnTo>
                <a:lnTo>
                  <a:pt x="2711" y="3285"/>
                </a:lnTo>
                <a:lnTo>
                  <a:pt x="2706" y="3279"/>
                </a:lnTo>
                <a:lnTo>
                  <a:pt x="2699" y="3285"/>
                </a:lnTo>
                <a:lnTo>
                  <a:pt x="2699" y="3294"/>
                </a:lnTo>
                <a:lnTo>
                  <a:pt x="2697" y="3297"/>
                </a:lnTo>
                <a:lnTo>
                  <a:pt x="2693" y="3299"/>
                </a:lnTo>
                <a:lnTo>
                  <a:pt x="2681" y="3304"/>
                </a:lnTo>
                <a:lnTo>
                  <a:pt x="2670" y="3301"/>
                </a:lnTo>
                <a:lnTo>
                  <a:pt x="2664" y="3307"/>
                </a:lnTo>
                <a:lnTo>
                  <a:pt x="2664" y="3312"/>
                </a:lnTo>
                <a:lnTo>
                  <a:pt x="2660" y="3320"/>
                </a:lnTo>
                <a:lnTo>
                  <a:pt x="2645" y="3330"/>
                </a:lnTo>
                <a:lnTo>
                  <a:pt x="2638" y="3331"/>
                </a:lnTo>
                <a:lnTo>
                  <a:pt x="2634" y="3333"/>
                </a:lnTo>
                <a:lnTo>
                  <a:pt x="2631" y="3333"/>
                </a:lnTo>
                <a:lnTo>
                  <a:pt x="2616" y="3330"/>
                </a:lnTo>
                <a:lnTo>
                  <a:pt x="2604" y="3324"/>
                </a:lnTo>
                <a:lnTo>
                  <a:pt x="2611" y="3338"/>
                </a:lnTo>
                <a:lnTo>
                  <a:pt x="2624" y="3347"/>
                </a:lnTo>
                <a:lnTo>
                  <a:pt x="2621" y="3359"/>
                </a:lnTo>
                <a:lnTo>
                  <a:pt x="2611" y="3367"/>
                </a:lnTo>
                <a:lnTo>
                  <a:pt x="2605" y="3370"/>
                </a:lnTo>
                <a:lnTo>
                  <a:pt x="2599" y="3374"/>
                </a:lnTo>
                <a:lnTo>
                  <a:pt x="2599" y="3383"/>
                </a:lnTo>
                <a:lnTo>
                  <a:pt x="2599" y="3393"/>
                </a:lnTo>
                <a:lnTo>
                  <a:pt x="2598" y="3397"/>
                </a:lnTo>
                <a:lnTo>
                  <a:pt x="2596" y="3402"/>
                </a:lnTo>
                <a:lnTo>
                  <a:pt x="2588" y="3412"/>
                </a:lnTo>
                <a:lnTo>
                  <a:pt x="2576" y="3436"/>
                </a:lnTo>
                <a:lnTo>
                  <a:pt x="2573" y="3449"/>
                </a:lnTo>
                <a:lnTo>
                  <a:pt x="2578" y="3452"/>
                </a:lnTo>
                <a:lnTo>
                  <a:pt x="2583" y="3451"/>
                </a:lnTo>
                <a:lnTo>
                  <a:pt x="2588" y="3457"/>
                </a:lnTo>
                <a:lnTo>
                  <a:pt x="2586" y="3464"/>
                </a:lnTo>
                <a:lnTo>
                  <a:pt x="2576" y="3467"/>
                </a:lnTo>
                <a:lnTo>
                  <a:pt x="2566" y="3468"/>
                </a:lnTo>
                <a:lnTo>
                  <a:pt x="2562" y="3469"/>
                </a:lnTo>
                <a:lnTo>
                  <a:pt x="2560" y="3474"/>
                </a:lnTo>
                <a:lnTo>
                  <a:pt x="2575" y="3478"/>
                </a:lnTo>
                <a:lnTo>
                  <a:pt x="2588" y="3485"/>
                </a:lnTo>
                <a:lnTo>
                  <a:pt x="2589" y="3491"/>
                </a:lnTo>
                <a:lnTo>
                  <a:pt x="2589" y="3497"/>
                </a:lnTo>
                <a:lnTo>
                  <a:pt x="2588" y="3503"/>
                </a:lnTo>
                <a:lnTo>
                  <a:pt x="2583" y="3507"/>
                </a:lnTo>
                <a:lnTo>
                  <a:pt x="2579" y="3511"/>
                </a:lnTo>
                <a:lnTo>
                  <a:pt x="2575" y="3514"/>
                </a:lnTo>
                <a:lnTo>
                  <a:pt x="2575" y="3520"/>
                </a:lnTo>
                <a:lnTo>
                  <a:pt x="2578" y="3523"/>
                </a:lnTo>
                <a:lnTo>
                  <a:pt x="2586" y="3521"/>
                </a:lnTo>
                <a:lnTo>
                  <a:pt x="2601" y="3526"/>
                </a:lnTo>
                <a:lnTo>
                  <a:pt x="2606" y="3533"/>
                </a:lnTo>
                <a:lnTo>
                  <a:pt x="2602" y="3542"/>
                </a:lnTo>
                <a:lnTo>
                  <a:pt x="2606" y="3549"/>
                </a:lnTo>
                <a:lnTo>
                  <a:pt x="2608" y="3550"/>
                </a:lnTo>
                <a:lnTo>
                  <a:pt x="2609" y="3550"/>
                </a:lnTo>
                <a:lnTo>
                  <a:pt x="2619" y="3554"/>
                </a:lnTo>
                <a:lnTo>
                  <a:pt x="2625" y="3560"/>
                </a:lnTo>
                <a:lnTo>
                  <a:pt x="2628" y="3563"/>
                </a:lnTo>
                <a:lnTo>
                  <a:pt x="2627" y="3566"/>
                </a:lnTo>
                <a:lnTo>
                  <a:pt x="2625" y="3572"/>
                </a:lnTo>
                <a:lnTo>
                  <a:pt x="2624" y="3578"/>
                </a:lnTo>
                <a:lnTo>
                  <a:pt x="2634" y="3582"/>
                </a:lnTo>
                <a:lnTo>
                  <a:pt x="2641" y="3582"/>
                </a:lnTo>
                <a:lnTo>
                  <a:pt x="2654" y="3588"/>
                </a:lnTo>
                <a:lnTo>
                  <a:pt x="2658" y="3593"/>
                </a:lnTo>
                <a:lnTo>
                  <a:pt x="2673" y="3601"/>
                </a:lnTo>
                <a:lnTo>
                  <a:pt x="2687" y="3609"/>
                </a:lnTo>
                <a:lnTo>
                  <a:pt x="2703" y="3603"/>
                </a:lnTo>
                <a:lnTo>
                  <a:pt x="2717" y="3606"/>
                </a:lnTo>
                <a:lnTo>
                  <a:pt x="2720" y="3615"/>
                </a:lnTo>
                <a:lnTo>
                  <a:pt x="2722" y="3631"/>
                </a:lnTo>
                <a:lnTo>
                  <a:pt x="2719" y="3638"/>
                </a:lnTo>
                <a:lnTo>
                  <a:pt x="2717" y="3647"/>
                </a:lnTo>
                <a:lnTo>
                  <a:pt x="2723" y="3654"/>
                </a:lnTo>
                <a:lnTo>
                  <a:pt x="2727" y="3650"/>
                </a:lnTo>
                <a:lnTo>
                  <a:pt x="2729" y="3645"/>
                </a:lnTo>
                <a:lnTo>
                  <a:pt x="2730" y="3644"/>
                </a:lnTo>
                <a:lnTo>
                  <a:pt x="2730" y="3641"/>
                </a:lnTo>
                <a:lnTo>
                  <a:pt x="2729" y="3625"/>
                </a:lnTo>
                <a:lnTo>
                  <a:pt x="2736" y="3608"/>
                </a:lnTo>
                <a:close/>
                <a:moveTo>
                  <a:pt x="2306" y="3485"/>
                </a:moveTo>
                <a:lnTo>
                  <a:pt x="2310" y="3477"/>
                </a:lnTo>
                <a:lnTo>
                  <a:pt x="2304" y="3471"/>
                </a:lnTo>
                <a:lnTo>
                  <a:pt x="2290" y="3475"/>
                </a:lnTo>
                <a:lnTo>
                  <a:pt x="2277" y="3485"/>
                </a:lnTo>
                <a:lnTo>
                  <a:pt x="2275" y="3491"/>
                </a:lnTo>
                <a:lnTo>
                  <a:pt x="2273" y="3494"/>
                </a:lnTo>
                <a:lnTo>
                  <a:pt x="2273" y="3498"/>
                </a:lnTo>
                <a:lnTo>
                  <a:pt x="2277" y="3503"/>
                </a:lnTo>
                <a:lnTo>
                  <a:pt x="2281" y="3503"/>
                </a:lnTo>
                <a:lnTo>
                  <a:pt x="2290" y="3501"/>
                </a:lnTo>
                <a:lnTo>
                  <a:pt x="2301" y="3493"/>
                </a:lnTo>
                <a:lnTo>
                  <a:pt x="2306" y="3485"/>
                </a:lnTo>
                <a:close/>
                <a:moveTo>
                  <a:pt x="2238" y="3534"/>
                </a:moveTo>
                <a:lnTo>
                  <a:pt x="2239" y="3539"/>
                </a:lnTo>
                <a:lnTo>
                  <a:pt x="2244" y="3543"/>
                </a:lnTo>
                <a:lnTo>
                  <a:pt x="2250" y="3542"/>
                </a:lnTo>
                <a:lnTo>
                  <a:pt x="2251" y="3536"/>
                </a:lnTo>
                <a:lnTo>
                  <a:pt x="2248" y="3527"/>
                </a:lnTo>
                <a:lnTo>
                  <a:pt x="2244" y="3523"/>
                </a:lnTo>
                <a:lnTo>
                  <a:pt x="2238" y="3529"/>
                </a:lnTo>
                <a:lnTo>
                  <a:pt x="2238" y="3534"/>
                </a:lnTo>
                <a:close/>
                <a:moveTo>
                  <a:pt x="2349" y="3354"/>
                </a:moveTo>
                <a:lnTo>
                  <a:pt x="2343" y="3361"/>
                </a:lnTo>
                <a:lnTo>
                  <a:pt x="2337" y="3370"/>
                </a:lnTo>
                <a:lnTo>
                  <a:pt x="2333" y="3380"/>
                </a:lnTo>
                <a:lnTo>
                  <a:pt x="2336" y="3386"/>
                </a:lnTo>
                <a:lnTo>
                  <a:pt x="2339" y="3390"/>
                </a:lnTo>
                <a:lnTo>
                  <a:pt x="2347" y="3390"/>
                </a:lnTo>
                <a:lnTo>
                  <a:pt x="2362" y="3386"/>
                </a:lnTo>
                <a:lnTo>
                  <a:pt x="2375" y="3382"/>
                </a:lnTo>
                <a:lnTo>
                  <a:pt x="2388" y="3373"/>
                </a:lnTo>
                <a:lnTo>
                  <a:pt x="2399" y="3359"/>
                </a:lnTo>
                <a:lnTo>
                  <a:pt x="2399" y="3347"/>
                </a:lnTo>
                <a:lnTo>
                  <a:pt x="2398" y="3341"/>
                </a:lnTo>
                <a:lnTo>
                  <a:pt x="2392" y="3337"/>
                </a:lnTo>
                <a:lnTo>
                  <a:pt x="2388" y="3338"/>
                </a:lnTo>
                <a:lnTo>
                  <a:pt x="2380" y="3335"/>
                </a:lnTo>
                <a:lnTo>
                  <a:pt x="2363" y="3341"/>
                </a:lnTo>
                <a:lnTo>
                  <a:pt x="2349" y="3354"/>
                </a:lnTo>
                <a:close/>
                <a:moveTo>
                  <a:pt x="2425" y="3488"/>
                </a:moveTo>
                <a:lnTo>
                  <a:pt x="2427" y="3494"/>
                </a:lnTo>
                <a:lnTo>
                  <a:pt x="2432" y="3495"/>
                </a:lnTo>
                <a:lnTo>
                  <a:pt x="2435" y="3490"/>
                </a:lnTo>
                <a:lnTo>
                  <a:pt x="2437" y="3484"/>
                </a:lnTo>
                <a:lnTo>
                  <a:pt x="2432" y="3474"/>
                </a:lnTo>
                <a:lnTo>
                  <a:pt x="2427" y="3469"/>
                </a:lnTo>
                <a:lnTo>
                  <a:pt x="2424" y="3480"/>
                </a:lnTo>
                <a:lnTo>
                  <a:pt x="2425" y="3488"/>
                </a:lnTo>
                <a:close/>
                <a:moveTo>
                  <a:pt x="2549" y="3776"/>
                </a:moveTo>
                <a:lnTo>
                  <a:pt x="2559" y="3788"/>
                </a:lnTo>
                <a:lnTo>
                  <a:pt x="2570" y="3798"/>
                </a:lnTo>
                <a:lnTo>
                  <a:pt x="2589" y="3802"/>
                </a:lnTo>
                <a:lnTo>
                  <a:pt x="2609" y="3802"/>
                </a:lnTo>
                <a:lnTo>
                  <a:pt x="2629" y="3794"/>
                </a:lnTo>
                <a:lnTo>
                  <a:pt x="2644" y="3781"/>
                </a:lnTo>
                <a:lnTo>
                  <a:pt x="2651" y="3776"/>
                </a:lnTo>
                <a:lnTo>
                  <a:pt x="2655" y="3769"/>
                </a:lnTo>
                <a:lnTo>
                  <a:pt x="2664" y="3756"/>
                </a:lnTo>
                <a:lnTo>
                  <a:pt x="2674" y="3745"/>
                </a:lnTo>
                <a:lnTo>
                  <a:pt x="2673" y="3736"/>
                </a:lnTo>
                <a:lnTo>
                  <a:pt x="2671" y="3727"/>
                </a:lnTo>
                <a:lnTo>
                  <a:pt x="2667" y="3710"/>
                </a:lnTo>
                <a:lnTo>
                  <a:pt x="2661" y="3693"/>
                </a:lnTo>
                <a:lnTo>
                  <a:pt x="2658" y="3690"/>
                </a:lnTo>
                <a:lnTo>
                  <a:pt x="2654" y="3688"/>
                </a:lnTo>
                <a:lnTo>
                  <a:pt x="2647" y="3693"/>
                </a:lnTo>
                <a:lnTo>
                  <a:pt x="2645" y="3701"/>
                </a:lnTo>
                <a:lnTo>
                  <a:pt x="2642" y="3699"/>
                </a:lnTo>
                <a:lnTo>
                  <a:pt x="2640" y="3697"/>
                </a:lnTo>
                <a:lnTo>
                  <a:pt x="2635" y="3696"/>
                </a:lnTo>
                <a:lnTo>
                  <a:pt x="2631" y="3694"/>
                </a:lnTo>
                <a:lnTo>
                  <a:pt x="2619" y="3693"/>
                </a:lnTo>
                <a:lnTo>
                  <a:pt x="2608" y="3688"/>
                </a:lnTo>
                <a:lnTo>
                  <a:pt x="2598" y="3693"/>
                </a:lnTo>
                <a:lnTo>
                  <a:pt x="2586" y="3694"/>
                </a:lnTo>
                <a:lnTo>
                  <a:pt x="2579" y="3699"/>
                </a:lnTo>
                <a:lnTo>
                  <a:pt x="2575" y="3699"/>
                </a:lnTo>
                <a:lnTo>
                  <a:pt x="2569" y="3699"/>
                </a:lnTo>
                <a:lnTo>
                  <a:pt x="2565" y="3690"/>
                </a:lnTo>
                <a:lnTo>
                  <a:pt x="2557" y="3683"/>
                </a:lnTo>
                <a:lnTo>
                  <a:pt x="2550" y="3681"/>
                </a:lnTo>
                <a:lnTo>
                  <a:pt x="2546" y="3687"/>
                </a:lnTo>
                <a:lnTo>
                  <a:pt x="2546" y="3696"/>
                </a:lnTo>
                <a:lnTo>
                  <a:pt x="2552" y="3707"/>
                </a:lnTo>
                <a:lnTo>
                  <a:pt x="2559" y="3710"/>
                </a:lnTo>
                <a:lnTo>
                  <a:pt x="2556" y="3719"/>
                </a:lnTo>
                <a:lnTo>
                  <a:pt x="2552" y="3727"/>
                </a:lnTo>
                <a:lnTo>
                  <a:pt x="2546" y="3736"/>
                </a:lnTo>
                <a:lnTo>
                  <a:pt x="2543" y="3756"/>
                </a:lnTo>
                <a:lnTo>
                  <a:pt x="2545" y="3766"/>
                </a:lnTo>
                <a:lnTo>
                  <a:pt x="2546" y="3772"/>
                </a:lnTo>
                <a:lnTo>
                  <a:pt x="2549" y="3776"/>
                </a:lnTo>
                <a:close/>
                <a:moveTo>
                  <a:pt x="2910" y="3171"/>
                </a:moveTo>
                <a:lnTo>
                  <a:pt x="2906" y="3173"/>
                </a:lnTo>
                <a:lnTo>
                  <a:pt x="2903" y="3178"/>
                </a:lnTo>
                <a:lnTo>
                  <a:pt x="2906" y="3181"/>
                </a:lnTo>
                <a:lnTo>
                  <a:pt x="2911" y="3181"/>
                </a:lnTo>
                <a:lnTo>
                  <a:pt x="2914" y="3176"/>
                </a:lnTo>
                <a:lnTo>
                  <a:pt x="2910" y="3171"/>
                </a:lnTo>
                <a:close/>
                <a:moveTo>
                  <a:pt x="2966" y="3201"/>
                </a:moveTo>
                <a:lnTo>
                  <a:pt x="2968" y="3210"/>
                </a:lnTo>
                <a:lnTo>
                  <a:pt x="2970" y="3216"/>
                </a:lnTo>
                <a:lnTo>
                  <a:pt x="2975" y="3203"/>
                </a:lnTo>
                <a:lnTo>
                  <a:pt x="2972" y="3190"/>
                </a:lnTo>
                <a:lnTo>
                  <a:pt x="2972" y="3190"/>
                </a:lnTo>
                <a:lnTo>
                  <a:pt x="2965" y="3190"/>
                </a:lnTo>
                <a:lnTo>
                  <a:pt x="2962" y="3197"/>
                </a:lnTo>
                <a:lnTo>
                  <a:pt x="2966" y="3201"/>
                </a:lnTo>
                <a:close/>
                <a:moveTo>
                  <a:pt x="2979" y="3312"/>
                </a:moveTo>
                <a:lnTo>
                  <a:pt x="2978" y="3323"/>
                </a:lnTo>
                <a:lnTo>
                  <a:pt x="2979" y="3331"/>
                </a:lnTo>
                <a:lnTo>
                  <a:pt x="2985" y="3331"/>
                </a:lnTo>
                <a:lnTo>
                  <a:pt x="2988" y="3327"/>
                </a:lnTo>
                <a:lnTo>
                  <a:pt x="2985" y="3324"/>
                </a:lnTo>
                <a:lnTo>
                  <a:pt x="2982" y="3315"/>
                </a:lnTo>
                <a:lnTo>
                  <a:pt x="2979" y="3312"/>
                </a:lnTo>
                <a:close/>
                <a:moveTo>
                  <a:pt x="3058" y="3232"/>
                </a:moveTo>
                <a:lnTo>
                  <a:pt x="3055" y="3225"/>
                </a:lnTo>
                <a:lnTo>
                  <a:pt x="3051" y="3217"/>
                </a:lnTo>
                <a:lnTo>
                  <a:pt x="3050" y="3226"/>
                </a:lnTo>
                <a:lnTo>
                  <a:pt x="3054" y="3233"/>
                </a:lnTo>
                <a:lnTo>
                  <a:pt x="3058" y="3242"/>
                </a:lnTo>
                <a:lnTo>
                  <a:pt x="3060" y="3252"/>
                </a:lnTo>
                <a:lnTo>
                  <a:pt x="3061" y="3256"/>
                </a:lnTo>
                <a:lnTo>
                  <a:pt x="3064" y="3255"/>
                </a:lnTo>
                <a:lnTo>
                  <a:pt x="3068" y="3253"/>
                </a:lnTo>
                <a:lnTo>
                  <a:pt x="3068" y="3248"/>
                </a:lnTo>
                <a:lnTo>
                  <a:pt x="3065" y="3245"/>
                </a:lnTo>
                <a:lnTo>
                  <a:pt x="3061" y="3239"/>
                </a:lnTo>
                <a:lnTo>
                  <a:pt x="3058" y="3232"/>
                </a:lnTo>
                <a:close/>
                <a:moveTo>
                  <a:pt x="3173" y="3297"/>
                </a:moveTo>
                <a:lnTo>
                  <a:pt x="3172" y="3291"/>
                </a:lnTo>
                <a:lnTo>
                  <a:pt x="3169" y="3288"/>
                </a:lnTo>
                <a:lnTo>
                  <a:pt x="3165" y="3292"/>
                </a:lnTo>
                <a:lnTo>
                  <a:pt x="3166" y="3299"/>
                </a:lnTo>
                <a:lnTo>
                  <a:pt x="3169" y="3304"/>
                </a:lnTo>
                <a:lnTo>
                  <a:pt x="3173" y="3308"/>
                </a:lnTo>
                <a:lnTo>
                  <a:pt x="3178" y="3304"/>
                </a:lnTo>
                <a:lnTo>
                  <a:pt x="3178" y="3298"/>
                </a:lnTo>
                <a:lnTo>
                  <a:pt x="3173" y="3297"/>
                </a:lnTo>
                <a:close/>
                <a:moveTo>
                  <a:pt x="3022" y="3405"/>
                </a:moveTo>
                <a:lnTo>
                  <a:pt x="3027" y="3397"/>
                </a:lnTo>
                <a:lnTo>
                  <a:pt x="3022" y="3392"/>
                </a:lnTo>
                <a:lnTo>
                  <a:pt x="3018" y="3395"/>
                </a:lnTo>
                <a:lnTo>
                  <a:pt x="3019" y="3402"/>
                </a:lnTo>
                <a:lnTo>
                  <a:pt x="3022" y="3405"/>
                </a:lnTo>
                <a:close/>
                <a:moveTo>
                  <a:pt x="2890" y="4694"/>
                </a:moveTo>
                <a:lnTo>
                  <a:pt x="2896" y="4700"/>
                </a:lnTo>
                <a:lnTo>
                  <a:pt x="2906" y="4703"/>
                </a:lnTo>
                <a:lnTo>
                  <a:pt x="2910" y="4704"/>
                </a:lnTo>
                <a:lnTo>
                  <a:pt x="2914" y="4701"/>
                </a:lnTo>
                <a:lnTo>
                  <a:pt x="2917" y="4693"/>
                </a:lnTo>
                <a:lnTo>
                  <a:pt x="2910" y="4678"/>
                </a:lnTo>
                <a:lnTo>
                  <a:pt x="2900" y="4674"/>
                </a:lnTo>
                <a:lnTo>
                  <a:pt x="2893" y="4678"/>
                </a:lnTo>
                <a:lnTo>
                  <a:pt x="2888" y="4687"/>
                </a:lnTo>
                <a:lnTo>
                  <a:pt x="2887" y="4691"/>
                </a:lnTo>
                <a:lnTo>
                  <a:pt x="2890" y="4694"/>
                </a:lnTo>
                <a:close/>
                <a:moveTo>
                  <a:pt x="3022" y="4716"/>
                </a:moveTo>
                <a:lnTo>
                  <a:pt x="3027" y="4710"/>
                </a:lnTo>
                <a:lnTo>
                  <a:pt x="3027" y="4706"/>
                </a:lnTo>
                <a:lnTo>
                  <a:pt x="3024" y="4703"/>
                </a:lnTo>
                <a:lnTo>
                  <a:pt x="3019" y="4698"/>
                </a:lnTo>
                <a:lnTo>
                  <a:pt x="3017" y="4709"/>
                </a:lnTo>
                <a:lnTo>
                  <a:pt x="3022" y="4716"/>
                </a:lnTo>
                <a:close/>
                <a:moveTo>
                  <a:pt x="2979" y="4593"/>
                </a:moveTo>
                <a:lnTo>
                  <a:pt x="2978" y="4582"/>
                </a:lnTo>
                <a:lnTo>
                  <a:pt x="2970" y="4573"/>
                </a:lnTo>
                <a:lnTo>
                  <a:pt x="2969" y="4587"/>
                </a:lnTo>
                <a:lnTo>
                  <a:pt x="2976" y="4599"/>
                </a:lnTo>
                <a:lnTo>
                  <a:pt x="2979" y="4598"/>
                </a:lnTo>
                <a:lnTo>
                  <a:pt x="2979" y="4593"/>
                </a:lnTo>
                <a:close/>
                <a:moveTo>
                  <a:pt x="3109" y="4575"/>
                </a:moveTo>
                <a:lnTo>
                  <a:pt x="3113" y="4572"/>
                </a:lnTo>
                <a:lnTo>
                  <a:pt x="3112" y="4567"/>
                </a:lnTo>
                <a:lnTo>
                  <a:pt x="3110" y="4566"/>
                </a:lnTo>
                <a:lnTo>
                  <a:pt x="3106" y="4567"/>
                </a:lnTo>
                <a:lnTo>
                  <a:pt x="3106" y="4572"/>
                </a:lnTo>
                <a:lnTo>
                  <a:pt x="3109" y="4575"/>
                </a:lnTo>
                <a:close/>
                <a:moveTo>
                  <a:pt x="3202" y="4706"/>
                </a:moveTo>
                <a:lnTo>
                  <a:pt x="3205" y="4703"/>
                </a:lnTo>
                <a:lnTo>
                  <a:pt x="3205" y="4698"/>
                </a:lnTo>
                <a:lnTo>
                  <a:pt x="3201" y="4697"/>
                </a:lnTo>
                <a:lnTo>
                  <a:pt x="3196" y="4700"/>
                </a:lnTo>
                <a:lnTo>
                  <a:pt x="3198" y="4704"/>
                </a:lnTo>
                <a:lnTo>
                  <a:pt x="3202" y="4706"/>
                </a:lnTo>
                <a:close/>
                <a:moveTo>
                  <a:pt x="2945" y="4804"/>
                </a:moveTo>
                <a:lnTo>
                  <a:pt x="2947" y="4801"/>
                </a:lnTo>
                <a:lnTo>
                  <a:pt x="2946" y="4799"/>
                </a:lnTo>
                <a:lnTo>
                  <a:pt x="2943" y="4794"/>
                </a:lnTo>
                <a:lnTo>
                  <a:pt x="2935" y="4791"/>
                </a:lnTo>
                <a:lnTo>
                  <a:pt x="2927" y="4796"/>
                </a:lnTo>
                <a:lnTo>
                  <a:pt x="2929" y="4804"/>
                </a:lnTo>
                <a:lnTo>
                  <a:pt x="2932" y="4808"/>
                </a:lnTo>
                <a:lnTo>
                  <a:pt x="2939" y="4808"/>
                </a:lnTo>
                <a:lnTo>
                  <a:pt x="2945" y="4804"/>
                </a:lnTo>
                <a:close/>
                <a:moveTo>
                  <a:pt x="3414" y="5040"/>
                </a:moveTo>
                <a:lnTo>
                  <a:pt x="3417" y="5046"/>
                </a:lnTo>
                <a:lnTo>
                  <a:pt x="3425" y="5049"/>
                </a:lnTo>
                <a:lnTo>
                  <a:pt x="3430" y="5050"/>
                </a:lnTo>
                <a:lnTo>
                  <a:pt x="3435" y="5046"/>
                </a:lnTo>
                <a:lnTo>
                  <a:pt x="3440" y="5038"/>
                </a:lnTo>
                <a:lnTo>
                  <a:pt x="3437" y="5028"/>
                </a:lnTo>
                <a:lnTo>
                  <a:pt x="3431" y="5024"/>
                </a:lnTo>
                <a:lnTo>
                  <a:pt x="3428" y="5024"/>
                </a:lnTo>
                <a:lnTo>
                  <a:pt x="3421" y="5025"/>
                </a:lnTo>
                <a:lnTo>
                  <a:pt x="3414" y="5034"/>
                </a:lnTo>
                <a:lnTo>
                  <a:pt x="3414" y="5040"/>
                </a:lnTo>
                <a:close/>
                <a:moveTo>
                  <a:pt x="3378" y="5286"/>
                </a:moveTo>
                <a:lnTo>
                  <a:pt x="3382" y="5282"/>
                </a:lnTo>
                <a:lnTo>
                  <a:pt x="3379" y="5275"/>
                </a:lnTo>
                <a:lnTo>
                  <a:pt x="3368" y="5250"/>
                </a:lnTo>
                <a:lnTo>
                  <a:pt x="3355" y="5226"/>
                </a:lnTo>
                <a:lnTo>
                  <a:pt x="3350" y="5230"/>
                </a:lnTo>
                <a:lnTo>
                  <a:pt x="3353" y="5236"/>
                </a:lnTo>
                <a:lnTo>
                  <a:pt x="3358" y="5242"/>
                </a:lnTo>
                <a:lnTo>
                  <a:pt x="3360" y="5249"/>
                </a:lnTo>
                <a:lnTo>
                  <a:pt x="3365" y="5259"/>
                </a:lnTo>
                <a:lnTo>
                  <a:pt x="3372" y="5269"/>
                </a:lnTo>
                <a:lnTo>
                  <a:pt x="3371" y="5278"/>
                </a:lnTo>
                <a:lnTo>
                  <a:pt x="3373" y="5282"/>
                </a:lnTo>
                <a:lnTo>
                  <a:pt x="3376" y="5288"/>
                </a:lnTo>
                <a:lnTo>
                  <a:pt x="3378" y="5286"/>
                </a:lnTo>
                <a:close/>
                <a:moveTo>
                  <a:pt x="3604" y="4909"/>
                </a:moveTo>
                <a:lnTo>
                  <a:pt x="3608" y="4906"/>
                </a:lnTo>
                <a:lnTo>
                  <a:pt x="3608" y="4900"/>
                </a:lnTo>
                <a:lnTo>
                  <a:pt x="3605" y="4899"/>
                </a:lnTo>
                <a:lnTo>
                  <a:pt x="3604" y="4897"/>
                </a:lnTo>
                <a:lnTo>
                  <a:pt x="3602" y="4896"/>
                </a:lnTo>
                <a:lnTo>
                  <a:pt x="3601" y="4894"/>
                </a:lnTo>
                <a:lnTo>
                  <a:pt x="3598" y="4893"/>
                </a:lnTo>
                <a:lnTo>
                  <a:pt x="3595" y="4897"/>
                </a:lnTo>
                <a:lnTo>
                  <a:pt x="3598" y="4906"/>
                </a:lnTo>
                <a:lnTo>
                  <a:pt x="3604" y="4909"/>
                </a:lnTo>
                <a:close/>
                <a:moveTo>
                  <a:pt x="4254" y="4696"/>
                </a:moveTo>
                <a:lnTo>
                  <a:pt x="4250" y="4693"/>
                </a:lnTo>
                <a:lnTo>
                  <a:pt x="4250" y="4697"/>
                </a:lnTo>
                <a:lnTo>
                  <a:pt x="4251" y="4697"/>
                </a:lnTo>
                <a:lnTo>
                  <a:pt x="4254" y="4696"/>
                </a:lnTo>
                <a:close/>
                <a:moveTo>
                  <a:pt x="4320" y="4691"/>
                </a:moveTo>
                <a:lnTo>
                  <a:pt x="4323" y="4688"/>
                </a:lnTo>
                <a:lnTo>
                  <a:pt x="4323" y="4684"/>
                </a:lnTo>
                <a:lnTo>
                  <a:pt x="4319" y="4683"/>
                </a:lnTo>
                <a:lnTo>
                  <a:pt x="4316" y="4685"/>
                </a:lnTo>
                <a:lnTo>
                  <a:pt x="4316" y="4690"/>
                </a:lnTo>
                <a:lnTo>
                  <a:pt x="4320" y="4691"/>
                </a:lnTo>
                <a:close/>
                <a:moveTo>
                  <a:pt x="3514" y="4416"/>
                </a:moveTo>
                <a:lnTo>
                  <a:pt x="3517" y="4413"/>
                </a:lnTo>
                <a:lnTo>
                  <a:pt x="3517" y="4409"/>
                </a:lnTo>
                <a:lnTo>
                  <a:pt x="3514" y="4407"/>
                </a:lnTo>
                <a:lnTo>
                  <a:pt x="3512" y="4409"/>
                </a:lnTo>
                <a:lnTo>
                  <a:pt x="3512" y="4413"/>
                </a:lnTo>
                <a:lnTo>
                  <a:pt x="3514" y="4416"/>
                </a:lnTo>
                <a:close/>
                <a:moveTo>
                  <a:pt x="4525" y="4340"/>
                </a:moveTo>
                <a:lnTo>
                  <a:pt x="4528" y="4343"/>
                </a:lnTo>
                <a:lnTo>
                  <a:pt x="4532" y="4343"/>
                </a:lnTo>
                <a:lnTo>
                  <a:pt x="4543" y="4341"/>
                </a:lnTo>
                <a:lnTo>
                  <a:pt x="4555" y="4341"/>
                </a:lnTo>
                <a:lnTo>
                  <a:pt x="4558" y="4340"/>
                </a:lnTo>
                <a:lnTo>
                  <a:pt x="4561" y="4338"/>
                </a:lnTo>
                <a:lnTo>
                  <a:pt x="4559" y="4334"/>
                </a:lnTo>
                <a:lnTo>
                  <a:pt x="4546" y="4334"/>
                </a:lnTo>
                <a:lnTo>
                  <a:pt x="4533" y="4334"/>
                </a:lnTo>
                <a:lnTo>
                  <a:pt x="4528" y="4335"/>
                </a:lnTo>
                <a:lnTo>
                  <a:pt x="4525" y="4340"/>
                </a:lnTo>
                <a:close/>
                <a:moveTo>
                  <a:pt x="4689" y="4135"/>
                </a:moveTo>
                <a:lnTo>
                  <a:pt x="4692" y="4131"/>
                </a:lnTo>
                <a:lnTo>
                  <a:pt x="4693" y="4126"/>
                </a:lnTo>
                <a:lnTo>
                  <a:pt x="4690" y="4125"/>
                </a:lnTo>
                <a:lnTo>
                  <a:pt x="4684" y="4126"/>
                </a:lnTo>
                <a:lnTo>
                  <a:pt x="4683" y="4132"/>
                </a:lnTo>
                <a:lnTo>
                  <a:pt x="4689" y="4135"/>
                </a:lnTo>
                <a:close/>
                <a:moveTo>
                  <a:pt x="4883" y="3762"/>
                </a:moveTo>
                <a:lnTo>
                  <a:pt x="4882" y="3755"/>
                </a:lnTo>
                <a:lnTo>
                  <a:pt x="4874" y="3750"/>
                </a:lnTo>
                <a:lnTo>
                  <a:pt x="4856" y="3743"/>
                </a:lnTo>
                <a:lnTo>
                  <a:pt x="4838" y="3735"/>
                </a:lnTo>
                <a:lnTo>
                  <a:pt x="4830" y="3736"/>
                </a:lnTo>
                <a:lnTo>
                  <a:pt x="4820" y="3739"/>
                </a:lnTo>
                <a:lnTo>
                  <a:pt x="4821" y="3743"/>
                </a:lnTo>
                <a:lnTo>
                  <a:pt x="4823" y="3746"/>
                </a:lnTo>
                <a:lnTo>
                  <a:pt x="4824" y="3749"/>
                </a:lnTo>
                <a:lnTo>
                  <a:pt x="4827" y="3750"/>
                </a:lnTo>
                <a:lnTo>
                  <a:pt x="4843" y="3759"/>
                </a:lnTo>
                <a:lnTo>
                  <a:pt x="4861" y="3762"/>
                </a:lnTo>
                <a:lnTo>
                  <a:pt x="4864" y="3763"/>
                </a:lnTo>
                <a:lnTo>
                  <a:pt x="4867" y="3765"/>
                </a:lnTo>
                <a:lnTo>
                  <a:pt x="4876" y="3766"/>
                </a:lnTo>
                <a:lnTo>
                  <a:pt x="4883" y="3762"/>
                </a:lnTo>
                <a:close/>
                <a:moveTo>
                  <a:pt x="5011" y="3840"/>
                </a:moveTo>
                <a:lnTo>
                  <a:pt x="5017" y="3843"/>
                </a:lnTo>
                <a:lnTo>
                  <a:pt x="5023" y="3844"/>
                </a:lnTo>
                <a:lnTo>
                  <a:pt x="5046" y="3847"/>
                </a:lnTo>
                <a:lnTo>
                  <a:pt x="5069" y="3844"/>
                </a:lnTo>
                <a:lnTo>
                  <a:pt x="5072" y="3840"/>
                </a:lnTo>
                <a:lnTo>
                  <a:pt x="5073" y="3835"/>
                </a:lnTo>
                <a:lnTo>
                  <a:pt x="5056" y="3818"/>
                </a:lnTo>
                <a:lnTo>
                  <a:pt x="5036" y="3808"/>
                </a:lnTo>
                <a:lnTo>
                  <a:pt x="5025" y="3809"/>
                </a:lnTo>
                <a:lnTo>
                  <a:pt x="5017" y="3812"/>
                </a:lnTo>
                <a:lnTo>
                  <a:pt x="5010" y="3815"/>
                </a:lnTo>
                <a:lnTo>
                  <a:pt x="5005" y="3822"/>
                </a:lnTo>
                <a:lnTo>
                  <a:pt x="5007" y="3833"/>
                </a:lnTo>
                <a:lnTo>
                  <a:pt x="5011" y="3840"/>
                </a:lnTo>
                <a:close/>
                <a:moveTo>
                  <a:pt x="5070" y="3900"/>
                </a:moveTo>
                <a:lnTo>
                  <a:pt x="5073" y="3897"/>
                </a:lnTo>
                <a:lnTo>
                  <a:pt x="5073" y="3893"/>
                </a:lnTo>
                <a:lnTo>
                  <a:pt x="5070" y="3892"/>
                </a:lnTo>
                <a:lnTo>
                  <a:pt x="5067" y="3894"/>
                </a:lnTo>
                <a:lnTo>
                  <a:pt x="5067" y="3899"/>
                </a:lnTo>
                <a:lnTo>
                  <a:pt x="5070" y="3900"/>
                </a:lnTo>
                <a:close/>
                <a:moveTo>
                  <a:pt x="4926" y="3788"/>
                </a:moveTo>
                <a:lnTo>
                  <a:pt x="4930" y="3784"/>
                </a:lnTo>
                <a:lnTo>
                  <a:pt x="4930" y="3779"/>
                </a:lnTo>
                <a:lnTo>
                  <a:pt x="4926" y="3778"/>
                </a:lnTo>
                <a:lnTo>
                  <a:pt x="4922" y="3781"/>
                </a:lnTo>
                <a:lnTo>
                  <a:pt x="4922" y="3785"/>
                </a:lnTo>
                <a:lnTo>
                  <a:pt x="4926" y="3788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Freeform 10">
            <a:extLst>
              <a:ext uri="{FF2B5EF4-FFF2-40B4-BE49-F238E27FC236}">
                <a16:creationId xmlns:a16="http://schemas.microsoft.com/office/drawing/2014/main" id="{042F0578-84F6-4114-8515-BC1B83F32BD4}"/>
              </a:ext>
            </a:extLst>
          </p:cNvPr>
          <p:cNvSpPr>
            <a:spLocks noEditPoints="1"/>
          </p:cNvSpPr>
          <p:nvPr/>
        </p:nvSpPr>
        <p:spPr bwMode="auto">
          <a:xfrm rot="13214785">
            <a:off x="6213049" y="1959779"/>
            <a:ext cx="2785101" cy="2057614"/>
          </a:xfrm>
          <a:custGeom>
            <a:avLst/>
            <a:gdLst>
              <a:gd name="T0" fmla="*/ 3558 w 4717"/>
              <a:gd name="T1" fmla="*/ 964 h 4408"/>
              <a:gd name="T2" fmla="*/ 3681 w 4717"/>
              <a:gd name="T3" fmla="*/ 494 h 4408"/>
              <a:gd name="T4" fmla="*/ 3436 w 4717"/>
              <a:gd name="T5" fmla="*/ 935 h 4408"/>
              <a:gd name="T6" fmla="*/ 1795 w 4717"/>
              <a:gd name="T7" fmla="*/ 1109 h 4408"/>
              <a:gd name="T8" fmla="*/ 1607 w 4717"/>
              <a:gd name="T9" fmla="*/ 1350 h 4408"/>
              <a:gd name="T10" fmla="*/ 2345 w 4717"/>
              <a:gd name="T11" fmla="*/ 551 h 4408"/>
              <a:gd name="T12" fmla="*/ 1745 w 4717"/>
              <a:gd name="T13" fmla="*/ 1309 h 4408"/>
              <a:gd name="T14" fmla="*/ 1193 w 4717"/>
              <a:gd name="T15" fmla="*/ 23 h 4408"/>
              <a:gd name="T16" fmla="*/ 1449 w 4717"/>
              <a:gd name="T17" fmla="*/ 198 h 4408"/>
              <a:gd name="T18" fmla="*/ 1623 w 4717"/>
              <a:gd name="T19" fmla="*/ 1134 h 4408"/>
              <a:gd name="T20" fmla="*/ 1398 w 4717"/>
              <a:gd name="T21" fmla="*/ 593 h 4408"/>
              <a:gd name="T22" fmla="*/ 1089 w 4717"/>
              <a:gd name="T23" fmla="*/ 618 h 4408"/>
              <a:gd name="T24" fmla="*/ 1492 w 4717"/>
              <a:gd name="T25" fmla="*/ 1164 h 4408"/>
              <a:gd name="T26" fmla="*/ 1983 w 4717"/>
              <a:gd name="T27" fmla="*/ 98 h 4408"/>
              <a:gd name="T28" fmla="*/ 4699 w 4717"/>
              <a:gd name="T29" fmla="*/ 2116 h 4408"/>
              <a:gd name="T30" fmla="*/ 4236 w 4717"/>
              <a:gd name="T31" fmla="*/ 2362 h 4408"/>
              <a:gd name="T32" fmla="*/ 4646 w 4717"/>
              <a:gd name="T33" fmla="*/ 2517 h 4408"/>
              <a:gd name="T34" fmla="*/ 2505 w 4717"/>
              <a:gd name="T35" fmla="*/ 3567 h 4408"/>
              <a:gd name="T36" fmla="*/ 2990 w 4717"/>
              <a:gd name="T37" fmla="*/ 3107 h 4408"/>
              <a:gd name="T38" fmla="*/ 3200 w 4717"/>
              <a:gd name="T39" fmla="*/ 3037 h 4408"/>
              <a:gd name="T40" fmla="*/ 4145 w 4717"/>
              <a:gd name="T41" fmla="*/ 3436 h 4408"/>
              <a:gd name="T42" fmla="*/ 4009 w 4717"/>
              <a:gd name="T43" fmla="*/ 2288 h 4408"/>
              <a:gd name="T44" fmla="*/ 3152 w 4717"/>
              <a:gd name="T45" fmla="*/ 1185 h 4408"/>
              <a:gd name="T46" fmla="*/ 2754 w 4717"/>
              <a:gd name="T47" fmla="*/ 1327 h 4408"/>
              <a:gd name="T48" fmla="*/ 1934 w 4717"/>
              <a:gd name="T49" fmla="*/ 1422 h 4408"/>
              <a:gd name="T50" fmla="*/ 1518 w 4717"/>
              <a:gd name="T51" fmla="*/ 1671 h 4408"/>
              <a:gd name="T52" fmla="*/ 2257 w 4717"/>
              <a:gd name="T53" fmla="*/ 1766 h 4408"/>
              <a:gd name="T54" fmla="*/ 3063 w 4717"/>
              <a:gd name="T55" fmla="*/ 2142 h 4408"/>
              <a:gd name="T56" fmla="*/ 3563 w 4717"/>
              <a:gd name="T57" fmla="*/ 2325 h 4408"/>
              <a:gd name="T58" fmla="*/ 3951 w 4717"/>
              <a:gd name="T59" fmla="*/ 2514 h 4408"/>
              <a:gd name="T60" fmla="*/ 3373 w 4717"/>
              <a:gd name="T61" fmla="*/ 3577 h 4408"/>
              <a:gd name="T62" fmla="*/ 1588 w 4717"/>
              <a:gd name="T63" fmla="*/ 1887 h 4408"/>
              <a:gd name="T64" fmla="*/ 3673 w 4717"/>
              <a:gd name="T65" fmla="*/ 3440 h 4408"/>
              <a:gd name="T66" fmla="*/ 3325 w 4717"/>
              <a:gd name="T67" fmla="*/ 3080 h 4408"/>
              <a:gd name="T68" fmla="*/ 3663 w 4717"/>
              <a:gd name="T69" fmla="*/ 3238 h 4408"/>
              <a:gd name="T70" fmla="*/ 3232 w 4717"/>
              <a:gd name="T71" fmla="*/ 2802 h 4408"/>
              <a:gd name="T72" fmla="*/ 1866 w 4717"/>
              <a:gd name="T73" fmla="*/ 3139 h 4408"/>
              <a:gd name="T74" fmla="*/ 2350 w 4717"/>
              <a:gd name="T75" fmla="*/ 3302 h 4408"/>
              <a:gd name="T76" fmla="*/ 2203 w 4717"/>
              <a:gd name="T77" fmla="*/ 3024 h 4408"/>
              <a:gd name="T78" fmla="*/ 3154 w 4717"/>
              <a:gd name="T79" fmla="*/ 2842 h 4408"/>
              <a:gd name="T80" fmla="*/ 742 w 4717"/>
              <a:gd name="T81" fmla="*/ 2512 h 4408"/>
              <a:gd name="T82" fmla="*/ 495 w 4717"/>
              <a:gd name="T83" fmla="*/ 2800 h 4408"/>
              <a:gd name="T84" fmla="*/ 628 w 4717"/>
              <a:gd name="T85" fmla="*/ 1332 h 4408"/>
              <a:gd name="T86" fmla="*/ 1000 w 4717"/>
              <a:gd name="T87" fmla="*/ 1701 h 4408"/>
              <a:gd name="T88" fmla="*/ 2465 w 4717"/>
              <a:gd name="T89" fmla="*/ 2002 h 4408"/>
              <a:gd name="T90" fmla="*/ 2955 w 4717"/>
              <a:gd name="T91" fmla="*/ 2355 h 4408"/>
              <a:gd name="T92" fmla="*/ 2732 w 4717"/>
              <a:gd name="T93" fmla="*/ 2416 h 4408"/>
              <a:gd name="T94" fmla="*/ 1205 w 4717"/>
              <a:gd name="T95" fmla="*/ 2371 h 4408"/>
              <a:gd name="T96" fmla="*/ 472 w 4717"/>
              <a:gd name="T97" fmla="*/ 2227 h 4408"/>
              <a:gd name="T98" fmla="*/ 246 w 4717"/>
              <a:gd name="T99" fmla="*/ 2048 h 4408"/>
              <a:gd name="T100" fmla="*/ 51 w 4717"/>
              <a:gd name="T101" fmla="*/ 1521 h 4408"/>
              <a:gd name="T102" fmla="*/ 479 w 4717"/>
              <a:gd name="T103" fmla="*/ 1733 h 4408"/>
              <a:gd name="T104" fmla="*/ 142 w 4717"/>
              <a:gd name="T105" fmla="*/ 1423 h 4408"/>
              <a:gd name="T106" fmla="*/ 395 w 4717"/>
              <a:gd name="T107" fmla="*/ 1355 h 4408"/>
              <a:gd name="T108" fmla="*/ 995 w 4717"/>
              <a:gd name="T109" fmla="*/ 2460 h 4408"/>
              <a:gd name="T110" fmla="*/ 1159 w 4717"/>
              <a:gd name="T111" fmla="*/ 3022 h 4408"/>
              <a:gd name="T112" fmla="*/ 851 w 4717"/>
              <a:gd name="T113" fmla="*/ 2592 h 4408"/>
              <a:gd name="T114" fmla="*/ 1522 w 4717"/>
              <a:gd name="T115" fmla="*/ 3011 h 4408"/>
              <a:gd name="T116" fmla="*/ 3262 w 4717"/>
              <a:gd name="T117" fmla="*/ 4188 h 4408"/>
              <a:gd name="T118" fmla="*/ 4033 w 4717"/>
              <a:gd name="T119" fmla="*/ 3646 h 4408"/>
              <a:gd name="T120" fmla="*/ 3255 w 4717"/>
              <a:gd name="T121" fmla="*/ 4403 h 4408"/>
              <a:gd name="T122" fmla="*/ 3731 w 4717"/>
              <a:gd name="T123" fmla="*/ 3691 h 4408"/>
              <a:gd name="T124" fmla="*/ 3932 w 4717"/>
              <a:gd name="T125" fmla="*/ 3852 h 4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17" h="4408">
                <a:moveTo>
                  <a:pt x="3676" y="1321"/>
                </a:moveTo>
                <a:lnTo>
                  <a:pt x="3684" y="1314"/>
                </a:lnTo>
                <a:lnTo>
                  <a:pt x="3688" y="1299"/>
                </a:lnTo>
                <a:lnTo>
                  <a:pt x="3685" y="1279"/>
                </a:lnTo>
                <a:lnTo>
                  <a:pt x="3649" y="1242"/>
                </a:lnTo>
                <a:lnTo>
                  <a:pt x="3620" y="1226"/>
                </a:lnTo>
                <a:lnTo>
                  <a:pt x="3593" y="1211"/>
                </a:lnTo>
                <a:lnTo>
                  <a:pt x="3550" y="1175"/>
                </a:lnTo>
                <a:lnTo>
                  <a:pt x="3521" y="1135"/>
                </a:lnTo>
                <a:lnTo>
                  <a:pt x="3504" y="1093"/>
                </a:lnTo>
                <a:lnTo>
                  <a:pt x="3498" y="1053"/>
                </a:lnTo>
                <a:lnTo>
                  <a:pt x="3501" y="1017"/>
                </a:lnTo>
                <a:lnTo>
                  <a:pt x="3514" y="988"/>
                </a:lnTo>
                <a:lnTo>
                  <a:pt x="3534" y="969"/>
                </a:lnTo>
                <a:lnTo>
                  <a:pt x="3545" y="966"/>
                </a:lnTo>
                <a:lnTo>
                  <a:pt x="3558" y="964"/>
                </a:lnTo>
                <a:lnTo>
                  <a:pt x="3577" y="942"/>
                </a:lnTo>
                <a:lnTo>
                  <a:pt x="3597" y="887"/>
                </a:lnTo>
                <a:lnTo>
                  <a:pt x="3620" y="785"/>
                </a:lnTo>
                <a:lnTo>
                  <a:pt x="3646" y="706"/>
                </a:lnTo>
                <a:lnTo>
                  <a:pt x="3672" y="658"/>
                </a:lnTo>
                <a:lnTo>
                  <a:pt x="3688" y="638"/>
                </a:lnTo>
                <a:lnTo>
                  <a:pt x="3721" y="600"/>
                </a:lnTo>
                <a:lnTo>
                  <a:pt x="3766" y="530"/>
                </a:lnTo>
                <a:lnTo>
                  <a:pt x="3780" y="490"/>
                </a:lnTo>
                <a:lnTo>
                  <a:pt x="3780" y="468"/>
                </a:lnTo>
                <a:lnTo>
                  <a:pt x="3773" y="453"/>
                </a:lnTo>
                <a:lnTo>
                  <a:pt x="3757" y="445"/>
                </a:lnTo>
                <a:lnTo>
                  <a:pt x="3745" y="445"/>
                </a:lnTo>
                <a:lnTo>
                  <a:pt x="3732" y="446"/>
                </a:lnTo>
                <a:lnTo>
                  <a:pt x="3711" y="459"/>
                </a:lnTo>
                <a:lnTo>
                  <a:pt x="3681" y="494"/>
                </a:lnTo>
                <a:lnTo>
                  <a:pt x="3645" y="550"/>
                </a:lnTo>
                <a:lnTo>
                  <a:pt x="3620" y="577"/>
                </a:lnTo>
                <a:lnTo>
                  <a:pt x="3601" y="583"/>
                </a:lnTo>
                <a:lnTo>
                  <a:pt x="3593" y="580"/>
                </a:lnTo>
                <a:lnTo>
                  <a:pt x="3573" y="572"/>
                </a:lnTo>
                <a:lnTo>
                  <a:pt x="3531" y="566"/>
                </a:lnTo>
                <a:lnTo>
                  <a:pt x="3496" y="577"/>
                </a:lnTo>
                <a:lnTo>
                  <a:pt x="3482" y="599"/>
                </a:lnTo>
                <a:lnTo>
                  <a:pt x="3481" y="618"/>
                </a:lnTo>
                <a:lnTo>
                  <a:pt x="3482" y="629"/>
                </a:lnTo>
                <a:lnTo>
                  <a:pt x="3486" y="651"/>
                </a:lnTo>
                <a:lnTo>
                  <a:pt x="3481" y="685"/>
                </a:lnTo>
                <a:lnTo>
                  <a:pt x="3465" y="734"/>
                </a:lnTo>
                <a:lnTo>
                  <a:pt x="3446" y="824"/>
                </a:lnTo>
                <a:lnTo>
                  <a:pt x="3439" y="896"/>
                </a:lnTo>
                <a:lnTo>
                  <a:pt x="3436" y="935"/>
                </a:lnTo>
                <a:lnTo>
                  <a:pt x="3440" y="1008"/>
                </a:lnTo>
                <a:lnTo>
                  <a:pt x="3455" y="1073"/>
                </a:lnTo>
                <a:lnTo>
                  <a:pt x="3475" y="1131"/>
                </a:lnTo>
                <a:lnTo>
                  <a:pt x="3514" y="1204"/>
                </a:lnTo>
                <a:lnTo>
                  <a:pt x="3563" y="1268"/>
                </a:lnTo>
                <a:lnTo>
                  <a:pt x="3578" y="1283"/>
                </a:lnTo>
                <a:lnTo>
                  <a:pt x="3604" y="1309"/>
                </a:lnTo>
                <a:lnTo>
                  <a:pt x="3639" y="1334"/>
                </a:lnTo>
                <a:lnTo>
                  <a:pt x="3663" y="1332"/>
                </a:lnTo>
                <a:lnTo>
                  <a:pt x="3676" y="1321"/>
                </a:lnTo>
                <a:close/>
                <a:moveTo>
                  <a:pt x="1833" y="1155"/>
                </a:moveTo>
                <a:lnTo>
                  <a:pt x="1842" y="1149"/>
                </a:lnTo>
                <a:lnTo>
                  <a:pt x="1850" y="1138"/>
                </a:lnTo>
                <a:lnTo>
                  <a:pt x="1847" y="1122"/>
                </a:lnTo>
                <a:lnTo>
                  <a:pt x="1824" y="1108"/>
                </a:lnTo>
                <a:lnTo>
                  <a:pt x="1795" y="1109"/>
                </a:lnTo>
                <a:lnTo>
                  <a:pt x="1788" y="1116"/>
                </a:lnTo>
                <a:lnTo>
                  <a:pt x="1783" y="1126"/>
                </a:lnTo>
                <a:lnTo>
                  <a:pt x="1780" y="1149"/>
                </a:lnTo>
                <a:lnTo>
                  <a:pt x="1790" y="1165"/>
                </a:lnTo>
                <a:lnTo>
                  <a:pt x="1813" y="1165"/>
                </a:lnTo>
                <a:lnTo>
                  <a:pt x="1833" y="1155"/>
                </a:lnTo>
                <a:close/>
                <a:moveTo>
                  <a:pt x="1597" y="1344"/>
                </a:moveTo>
                <a:lnTo>
                  <a:pt x="1587" y="1341"/>
                </a:lnTo>
                <a:lnTo>
                  <a:pt x="1570" y="1350"/>
                </a:lnTo>
                <a:lnTo>
                  <a:pt x="1562" y="1367"/>
                </a:lnTo>
                <a:lnTo>
                  <a:pt x="1570" y="1383"/>
                </a:lnTo>
                <a:lnTo>
                  <a:pt x="1580" y="1386"/>
                </a:lnTo>
                <a:lnTo>
                  <a:pt x="1591" y="1386"/>
                </a:lnTo>
                <a:lnTo>
                  <a:pt x="1607" y="1378"/>
                </a:lnTo>
                <a:lnTo>
                  <a:pt x="1614" y="1364"/>
                </a:lnTo>
                <a:lnTo>
                  <a:pt x="1607" y="1350"/>
                </a:lnTo>
                <a:lnTo>
                  <a:pt x="1597" y="1344"/>
                </a:lnTo>
                <a:close/>
                <a:moveTo>
                  <a:pt x="2430" y="536"/>
                </a:moveTo>
                <a:lnTo>
                  <a:pt x="2437" y="523"/>
                </a:lnTo>
                <a:lnTo>
                  <a:pt x="2439" y="497"/>
                </a:lnTo>
                <a:lnTo>
                  <a:pt x="2430" y="474"/>
                </a:lnTo>
                <a:lnTo>
                  <a:pt x="2414" y="453"/>
                </a:lnTo>
                <a:lnTo>
                  <a:pt x="2393" y="438"/>
                </a:lnTo>
                <a:lnTo>
                  <a:pt x="2368" y="430"/>
                </a:lnTo>
                <a:lnTo>
                  <a:pt x="2342" y="430"/>
                </a:lnTo>
                <a:lnTo>
                  <a:pt x="2316" y="443"/>
                </a:lnTo>
                <a:lnTo>
                  <a:pt x="2305" y="453"/>
                </a:lnTo>
                <a:lnTo>
                  <a:pt x="2295" y="466"/>
                </a:lnTo>
                <a:lnTo>
                  <a:pt x="2291" y="491"/>
                </a:lnTo>
                <a:lnTo>
                  <a:pt x="2299" y="515"/>
                </a:lnTo>
                <a:lnTo>
                  <a:pt x="2319" y="536"/>
                </a:lnTo>
                <a:lnTo>
                  <a:pt x="2345" y="551"/>
                </a:lnTo>
                <a:lnTo>
                  <a:pt x="2373" y="559"/>
                </a:lnTo>
                <a:lnTo>
                  <a:pt x="2400" y="559"/>
                </a:lnTo>
                <a:lnTo>
                  <a:pt x="2423" y="546"/>
                </a:lnTo>
                <a:lnTo>
                  <a:pt x="2430" y="536"/>
                </a:lnTo>
                <a:close/>
                <a:moveTo>
                  <a:pt x="1883" y="1354"/>
                </a:moveTo>
                <a:lnTo>
                  <a:pt x="1888" y="1341"/>
                </a:lnTo>
                <a:lnTo>
                  <a:pt x="1889" y="1314"/>
                </a:lnTo>
                <a:lnTo>
                  <a:pt x="1882" y="1288"/>
                </a:lnTo>
                <a:lnTo>
                  <a:pt x="1867" y="1266"/>
                </a:lnTo>
                <a:lnTo>
                  <a:pt x="1849" y="1249"/>
                </a:lnTo>
                <a:lnTo>
                  <a:pt x="1826" y="1240"/>
                </a:lnTo>
                <a:lnTo>
                  <a:pt x="1801" y="1242"/>
                </a:lnTo>
                <a:lnTo>
                  <a:pt x="1775" y="1255"/>
                </a:lnTo>
                <a:lnTo>
                  <a:pt x="1762" y="1268"/>
                </a:lnTo>
                <a:lnTo>
                  <a:pt x="1751" y="1282"/>
                </a:lnTo>
                <a:lnTo>
                  <a:pt x="1745" y="1309"/>
                </a:lnTo>
                <a:lnTo>
                  <a:pt x="1754" y="1334"/>
                </a:lnTo>
                <a:lnTo>
                  <a:pt x="1774" y="1355"/>
                </a:lnTo>
                <a:lnTo>
                  <a:pt x="1800" y="1371"/>
                </a:lnTo>
                <a:lnTo>
                  <a:pt x="1829" y="1380"/>
                </a:lnTo>
                <a:lnTo>
                  <a:pt x="1856" y="1378"/>
                </a:lnTo>
                <a:lnTo>
                  <a:pt x="1877" y="1365"/>
                </a:lnTo>
                <a:lnTo>
                  <a:pt x="1883" y="1354"/>
                </a:lnTo>
                <a:close/>
                <a:moveTo>
                  <a:pt x="1405" y="112"/>
                </a:moveTo>
                <a:lnTo>
                  <a:pt x="1380" y="95"/>
                </a:lnTo>
                <a:lnTo>
                  <a:pt x="1344" y="59"/>
                </a:lnTo>
                <a:lnTo>
                  <a:pt x="1313" y="26"/>
                </a:lnTo>
                <a:lnTo>
                  <a:pt x="1275" y="4"/>
                </a:lnTo>
                <a:lnTo>
                  <a:pt x="1247" y="0"/>
                </a:lnTo>
                <a:lnTo>
                  <a:pt x="1233" y="0"/>
                </a:lnTo>
                <a:lnTo>
                  <a:pt x="1208" y="7"/>
                </a:lnTo>
                <a:lnTo>
                  <a:pt x="1193" y="23"/>
                </a:lnTo>
                <a:lnTo>
                  <a:pt x="1185" y="46"/>
                </a:lnTo>
                <a:lnTo>
                  <a:pt x="1190" y="72"/>
                </a:lnTo>
                <a:lnTo>
                  <a:pt x="1207" y="102"/>
                </a:lnTo>
                <a:lnTo>
                  <a:pt x="1237" y="132"/>
                </a:lnTo>
                <a:lnTo>
                  <a:pt x="1285" y="162"/>
                </a:lnTo>
                <a:lnTo>
                  <a:pt x="1315" y="175"/>
                </a:lnTo>
                <a:lnTo>
                  <a:pt x="1334" y="187"/>
                </a:lnTo>
                <a:lnTo>
                  <a:pt x="1352" y="216"/>
                </a:lnTo>
                <a:lnTo>
                  <a:pt x="1362" y="249"/>
                </a:lnTo>
                <a:lnTo>
                  <a:pt x="1372" y="268"/>
                </a:lnTo>
                <a:lnTo>
                  <a:pt x="1385" y="275"/>
                </a:lnTo>
                <a:lnTo>
                  <a:pt x="1394" y="276"/>
                </a:lnTo>
                <a:lnTo>
                  <a:pt x="1404" y="276"/>
                </a:lnTo>
                <a:lnTo>
                  <a:pt x="1421" y="268"/>
                </a:lnTo>
                <a:lnTo>
                  <a:pt x="1441" y="239"/>
                </a:lnTo>
                <a:lnTo>
                  <a:pt x="1449" y="198"/>
                </a:lnTo>
                <a:lnTo>
                  <a:pt x="1447" y="170"/>
                </a:lnTo>
                <a:lnTo>
                  <a:pt x="1437" y="142"/>
                </a:lnTo>
                <a:lnTo>
                  <a:pt x="1418" y="121"/>
                </a:lnTo>
                <a:lnTo>
                  <a:pt x="1405" y="112"/>
                </a:lnTo>
                <a:close/>
                <a:moveTo>
                  <a:pt x="4504" y="1940"/>
                </a:moveTo>
                <a:lnTo>
                  <a:pt x="4498" y="1939"/>
                </a:lnTo>
                <a:lnTo>
                  <a:pt x="4488" y="1943"/>
                </a:lnTo>
                <a:lnTo>
                  <a:pt x="4484" y="1955"/>
                </a:lnTo>
                <a:lnTo>
                  <a:pt x="4487" y="1963"/>
                </a:lnTo>
                <a:lnTo>
                  <a:pt x="4494" y="1965"/>
                </a:lnTo>
                <a:lnTo>
                  <a:pt x="4507" y="1965"/>
                </a:lnTo>
                <a:lnTo>
                  <a:pt x="4514" y="1953"/>
                </a:lnTo>
                <a:lnTo>
                  <a:pt x="4510" y="1943"/>
                </a:lnTo>
                <a:lnTo>
                  <a:pt x="4504" y="1940"/>
                </a:lnTo>
                <a:close/>
                <a:moveTo>
                  <a:pt x="1647" y="1139"/>
                </a:moveTo>
                <a:lnTo>
                  <a:pt x="1623" y="1134"/>
                </a:lnTo>
                <a:lnTo>
                  <a:pt x="1574" y="1113"/>
                </a:lnTo>
                <a:lnTo>
                  <a:pt x="1526" y="1085"/>
                </a:lnTo>
                <a:lnTo>
                  <a:pt x="1482" y="1049"/>
                </a:lnTo>
                <a:lnTo>
                  <a:pt x="1444" y="1007"/>
                </a:lnTo>
                <a:lnTo>
                  <a:pt x="1414" y="959"/>
                </a:lnTo>
                <a:lnTo>
                  <a:pt x="1395" y="907"/>
                </a:lnTo>
                <a:lnTo>
                  <a:pt x="1390" y="851"/>
                </a:lnTo>
                <a:lnTo>
                  <a:pt x="1394" y="822"/>
                </a:lnTo>
                <a:lnTo>
                  <a:pt x="1398" y="795"/>
                </a:lnTo>
                <a:lnTo>
                  <a:pt x="1398" y="753"/>
                </a:lnTo>
                <a:lnTo>
                  <a:pt x="1388" y="713"/>
                </a:lnTo>
                <a:lnTo>
                  <a:pt x="1367" y="683"/>
                </a:lnTo>
                <a:lnTo>
                  <a:pt x="1362" y="661"/>
                </a:lnTo>
                <a:lnTo>
                  <a:pt x="1370" y="641"/>
                </a:lnTo>
                <a:lnTo>
                  <a:pt x="1378" y="626"/>
                </a:lnTo>
                <a:lnTo>
                  <a:pt x="1398" y="593"/>
                </a:lnTo>
                <a:lnTo>
                  <a:pt x="1430" y="515"/>
                </a:lnTo>
                <a:lnTo>
                  <a:pt x="1440" y="461"/>
                </a:lnTo>
                <a:lnTo>
                  <a:pt x="1437" y="433"/>
                </a:lnTo>
                <a:lnTo>
                  <a:pt x="1423" y="415"/>
                </a:lnTo>
                <a:lnTo>
                  <a:pt x="1398" y="409"/>
                </a:lnTo>
                <a:lnTo>
                  <a:pt x="1380" y="413"/>
                </a:lnTo>
                <a:lnTo>
                  <a:pt x="1361" y="419"/>
                </a:lnTo>
                <a:lnTo>
                  <a:pt x="1335" y="435"/>
                </a:lnTo>
                <a:lnTo>
                  <a:pt x="1311" y="469"/>
                </a:lnTo>
                <a:lnTo>
                  <a:pt x="1287" y="518"/>
                </a:lnTo>
                <a:lnTo>
                  <a:pt x="1253" y="550"/>
                </a:lnTo>
                <a:lnTo>
                  <a:pt x="1216" y="563"/>
                </a:lnTo>
                <a:lnTo>
                  <a:pt x="1190" y="566"/>
                </a:lnTo>
                <a:lnTo>
                  <a:pt x="1164" y="570"/>
                </a:lnTo>
                <a:lnTo>
                  <a:pt x="1121" y="589"/>
                </a:lnTo>
                <a:lnTo>
                  <a:pt x="1089" y="618"/>
                </a:lnTo>
                <a:lnTo>
                  <a:pt x="1064" y="655"/>
                </a:lnTo>
                <a:lnTo>
                  <a:pt x="1043" y="720"/>
                </a:lnTo>
                <a:lnTo>
                  <a:pt x="1036" y="809"/>
                </a:lnTo>
                <a:lnTo>
                  <a:pt x="1039" y="848"/>
                </a:lnTo>
                <a:lnTo>
                  <a:pt x="1043" y="866"/>
                </a:lnTo>
                <a:lnTo>
                  <a:pt x="1063" y="902"/>
                </a:lnTo>
                <a:lnTo>
                  <a:pt x="1116" y="955"/>
                </a:lnTo>
                <a:lnTo>
                  <a:pt x="1205" y="1018"/>
                </a:lnTo>
                <a:lnTo>
                  <a:pt x="1277" y="1069"/>
                </a:lnTo>
                <a:lnTo>
                  <a:pt x="1292" y="1086"/>
                </a:lnTo>
                <a:lnTo>
                  <a:pt x="1303" y="1100"/>
                </a:lnTo>
                <a:lnTo>
                  <a:pt x="1334" y="1112"/>
                </a:lnTo>
                <a:lnTo>
                  <a:pt x="1375" y="1115"/>
                </a:lnTo>
                <a:lnTo>
                  <a:pt x="1429" y="1129"/>
                </a:lnTo>
                <a:lnTo>
                  <a:pt x="1462" y="1145"/>
                </a:lnTo>
                <a:lnTo>
                  <a:pt x="1492" y="1164"/>
                </a:lnTo>
                <a:lnTo>
                  <a:pt x="1535" y="1181"/>
                </a:lnTo>
                <a:lnTo>
                  <a:pt x="1578" y="1187"/>
                </a:lnTo>
                <a:lnTo>
                  <a:pt x="1608" y="1194"/>
                </a:lnTo>
                <a:lnTo>
                  <a:pt x="1626" y="1197"/>
                </a:lnTo>
                <a:lnTo>
                  <a:pt x="1653" y="1187"/>
                </a:lnTo>
                <a:lnTo>
                  <a:pt x="1667" y="1165"/>
                </a:lnTo>
                <a:lnTo>
                  <a:pt x="1660" y="1145"/>
                </a:lnTo>
                <a:lnTo>
                  <a:pt x="1647" y="1139"/>
                </a:lnTo>
                <a:close/>
                <a:moveTo>
                  <a:pt x="1972" y="86"/>
                </a:moveTo>
                <a:lnTo>
                  <a:pt x="1967" y="83"/>
                </a:lnTo>
                <a:lnTo>
                  <a:pt x="1957" y="89"/>
                </a:lnTo>
                <a:lnTo>
                  <a:pt x="1952" y="101"/>
                </a:lnTo>
                <a:lnTo>
                  <a:pt x="1955" y="109"/>
                </a:lnTo>
                <a:lnTo>
                  <a:pt x="1962" y="111"/>
                </a:lnTo>
                <a:lnTo>
                  <a:pt x="1975" y="109"/>
                </a:lnTo>
                <a:lnTo>
                  <a:pt x="1983" y="98"/>
                </a:lnTo>
                <a:lnTo>
                  <a:pt x="1978" y="89"/>
                </a:lnTo>
                <a:lnTo>
                  <a:pt x="1972" y="86"/>
                </a:lnTo>
                <a:close/>
                <a:moveTo>
                  <a:pt x="4471" y="2086"/>
                </a:moveTo>
                <a:lnTo>
                  <a:pt x="4469" y="2077"/>
                </a:lnTo>
                <a:lnTo>
                  <a:pt x="4456" y="2073"/>
                </a:lnTo>
                <a:lnTo>
                  <a:pt x="4442" y="2079"/>
                </a:lnTo>
                <a:lnTo>
                  <a:pt x="4435" y="2093"/>
                </a:lnTo>
                <a:lnTo>
                  <a:pt x="4438" y="2100"/>
                </a:lnTo>
                <a:lnTo>
                  <a:pt x="4442" y="2107"/>
                </a:lnTo>
                <a:lnTo>
                  <a:pt x="4453" y="2112"/>
                </a:lnTo>
                <a:lnTo>
                  <a:pt x="4463" y="2107"/>
                </a:lnTo>
                <a:lnTo>
                  <a:pt x="4471" y="2094"/>
                </a:lnTo>
                <a:lnTo>
                  <a:pt x="4471" y="2086"/>
                </a:lnTo>
                <a:close/>
                <a:moveTo>
                  <a:pt x="4715" y="2167"/>
                </a:moveTo>
                <a:lnTo>
                  <a:pt x="4714" y="2151"/>
                </a:lnTo>
                <a:lnTo>
                  <a:pt x="4699" y="2116"/>
                </a:lnTo>
                <a:lnTo>
                  <a:pt x="4676" y="2089"/>
                </a:lnTo>
                <a:lnTo>
                  <a:pt x="4655" y="2083"/>
                </a:lnTo>
                <a:lnTo>
                  <a:pt x="4640" y="2089"/>
                </a:lnTo>
                <a:lnTo>
                  <a:pt x="4633" y="2096"/>
                </a:lnTo>
                <a:lnTo>
                  <a:pt x="4626" y="2103"/>
                </a:lnTo>
                <a:lnTo>
                  <a:pt x="4620" y="2118"/>
                </a:lnTo>
                <a:lnTo>
                  <a:pt x="4625" y="2135"/>
                </a:lnTo>
                <a:lnTo>
                  <a:pt x="4662" y="2164"/>
                </a:lnTo>
                <a:lnTo>
                  <a:pt x="4681" y="2184"/>
                </a:lnTo>
                <a:lnTo>
                  <a:pt x="4688" y="2194"/>
                </a:lnTo>
                <a:lnTo>
                  <a:pt x="4701" y="2201"/>
                </a:lnTo>
                <a:lnTo>
                  <a:pt x="4711" y="2197"/>
                </a:lnTo>
                <a:lnTo>
                  <a:pt x="4717" y="2179"/>
                </a:lnTo>
                <a:lnTo>
                  <a:pt x="4715" y="2167"/>
                </a:lnTo>
                <a:close/>
                <a:moveTo>
                  <a:pt x="4236" y="2370"/>
                </a:moveTo>
                <a:lnTo>
                  <a:pt x="4236" y="2362"/>
                </a:lnTo>
                <a:lnTo>
                  <a:pt x="4230" y="2352"/>
                </a:lnTo>
                <a:lnTo>
                  <a:pt x="4216" y="2347"/>
                </a:lnTo>
                <a:lnTo>
                  <a:pt x="4194" y="2357"/>
                </a:lnTo>
                <a:lnTo>
                  <a:pt x="4181" y="2380"/>
                </a:lnTo>
                <a:lnTo>
                  <a:pt x="4186" y="2394"/>
                </a:lnTo>
                <a:lnTo>
                  <a:pt x="4193" y="2409"/>
                </a:lnTo>
                <a:lnTo>
                  <a:pt x="4209" y="2417"/>
                </a:lnTo>
                <a:lnTo>
                  <a:pt x="4225" y="2409"/>
                </a:lnTo>
                <a:lnTo>
                  <a:pt x="4235" y="2387"/>
                </a:lnTo>
                <a:lnTo>
                  <a:pt x="4236" y="2370"/>
                </a:lnTo>
                <a:close/>
                <a:moveTo>
                  <a:pt x="4659" y="2635"/>
                </a:moveTo>
                <a:lnTo>
                  <a:pt x="4674" y="2615"/>
                </a:lnTo>
                <a:lnTo>
                  <a:pt x="4685" y="2573"/>
                </a:lnTo>
                <a:lnTo>
                  <a:pt x="4679" y="2538"/>
                </a:lnTo>
                <a:lnTo>
                  <a:pt x="4662" y="2521"/>
                </a:lnTo>
                <a:lnTo>
                  <a:pt x="4646" y="2517"/>
                </a:lnTo>
                <a:lnTo>
                  <a:pt x="4635" y="2517"/>
                </a:lnTo>
                <a:lnTo>
                  <a:pt x="4615" y="2521"/>
                </a:lnTo>
                <a:lnTo>
                  <a:pt x="4587" y="2541"/>
                </a:lnTo>
                <a:lnTo>
                  <a:pt x="4570" y="2571"/>
                </a:lnTo>
                <a:lnTo>
                  <a:pt x="4566" y="2606"/>
                </a:lnTo>
                <a:lnTo>
                  <a:pt x="4567" y="2622"/>
                </a:lnTo>
                <a:lnTo>
                  <a:pt x="4570" y="2638"/>
                </a:lnTo>
                <a:lnTo>
                  <a:pt x="4587" y="2661"/>
                </a:lnTo>
                <a:lnTo>
                  <a:pt x="4613" y="2666"/>
                </a:lnTo>
                <a:lnTo>
                  <a:pt x="4643" y="2653"/>
                </a:lnTo>
                <a:lnTo>
                  <a:pt x="4659" y="2635"/>
                </a:lnTo>
                <a:close/>
                <a:moveTo>
                  <a:pt x="2511" y="3499"/>
                </a:moveTo>
                <a:lnTo>
                  <a:pt x="2501" y="3504"/>
                </a:lnTo>
                <a:lnTo>
                  <a:pt x="2488" y="3515"/>
                </a:lnTo>
                <a:lnTo>
                  <a:pt x="2485" y="3537"/>
                </a:lnTo>
                <a:lnTo>
                  <a:pt x="2505" y="3567"/>
                </a:lnTo>
                <a:lnTo>
                  <a:pt x="2527" y="3578"/>
                </a:lnTo>
                <a:lnTo>
                  <a:pt x="2541" y="3578"/>
                </a:lnTo>
                <a:lnTo>
                  <a:pt x="2547" y="3576"/>
                </a:lnTo>
                <a:lnTo>
                  <a:pt x="2558" y="3565"/>
                </a:lnTo>
                <a:lnTo>
                  <a:pt x="2567" y="3537"/>
                </a:lnTo>
                <a:lnTo>
                  <a:pt x="2560" y="3508"/>
                </a:lnTo>
                <a:lnTo>
                  <a:pt x="2541" y="3496"/>
                </a:lnTo>
                <a:lnTo>
                  <a:pt x="2522" y="3496"/>
                </a:lnTo>
                <a:lnTo>
                  <a:pt x="2511" y="3499"/>
                </a:lnTo>
                <a:close/>
                <a:moveTo>
                  <a:pt x="2996" y="3129"/>
                </a:moveTo>
                <a:lnTo>
                  <a:pt x="3009" y="3128"/>
                </a:lnTo>
                <a:lnTo>
                  <a:pt x="3016" y="3116"/>
                </a:lnTo>
                <a:lnTo>
                  <a:pt x="3013" y="3107"/>
                </a:lnTo>
                <a:lnTo>
                  <a:pt x="3007" y="3104"/>
                </a:lnTo>
                <a:lnTo>
                  <a:pt x="3000" y="3102"/>
                </a:lnTo>
                <a:lnTo>
                  <a:pt x="2990" y="3107"/>
                </a:lnTo>
                <a:lnTo>
                  <a:pt x="2986" y="3117"/>
                </a:lnTo>
                <a:lnTo>
                  <a:pt x="2990" y="3128"/>
                </a:lnTo>
                <a:lnTo>
                  <a:pt x="2996" y="3129"/>
                </a:lnTo>
                <a:close/>
                <a:moveTo>
                  <a:pt x="3078" y="2976"/>
                </a:moveTo>
                <a:lnTo>
                  <a:pt x="3069" y="2985"/>
                </a:lnTo>
                <a:lnTo>
                  <a:pt x="3060" y="3008"/>
                </a:lnTo>
                <a:lnTo>
                  <a:pt x="3062" y="3032"/>
                </a:lnTo>
                <a:lnTo>
                  <a:pt x="3073" y="3057"/>
                </a:lnTo>
                <a:lnTo>
                  <a:pt x="3099" y="3094"/>
                </a:lnTo>
                <a:lnTo>
                  <a:pt x="3148" y="3129"/>
                </a:lnTo>
                <a:lnTo>
                  <a:pt x="3174" y="3136"/>
                </a:lnTo>
                <a:lnTo>
                  <a:pt x="3186" y="3136"/>
                </a:lnTo>
                <a:lnTo>
                  <a:pt x="3203" y="3132"/>
                </a:lnTo>
                <a:lnTo>
                  <a:pt x="3217" y="3113"/>
                </a:lnTo>
                <a:lnTo>
                  <a:pt x="3216" y="3076"/>
                </a:lnTo>
                <a:lnTo>
                  <a:pt x="3200" y="3037"/>
                </a:lnTo>
                <a:lnTo>
                  <a:pt x="3188" y="3022"/>
                </a:lnTo>
                <a:lnTo>
                  <a:pt x="3167" y="2995"/>
                </a:lnTo>
                <a:lnTo>
                  <a:pt x="3128" y="2959"/>
                </a:lnTo>
                <a:lnTo>
                  <a:pt x="3105" y="2959"/>
                </a:lnTo>
                <a:lnTo>
                  <a:pt x="3088" y="2968"/>
                </a:lnTo>
                <a:lnTo>
                  <a:pt x="3078" y="2976"/>
                </a:lnTo>
                <a:close/>
                <a:moveTo>
                  <a:pt x="4232" y="2982"/>
                </a:moveTo>
                <a:lnTo>
                  <a:pt x="4239" y="3028"/>
                </a:lnTo>
                <a:lnTo>
                  <a:pt x="4246" y="3107"/>
                </a:lnTo>
                <a:lnTo>
                  <a:pt x="4245" y="3175"/>
                </a:lnTo>
                <a:lnTo>
                  <a:pt x="4238" y="3233"/>
                </a:lnTo>
                <a:lnTo>
                  <a:pt x="4219" y="3303"/>
                </a:lnTo>
                <a:lnTo>
                  <a:pt x="4181" y="3371"/>
                </a:lnTo>
                <a:lnTo>
                  <a:pt x="4163" y="3398"/>
                </a:lnTo>
                <a:lnTo>
                  <a:pt x="4154" y="3411"/>
                </a:lnTo>
                <a:lnTo>
                  <a:pt x="4145" y="3436"/>
                </a:lnTo>
                <a:lnTo>
                  <a:pt x="4144" y="3469"/>
                </a:lnTo>
                <a:lnTo>
                  <a:pt x="4164" y="3501"/>
                </a:lnTo>
                <a:lnTo>
                  <a:pt x="4197" y="3517"/>
                </a:lnTo>
                <a:lnTo>
                  <a:pt x="4216" y="3517"/>
                </a:lnTo>
                <a:lnTo>
                  <a:pt x="4233" y="3514"/>
                </a:lnTo>
                <a:lnTo>
                  <a:pt x="4265" y="3495"/>
                </a:lnTo>
                <a:lnTo>
                  <a:pt x="4288" y="3466"/>
                </a:lnTo>
                <a:lnTo>
                  <a:pt x="4304" y="3429"/>
                </a:lnTo>
                <a:lnTo>
                  <a:pt x="4305" y="3408"/>
                </a:lnTo>
                <a:lnTo>
                  <a:pt x="4308" y="3354"/>
                </a:lnTo>
                <a:lnTo>
                  <a:pt x="4302" y="3200"/>
                </a:lnTo>
                <a:lnTo>
                  <a:pt x="4285" y="3063"/>
                </a:lnTo>
                <a:lnTo>
                  <a:pt x="4253" y="2900"/>
                </a:lnTo>
                <a:lnTo>
                  <a:pt x="4199" y="2715"/>
                </a:lnTo>
                <a:lnTo>
                  <a:pt x="4120" y="2509"/>
                </a:lnTo>
                <a:lnTo>
                  <a:pt x="4009" y="2288"/>
                </a:lnTo>
                <a:lnTo>
                  <a:pt x="3940" y="2169"/>
                </a:lnTo>
                <a:lnTo>
                  <a:pt x="3866" y="2056"/>
                </a:lnTo>
                <a:lnTo>
                  <a:pt x="3725" y="1870"/>
                </a:lnTo>
                <a:lnTo>
                  <a:pt x="3591" y="1727"/>
                </a:lnTo>
                <a:lnTo>
                  <a:pt x="3471" y="1620"/>
                </a:lnTo>
                <a:lnTo>
                  <a:pt x="3314" y="1505"/>
                </a:lnTo>
                <a:lnTo>
                  <a:pt x="3204" y="1429"/>
                </a:lnTo>
                <a:lnTo>
                  <a:pt x="3161" y="1381"/>
                </a:lnTo>
                <a:lnTo>
                  <a:pt x="3150" y="1357"/>
                </a:lnTo>
                <a:lnTo>
                  <a:pt x="3144" y="1335"/>
                </a:lnTo>
                <a:lnTo>
                  <a:pt x="3140" y="1302"/>
                </a:lnTo>
                <a:lnTo>
                  <a:pt x="3145" y="1268"/>
                </a:lnTo>
                <a:lnTo>
                  <a:pt x="3163" y="1236"/>
                </a:lnTo>
                <a:lnTo>
                  <a:pt x="3165" y="1214"/>
                </a:lnTo>
                <a:lnTo>
                  <a:pt x="3160" y="1195"/>
                </a:lnTo>
                <a:lnTo>
                  <a:pt x="3152" y="1185"/>
                </a:lnTo>
                <a:lnTo>
                  <a:pt x="3144" y="1174"/>
                </a:lnTo>
                <a:lnTo>
                  <a:pt x="3121" y="1167"/>
                </a:lnTo>
                <a:lnTo>
                  <a:pt x="3096" y="1171"/>
                </a:lnTo>
                <a:lnTo>
                  <a:pt x="3072" y="1187"/>
                </a:lnTo>
                <a:lnTo>
                  <a:pt x="3037" y="1223"/>
                </a:lnTo>
                <a:lnTo>
                  <a:pt x="3014" y="1266"/>
                </a:lnTo>
                <a:lnTo>
                  <a:pt x="3009" y="1295"/>
                </a:lnTo>
                <a:lnTo>
                  <a:pt x="3010" y="1308"/>
                </a:lnTo>
                <a:lnTo>
                  <a:pt x="3013" y="1321"/>
                </a:lnTo>
                <a:lnTo>
                  <a:pt x="3011" y="1342"/>
                </a:lnTo>
                <a:lnTo>
                  <a:pt x="3001" y="1360"/>
                </a:lnTo>
                <a:lnTo>
                  <a:pt x="2983" y="1371"/>
                </a:lnTo>
                <a:lnTo>
                  <a:pt x="2954" y="1377"/>
                </a:lnTo>
                <a:lnTo>
                  <a:pt x="2914" y="1374"/>
                </a:lnTo>
                <a:lnTo>
                  <a:pt x="2830" y="1355"/>
                </a:lnTo>
                <a:lnTo>
                  <a:pt x="2754" y="1327"/>
                </a:lnTo>
                <a:lnTo>
                  <a:pt x="2712" y="1312"/>
                </a:lnTo>
                <a:lnTo>
                  <a:pt x="2633" y="1292"/>
                </a:lnTo>
                <a:lnTo>
                  <a:pt x="2557" y="1283"/>
                </a:lnTo>
                <a:lnTo>
                  <a:pt x="2482" y="1283"/>
                </a:lnTo>
                <a:lnTo>
                  <a:pt x="2375" y="1293"/>
                </a:lnTo>
                <a:lnTo>
                  <a:pt x="2240" y="1319"/>
                </a:lnTo>
                <a:lnTo>
                  <a:pt x="2177" y="1334"/>
                </a:lnTo>
                <a:lnTo>
                  <a:pt x="2118" y="1344"/>
                </a:lnTo>
                <a:lnTo>
                  <a:pt x="2040" y="1342"/>
                </a:lnTo>
                <a:lnTo>
                  <a:pt x="1995" y="1335"/>
                </a:lnTo>
                <a:lnTo>
                  <a:pt x="1967" y="1337"/>
                </a:lnTo>
                <a:lnTo>
                  <a:pt x="1951" y="1348"/>
                </a:lnTo>
                <a:lnTo>
                  <a:pt x="1941" y="1361"/>
                </a:lnTo>
                <a:lnTo>
                  <a:pt x="1941" y="1389"/>
                </a:lnTo>
                <a:lnTo>
                  <a:pt x="1941" y="1407"/>
                </a:lnTo>
                <a:lnTo>
                  <a:pt x="1934" y="1422"/>
                </a:lnTo>
                <a:lnTo>
                  <a:pt x="1906" y="1445"/>
                </a:lnTo>
                <a:lnTo>
                  <a:pt x="1865" y="1461"/>
                </a:lnTo>
                <a:lnTo>
                  <a:pt x="1843" y="1471"/>
                </a:lnTo>
                <a:lnTo>
                  <a:pt x="1810" y="1498"/>
                </a:lnTo>
                <a:lnTo>
                  <a:pt x="1778" y="1546"/>
                </a:lnTo>
                <a:lnTo>
                  <a:pt x="1751" y="1592"/>
                </a:lnTo>
                <a:lnTo>
                  <a:pt x="1725" y="1613"/>
                </a:lnTo>
                <a:lnTo>
                  <a:pt x="1689" y="1623"/>
                </a:lnTo>
                <a:lnTo>
                  <a:pt x="1636" y="1618"/>
                </a:lnTo>
                <a:lnTo>
                  <a:pt x="1600" y="1608"/>
                </a:lnTo>
                <a:lnTo>
                  <a:pt x="1587" y="1603"/>
                </a:lnTo>
                <a:lnTo>
                  <a:pt x="1561" y="1606"/>
                </a:lnTo>
                <a:lnTo>
                  <a:pt x="1539" y="1618"/>
                </a:lnTo>
                <a:lnTo>
                  <a:pt x="1523" y="1633"/>
                </a:lnTo>
                <a:lnTo>
                  <a:pt x="1516" y="1654"/>
                </a:lnTo>
                <a:lnTo>
                  <a:pt x="1518" y="1671"/>
                </a:lnTo>
                <a:lnTo>
                  <a:pt x="1531" y="1687"/>
                </a:lnTo>
                <a:lnTo>
                  <a:pt x="1557" y="1694"/>
                </a:lnTo>
                <a:lnTo>
                  <a:pt x="1575" y="1694"/>
                </a:lnTo>
                <a:lnTo>
                  <a:pt x="1670" y="1691"/>
                </a:lnTo>
                <a:lnTo>
                  <a:pt x="1834" y="1700"/>
                </a:lnTo>
                <a:lnTo>
                  <a:pt x="1888" y="1717"/>
                </a:lnTo>
                <a:lnTo>
                  <a:pt x="1906" y="1736"/>
                </a:lnTo>
                <a:lnTo>
                  <a:pt x="1906" y="1747"/>
                </a:lnTo>
                <a:lnTo>
                  <a:pt x="1906" y="1759"/>
                </a:lnTo>
                <a:lnTo>
                  <a:pt x="1919" y="1780"/>
                </a:lnTo>
                <a:lnTo>
                  <a:pt x="1945" y="1796"/>
                </a:lnTo>
                <a:lnTo>
                  <a:pt x="1983" y="1806"/>
                </a:lnTo>
                <a:lnTo>
                  <a:pt x="2034" y="1809"/>
                </a:lnTo>
                <a:lnTo>
                  <a:pt x="2098" y="1803"/>
                </a:lnTo>
                <a:lnTo>
                  <a:pt x="2173" y="1790"/>
                </a:lnTo>
                <a:lnTo>
                  <a:pt x="2257" y="1766"/>
                </a:lnTo>
                <a:lnTo>
                  <a:pt x="2305" y="1749"/>
                </a:lnTo>
                <a:lnTo>
                  <a:pt x="2329" y="1742"/>
                </a:lnTo>
                <a:lnTo>
                  <a:pt x="2384" y="1734"/>
                </a:lnTo>
                <a:lnTo>
                  <a:pt x="2444" y="1737"/>
                </a:lnTo>
                <a:lnTo>
                  <a:pt x="2508" y="1749"/>
                </a:lnTo>
                <a:lnTo>
                  <a:pt x="2607" y="1779"/>
                </a:lnTo>
                <a:lnTo>
                  <a:pt x="2739" y="1837"/>
                </a:lnTo>
                <a:lnTo>
                  <a:pt x="2862" y="1906"/>
                </a:lnTo>
                <a:lnTo>
                  <a:pt x="2964" y="1975"/>
                </a:lnTo>
                <a:lnTo>
                  <a:pt x="3033" y="2035"/>
                </a:lnTo>
                <a:lnTo>
                  <a:pt x="3056" y="2067"/>
                </a:lnTo>
                <a:lnTo>
                  <a:pt x="3056" y="2082"/>
                </a:lnTo>
                <a:lnTo>
                  <a:pt x="3050" y="2084"/>
                </a:lnTo>
                <a:lnTo>
                  <a:pt x="3039" y="2092"/>
                </a:lnTo>
                <a:lnTo>
                  <a:pt x="3036" y="2107"/>
                </a:lnTo>
                <a:lnTo>
                  <a:pt x="3063" y="2142"/>
                </a:lnTo>
                <a:lnTo>
                  <a:pt x="3141" y="2201"/>
                </a:lnTo>
                <a:lnTo>
                  <a:pt x="3207" y="2254"/>
                </a:lnTo>
                <a:lnTo>
                  <a:pt x="3245" y="2293"/>
                </a:lnTo>
                <a:lnTo>
                  <a:pt x="3259" y="2313"/>
                </a:lnTo>
                <a:lnTo>
                  <a:pt x="3273" y="2332"/>
                </a:lnTo>
                <a:lnTo>
                  <a:pt x="3306" y="2367"/>
                </a:lnTo>
                <a:lnTo>
                  <a:pt x="3341" y="2394"/>
                </a:lnTo>
                <a:lnTo>
                  <a:pt x="3377" y="2414"/>
                </a:lnTo>
                <a:lnTo>
                  <a:pt x="3413" y="2424"/>
                </a:lnTo>
                <a:lnTo>
                  <a:pt x="3445" y="2426"/>
                </a:lnTo>
                <a:lnTo>
                  <a:pt x="3473" y="2416"/>
                </a:lnTo>
                <a:lnTo>
                  <a:pt x="3496" y="2393"/>
                </a:lnTo>
                <a:lnTo>
                  <a:pt x="3504" y="2377"/>
                </a:lnTo>
                <a:lnTo>
                  <a:pt x="3512" y="2361"/>
                </a:lnTo>
                <a:lnTo>
                  <a:pt x="3534" y="2338"/>
                </a:lnTo>
                <a:lnTo>
                  <a:pt x="3563" y="2325"/>
                </a:lnTo>
                <a:lnTo>
                  <a:pt x="3594" y="2325"/>
                </a:lnTo>
                <a:lnTo>
                  <a:pt x="3627" y="2335"/>
                </a:lnTo>
                <a:lnTo>
                  <a:pt x="3660" y="2357"/>
                </a:lnTo>
                <a:lnTo>
                  <a:pt x="3691" y="2388"/>
                </a:lnTo>
                <a:lnTo>
                  <a:pt x="3717" y="2433"/>
                </a:lnTo>
                <a:lnTo>
                  <a:pt x="3727" y="2459"/>
                </a:lnTo>
                <a:lnTo>
                  <a:pt x="3735" y="2485"/>
                </a:lnTo>
                <a:lnTo>
                  <a:pt x="3758" y="2525"/>
                </a:lnTo>
                <a:lnTo>
                  <a:pt x="3784" y="2553"/>
                </a:lnTo>
                <a:lnTo>
                  <a:pt x="3812" y="2567"/>
                </a:lnTo>
                <a:lnTo>
                  <a:pt x="3840" y="2570"/>
                </a:lnTo>
                <a:lnTo>
                  <a:pt x="3869" y="2566"/>
                </a:lnTo>
                <a:lnTo>
                  <a:pt x="3909" y="2544"/>
                </a:lnTo>
                <a:lnTo>
                  <a:pt x="3931" y="2522"/>
                </a:lnTo>
                <a:lnTo>
                  <a:pt x="3937" y="2518"/>
                </a:lnTo>
                <a:lnTo>
                  <a:pt x="3951" y="2514"/>
                </a:lnTo>
                <a:lnTo>
                  <a:pt x="3976" y="2520"/>
                </a:lnTo>
                <a:lnTo>
                  <a:pt x="4017" y="2551"/>
                </a:lnTo>
                <a:lnTo>
                  <a:pt x="4063" y="2603"/>
                </a:lnTo>
                <a:lnTo>
                  <a:pt x="4109" y="2672"/>
                </a:lnTo>
                <a:lnTo>
                  <a:pt x="4154" y="2754"/>
                </a:lnTo>
                <a:lnTo>
                  <a:pt x="4193" y="2842"/>
                </a:lnTo>
                <a:lnTo>
                  <a:pt x="4223" y="2936"/>
                </a:lnTo>
                <a:lnTo>
                  <a:pt x="4232" y="2982"/>
                </a:lnTo>
                <a:close/>
                <a:moveTo>
                  <a:pt x="3278" y="3534"/>
                </a:moveTo>
                <a:lnTo>
                  <a:pt x="3273" y="3544"/>
                </a:lnTo>
                <a:lnTo>
                  <a:pt x="3273" y="3564"/>
                </a:lnTo>
                <a:lnTo>
                  <a:pt x="3283" y="3587"/>
                </a:lnTo>
                <a:lnTo>
                  <a:pt x="3314" y="3604"/>
                </a:lnTo>
                <a:lnTo>
                  <a:pt x="3347" y="3600"/>
                </a:lnTo>
                <a:lnTo>
                  <a:pt x="3361" y="3590"/>
                </a:lnTo>
                <a:lnTo>
                  <a:pt x="3373" y="3577"/>
                </a:lnTo>
                <a:lnTo>
                  <a:pt x="3389" y="3548"/>
                </a:lnTo>
                <a:lnTo>
                  <a:pt x="3393" y="3521"/>
                </a:lnTo>
                <a:lnTo>
                  <a:pt x="3384" y="3496"/>
                </a:lnTo>
                <a:lnTo>
                  <a:pt x="3374" y="3489"/>
                </a:lnTo>
                <a:lnTo>
                  <a:pt x="3363" y="3482"/>
                </a:lnTo>
                <a:lnTo>
                  <a:pt x="3337" y="3478"/>
                </a:lnTo>
                <a:lnTo>
                  <a:pt x="3311" y="3486"/>
                </a:lnTo>
                <a:lnTo>
                  <a:pt x="3286" y="3512"/>
                </a:lnTo>
                <a:lnTo>
                  <a:pt x="3278" y="3534"/>
                </a:lnTo>
                <a:close/>
                <a:moveTo>
                  <a:pt x="1411" y="1789"/>
                </a:moveTo>
                <a:lnTo>
                  <a:pt x="1408" y="1802"/>
                </a:lnTo>
                <a:lnTo>
                  <a:pt x="1421" y="1825"/>
                </a:lnTo>
                <a:lnTo>
                  <a:pt x="1450" y="1848"/>
                </a:lnTo>
                <a:lnTo>
                  <a:pt x="1492" y="1867"/>
                </a:lnTo>
                <a:lnTo>
                  <a:pt x="1539" y="1881"/>
                </a:lnTo>
                <a:lnTo>
                  <a:pt x="1588" y="1887"/>
                </a:lnTo>
                <a:lnTo>
                  <a:pt x="1637" y="1884"/>
                </a:lnTo>
                <a:lnTo>
                  <a:pt x="1679" y="1868"/>
                </a:lnTo>
                <a:lnTo>
                  <a:pt x="1696" y="1855"/>
                </a:lnTo>
                <a:lnTo>
                  <a:pt x="1711" y="1842"/>
                </a:lnTo>
                <a:lnTo>
                  <a:pt x="1725" y="1816"/>
                </a:lnTo>
                <a:lnTo>
                  <a:pt x="1726" y="1795"/>
                </a:lnTo>
                <a:lnTo>
                  <a:pt x="1716" y="1775"/>
                </a:lnTo>
                <a:lnTo>
                  <a:pt x="1685" y="1752"/>
                </a:lnTo>
                <a:lnTo>
                  <a:pt x="1621" y="1736"/>
                </a:lnTo>
                <a:lnTo>
                  <a:pt x="1584" y="1734"/>
                </a:lnTo>
                <a:lnTo>
                  <a:pt x="1518" y="1733"/>
                </a:lnTo>
                <a:lnTo>
                  <a:pt x="1449" y="1743"/>
                </a:lnTo>
                <a:lnTo>
                  <a:pt x="1420" y="1767"/>
                </a:lnTo>
                <a:lnTo>
                  <a:pt x="1411" y="1789"/>
                </a:lnTo>
                <a:close/>
                <a:moveTo>
                  <a:pt x="3660" y="3423"/>
                </a:moveTo>
                <a:lnTo>
                  <a:pt x="3673" y="3440"/>
                </a:lnTo>
                <a:lnTo>
                  <a:pt x="3702" y="3453"/>
                </a:lnTo>
                <a:lnTo>
                  <a:pt x="3725" y="3444"/>
                </a:lnTo>
                <a:lnTo>
                  <a:pt x="3735" y="3416"/>
                </a:lnTo>
                <a:lnTo>
                  <a:pt x="3731" y="3394"/>
                </a:lnTo>
                <a:lnTo>
                  <a:pt x="3728" y="3384"/>
                </a:lnTo>
                <a:lnTo>
                  <a:pt x="3717" y="3370"/>
                </a:lnTo>
                <a:lnTo>
                  <a:pt x="3694" y="3362"/>
                </a:lnTo>
                <a:lnTo>
                  <a:pt x="3663" y="3375"/>
                </a:lnTo>
                <a:lnTo>
                  <a:pt x="3653" y="3395"/>
                </a:lnTo>
                <a:lnTo>
                  <a:pt x="3656" y="3414"/>
                </a:lnTo>
                <a:lnTo>
                  <a:pt x="3660" y="3423"/>
                </a:lnTo>
                <a:close/>
                <a:moveTo>
                  <a:pt x="3200" y="2960"/>
                </a:moveTo>
                <a:lnTo>
                  <a:pt x="3217" y="2985"/>
                </a:lnTo>
                <a:lnTo>
                  <a:pt x="3255" y="3034"/>
                </a:lnTo>
                <a:lnTo>
                  <a:pt x="3292" y="3066"/>
                </a:lnTo>
                <a:lnTo>
                  <a:pt x="3325" y="3080"/>
                </a:lnTo>
                <a:lnTo>
                  <a:pt x="3365" y="3089"/>
                </a:lnTo>
                <a:lnTo>
                  <a:pt x="3414" y="3090"/>
                </a:lnTo>
                <a:lnTo>
                  <a:pt x="3445" y="3087"/>
                </a:lnTo>
                <a:lnTo>
                  <a:pt x="3475" y="3083"/>
                </a:lnTo>
                <a:lnTo>
                  <a:pt x="3524" y="3086"/>
                </a:lnTo>
                <a:lnTo>
                  <a:pt x="3561" y="3097"/>
                </a:lnTo>
                <a:lnTo>
                  <a:pt x="3589" y="3115"/>
                </a:lnTo>
                <a:lnTo>
                  <a:pt x="3607" y="3138"/>
                </a:lnTo>
                <a:lnTo>
                  <a:pt x="3616" y="3164"/>
                </a:lnTo>
                <a:lnTo>
                  <a:pt x="3617" y="3202"/>
                </a:lnTo>
                <a:lnTo>
                  <a:pt x="3609" y="3225"/>
                </a:lnTo>
                <a:lnTo>
                  <a:pt x="3604" y="3237"/>
                </a:lnTo>
                <a:lnTo>
                  <a:pt x="3604" y="3251"/>
                </a:lnTo>
                <a:lnTo>
                  <a:pt x="3617" y="3264"/>
                </a:lnTo>
                <a:lnTo>
                  <a:pt x="3646" y="3259"/>
                </a:lnTo>
                <a:lnTo>
                  <a:pt x="3663" y="3238"/>
                </a:lnTo>
                <a:lnTo>
                  <a:pt x="3668" y="3218"/>
                </a:lnTo>
                <a:lnTo>
                  <a:pt x="3666" y="3207"/>
                </a:lnTo>
                <a:lnTo>
                  <a:pt x="3662" y="3176"/>
                </a:lnTo>
                <a:lnTo>
                  <a:pt x="3630" y="3077"/>
                </a:lnTo>
                <a:lnTo>
                  <a:pt x="3587" y="2991"/>
                </a:lnTo>
                <a:lnTo>
                  <a:pt x="3550" y="2932"/>
                </a:lnTo>
                <a:lnTo>
                  <a:pt x="3504" y="2878"/>
                </a:lnTo>
                <a:lnTo>
                  <a:pt x="3449" y="2834"/>
                </a:lnTo>
                <a:lnTo>
                  <a:pt x="3419" y="2815"/>
                </a:lnTo>
                <a:lnTo>
                  <a:pt x="3387" y="2799"/>
                </a:lnTo>
                <a:lnTo>
                  <a:pt x="3337" y="2779"/>
                </a:lnTo>
                <a:lnTo>
                  <a:pt x="3296" y="2769"/>
                </a:lnTo>
                <a:lnTo>
                  <a:pt x="3266" y="2769"/>
                </a:lnTo>
                <a:lnTo>
                  <a:pt x="3245" y="2775"/>
                </a:lnTo>
                <a:lnTo>
                  <a:pt x="3235" y="2787"/>
                </a:lnTo>
                <a:lnTo>
                  <a:pt x="3232" y="2802"/>
                </a:lnTo>
                <a:lnTo>
                  <a:pt x="3236" y="2819"/>
                </a:lnTo>
                <a:lnTo>
                  <a:pt x="3240" y="2828"/>
                </a:lnTo>
                <a:lnTo>
                  <a:pt x="3246" y="2836"/>
                </a:lnTo>
                <a:lnTo>
                  <a:pt x="3245" y="2851"/>
                </a:lnTo>
                <a:lnTo>
                  <a:pt x="3229" y="2872"/>
                </a:lnTo>
                <a:lnTo>
                  <a:pt x="3199" y="2903"/>
                </a:lnTo>
                <a:lnTo>
                  <a:pt x="3187" y="2930"/>
                </a:lnTo>
                <a:lnTo>
                  <a:pt x="3191" y="2950"/>
                </a:lnTo>
                <a:lnTo>
                  <a:pt x="3200" y="2960"/>
                </a:lnTo>
                <a:close/>
                <a:moveTo>
                  <a:pt x="1888" y="2970"/>
                </a:moveTo>
                <a:lnTo>
                  <a:pt x="1870" y="2982"/>
                </a:lnTo>
                <a:lnTo>
                  <a:pt x="1847" y="3011"/>
                </a:lnTo>
                <a:lnTo>
                  <a:pt x="1837" y="3044"/>
                </a:lnTo>
                <a:lnTo>
                  <a:pt x="1837" y="3077"/>
                </a:lnTo>
                <a:lnTo>
                  <a:pt x="1847" y="3110"/>
                </a:lnTo>
                <a:lnTo>
                  <a:pt x="1866" y="3139"/>
                </a:lnTo>
                <a:lnTo>
                  <a:pt x="1890" y="3162"/>
                </a:lnTo>
                <a:lnTo>
                  <a:pt x="1922" y="3175"/>
                </a:lnTo>
                <a:lnTo>
                  <a:pt x="1939" y="3176"/>
                </a:lnTo>
                <a:lnTo>
                  <a:pt x="1955" y="3176"/>
                </a:lnTo>
                <a:lnTo>
                  <a:pt x="1985" y="3166"/>
                </a:lnTo>
                <a:lnTo>
                  <a:pt x="2024" y="3139"/>
                </a:lnTo>
                <a:lnTo>
                  <a:pt x="2065" y="3113"/>
                </a:lnTo>
                <a:lnTo>
                  <a:pt x="2099" y="3104"/>
                </a:lnTo>
                <a:lnTo>
                  <a:pt x="2141" y="3107"/>
                </a:lnTo>
                <a:lnTo>
                  <a:pt x="2193" y="3126"/>
                </a:lnTo>
                <a:lnTo>
                  <a:pt x="2224" y="3145"/>
                </a:lnTo>
                <a:lnTo>
                  <a:pt x="2256" y="3166"/>
                </a:lnTo>
                <a:lnTo>
                  <a:pt x="2301" y="3202"/>
                </a:lnTo>
                <a:lnTo>
                  <a:pt x="2328" y="3234"/>
                </a:lnTo>
                <a:lnTo>
                  <a:pt x="2342" y="3263"/>
                </a:lnTo>
                <a:lnTo>
                  <a:pt x="2350" y="3302"/>
                </a:lnTo>
                <a:lnTo>
                  <a:pt x="2351" y="3349"/>
                </a:lnTo>
                <a:lnTo>
                  <a:pt x="2360" y="3372"/>
                </a:lnTo>
                <a:lnTo>
                  <a:pt x="2367" y="3384"/>
                </a:lnTo>
                <a:lnTo>
                  <a:pt x="2383" y="3395"/>
                </a:lnTo>
                <a:lnTo>
                  <a:pt x="2400" y="3395"/>
                </a:lnTo>
                <a:lnTo>
                  <a:pt x="2417" y="3388"/>
                </a:lnTo>
                <a:lnTo>
                  <a:pt x="2439" y="3368"/>
                </a:lnTo>
                <a:lnTo>
                  <a:pt x="2444" y="3341"/>
                </a:lnTo>
                <a:lnTo>
                  <a:pt x="2437" y="3323"/>
                </a:lnTo>
                <a:lnTo>
                  <a:pt x="2430" y="3316"/>
                </a:lnTo>
                <a:lnTo>
                  <a:pt x="2413" y="3300"/>
                </a:lnTo>
                <a:lnTo>
                  <a:pt x="2383" y="3261"/>
                </a:lnTo>
                <a:lnTo>
                  <a:pt x="2329" y="3175"/>
                </a:lnTo>
                <a:lnTo>
                  <a:pt x="2266" y="3087"/>
                </a:lnTo>
                <a:lnTo>
                  <a:pt x="2247" y="3064"/>
                </a:lnTo>
                <a:lnTo>
                  <a:pt x="2203" y="3024"/>
                </a:lnTo>
                <a:lnTo>
                  <a:pt x="2154" y="2992"/>
                </a:lnTo>
                <a:lnTo>
                  <a:pt x="2102" y="2968"/>
                </a:lnTo>
                <a:lnTo>
                  <a:pt x="2050" y="2952"/>
                </a:lnTo>
                <a:lnTo>
                  <a:pt x="1998" y="2945"/>
                </a:lnTo>
                <a:lnTo>
                  <a:pt x="1949" y="2947"/>
                </a:lnTo>
                <a:lnTo>
                  <a:pt x="1906" y="2960"/>
                </a:lnTo>
                <a:lnTo>
                  <a:pt x="1888" y="2970"/>
                </a:lnTo>
                <a:close/>
                <a:moveTo>
                  <a:pt x="3076" y="2780"/>
                </a:moveTo>
                <a:lnTo>
                  <a:pt x="3066" y="2790"/>
                </a:lnTo>
                <a:lnTo>
                  <a:pt x="3059" y="2809"/>
                </a:lnTo>
                <a:lnTo>
                  <a:pt x="3063" y="2826"/>
                </a:lnTo>
                <a:lnTo>
                  <a:pt x="3076" y="2841"/>
                </a:lnTo>
                <a:lnTo>
                  <a:pt x="3104" y="2855"/>
                </a:lnTo>
                <a:lnTo>
                  <a:pt x="3134" y="2857"/>
                </a:lnTo>
                <a:lnTo>
                  <a:pt x="3148" y="2849"/>
                </a:lnTo>
                <a:lnTo>
                  <a:pt x="3154" y="2842"/>
                </a:lnTo>
                <a:lnTo>
                  <a:pt x="3160" y="2826"/>
                </a:lnTo>
                <a:lnTo>
                  <a:pt x="3154" y="2790"/>
                </a:lnTo>
                <a:lnTo>
                  <a:pt x="3138" y="2770"/>
                </a:lnTo>
                <a:lnTo>
                  <a:pt x="3124" y="2763"/>
                </a:lnTo>
                <a:lnTo>
                  <a:pt x="3106" y="2763"/>
                </a:lnTo>
                <a:lnTo>
                  <a:pt x="3086" y="2772"/>
                </a:lnTo>
                <a:lnTo>
                  <a:pt x="3076" y="2780"/>
                </a:lnTo>
                <a:close/>
                <a:moveTo>
                  <a:pt x="683" y="2527"/>
                </a:moveTo>
                <a:lnTo>
                  <a:pt x="682" y="2543"/>
                </a:lnTo>
                <a:lnTo>
                  <a:pt x="687" y="2567"/>
                </a:lnTo>
                <a:lnTo>
                  <a:pt x="703" y="2576"/>
                </a:lnTo>
                <a:lnTo>
                  <a:pt x="726" y="2566"/>
                </a:lnTo>
                <a:lnTo>
                  <a:pt x="741" y="2553"/>
                </a:lnTo>
                <a:lnTo>
                  <a:pt x="746" y="2544"/>
                </a:lnTo>
                <a:lnTo>
                  <a:pt x="749" y="2530"/>
                </a:lnTo>
                <a:lnTo>
                  <a:pt x="742" y="2512"/>
                </a:lnTo>
                <a:lnTo>
                  <a:pt x="715" y="2502"/>
                </a:lnTo>
                <a:lnTo>
                  <a:pt x="695" y="2508"/>
                </a:lnTo>
                <a:lnTo>
                  <a:pt x="686" y="2518"/>
                </a:lnTo>
                <a:lnTo>
                  <a:pt x="683" y="2527"/>
                </a:lnTo>
                <a:close/>
                <a:moveTo>
                  <a:pt x="624" y="2396"/>
                </a:moveTo>
                <a:lnTo>
                  <a:pt x="637" y="2394"/>
                </a:lnTo>
                <a:lnTo>
                  <a:pt x="644" y="2383"/>
                </a:lnTo>
                <a:lnTo>
                  <a:pt x="640" y="2374"/>
                </a:lnTo>
                <a:lnTo>
                  <a:pt x="634" y="2371"/>
                </a:lnTo>
                <a:lnTo>
                  <a:pt x="628" y="2368"/>
                </a:lnTo>
                <a:lnTo>
                  <a:pt x="618" y="2374"/>
                </a:lnTo>
                <a:lnTo>
                  <a:pt x="614" y="2386"/>
                </a:lnTo>
                <a:lnTo>
                  <a:pt x="617" y="2394"/>
                </a:lnTo>
                <a:lnTo>
                  <a:pt x="624" y="2396"/>
                </a:lnTo>
                <a:close/>
                <a:moveTo>
                  <a:pt x="482" y="2802"/>
                </a:moveTo>
                <a:lnTo>
                  <a:pt x="495" y="2800"/>
                </a:lnTo>
                <a:lnTo>
                  <a:pt x="502" y="2789"/>
                </a:lnTo>
                <a:lnTo>
                  <a:pt x="497" y="2780"/>
                </a:lnTo>
                <a:lnTo>
                  <a:pt x="492" y="2777"/>
                </a:lnTo>
                <a:lnTo>
                  <a:pt x="486" y="2775"/>
                </a:lnTo>
                <a:lnTo>
                  <a:pt x="476" y="2780"/>
                </a:lnTo>
                <a:lnTo>
                  <a:pt x="472" y="2792"/>
                </a:lnTo>
                <a:lnTo>
                  <a:pt x="474" y="2800"/>
                </a:lnTo>
                <a:lnTo>
                  <a:pt x="482" y="2802"/>
                </a:lnTo>
                <a:close/>
                <a:moveTo>
                  <a:pt x="261" y="1057"/>
                </a:moveTo>
                <a:lnTo>
                  <a:pt x="289" y="1061"/>
                </a:lnTo>
                <a:lnTo>
                  <a:pt x="343" y="1077"/>
                </a:lnTo>
                <a:lnTo>
                  <a:pt x="400" y="1105"/>
                </a:lnTo>
                <a:lnTo>
                  <a:pt x="454" y="1141"/>
                </a:lnTo>
                <a:lnTo>
                  <a:pt x="531" y="1206"/>
                </a:lnTo>
                <a:lnTo>
                  <a:pt x="594" y="1280"/>
                </a:lnTo>
                <a:lnTo>
                  <a:pt x="628" y="1332"/>
                </a:lnTo>
                <a:lnTo>
                  <a:pt x="641" y="1358"/>
                </a:lnTo>
                <a:lnTo>
                  <a:pt x="654" y="1383"/>
                </a:lnTo>
                <a:lnTo>
                  <a:pt x="680" y="1419"/>
                </a:lnTo>
                <a:lnTo>
                  <a:pt x="706" y="1440"/>
                </a:lnTo>
                <a:lnTo>
                  <a:pt x="732" y="1453"/>
                </a:lnTo>
                <a:lnTo>
                  <a:pt x="767" y="1455"/>
                </a:lnTo>
                <a:lnTo>
                  <a:pt x="798" y="1439"/>
                </a:lnTo>
                <a:lnTo>
                  <a:pt x="805" y="1429"/>
                </a:lnTo>
                <a:lnTo>
                  <a:pt x="811" y="1419"/>
                </a:lnTo>
                <a:lnTo>
                  <a:pt x="827" y="1412"/>
                </a:lnTo>
                <a:lnTo>
                  <a:pt x="843" y="1416"/>
                </a:lnTo>
                <a:lnTo>
                  <a:pt x="859" y="1438"/>
                </a:lnTo>
                <a:lnTo>
                  <a:pt x="866" y="1453"/>
                </a:lnTo>
                <a:lnTo>
                  <a:pt x="885" y="1504"/>
                </a:lnTo>
                <a:lnTo>
                  <a:pt x="933" y="1605"/>
                </a:lnTo>
                <a:lnTo>
                  <a:pt x="1000" y="1701"/>
                </a:lnTo>
                <a:lnTo>
                  <a:pt x="1085" y="1790"/>
                </a:lnTo>
                <a:lnTo>
                  <a:pt x="1187" y="1867"/>
                </a:lnTo>
                <a:lnTo>
                  <a:pt x="1279" y="1912"/>
                </a:lnTo>
                <a:lnTo>
                  <a:pt x="1345" y="1935"/>
                </a:lnTo>
                <a:lnTo>
                  <a:pt x="1417" y="1950"/>
                </a:lnTo>
                <a:lnTo>
                  <a:pt x="1496" y="1961"/>
                </a:lnTo>
                <a:lnTo>
                  <a:pt x="1580" y="1962"/>
                </a:lnTo>
                <a:lnTo>
                  <a:pt x="1669" y="1956"/>
                </a:lnTo>
                <a:lnTo>
                  <a:pt x="1716" y="1949"/>
                </a:lnTo>
                <a:lnTo>
                  <a:pt x="1777" y="1940"/>
                </a:lnTo>
                <a:lnTo>
                  <a:pt x="1895" y="1930"/>
                </a:lnTo>
                <a:lnTo>
                  <a:pt x="2008" y="1927"/>
                </a:lnTo>
                <a:lnTo>
                  <a:pt x="2118" y="1933"/>
                </a:lnTo>
                <a:lnTo>
                  <a:pt x="2223" y="1945"/>
                </a:lnTo>
                <a:lnTo>
                  <a:pt x="2324" y="1963"/>
                </a:lnTo>
                <a:lnTo>
                  <a:pt x="2465" y="2002"/>
                </a:lnTo>
                <a:lnTo>
                  <a:pt x="2634" y="2071"/>
                </a:lnTo>
                <a:lnTo>
                  <a:pt x="2781" y="2158"/>
                </a:lnTo>
                <a:lnTo>
                  <a:pt x="2902" y="2254"/>
                </a:lnTo>
                <a:lnTo>
                  <a:pt x="2997" y="2360"/>
                </a:lnTo>
                <a:lnTo>
                  <a:pt x="3033" y="2413"/>
                </a:lnTo>
                <a:lnTo>
                  <a:pt x="3046" y="2435"/>
                </a:lnTo>
                <a:lnTo>
                  <a:pt x="3056" y="2469"/>
                </a:lnTo>
                <a:lnTo>
                  <a:pt x="3049" y="2492"/>
                </a:lnTo>
                <a:lnTo>
                  <a:pt x="3027" y="2499"/>
                </a:lnTo>
                <a:lnTo>
                  <a:pt x="3010" y="2496"/>
                </a:lnTo>
                <a:lnTo>
                  <a:pt x="3001" y="2494"/>
                </a:lnTo>
                <a:lnTo>
                  <a:pt x="2991" y="2483"/>
                </a:lnTo>
                <a:lnTo>
                  <a:pt x="2984" y="2463"/>
                </a:lnTo>
                <a:lnTo>
                  <a:pt x="2984" y="2424"/>
                </a:lnTo>
                <a:lnTo>
                  <a:pt x="2973" y="2380"/>
                </a:lnTo>
                <a:lnTo>
                  <a:pt x="2955" y="2355"/>
                </a:lnTo>
                <a:lnTo>
                  <a:pt x="2934" y="2332"/>
                </a:lnTo>
                <a:lnTo>
                  <a:pt x="2886" y="2292"/>
                </a:lnTo>
                <a:lnTo>
                  <a:pt x="2839" y="2266"/>
                </a:lnTo>
                <a:lnTo>
                  <a:pt x="2804" y="2262"/>
                </a:lnTo>
                <a:lnTo>
                  <a:pt x="2784" y="2266"/>
                </a:lnTo>
                <a:lnTo>
                  <a:pt x="2774" y="2272"/>
                </a:lnTo>
                <a:lnTo>
                  <a:pt x="2765" y="2279"/>
                </a:lnTo>
                <a:lnTo>
                  <a:pt x="2757" y="2293"/>
                </a:lnTo>
                <a:lnTo>
                  <a:pt x="2757" y="2318"/>
                </a:lnTo>
                <a:lnTo>
                  <a:pt x="2790" y="2370"/>
                </a:lnTo>
                <a:lnTo>
                  <a:pt x="2811" y="2397"/>
                </a:lnTo>
                <a:lnTo>
                  <a:pt x="2817" y="2409"/>
                </a:lnTo>
                <a:lnTo>
                  <a:pt x="2814" y="2430"/>
                </a:lnTo>
                <a:lnTo>
                  <a:pt x="2793" y="2442"/>
                </a:lnTo>
                <a:lnTo>
                  <a:pt x="2757" y="2432"/>
                </a:lnTo>
                <a:lnTo>
                  <a:pt x="2732" y="2416"/>
                </a:lnTo>
                <a:lnTo>
                  <a:pt x="2701" y="2391"/>
                </a:lnTo>
                <a:lnTo>
                  <a:pt x="2610" y="2335"/>
                </a:lnTo>
                <a:lnTo>
                  <a:pt x="2527" y="2295"/>
                </a:lnTo>
                <a:lnTo>
                  <a:pt x="2427" y="2256"/>
                </a:lnTo>
                <a:lnTo>
                  <a:pt x="2309" y="2224"/>
                </a:lnTo>
                <a:lnTo>
                  <a:pt x="2177" y="2204"/>
                </a:lnTo>
                <a:lnTo>
                  <a:pt x="2029" y="2201"/>
                </a:lnTo>
                <a:lnTo>
                  <a:pt x="1949" y="2208"/>
                </a:lnTo>
                <a:lnTo>
                  <a:pt x="1793" y="2226"/>
                </a:lnTo>
                <a:lnTo>
                  <a:pt x="1542" y="2260"/>
                </a:lnTo>
                <a:lnTo>
                  <a:pt x="1365" y="2295"/>
                </a:lnTo>
                <a:lnTo>
                  <a:pt x="1285" y="2321"/>
                </a:lnTo>
                <a:lnTo>
                  <a:pt x="1256" y="2338"/>
                </a:lnTo>
                <a:lnTo>
                  <a:pt x="1249" y="2345"/>
                </a:lnTo>
                <a:lnTo>
                  <a:pt x="1237" y="2360"/>
                </a:lnTo>
                <a:lnTo>
                  <a:pt x="1205" y="2371"/>
                </a:lnTo>
                <a:lnTo>
                  <a:pt x="1174" y="2364"/>
                </a:lnTo>
                <a:lnTo>
                  <a:pt x="1159" y="2350"/>
                </a:lnTo>
                <a:lnTo>
                  <a:pt x="1157" y="2337"/>
                </a:lnTo>
                <a:lnTo>
                  <a:pt x="1158" y="2329"/>
                </a:lnTo>
                <a:lnTo>
                  <a:pt x="1159" y="2322"/>
                </a:lnTo>
                <a:lnTo>
                  <a:pt x="1155" y="2308"/>
                </a:lnTo>
                <a:lnTo>
                  <a:pt x="1131" y="2288"/>
                </a:lnTo>
                <a:lnTo>
                  <a:pt x="1069" y="2270"/>
                </a:lnTo>
                <a:lnTo>
                  <a:pt x="975" y="2273"/>
                </a:lnTo>
                <a:lnTo>
                  <a:pt x="918" y="2285"/>
                </a:lnTo>
                <a:lnTo>
                  <a:pt x="889" y="2292"/>
                </a:lnTo>
                <a:lnTo>
                  <a:pt x="828" y="2292"/>
                </a:lnTo>
                <a:lnTo>
                  <a:pt x="739" y="2276"/>
                </a:lnTo>
                <a:lnTo>
                  <a:pt x="620" y="2241"/>
                </a:lnTo>
                <a:lnTo>
                  <a:pt x="531" y="2226"/>
                </a:lnTo>
                <a:lnTo>
                  <a:pt x="472" y="2227"/>
                </a:lnTo>
                <a:lnTo>
                  <a:pt x="443" y="2233"/>
                </a:lnTo>
                <a:lnTo>
                  <a:pt x="387" y="2244"/>
                </a:lnTo>
                <a:lnTo>
                  <a:pt x="309" y="2243"/>
                </a:lnTo>
                <a:lnTo>
                  <a:pt x="276" y="2227"/>
                </a:lnTo>
                <a:lnTo>
                  <a:pt x="263" y="2214"/>
                </a:lnTo>
                <a:lnTo>
                  <a:pt x="259" y="2200"/>
                </a:lnTo>
                <a:lnTo>
                  <a:pt x="261" y="2185"/>
                </a:lnTo>
                <a:lnTo>
                  <a:pt x="266" y="2179"/>
                </a:lnTo>
                <a:lnTo>
                  <a:pt x="276" y="2169"/>
                </a:lnTo>
                <a:lnTo>
                  <a:pt x="302" y="2164"/>
                </a:lnTo>
                <a:lnTo>
                  <a:pt x="328" y="2162"/>
                </a:lnTo>
                <a:lnTo>
                  <a:pt x="342" y="2154"/>
                </a:lnTo>
                <a:lnTo>
                  <a:pt x="343" y="2141"/>
                </a:lnTo>
                <a:lnTo>
                  <a:pt x="341" y="2126"/>
                </a:lnTo>
                <a:lnTo>
                  <a:pt x="313" y="2094"/>
                </a:lnTo>
                <a:lnTo>
                  <a:pt x="246" y="2048"/>
                </a:lnTo>
                <a:lnTo>
                  <a:pt x="197" y="2027"/>
                </a:lnTo>
                <a:lnTo>
                  <a:pt x="187" y="2021"/>
                </a:lnTo>
                <a:lnTo>
                  <a:pt x="178" y="2008"/>
                </a:lnTo>
                <a:lnTo>
                  <a:pt x="178" y="1984"/>
                </a:lnTo>
                <a:lnTo>
                  <a:pt x="182" y="1950"/>
                </a:lnTo>
                <a:lnTo>
                  <a:pt x="177" y="1923"/>
                </a:lnTo>
                <a:lnTo>
                  <a:pt x="161" y="1891"/>
                </a:lnTo>
                <a:lnTo>
                  <a:pt x="128" y="1855"/>
                </a:lnTo>
                <a:lnTo>
                  <a:pt x="102" y="1835"/>
                </a:lnTo>
                <a:lnTo>
                  <a:pt x="76" y="1815"/>
                </a:lnTo>
                <a:lnTo>
                  <a:pt x="37" y="1775"/>
                </a:lnTo>
                <a:lnTo>
                  <a:pt x="11" y="1734"/>
                </a:lnTo>
                <a:lnTo>
                  <a:pt x="0" y="1693"/>
                </a:lnTo>
                <a:lnTo>
                  <a:pt x="1" y="1648"/>
                </a:lnTo>
                <a:lnTo>
                  <a:pt x="12" y="1600"/>
                </a:lnTo>
                <a:lnTo>
                  <a:pt x="51" y="1521"/>
                </a:lnTo>
                <a:lnTo>
                  <a:pt x="90" y="1461"/>
                </a:lnTo>
                <a:lnTo>
                  <a:pt x="110" y="1429"/>
                </a:lnTo>
                <a:lnTo>
                  <a:pt x="141" y="1370"/>
                </a:lnTo>
                <a:lnTo>
                  <a:pt x="159" y="1318"/>
                </a:lnTo>
                <a:lnTo>
                  <a:pt x="168" y="1270"/>
                </a:lnTo>
                <a:lnTo>
                  <a:pt x="168" y="1208"/>
                </a:lnTo>
                <a:lnTo>
                  <a:pt x="151" y="1152"/>
                </a:lnTo>
                <a:lnTo>
                  <a:pt x="139" y="1135"/>
                </a:lnTo>
                <a:lnTo>
                  <a:pt x="130" y="1122"/>
                </a:lnTo>
                <a:lnTo>
                  <a:pt x="135" y="1093"/>
                </a:lnTo>
                <a:lnTo>
                  <a:pt x="164" y="1069"/>
                </a:lnTo>
                <a:lnTo>
                  <a:pt x="220" y="1056"/>
                </a:lnTo>
                <a:lnTo>
                  <a:pt x="261" y="1057"/>
                </a:lnTo>
                <a:close/>
                <a:moveTo>
                  <a:pt x="503" y="1681"/>
                </a:moveTo>
                <a:lnTo>
                  <a:pt x="490" y="1700"/>
                </a:lnTo>
                <a:lnTo>
                  <a:pt x="479" y="1733"/>
                </a:lnTo>
                <a:lnTo>
                  <a:pt x="483" y="1760"/>
                </a:lnTo>
                <a:lnTo>
                  <a:pt x="497" y="1782"/>
                </a:lnTo>
                <a:lnTo>
                  <a:pt x="506" y="1790"/>
                </a:lnTo>
                <a:lnTo>
                  <a:pt x="518" y="1799"/>
                </a:lnTo>
                <a:lnTo>
                  <a:pt x="546" y="1808"/>
                </a:lnTo>
                <a:lnTo>
                  <a:pt x="575" y="1803"/>
                </a:lnTo>
                <a:lnTo>
                  <a:pt x="592" y="1776"/>
                </a:lnTo>
                <a:lnTo>
                  <a:pt x="592" y="1752"/>
                </a:lnTo>
                <a:lnTo>
                  <a:pt x="591" y="1726"/>
                </a:lnTo>
                <a:lnTo>
                  <a:pt x="574" y="1684"/>
                </a:lnTo>
                <a:lnTo>
                  <a:pt x="555" y="1664"/>
                </a:lnTo>
                <a:lnTo>
                  <a:pt x="542" y="1659"/>
                </a:lnTo>
                <a:lnTo>
                  <a:pt x="526" y="1661"/>
                </a:lnTo>
                <a:lnTo>
                  <a:pt x="510" y="1672"/>
                </a:lnTo>
                <a:lnTo>
                  <a:pt x="503" y="1681"/>
                </a:lnTo>
                <a:close/>
                <a:moveTo>
                  <a:pt x="142" y="1423"/>
                </a:moveTo>
                <a:lnTo>
                  <a:pt x="123" y="1468"/>
                </a:lnTo>
                <a:lnTo>
                  <a:pt x="109" y="1547"/>
                </a:lnTo>
                <a:lnTo>
                  <a:pt x="119" y="1613"/>
                </a:lnTo>
                <a:lnTo>
                  <a:pt x="148" y="1667"/>
                </a:lnTo>
                <a:lnTo>
                  <a:pt x="188" y="1705"/>
                </a:lnTo>
                <a:lnTo>
                  <a:pt x="238" y="1729"/>
                </a:lnTo>
                <a:lnTo>
                  <a:pt x="292" y="1737"/>
                </a:lnTo>
                <a:lnTo>
                  <a:pt x="342" y="1729"/>
                </a:lnTo>
                <a:lnTo>
                  <a:pt x="365" y="1717"/>
                </a:lnTo>
                <a:lnTo>
                  <a:pt x="394" y="1698"/>
                </a:lnTo>
                <a:lnTo>
                  <a:pt x="431" y="1649"/>
                </a:lnTo>
                <a:lnTo>
                  <a:pt x="451" y="1592"/>
                </a:lnTo>
                <a:lnTo>
                  <a:pt x="453" y="1530"/>
                </a:lnTo>
                <a:lnTo>
                  <a:pt x="443" y="1466"/>
                </a:lnTo>
                <a:lnTo>
                  <a:pt x="423" y="1407"/>
                </a:lnTo>
                <a:lnTo>
                  <a:pt x="395" y="1355"/>
                </a:lnTo>
                <a:lnTo>
                  <a:pt x="365" y="1314"/>
                </a:lnTo>
                <a:lnTo>
                  <a:pt x="348" y="1301"/>
                </a:lnTo>
                <a:lnTo>
                  <a:pt x="333" y="1288"/>
                </a:lnTo>
                <a:lnTo>
                  <a:pt x="305" y="1272"/>
                </a:lnTo>
                <a:lnTo>
                  <a:pt x="277" y="1266"/>
                </a:lnTo>
                <a:lnTo>
                  <a:pt x="253" y="1270"/>
                </a:lnTo>
                <a:lnTo>
                  <a:pt x="230" y="1285"/>
                </a:lnTo>
                <a:lnTo>
                  <a:pt x="205" y="1311"/>
                </a:lnTo>
                <a:lnTo>
                  <a:pt x="169" y="1367"/>
                </a:lnTo>
                <a:lnTo>
                  <a:pt x="142" y="1423"/>
                </a:lnTo>
                <a:close/>
                <a:moveTo>
                  <a:pt x="977" y="2427"/>
                </a:moveTo>
                <a:lnTo>
                  <a:pt x="967" y="2436"/>
                </a:lnTo>
                <a:lnTo>
                  <a:pt x="957" y="2453"/>
                </a:lnTo>
                <a:lnTo>
                  <a:pt x="961" y="2466"/>
                </a:lnTo>
                <a:lnTo>
                  <a:pt x="980" y="2468"/>
                </a:lnTo>
                <a:lnTo>
                  <a:pt x="995" y="2460"/>
                </a:lnTo>
                <a:lnTo>
                  <a:pt x="1011" y="2450"/>
                </a:lnTo>
                <a:lnTo>
                  <a:pt x="1018" y="2435"/>
                </a:lnTo>
                <a:lnTo>
                  <a:pt x="1008" y="2423"/>
                </a:lnTo>
                <a:lnTo>
                  <a:pt x="987" y="2422"/>
                </a:lnTo>
                <a:lnTo>
                  <a:pt x="977" y="2427"/>
                </a:lnTo>
                <a:close/>
                <a:moveTo>
                  <a:pt x="1146" y="3034"/>
                </a:moveTo>
                <a:lnTo>
                  <a:pt x="1136" y="3048"/>
                </a:lnTo>
                <a:lnTo>
                  <a:pt x="1139" y="3068"/>
                </a:lnTo>
                <a:lnTo>
                  <a:pt x="1161" y="3079"/>
                </a:lnTo>
                <a:lnTo>
                  <a:pt x="1193" y="3073"/>
                </a:lnTo>
                <a:lnTo>
                  <a:pt x="1210" y="3061"/>
                </a:lnTo>
                <a:lnTo>
                  <a:pt x="1217" y="3055"/>
                </a:lnTo>
                <a:lnTo>
                  <a:pt x="1223" y="3042"/>
                </a:lnTo>
                <a:lnTo>
                  <a:pt x="1218" y="3028"/>
                </a:lnTo>
                <a:lnTo>
                  <a:pt x="1193" y="3017"/>
                </a:lnTo>
                <a:lnTo>
                  <a:pt x="1159" y="3022"/>
                </a:lnTo>
                <a:lnTo>
                  <a:pt x="1146" y="3034"/>
                </a:lnTo>
                <a:close/>
                <a:moveTo>
                  <a:pt x="823" y="2612"/>
                </a:moveTo>
                <a:lnTo>
                  <a:pt x="810" y="2633"/>
                </a:lnTo>
                <a:lnTo>
                  <a:pt x="807" y="2675"/>
                </a:lnTo>
                <a:lnTo>
                  <a:pt x="821" y="2697"/>
                </a:lnTo>
                <a:lnTo>
                  <a:pt x="837" y="2704"/>
                </a:lnTo>
                <a:lnTo>
                  <a:pt x="859" y="2701"/>
                </a:lnTo>
                <a:lnTo>
                  <a:pt x="885" y="2688"/>
                </a:lnTo>
                <a:lnTo>
                  <a:pt x="900" y="2677"/>
                </a:lnTo>
                <a:lnTo>
                  <a:pt x="915" y="2664"/>
                </a:lnTo>
                <a:lnTo>
                  <a:pt x="929" y="2641"/>
                </a:lnTo>
                <a:lnTo>
                  <a:pt x="928" y="2620"/>
                </a:lnTo>
                <a:lnTo>
                  <a:pt x="918" y="2605"/>
                </a:lnTo>
                <a:lnTo>
                  <a:pt x="898" y="2593"/>
                </a:lnTo>
                <a:lnTo>
                  <a:pt x="874" y="2589"/>
                </a:lnTo>
                <a:lnTo>
                  <a:pt x="851" y="2592"/>
                </a:lnTo>
                <a:lnTo>
                  <a:pt x="830" y="2602"/>
                </a:lnTo>
                <a:lnTo>
                  <a:pt x="823" y="2612"/>
                </a:lnTo>
                <a:close/>
                <a:moveTo>
                  <a:pt x="1522" y="3011"/>
                </a:moveTo>
                <a:lnTo>
                  <a:pt x="1525" y="3021"/>
                </a:lnTo>
                <a:lnTo>
                  <a:pt x="1551" y="3034"/>
                </a:lnTo>
                <a:lnTo>
                  <a:pt x="1584" y="3031"/>
                </a:lnTo>
                <a:lnTo>
                  <a:pt x="1604" y="3019"/>
                </a:lnTo>
                <a:lnTo>
                  <a:pt x="1613" y="3008"/>
                </a:lnTo>
                <a:lnTo>
                  <a:pt x="1614" y="2999"/>
                </a:lnTo>
                <a:lnTo>
                  <a:pt x="1614" y="2992"/>
                </a:lnTo>
                <a:lnTo>
                  <a:pt x="1608" y="2982"/>
                </a:lnTo>
                <a:lnTo>
                  <a:pt x="1587" y="2975"/>
                </a:lnTo>
                <a:lnTo>
                  <a:pt x="1551" y="2981"/>
                </a:lnTo>
                <a:lnTo>
                  <a:pt x="1531" y="2994"/>
                </a:lnTo>
                <a:lnTo>
                  <a:pt x="1522" y="3004"/>
                </a:lnTo>
                <a:lnTo>
                  <a:pt x="1522" y="3011"/>
                </a:lnTo>
                <a:close/>
                <a:moveTo>
                  <a:pt x="810" y="2554"/>
                </a:moveTo>
                <a:lnTo>
                  <a:pt x="823" y="2554"/>
                </a:lnTo>
                <a:lnTo>
                  <a:pt x="830" y="2543"/>
                </a:lnTo>
                <a:lnTo>
                  <a:pt x="827" y="2534"/>
                </a:lnTo>
                <a:lnTo>
                  <a:pt x="821" y="2530"/>
                </a:lnTo>
                <a:lnTo>
                  <a:pt x="814" y="2528"/>
                </a:lnTo>
                <a:lnTo>
                  <a:pt x="804" y="2532"/>
                </a:lnTo>
                <a:lnTo>
                  <a:pt x="800" y="2544"/>
                </a:lnTo>
                <a:lnTo>
                  <a:pt x="804" y="2553"/>
                </a:lnTo>
                <a:lnTo>
                  <a:pt x="810" y="2554"/>
                </a:lnTo>
                <a:close/>
                <a:moveTo>
                  <a:pt x="3239" y="4159"/>
                </a:moveTo>
                <a:lnTo>
                  <a:pt x="3230" y="4166"/>
                </a:lnTo>
                <a:lnTo>
                  <a:pt x="3223" y="4182"/>
                </a:lnTo>
                <a:lnTo>
                  <a:pt x="3229" y="4194"/>
                </a:lnTo>
                <a:lnTo>
                  <a:pt x="3247" y="4194"/>
                </a:lnTo>
                <a:lnTo>
                  <a:pt x="3262" y="4188"/>
                </a:lnTo>
                <a:lnTo>
                  <a:pt x="3275" y="4181"/>
                </a:lnTo>
                <a:lnTo>
                  <a:pt x="3281" y="4165"/>
                </a:lnTo>
                <a:lnTo>
                  <a:pt x="3271" y="4155"/>
                </a:lnTo>
                <a:lnTo>
                  <a:pt x="3250" y="4153"/>
                </a:lnTo>
                <a:lnTo>
                  <a:pt x="3239" y="4159"/>
                </a:lnTo>
                <a:close/>
                <a:moveTo>
                  <a:pt x="3994" y="3929"/>
                </a:moveTo>
                <a:lnTo>
                  <a:pt x="3999" y="3934"/>
                </a:lnTo>
                <a:lnTo>
                  <a:pt x="4009" y="3933"/>
                </a:lnTo>
                <a:lnTo>
                  <a:pt x="4012" y="3926"/>
                </a:lnTo>
                <a:lnTo>
                  <a:pt x="4010" y="3918"/>
                </a:lnTo>
                <a:lnTo>
                  <a:pt x="3996" y="3921"/>
                </a:lnTo>
                <a:lnTo>
                  <a:pt x="3994" y="3929"/>
                </a:lnTo>
                <a:close/>
                <a:moveTo>
                  <a:pt x="4061" y="3682"/>
                </a:moveTo>
                <a:lnTo>
                  <a:pt x="4066" y="3668"/>
                </a:lnTo>
                <a:lnTo>
                  <a:pt x="4056" y="3649"/>
                </a:lnTo>
                <a:lnTo>
                  <a:pt x="4033" y="3646"/>
                </a:lnTo>
                <a:lnTo>
                  <a:pt x="4012" y="3659"/>
                </a:lnTo>
                <a:lnTo>
                  <a:pt x="4009" y="3675"/>
                </a:lnTo>
                <a:lnTo>
                  <a:pt x="4007" y="3691"/>
                </a:lnTo>
                <a:lnTo>
                  <a:pt x="4017" y="3708"/>
                </a:lnTo>
                <a:lnTo>
                  <a:pt x="4033" y="3711"/>
                </a:lnTo>
                <a:lnTo>
                  <a:pt x="4052" y="3697"/>
                </a:lnTo>
                <a:lnTo>
                  <a:pt x="4061" y="3682"/>
                </a:lnTo>
                <a:close/>
                <a:moveTo>
                  <a:pt x="3272" y="4234"/>
                </a:moveTo>
                <a:lnTo>
                  <a:pt x="3258" y="4246"/>
                </a:lnTo>
                <a:lnTo>
                  <a:pt x="3235" y="4271"/>
                </a:lnTo>
                <a:lnTo>
                  <a:pt x="3220" y="4299"/>
                </a:lnTo>
                <a:lnTo>
                  <a:pt x="3212" y="4326"/>
                </a:lnTo>
                <a:lnTo>
                  <a:pt x="3212" y="4351"/>
                </a:lnTo>
                <a:lnTo>
                  <a:pt x="3219" y="4374"/>
                </a:lnTo>
                <a:lnTo>
                  <a:pt x="3233" y="4391"/>
                </a:lnTo>
                <a:lnTo>
                  <a:pt x="3255" y="4403"/>
                </a:lnTo>
                <a:lnTo>
                  <a:pt x="3269" y="4405"/>
                </a:lnTo>
                <a:lnTo>
                  <a:pt x="3299" y="4408"/>
                </a:lnTo>
                <a:lnTo>
                  <a:pt x="3351" y="4400"/>
                </a:lnTo>
                <a:lnTo>
                  <a:pt x="3391" y="4375"/>
                </a:lnTo>
                <a:lnTo>
                  <a:pt x="3414" y="4332"/>
                </a:lnTo>
                <a:lnTo>
                  <a:pt x="3417" y="4303"/>
                </a:lnTo>
                <a:lnTo>
                  <a:pt x="3416" y="4273"/>
                </a:lnTo>
                <a:lnTo>
                  <a:pt x="3400" y="4237"/>
                </a:lnTo>
                <a:lnTo>
                  <a:pt x="3384" y="4220"/>
                </a:lnTo>
                <a:lnTo>
                  <a:pt x="3365" y="4208"/>
                </a:lnTo>
                <a:lnTo>
                  <a:pt x="3341" y="4205"/>
                </a:lnTo>
                <a:lnTo>
                  <a:pt x="3315" y="4209"/>
                </a:lnTo>
                <a:lnTo>
                  <a:pt x="3286" y="4222"/>
                </a:lnTo>
                <a:lnTo>
                  <a:pt x="3272" y="4234"/>
                </a:lnTo>
                <a:close/>
                <a:moveTo>
                  <a:pt x="3737" y="3685"/>
                </a:moveTo>
                <a:lnTo>
                  <a:pt x="3731" y="3691"/>
                </a:lnTo>
                <a:lnTo>
                  <a:pt x="3727" y="3705"/>
                </a:lnTo>
                <a:lnTo>
                  <a:pt x="3732" y="3715"/>
                </a:lnTo>
                <a:lnTo>
                  <a:pt x="3745" y="3714"/>
                </a:lnTo>
                <a:lnTo>
                  <a:pt x="3755" y="3707"/>
                </a:lnTo>
                <a:lnTo>
                  <a:pt x="3766" y="3698"/>
                </a:lnTo>
                <a:lnTo>
                  <a:pt x="3767" y="3684"/>
                </a:lnTo>
                <a:lnTo>
                  <a:pt x="3758" y="3678"/>
                </a:lnTo>
                <a:lnTo>
                  <a:pt x="3743" y="3679"/>
                </a:lnTo>
                <a:lnTo>
                  <a:pt x="3737" y="3685"/>
                </a:lnTo>
                <a:close/>
                <a:moveTo>
                  <a:pt x="3938" y="3874"/>
                </a:moveTo>
                <a:lnTo>
                  <a:pt x="3951" y="3874"/>
                </a:lnTo>
                <a:lnTo>
                  <a:pt x="3958" y="3862"/>
                </a:lnTo>
                <a:lnTo>
                  <a:pt x="3955" y="3854"/>
                </a:lnTo>
                <a:lnTo>
                  <a:pt x="3950" y="3849"/>
                </a:lnTo>
                <a:lnTo>
                  <a:pt x="3943" y="3848"/>
                </a:lnTo>
                <a:lnTo>
                  <a:pt x="3932" y="3852"/>
                </a:lnTo>
                <a:lnTo>
                  <a:pt x="3928" y="3864"/>
                </a:lnTo>
                <a:lnTo>
                  <a:pt x="3932" y="3872"/>
                </a:lnTo>
                <a:lnTo>
                  <a:pt x="3938" y="3874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Freeform 5">
            <a:extLst>
              <a:ext uri="{FF2B5EF4-FFF2-40B4-BE49-F238E27FC236}">
                <a16:creationId xmlns:a16="http://schemas.microsoft.com/office/drawing/2014/main" id="{82EECDCA-FC1D-4393-8A68-A2E4CE3CA3A0}"/>
              </a:ext>
            </a:extLst>
          </p:cNvPr>
          <p:cNvSpPr>
            <a:spLocks noEditPoints="1"/>
          </p:cNvSpPr>
          <p:nvPr/>
        </p:nvSpPr>
        <p:spPr bwMode="auto">
          <a:xfrm>
            <a:off x="6709424" y="2397239"/>
            <a:ext cx="4138575" cy="2862082"/>
          </a:xfrm>
          <a:custGeom>
            <a:avLst/>
            <a:gdLst>
              <a:gd name="T0" fmla="*/ 5002 w 5008"/>
              <a:gd name="T1" fmla="*/ 1694 h 4390"/>
              <a:gd name="T2" fmla="*/ 5008 w 5008"/>
              <a:gd name="T3" fmla="*/ 1697 h 4390"/>
              <a:gd name="T4" fmla="*/ 5008 w 5008"/>
              <a:gd name="T5" fmla="*/ 1706 h 4390"/>
              <a:gd name="T6" fmla="*/ 5002 w 5008"/>
              <a:gd name="T7" fmla="*/ 1712 h 4390"/>
              <a:gd name="T8" fmla="*/ 4995 w 5008"/>
              <a:gd name="T9" fmla="*/ 1713 h 4390"/>
              <a:gd name="T10" fmla="*/ 4989 w 5008"/>
              <a:gd name="T11" fmla="*/ 1710 h 4390"/>
              <a:gd name="T12" fmla="*/ 4989 w 5008"/>
              <a:gd name="T13" fmla="*/ 1701 h 4390"/>
              <a:gd name="T14" fmla="*/ 4995 w 5008"/>
              <a:gd name="T15" fmla="*/ 1696 h 4390"/>
              <a:gd name="T16" fmla="*/ 4438 w 5008"/>
              <a:gd name="T17" fmla="*/ 1269 h 4390"/>
              <a:gd name="T18" fmla="*/ 4442 w 5008"/>
              <a:gd name="T19" fmla="*/ 1271 h 4390"/>
              <a:gd name="T20" fmla="*/ 4445 w 5008"/>
              <a:gd name="T21" fmla="*/ 1275 h 4390"/>
              <a:gd name="T22" fmla="*/ 4444 w 5008"/>
              <a:gd name="T23" fmla="*/ 1279 h 4390"/>
              <a:gd name="T24" fmla="*/ 4440 w 5008"/>
              <a:gd name="T25" fmla="*/ 1281 h 4390"/>
              <a:gd name="T26" fmla="*/ 4434 w 5008"/>
              <a:gd name="T27" fmla="*/ 1281 h 4390"/>
              <a:gd name="T28" fmla="*/ 4432 w 5008"/>
              <a:gd name="T29" fmla="*/ 1276 h 4390"/>
              <a:gd name="T30" fmla="*/ 4434 w 5008"/>
              <a:gd name="T31" fmla="*/ 1272 h 4390"/>
              <a:gd name="T32" fmla="*/ 4438 w 5008"/>
              <a:gd name="T33" fmla="*/ 1269 h 4390"/>
              <a:gd name="T34" fmla="*/ 4483 w 5008"/>
              <a:gd name="T35" fmla="*/ 1333 h 4390"/>
              <a:gd name="T36" fmla="*/ 4473 w 5008"/>
              <a:gd name="T37" fmla="*/ 1320 h 4390"/>
              <a:gd name="T38" fmla="*/ 4490 w 5008"/>
              <a:gd name="T39" fmla="*/ 1314 h 4390"/>
              <a:gd name="T40" fmla="*/ 4491 w 5008"/>
              <a:gd name="T41" fmla="*/ 1328 h 4390"/>
              <a:gd name="T42" fmla="*/ 4637 w 5008"/>
              <a:gd name="T43" fmla="*/ 1903 h 4390"/>
              <a:gd name="T44" fmla="*/ 4614 w 5008"/>
              <a:gd name="T45" fmla="*/ 1899 h 4390"/>
              <a:gd name="T46" fmla="*/ 4632 w 5008"/>
              <a:gd name="T47" fmla="*/ 1889 h 4390"/>
              <a:gd name="T48" fmla="*/ 3724 w 5008"/>
              <a:gd name="T49" fmla="*/ 2289 h 4390"/>
              <a:gd name="T50" fmla="*/ 3713 w 5008"/>
              <a:gd name="T51" fmla="*/ 2284 h 4390"/>
              <a:gd name="T52" fmla="*/ 3723 w 5008"/>
              <a:gd name="T53" fmla="*/ 2268 h 4390"/>
              <a:gd name="T54" fmla="*/ 3734 w 5008"/>
              <a:gd name="T55" fmla="*/ 2272 h 4390"/>
              <a:gd name="T56" fmla="*/ 3724 w 5008"/>
              <a:gd name="T57" fmla="*/ 2289 h 4390"/>
              <a:gd name="T58" fmla="*/ 3585 w 5008"/>
              <a:gd name="T59" fmla="*/ 2370 h 4390"/>
              <a:gd name="T60" fmla="*/ 3596 w 5008"/>
              <a:gd name="T61" fmla="*/ 2357 h 4390"/>
              <a:gd name="T62" fmla="*/ 3601 w 5008"/>
              <a:gd name="T63" fmla="*/ 2376 h 4390"/>
              <a:gd name="T64" fmla="*/ 2464 w 5008"/>
              <a:gd name="T65" fmla="*/ 545 h 4390"/>
              <a:gd name="T66" fmla="*/ 2454 w 5008"/>
              <a:gd name="T67" fmla="*/ 553 h 4390"/>
              <a:gd name="T68" fmla="*/ 2465 w 5008"/>
              <a:gd name="T69" fmla="*/ 530 h 4390"/>
              <a:gd name="T70" fmla="*/ 2461 w 5008"/>
              <a:gd name="T71" fmla="*/ 534 h 4390"/>
              <a:gd name="T72" fmla="*/ 2464 w 5008"/>
              <a:gd name="T73" fmla="*/ 537 h 4390"/>
              <a:gd name="T74" fmla="*/ 2468 w 5008"/>
              <a:gd name="T75" fmla="*/ 533 h 4390"/>
              <a:gd name="T76" fmla="*/ 2465 w 5008"/>
              <a:gd name="T77" fmla="*/ 530 h 4390"/>
              <a:gd name="T78" fmla="*/ 2239 w 5008"/>
              <a:gd name="T79" fmla="*/ 511 h 4390"/>
              <a:gd name="T80" fmla="*/ 2242 w 5008"/>
              <a:gd name="T81" fmla="*/ 509 h 4390"/>
              <a:gd name="T82" fmla="*/ 2239 w 5008"/>
              <a:gd name="T83" fmla="*/ 517 h 4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008" h="4390">
                <a:moveTo>
                  <a:pt x="4998" y="1694"/>
                </a:moveTo>
                <a:lnTo>
                  <a:pt x="5002" y="1694"/>
                </a:lnTo>
                <a:lnTo>
                  <a:pt x="5005" y="1696"/>
                </a:lnTo>
                <a:lnTo>
                  <a:pt x="5008" y="1697"/>
                </a:lnTo>
                <a:lnTo>
                  <a:pt x="5008" y="1701"/>
                </a:lnTo>
                <a:lnTo>
                  <a:pt x="5008" y="1706"/>
                </a:lnTo>
                <a:lnTo>
                  <a:pt x="5005" y="1709"/>
                </a:lnTo>
                <a:lnTo>
                  <a:pt x="5002" y="1712"/>
                </a:lnTo>
                <a:lnTo>
                  <a:pt x="4998" y="1713"/>
                </a:lnTo>
                <a:lnTo>
                  <a:pt x="4995" y="1713"/>
                </a:lnTo>
                <a:lnTo>
                  <a:pt x="4991" y="1712"/>
                </a:lnTo>
                <a:lnTo>
                  <a:pt x="4989" y="1710"/>
                </a:lnTo>
                <a:lnTo>
                  <a:pt x="4988" y="1706"/>
                </a:lnTo>
                <a:lnTo>
                  <a:pt x="4989" y="1701"/>
                </a:lnTo>
                <a:lnTo>
                  <a:pt x="4991" y="1699"/>
                </a:lnTo>
                <a:lnTo>
                  <a:pt x="4995" y="1696"/>
                </a:lnTo>
                <a:lnTo>
                  <a:pt x="4998" y="1694"/>
                </a:lnTo>
                <a:close/>
                <a:moveTo>
                  <a:pt x="4438" y="1269"/>
                </a:moveTo>
                <a:lnTo>
                  <a:pt x="4441" y="1269"/>
                </a:lnTo>
                <a:lnTo>
                  <a:pt x="4442" y="1271"/>
                </a:lnTo>
                <a:lnTo>
                  <a:pt x="4445" y="1272"/>
                </a:lnTo>
                <a:lnTo>
                  <a:pt x="4445" y="1275"/>
                </a:lnTo>
                <a:lnTo>
                  <a:pt x="4445" y="1276"/>
                </a:lnTo>
                <a:lnTo>
                  <a:pt x="4444" y="1279"/>
                </a:lnTo>
                <a:lnTo>
                  <a:pt x="4442" y="1281"/>
                </a:lnTo>
                <a:lnTo>
                  <a:pt x="4440" y="1281"/>
                </a:lnTo>
                <a:lnTo>
                  <a:pt x="4437" y="1282"/>
                </a:lnTo>
                <a:lnTo>
                  <a:pt x="4434" y="1281"/>
                </a:lnTo>
                <a:lnTo>
                  <a:pt x="4432" y="1279"/>
                </a:lnTo>
                <a:lnTo>
                  <a:pt x="4432" y="1276"/>
                </a:lnTo>
                <a:lnTo>
                  <a:pt x="4432" y="1274"/>
                </a:lnTo>
                <a:lnTo>
                  <a:pt x="4434" y="1272"/>
                </a:lnTo>
                <a:lnTo>
                  <a:pt x="4435" y="1269"/>
                </a:lnTo>
                <a:lnTo>
                  <a:pt x="4438" y="1269"/>
                </a:lnTo>
                <a:close/>
                <a:moveTo>
                  <a:pt x="4491" y="1328"/>
                </a:moveTo>
                <a:lnTo>
                  <a:pt x="4483" y="1333"/>
                </a:lnTo>
                <a:lnTo>
                  <a:pt x="4473" y="1328"/>
                </a:lnTo>
                <a:lnTo>
                  <a:pt x="4473" y="1320"/>
                </a:lnTo>
                <a:lnTo>
                  <a:pt x="4481" y="1312"/>
                </a:lnTo>
                <a:lnTo>
                  <a:pt x="4490" y="1314"/>
                </a:lnTo>
                <a:lnTo>
                  <a:pt x="4496" y="1321"/>
                </a:lnTo>
                <a:lnTo>
                  <a:pt x="4491" y="1328"/>
                </a:lnTo>
                <a:close/>
                <a:moveTo>
                  <a:pt x="4640" y="1889"/>
                </a:moveTo>
                <a:lnTo>
                  <a:pt x="4637" y="1903"/>
                </a:lnTo>
                <a:lnTo>
                  <a:pt x="4627" y="1915"/>
                </a:lnTo>
                <a:lnTo>
                  <a:pt x="4614" y="1899"/>
                </a:lnTo>
                <a:lnTo>
                  <a:pt x="4619" y="1893"/>
                </a:lnTo>
                <a:lnTo>
                  <a:pt x="4632" y="1889"/>
                </a:lnTo>
                <a:lnTo>
                  <a:pt x="4640" y="1889"/>
                </a:lnTo>
                <a:close/>
                <a:moveTo>
                  <a:pt x="3724" y="2289"/>
                </a:moveTo>
                <a:lnTo>
                  <a:pt x="3719" y="2289"/>
                </a:lnTo>
                <a:lnTo>
                  <a:pt x="3713" y="2284"/>
                </a:lnTo>
                <a:lnTo>
                  <a:pt x="3714" y="2271"/>
                </a:lnTo>
                <a:lnTo>
                  <a:pt x="3723" y="2268"/>
                </a:lnTo>
                <a:lnTo>
                  <a:pt x="3729" y="2268"/>
                </a:lnTo>
                <a:lnTo>
                  <a:pt x="3734" y="2272"/>
                </a:lnTo>
                <a:lnTo>
                  <a:pt x="3734" y="2285"/>
                </a:lnTo>
                <a:lnTo>
                  <a:pt x="3724" y="2289"/>
                </a:lnTo>
                <a:close/>
                <a:moveTo>
                  <a:pt x="3592" y="2379"/>
                </a:moveTo>
                <a:lnTo>
                  <a:pt x="3585" y="2370"/>
                </a:lnTo>
                <a:lnTo>
                  <a:pt x="3589" y="2357"/>
                </a:lnTo>
                <a:lnTo>
                  <a:pt x="3596" y="2357"/>
                </a:lnTo>
                <a:lnTo>
                  <a:pt x="3605" y="2361"/>
                </a:lnTo>
                <a:lnTo>
                  <a:pt x="3601" y="2376"/>
                </a:lnTo>
                <a:lnTo>
                  <a:pt x="3592" y="2379"/>
                </a:lnTo>
                <a:close/>
                <a:moveTo>
                  <a:pt x="2464" y="545"/>
                </a:moveTo>
                <a:lnTo>
                  <a:pt x="2452" y="550"/>
                </a:lnTo>
                <a:lnTo>
                  <a:pt x="2454" y="553"/>
                </a:lnTo>
                <a:lnTo>
                  <a:pt x="2464" y="545"/>
                </a:lnTo>
                <a:close/>
                <a:moveTo>
                  <a:pt x="2465" y="530"/>
                </a:moveTo>
                <a:lnTo>
                  <a:pt x="2462" y="533"/>
                </a:lnTo>
                <a:lnTo>
                  <a:pt x="2461" y="534"/>
                </a:lnTo>
                <a:lnTo>
                  <a:pt x="2461" y="537"/>
                </a:lnTo>
                <a:lnTo>
                  <a:pt x="2464" y="537"/>
                </a:lnTo>
                <a:lnTo>
                  <a:pt x="2467" y="536"/>
                </a:lnTo>
                <a:lnTo>
                  <a:pt x="2468" y="533"/>
                </a:lnTo>
                <a:lnTo>
                  <a:pt x="2467" y="530"/>
                </a:lnTo>
                <a:lnTo>
                  <a:pt x="2465" y="530"/>
                </a:lnTo>
                <a:close/>
                <a:moveTo>
                  <a:pt x="2239" y="509"/>
                </a:moveTo>
                <a:lnTo>
                  <a:pt x="2239" y="511"/>
                </a:lnTo>
                <a:lnTo>
                  <a:pt x="2239" y="516"/>
                </a:lnTo>
                <a:lnTo>
                  <a:pt x="2242" y="509"/>
                </a:lnTo>
                <a:lnTo>
                  <a:pt x="2239" y="509"/>
                </a:lnTo>
                <a:close/>
                <a:moveTo>
                  <a:pt x="2239" y="517"/>
                </a:move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Freeform 7">
            <a:extLst>
              <a:ext uri="{FF2B5EF4-FFF2-40B4-BE49-F238E27FC236}">
                <a16:creationId xmlns:a16="http://schemas.microsoft.com/office/drawing/2014/main" id="{FED1A0A1-346E-42BB-B770-E391A1821DFB}"/>
              </a:ext>
            </a:extLst>
          </p:cNvPr>
          <p:cNvSpPr>
            <a:spLocks noEditPoints="1"/>
          </p:cNvSpPr>
          <p:nvPr/>
        </p:nvSpPr>
        <p:spPr bwMode="auto">
          <a:xfrm>
            <a:off x="6921771" y="2143979"/>
            <a:ext cx="2507339" cy="2677978"/>
          </a:xfrm>
          <a:custGeom>
            <a:avLst/>
            <a:gdLst>
              <a:gd name="T0" fmla="*/ 2629 w 3883"/>
              <a:gd name="T1" fmla="*/ 3848 h 5260"/>
              <a:gd name="T2" fmla="*/ 2255 w 3883"/>
              <a:gd name="T3" fmla="*/ 2065 h 5260"/>
              <a:gd name="T4" fmla="*/ 2891 w 3883"/>
              <a:gd name="T5" fmla="*/ 2703 h 5260"/>
              <a:gd name="T6" fmla="*/ 2998 w 3883"/>
              <a:gd name="T7" fmla="*/ 2615 h 5260"/>
              <a:gd name="T8" fmla="*/ 2530 w 3883"/>
              <a:gd name="T9" fmla="*/ 2883 h 5260"/>
              <a:gd name="T10" fmla="*/ 2386 w 3883"/>
              <a:gd name="T11" fmla="*/ 2877 h 5260"/>
              <a:gd name="T12" fmla="*/ 2602 w 3883"/>
              <a:gd name="T13" fmla="*/ 5152 h 5260"/>
              <a:gd name="T14" fmla="*/ 419 w 3883"/>
              <a:gd name="T15" fmla="*/ 4059 h 5260"/>
              <a:gd name="T16" fmla="*/ 265 w 3883"/>
              <a:gd name="T17" fmla="*/ 3341 h 5260"/>
              <a:gd name="T18" fmla="*/ 2766 w 3883"/>
              <a:gd name="T19" fmla="*/ 3933 h 5260"/>
              <a:gd name="T20" fmla="*/ 2382 w 3883"/>
              <a:gd name="T21" fmla="*/ 2010 h 5260"/>
              <a:gd name="T22" fmla="*/ 2733 w 3883"/>
              <a:gd name="T23" fmla="*/ 4102 h 5260"/>
              <a:gd name="T24" fmla="*/ 358 w 3883"/>
              <a:gd name="T25" fmla="*/ 3155 h 5260"/>
              <a:gd name="T26" fmla="*/ 3143 w 3883"/>
              <a:gd name="T27" fmla="*/ 379 h 5260"/>
              <a:gd name="T28" fmla="*/ 3072 w 3883"/>
              <a:gd name="T29" fmla="*/ 449 h 5260"/>
              <a:gd name="T30" fmla="*/ 3330 w 3883"/>
              <a:gd name="T31" fmla="*/ 605 h 5260"/>
              <a:gd name="T32" fmla="*/ 2904 w 3883"/>
              <a:gd name="T33" fmla="*/ 828 h 5260"/>
              <a:gd name="T34" fmla="*/ 2861 w 3883"/>
              <a:gd name="T35" fmla="*/ 1482 h 5260"/>
              <a:gd name="T36" fmla="*/ 3583 w 3883"/>
              <a:gd name="T37" fmla="*/ 1190 h 5260"/>
              <a:gd name="T38" fmla="*/ 2572 w 3883"/>
              <a:gd name="T39" fmla="*/ 1448 h 5260"/>
              <a:gd name="T40" fmla="*/ 3306 w 3883"/>
              <a:gd name="T41" fmla="*/ 308 h 5260"/>
              <a:gd name="T42" fmla="*/ 806 w 3883"/>
              <a:gd name="T43" fmla="*/ 1158 h 5260"/>
              <a:gd name="T44" fmla="*/ 741 w 3883"/>
              <a:gd name="T45" fmla="*/ 265 h 5260"/>
              <a:gd name="T46" fmla="*/ 1436 w 3883"/>
              <a:gd name="T47" fmla="*/ 445 h 5260"/>
              <a:gd name="T48" fmla="*/ 309 w 3883"/>
              <a:gd name="T49" fmla="*/ 1931 h 5260"/>
              <a:gd name="T50" fmla="*/ 248 w 3883"/>
              <a:gd name="T51" fmla="*/ 2468 h 5260"/>
              <a:gd name="T52" fmla="*/ 2667 w 3883"/>
              <a:gd name="T53" fmla="*/ 53 h 5260"/>
              <a:gd name="T54" fmla="*/ 1885 w 3883"/>
              <a:gd name="T55" fmla="*/ 1954 h 5260"/>
              <a:gd name="T56" fmla="*/ 1977 w 3883"/>
              <a:gd name="T57" fmla="*/ 2333 h 5260"/>
              <a:gd name="T58" fmla="*/ 2638 w 3883"/>
              <a:gd name="T59" fmla="*/ 4265 h 5260"/>
              <a:gd name="T60" fmla="*/ 3108 w 3883"/>
              <a:gd name="T61" fmla="*/ 4524 h 5260"/>
              <a:gd name="T62" fmla="*/ 3457 w 3883"/>
              <a:gd name="T63" fmla="*/ 4873 h 5260"/>
              <a:gd name="T64" fmla="*/ 2344 w 3883"/>
              <a:gd name="T65" fmla="*/ 4684 h 5260"/>
              <a:gd name="T66" fmla="*/ 2419 w 3883"/>
              <a:gd name="T67" fmla="*/ 5178 h 5260"/>
              <a:gd name="T68" fmla="*/ 2085 w 3883"/>
              <a:gd name="T69" fmla="*/ 5063 h 5260"/>
              <a:gd name="T70" fmla="*/ 517 w 3883"/>
              <a:gd name="T71" fmla="*/ 4550 h 5260"/>
              <a:gd name="T72" fmla="*/ 1812 w 3883"/>
              <a:gd name="T73" fmla="*/ 4762 h 5260"/>
              <a:gd name="T74" fmla="*/ 882 w 3883"/>
              <a:gd name="T75" fmla="*/ 4368 h 5260"/>
              <a:gd name="T76" fmla="*/ 348 w 3883"/>
              <a:gd name="T77" fmla="*/ 3570 h 5260"/>
              <a:gd name="T78" fmla="*/ 827 w 3883"/>
              <a:gd name="T79" fmla="*/ 3942 h 5260"/>
              <a:gd name="T80" fmla="*/ 1694 w 3883"/>
              <a:gd name="T81" fmla="*/ 4472 h 5260"/>
              <a:gd name="T82" fmla="*/ 907 w 3883"/>
              <a:gd name="T83" fmla="*/ 3704 h 5260"/>
              <a:gd name="T84" fmla="*/ 512 w 3883"/>
              <a:gd name="T85" fmla="*/ 2245 h 5260"/>
              <a:gd name="T86" fmla="*/ 579 w 3883"/>
              <a:gd name="T87" fmla="*/ 2124 h 5260"/>
              <a:gd name="T88" fmla="*/ 894 w 3883"/>
              <a:gd name="T89" fmla="*/ 1520 h 5260"/>
              <a:gd name="T90" fmla="*/ 1406 w 3883"/>
              <a:gd name="T91" fmla="*/ 596 h 5260"/>
              <a:gd name="T92" fmla="*/ 1344 w 3883"/>
              <a:gd name="T93" fmla="*/ 1011 h 5260"/>
              <a:gd name="T94" fmla="*/ 1592 w 3883"/>
              <a:gd name="T95" fmla="*/ 1582 h 5260"/>
              <a:gd name="T96" fmla="*/ 1986 w 3883"/>
              <a:gd name="T97" fmla="*/ 745 h 5260"/>
              <a:gd name="T98" fmla="*/ 2501 w 3883"/>
              <a:gd name="T99" fmla="*/ 637 h 5260"/>
              <a:gd name="T100" fmla="*/ 2313 w 3883"/>
              <a:gd name="T101" fmla="*/ 4633 h 5260"/>
              <a:gd name="T102" fmla="*/ 940 w 3883"/>
              <a:gd name="T103" fmla="*/ 2866 h 5260"/>
              <a:gd name="T104" fmla="*/ 656 w 3883"/>
              <a:gd name="T105" fmla="*/ 3018 h 5260"/>
              <a:gd name="T106" fmla="*/ 918 w 3883"/>
              <a:gd name="T107" fmla="*/ 2848 h 5260"/>
              <a:gd name="T108" fmla="*/ 1494 w 3883"/>
              <a:gd name="T109" fmla="*/ 461 h 5260"/>
              <a:gd name="T110" fmla="*/ 1612 w 3883"/>
              <a:gd name="T111" fmla="*/ 268 h 5260"/>
              <a:gd name="T112" fmla="*/ 807 w 3883"/>
              <a:gd name="T113" fmla="*/ 369 h 5260"/>
              <a:gd name="T114" fmla="*/ 1448 w 3883"/>
              <a:gd name="T115" fmla="*/ 364 h 5260"/>
              <a:gd name="T116" fmla="*/ 1678 w 3883"/>
              <a:gd name="T117" fmla="*/ 879 h 5260"/>
              <a:gd name="T118" fmla="*/ 2134 w 3883"/>
              <a:gd name="T119" fmla="*/ 451 h 5260"/>
              <a:gd name="T120" fmla="*/ 0 w 3883"/>
              <a:gd name="T121" fmla="*/ 3162 h 5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83" h="5260">
                <a:moveTo>
                  <a:pt x="2619" y="3041"/>
                </a:moveTo>
                <a:lnTo>
                  <a:pt x="2623" y="3037"/>
                </a:lnTo>
                <a:lnTo>
                  <a:pt x="2635" y="3041"/>
                </a:lnTo>
                <a:lnTo>
                  <a:pt x="2633" y="3047"/>
                </a:lnTo>
                <a:lnTo>
                  <a:pt x="2626" y="3053"/>
                </a:lnTo>
                <a:lnTo>
                  <a:pt x="2618" y="3049"/>
                </a:lnTo>
                <a:lnTo>
                  <a:pt x="2619" y="3041"/>
                </a:lnTo>
                <a:close/>
                <a:moveTo>
                  <a:pt x="2629" y="3848"/>
                </a:moveTo>
                <a:lnTo>
                  <a:pt x="2626" y="3835"/>
                </a:lnTo>
                <a:lnTo>
                  <a:pt x="2610" y="3825"/>
                </a:lnTo>
                <a:lnTo>
                  <a:pt x="2593" y="3834"/>
                </a:lnTo>
                <a:lnTo>
                  <a:pt x="2585" y="3854"/>
                </a:lnTo>
                <a:lnTo>
                  <a:pt x="2589" y="3868"/>
                </a:lnTo>
                <a:lnTo>
                  <a:pt x="2595" y="3881"/>
                </a:lnTo>
                <a:lnTo>
                  <a:pt x="2609" y="3890"/>
                </a:lnTo>
                <a:lnTo>
                  <a:pt x="2623" y="3884"/>
                </a:lnTo>
                <a:lnTo>
                  <a:pt x="2631" y="3864"/>
                </a:lnTo>
                <a:lnTo>
                  <a:pt x="2629" y="3848"/>
                </a:lnTo>
                <a:close/>
                <a:moveTo>
                  <a:pt x="2528" y="3230"/>
                </a:moveTo>
                <a:lnTo>
                  <a:pt x="2541" y="3227"/>
                </a:lnTo>
                <a:lnTo>
                  <a:pt x="2557" y="3219"/>
                </a:lnTo>
                <a:lnTo>
                  <a:pt x="2567" y="3203"/>
                </a:lnTo>
                <a:lnTo>
                  <a:pt x="2556" y="3180"/>
                </a:lnTo>
                <a:lnTo>
                  <a:pt x="2528" y="3171"/>
                </a:lnTo>
                <a:lnTo>
                  <a:pt x="2514" y="3177"/>
                </a:lnTo>
                <a:lnTo>
                  <a:pt x="2500" y="3185"/>
                </a:lnTo>
                <a:lnTo>
                  <a:pt x="2481" y="3206"/>
                </a:lnTo>
                <a:lnTo>
                  <a:pt x="2481" y="3224"/>
                </a:lnTo>
                <a:lnTo>
                  <a:pt x="2504" y="3232"/>
                </a:lnTo>
                <a:lnTo>
                  <a:pt x="2528" y="3230"/>
                </a:lnTo>
                <a:close/>
                <a:moveTo>
                  <a:pt x="2213" y="2129"/>
                </a:moveTo>
                <a:lnTo>
                  <a:pt x="2226" y="2125"/>
                </a:lnTo>
                <a:lnTo>
                  <a:pt x="2245" y="2112"/>
                </a:lnTo>
                <a:lnTo>
                  <a:pt x="2255" y="2096"/>
                </a:lnTo>
                <a:lnTo>
                  <a:pt x="2258" y="2080"/>
                </a:lnTo>
                <a:lnTo>
                  <a:pt x="2255" y="2065"/>
                </a:lnTo>
                <a:lnTo>
                  <a:pt x="2244" y="2053"/>
                </a:lnTo>
                <a:lnTo>
                  <a:pt x="2228" y="2047"/>
                </a:lnTo>
                <a:lnTo>
                  <a:pt x="2208" y="2049"/>
                </a:lnTo>
                <a:lnTo>
                  <a:pt x="2195" y="2054"/>
                </a:lnTo>
                <a:lnTo>
                  <a:pt x="2172" y="2067"/>
                </a:lnTo>
                <a:lnTo>
                  <a:pt x="2150" y="2098"/>
                </a:lnTo>
                <a:lnTo>
                  <a:pt x="2153" y="2118"/>
                </a:lnTo>
                <a:lnTo>
                  <a:pt x="2163" y="2128"/>
                </a:lnTo>
                <a:lnTo>
                  <a:pt x="2187" y="2134"/>
                </a:lnTo>
                <a:lnTo>
                  <a:pt x="2213" y="2129"/>
                </a:lnTo>
                <a:close/>
                <a:moveTo>
                  <a:pt x="2822" y="2860"/>
                </a:moveTo>
                <a:lnTo>
                  <a:pt x="2844" y="2853"/>
                </a:lnTo>
                <a:lnTo>
                  <a:pt x="2862" y="2828"/>
                </a:lnTo>
                <a:lnTo>
                  <a:pt x="2867" y="2799"/>
                </a:lnTo>
                <a:lnTo>
                  <a:pt x="2872" y="2766"/>
                </a:lnTo>
                <a:lnTo>
                  <a:pt x="2881" y="2752"/>
                </a:lnTo>
                <a:lnTo>
                  <a:pt x="2890" y="2734"/>
                </a:lnTo>
                <a:lnTo>
                  <a:pt x="2891" y="2703"/>
                </a:lnTo>
                <a:lnTo>
                  <a:pt x="2881" y="2688"/>
                </a:lnTo>
                <a:lnTo>
                  <a:pt x="2868" y="2684"/>
                </a:lnTo>
                <a:lnTo>
                  <a:pt x="2844" y="2693"/>
                </a:lnTo>
                <a:lnTo>
                  <a:pt x="2821" y="2713"/>
                </a:lnTo>
                <a:lnTo>
                  <a:pt x="2799" y="2739"/>
                </a:lnTo>
                <a:lnTo>
                  <a:pt x="2776" y="2794"/>
                </a:lnTo>
                <a:lnTo>
                  <a:pt x="2775" y="2828"/>
                </a:lnTo>
                <a:lnTo>
                  <a:pt x="2782" y="2847"/>
                </a:lnTo>
                <a:lnTo>
                  <a:pt x="2793" y="2858"/>
                </a:lnTo>
                <a:lnTo>
                  <a:pt x="2812" y="2861"/>
                </a:lnTo>
                <a:lnTo>
                  <a:pt x="2822" y="2860"/>
                </a:lnTo>
                <a:close/>
                <a:moveTo>
                  <a:pt x="3021" y="2575"/>
                </a:moveTo>
                <a:lnTo>
                  <a:pt x="3011" y="2567"/>
                </a:lnTo>
                <a:lnTo>
                  <a:pt x="2995" y="2569"/>
                </a:lnTo>
                <a:lnTo>
                  <a:pt x="2985" y="2580"/>
                </a:lnTo>
                <a:lnTo>
                  <a:pt x="2985" y="2598"/>
                </a:lnTo>
                <a:lnTo>
                  <a:pt x="2990" y="2608"/>
                </a:lnTo>
                <a:lnTo>
                  <a:pt x="2998" y="2615"/>
                </a:lnTo>
                <a:lnTo>
                  <a:pt x="3013" y="2613"/>
                </a:lnTo>
                <a:lnTo>
                  <a:pt x="3026" y="2602"/>
                </a:lnTo>
                <a:lnTo>
                  <a:pt x="3028" y="2585"/>
                </a:lnTo>
                <a:lnTo>
                  <a:pt x="3021" y="2575"/>
                </a:lnTo>
                <a:close/>
                <a:moveTo>
                  <a:pt x="2770" y="2647"/>
                </a:moveTo>
                <a:lnTo>
                  <a:pt x="2762" y="2635"/>
                </a:lnTo>
                <a:lnTo>
                  <a:pt x="2734" y="2621"/>
                </a:lnTo>
                <a:lnTo>
                  <a:pt x="2698" y="2616"/>
                </a:lnTo>
                <a:lnTo>
                  <a:pt x="2658" y="2621"/>
                </a:lnTo>
                <a:lnTo>
                  <a:pt x="2618" y="2635"/>
                </a:lnTo>
                <a:lnTo>
                  <a:pt x="2577" y="2658"/>
                </a:lnTo>
                <a:lnTo>
                  <a:pt x="2544" y="2690"/>
                </a:lnTo>
                <a:lnTo>
                  <a:pt x="2520" y="2729"/>
                </a:lnTo>
                <a:lnTo>
                  <a:pt x="2513" y="2753"/>
                </a:lnTo>
                <a:lnTo>
                  <a:pt x="2508" y="2772"/>
                </a:lnTo>
                <a:lnTo>
                  <a:pt x="2503" y="2809"/>
                </a:lnTo>
                <a:lnTo>
                  <a:pt x="2508" y="2845"/>
                </a:lnTo>
                <a:lnTo>
                  <a:pt x="2530" y="2883"/>
                </a:lnTo>
                <a:lnTo>
                  <a:pt x="2551" y="2903"/>
                </a:lnTo>
                <a:lnTo>
                  <a:pt x="2563" y="2912"/>
                </a:lnTo>
                <a:lnTo>
                  <a:pt x="2585" y="2923"/>
                </a:lnTo>
                <a:lnTo>
                  <a:pt x="2606" y="2925"/>
                </a:lnTo>
                <a:lnTo>
                  <a:pt x="2626" y="2919"/>
                </a:lnTo>
                <a:lnTo>
                  <a:pt x="2655" y="2897"/>
                </a:lnTo>
                <a:lnTo>
                  <a:pt x="2684" y="2843"/>
                </a:lnTo>
                <a:lnTo>
                  <a:pt x="2694" y="2805"/>
                </a:lnTo>
                <a:lnTo>
                  <a:pt x="2700" y="2786"/>
                </a:lnTo>
                <a:lnTo>
                  <a:pt x="2714" y="2758"/>
                </a:lnTo>
                <a:lnTo>
                  <a:pt x="2740" y="2726"/>
                </a:lnTo>
                <a:lnTo>
                  <a:pt x="2773" y="2698"/>
                </a:lnTo>
                <a:lnTo>
                  <a:pt x="2782" y="2677"/>
                </a:lnTo>
                <a:lnTo>
                  <a:pt x="2777" y="2658"/>
                </a:lnTo>
                <a:lnTo>
                  <a:pt x="2770" y="2647"/>
                </a:lnTo>
                <a:close/>
                <a:moveTo>
                  <a:pt x="2408" y="2880"/>
                </a:moveTo>
                <a:lnTo>
                  <a:pt x="2400" y="2873"/>
                </a:lnTo>
                <a:lnTo>
                  <a:pt x="2386" y="2877"/>
                </a:lnTo>
                <a:lnTo>
                  <a:pt x="2386" y="2887"/>
                </a:lnTo>
                <a:lnTo>
                  <a:pt x="2387" y="2893"/>
                </a:lnTo>
                <a:lnTo>
                  <a:pt x="2395" y="2894"/>
                </a:lnTo>
                <a:lnTo>
                  <a:pt x="2403" y="2892"/>
                </a:lnTo>
                <a:lnTo>
                  <a:pt x="2409" y="2884"/>
                </a:lnTo>
                <a:lnTo>
                  <a:pt x="2408" y="2880"/>
                </a:lnTo>
                <a:close/>
                <a:moveTo>
                  <a:pt x="2590" y="5061"/>
                </a:moveTo>
                <a:lnTo>
                  <a:pt x="2576" y="5054"/>
                </a:lnTo>
                <a:lnTo>
                  <a:pt x="2549" y="5051"/>
                </a:lnTo>
                <a:lnTo>
                  <a:pt x="2527" y="5060"/>
                </a:lnTo>
                <a:lnTo>
                  <a:pt x="2514" y="5081"/>
                </a:lnTo>
                <a:lnTo>
                  <a:pt x="2510" y="5096"/>
                </a:lnTo>
                <a:lnTo>
                  <a:pt x="2508" y="5110"/>
                </a:lnTo>
                <a:lnTo>
                  <a:pt x="2518" y="5132"/>
                </a:lnTo>
                <a:lnTo>
                  <a:pt x="2540" y="5146"/>
                </a:lnTo>
                <a:lnTo>
                  <a:pt x="2570" y="5154"/>
                </a:lnTo>
                <a:lnTo>
                  <a:pt x="2586" y="5155"/>
                </a:lnTo>
                <a:lnTo>
                  <a:pt x="2602" y="5152"/>
                </a:lnTo>
                <a:lnTo>
                  <a:pt x="2619" y="5130"/>
                </a:lnTo>
                <a:lnTo>
                  <a:pt x="2621" y="5100"/>
                </a:lnTo>
                <a:lnTo>
                  <a:pt x="2605" y="5070"/>
                </a:lnTo>
                <a:lnTo>
                  <a:pt x="2590" y="5061"/>
                </a:lnTo>
                <a:close/>
                <a:moveTo>
                  <a:pt x="419" y="4387"/>
                </a:moveTo>
                <a:lnTo>
                  <a:pt x="432" y="4390"/>
                </a:lnTo>
                <a:lnTo>
                  <a:pt x="452" y="4386"/>
                </a:lnTo>
                <a:lnTo>
                  <a:pt x="461" y="4373"/>
                </a:lnTo>
                <a:lnTo>
                  <a:pt x="455" y="4355"/>
                </a:lnTo>
                <a:lnTo>
                  <a:pt x="443" y="4347"/>
                </a:lnTo>
                <a:lnTo>
                  <a:pt x="430" y="4339"/>
                </a:lnTo>
                <a:lnTo>
                  <a:pt x="410" y="4345"/>
                </a:lnTo>
                <a:lnTo>
                  <a:pt x="400" y="4363"/>
                </a:lnTo>
                <a:lnTo>
                  <a:pt x="406" y="4381"/>
                </a:lnTo>
                <a:lnTo>
                  <a:pt x="419" y="4387"/>
                </a:lnTo>
                <a:close/>
                <a:moveTo>
                  <a:pt x="462" y="4064"/>
                </a:moveTo>
                <a:lnTo>
                  <a:pt x="448" y="4060"/>
                </a:lnTo>
                <a:lnTo>
                  <a:pt x="419" y="4059"/>
                </a:lnTo>
                <a:lnTo>
                  <a:pt x="394" y="4069"/>
                </a:lnTo>
                <a:lnTo>
                  <a:pt x="377" y="4084"/>
                </a:lnTo>
                <a:lnTo>
                  <a:pt x="367" y="4105"/>
                </a:lnTo>
                <a:lnTo>
                  <a:pt x="367" y="4125"/>
                </a:lnTo>
                <a:lnTo>
                  <a:pt x="376" y="4144"/>
                </a:lnTo>
                <a:lnTo>
                  <a:pt x="397" y="4158"/>
                </a:lnTo>
                <a:lnTo>
                  <a:pt x="413" y="4161"/>
                </a:lnTo>
                <a:lnTo>
                  <a:pt x="430" y="4164"/>
                </a:lnTo>
                <a:lnTo>
                  <a:pt x="459" y="4162"/>
                </a:lnTo>
                <a:lnTo>
                  <a:pt x="482" y="4154"/>
                </a:lnTo>
                <a:lnTo>
                  <a:pt x="499" y="4141"/>
                </a:lnTo>
                <a:lnTo>
                  <a:pt x="508" y="4123"/>
                </a:lnTo>
                <a:lnTo>
                  <a:pt x="508" y="4106"/>
                </a:lnTo>
                <a:lnTo>
                  <a:pt x="498" y="4087"/>
                </a:lnTo>
                <a:lnTo>
                  <a:pt x="478" y="4072"/>
                </a:lnTo>
                <a:lnTo>
                  <a:pt x="462" y="4064"/>
                </a:lnTo>
                <a:close/>
                <a:moveTo>
                  <a:pt x="286" y="3344"/>
                </a:moveTo>
                <a:lnTo>
                  <a:pt x="265" y="3341"/>
                </a:lnTo>
                <a:lnTo>
                  <a:pt x="229" y="3347"/>
                </a:lnTo>
                <a:lnTo>
                  <a:pt x="199" y="3367"/>
                </a:lnTo>
                <a:lnTo>
                  <a:pt x="181" y="3399"/>
                </a:lnTo>
                <a:lnTo>
                  <a:pt x="178" y="3419"/>
                </a:lnTo>
                <a:lnTo>
                  <a:pt x="178" y="3439"/>
                </a:lnTo>
                <a:lnTo>
                  <a:pt x="189" y="3471"/>
                </a:lnTo>
                <a:lnTo>
                  <a:pt x="216" y="3489"/>
                </a:lnTo>
                <a:lnTo>
                  <a:pt x="263" y="3489"/>
                </a:lnTo>
                <a:lnTo>
                  <a:pt x="298" y="3478"/>
                </a:lnTo>
                <a:lnTo>
                  <a:pt x="314" y="3472"/>
                </a:lnTo>
                <a:lnTo>
                  <a:pt x="337" y="3455"/>
                </a:lnTo>
                <a:lnTo>
                  <a:pt x="348" y="3435"/>
                </a:lnTo>
                <a:lnTo>
                  <a:pt x="350" y="3415"/>
                </a:lnTo>
                <a:lnTo>
                  <a:pt x="340" y="3383"/>
                </a:lnTo>
                <a:lnTo>
                  <a:pt x="307" y="3351"/>
                </a:lnTo>
                <a:lnTo>
                  <a:pt x="286" y="3344"/>
                </a:lnTo>
                <a:close/>
                <a:moveTo>
                  <a:pt x="2756" y="3939"/>
                </a:moveTo>
                <a:lnTo>
                  <a:pt x="2766" y="3933"/>
                </a:lnTo>
                <a:lnTo>
                  <a:pt x="2775" y="3920"/>
                </a:lnTo>
                <a:lnTo>
                  <a:pt x="2770" y="3906"/>
                </a:lnTo>
                <a:lnTo>
                  <a:pt x="2759" y="3894"/>
                </a:lnTo>
                <a:lnTo>
                  <a:pt x="2752" y="3893"/>
                </a:lnTo>
                <a:lnTo>
                  <a:pt x="2737" y="3891"/>
                </a:lnTo>
                <a:lnTo>
                  <a:pt x="2717" y="3904"/>
                </a:lnTo>
                <a:lnTo>
                  <a:pt x="2714" y="3917"/>
                </a:lnTo>
                <a:lnTo>
                  <a:pt x="2716" y="3932"/>
                </a:lnTo>
                <a:lnTo>
                  <a:pt x="2727" y="3942"/>
                </a:lnTo>
                <a:lnTo>
                  <a:pt x="2744" y="3942"/>
                </a:lnTo>
                <a:lnTo>
                  <a:pt x="2756" y="3939"/>
                </a:lnTo>
                <a:close/>
                <a:moveTo>
                  <a:pt x="2422" y="2029"/>
                </a:moveTo>
                <a:lnTo>
                  <a:pt x="2436" y="2020"/>
                </a:lnTo>
                <a:lnTo>
                  <a:pt x="2442" y="2001"/>
                </a:lnTo>
                <a:lnTo>
                  <a:pt x="2431" y="1990"/>
                </a:lnTo>
                <a:lnTo>
                  <a:pt x="2408" y="1991"/>
                </a:lnTo>
                <a:lnTo>
                  <a:pt x="2393" y="2000"/>
                </a:lnTo>
                <a:lnTo>
                  <a:pt x="2382" y="2010"/>
                </a:lnTo>
                <a:lnTo>
                  <a:pt x="2374" y="2027"/>
                </a:lnTo>
                <a:lnTo>
                  <a:pt x="2385" y="2037"/>
                </a:lnTo>
                <a:lnTo>
                  <a:pt x="2408" y="2034"/>
                </a:lnTo>
                <a:lnTo>
                  <a:pt x="2422" y="2029"/>
                </a:lnTo>
                <a:close/>
                <a:moveTo>
                  <a:pt x="2733" y="4102"/>
                </a:moveTo>
                <a:lnTo>
                  <a:pt x="2730" y="4090"/>
                </a:lnTo>
                <a:lnTo>
                  <a:pt x="2720" y="4073"/>
                </a:lnTo>
                <a:lnTo>
                  <a:pt x="2704" y="4064"/>
                </a:lnTo>
                <a:lnTo>
                  <a:pt x="2687" y="4061"/>
                </a:lnTo>
                <a:lnTo>
                  <a:pt x="2661" y="4070"/>
                </a:lnTo>
                <a:lnTo>
                  <a:pt x="2645" y="4090"/>
                </a:lnTo>
                <a:lnTo>
                  <a:pt x="2644" y="4110"/>
                </a:lnTo>
                <a:lnTo>
                  <a:pt x="2648" y="4122"/>
                </a:lnTo>
                <a:lnTo>
                  <a:pt x="2658" y="4142"/>
                </a:lnTo>
                <a:lnTo>
                  <a:pt x="2687" y="4162"/>
                </a:lnTo>
                <a:lnTo>
                  <a:pt x="2716" y="4155"/>
                </a:lnTo>
                <a:lnTo>
                  <a:pt x="2733" y="4126"/>
                </a:lnTo>
                <a:lnTo>
                  <a:pt x="2733" y="4102"/>
                </a:lnTo>
                <a:close/>
                <a:moveTo>
                  <a:pt x="3177" y="4125"/>
                </a:moveTo>
                <a:lnTo>
                  <a:pt x="3193" y="4128"/>
                </a:lnTo>
                <a:lnTo>
                  <a:pt x="3216" y="4123"/>
                </a:lnTo>
                <a:lnTo>
                  <a:pt x="3226" y="4108"/>
                </a:lnTo>
                <a:lnTo>
                  <a:pt x="3219" y="4087"/>
                </a:lnTo>
                <a:lnTo>
                  <a:pt x="3206" y="4077"/>
                </a:lnTo>
                <a:lnTo>
                  <a:pt x="3192" y="4070"/>
                </a:lnTo>
                <a:lnTo>
                  <a:pt x="3167" y="4076"/>
                </a:lnTo>
                <a:lnTo>
                  <a:pt x="3156" y="4096"/>
                </a:lnTo>
                <a:lnTo>
                  <a:pt x="3163" y="4118"/>
                </a:lnTo>
                <a:lnTo>
                  <a:pt x="3177" y="4125"/>
                </a:lnTo>
                <a:close/>
                <a:moveTo>
                  <a:pt x="344" y="3210"/>
                </a:moveTo>
                <a:lnTo>
                  <a:pt x="360" y="3214"/>
                </a:lnTo>
                <a:lnTo>
                  <a:pt x="383" y="3209"/>
                </a:lnTo>
                <a:lnTo>
                  <a:pt x="393" y="3194"/>
                </a:lnTo>
                <a:lnTo>
                  <a:pt x="386" y="3174"/>
                </a:lnTo>
                <a:lnTo>
                  <a:pt x="373" y="3162"/>
                </a:lnTo>
                <a:lnTo>
                  <a:pt x="358" y="3155"/>
                </a:lnTo>
                <a:lnTo>
                  <a:pt x="334" y="3162"/>
                </a:lnTo>
                <a:lnTo>
                  <a:pt x="322" y="3183"/>
                </a:lnTo>
                <a:lnTo>
                  <a:pt x="330" y="3204"/>
                </a:lnTo>
                <a:lnTo>
                  <a:pt x="344" y="3210"/>
                </a:lnTo>
                <a:close/>
                <a:moveTo>
                  <a:pt x="3186" y="390"/>
                </a:moveTo>
                <a:lnTo>
                  <a:pt x="3203" y="385"/>
                </a:lnTo>
                <a:lnTo>
                  <a:pt x="3231" y="367"/>
                </a:lnTo>
                <a:lnTo>
                  <a:pt x="3249" y="346"/>
                </a:lnTo>
                <a:lnTo>
                  <a:pt x="3257" y="323"/>
                </a:lnTo>
                <a:lnTo>
                  <a:pt x="3254" y="311"/>
                </a:lnTo>
                <a:lnTo>
                  <a:pt x="3249" y="300"/>
                </a:lnTo>
                <a:lnTo>
                  <a:pt x="3232" y="282"/>
                </a:lnTo>
                <a:lnTo>
                  <a:pt x="3208" y="277"/>
                </a:lnTo>
                <a:lnTo>
                  <a:pt x="3175" y="287"/>
                </a:lnTo>
                <a:lnTo>
                  <a:pt x="3156" y="300"/>
                </a:lnTo>
                <a:lnTo>
                  <a:pt x="3140" y="315"/>
                </a:lnTo>
                <a:lnTo>
                  <a:pt x="3130" y="350"/>
                </a:lnTo>
                <a:lnTo>
                  <a:pt x="3143" y="379"/>
                </a:lnTo>
                <a:lnTo>
                  <a:pt x="3170" y="392"/>
                </a:lnTo>
                <a:lnTo>
                  <a:pt x="3186" y="390"/>
                </a:lnTo>
                <a:close/>
                <a:moveTo>
                  <a:pt x="3389" y="523"/>
                </a:moveTo>
                <a:lnTo>
                  <a:pt x="3402" y="496"/>
                </a:lnTo>
                <a:lnTo>
                  <a:pt x="3408" y="447"/>
                </a:lnTo>
                <a:lnTo>
                  <a:pt x="3393" y="409"/>
                </a:lnTo>
                <a:lnTo>
                  <a:pt x="3362" y="383"/>
                </a:lnTo>
                <a:lnTo>
                  <a:pt x="3320" y="370"/>
                </a:lnTo>
                <a:lnTo>
                  <a:pt x="3272" y="375"/>
                </a:lnTo>
                <a:lnTo>
                  <a:pt x="3222" y="398"/>
                </a:lnTo>
                <a:lnTo>
                  <a:pt x="3176" y="441"/>
                </a:lnTo>
                <a:lnTo>
                  <a:pt x="3156" y="473"/>
                </a:lnTo>
                <a:lnTo>
                  <a:pt x="3159" y="457"/>
                </a:lnTo>
                <a:lnTo>
                  <a:pt x="3149" y="428"/>
                </a:lnTo>
                <a:lnTo>
                  <a:pt x="3133" y="415"/>
                </a:lnTo>
                <a:lnTo>
                  <a:pt x="3118" y="413"/>
                </a:lnTo>
                <a:lnTo>
                  <a:pt x="3093" y="426"/>
                </a:lnTo>
                <a:lnTo>
                  <a:pt x="3072" y="449"/>
                </a:lnTo>
                <a:lnTo>
                  <a:pt x="3064" y="462"/>
                </a:lnTo>
                <a:lnTo>
                  <a:pt x="3055" y="486"/>
                </a:lnTo>
                <a:lnTo>
                  <a:pt x="3055" y="503"/>
                </a:lnTo>
                <a:lnTo>
                  <a:pt x="3062" y="517"/>
                </a:lnTo>
                <a:lnTo>
                  <a:pt x="3082" y="529"/>
                </a:lnTo>
                <a:lnTo>
                  <a:pt x="3114" y="526"/>
                </a:lnTo>
                <a:lnTo>
                  <a:pt x="3129" y="514"/>
                </a:lnTo>
                <a:lnTo>
                  <a:pt x="3087" y="576"/>
                </a:lnTo>
                <a:lnTo>
                  <a:pt x="3031" y="689"/>
                </a:lnTo>
                <a:lnTo>
                  <a:pt x="3025" y="738"/>
                </a:lnTo>
                <a:lnTo>
                  <a:pt x="3034" y="762"/>
                </a:lnTo>
                <a:lnTo>
                  <a:pt x="3044" y="771"/>
                </a:lnTo>
                <a:lnTo>
                  <a:pt x="3055" y="778"/>
                </a:lnTo>
                <a:lnTo>
                  <a:pt x="3090" y="778"/>
                </a:lnTo>
                <a:lnTo>
                  <a:pt x="3131" y="764"/>
                </a:lnTo>
                <a:lnTo>
                  <a:pt x="3180" y="736"/>
                </a:lnTo>
                <a:lnTo>
                  <a:pt x="3258" y="679"/>
                </a:lnTo>
                <a:lnTo>
                  <a:pt x="3330" y="605"/>
                </a:lnTo>
                <a:lnTo>
                  <a:pt x="3372" y="550"/>
                </a:lnTo>
                <a:lnTo>
                  <a:pt x="3389" y="523"/>
                </a:lnTo>
                <a:close/>
                <a:moveTo>
                  <a:pt x="2905" y="707"/>
                </a:moveTo>
                <a:lnTo>
                  <a:pt x="2905" y="715"/>
                </a:lnTo>
                <a:lnTo>
                  <a:pt x="2914" y="717"/>
                </a:lnTo>
                <a:lnTo>
                  <a:pt x="2920" y="713"/>
                </a:lnTo>
                <a:lnTo>
                  <a:pt x="2923" y="706"/>
                </a:lnTo>
                <a:lnTo>
                  <a:pt x="2911" y="702"/>
                </a:lnTo>
                <a:lnTo>
                  <a:pt x="2905" y="707"/>
                </a:lnTo>
                <a:close/>
                <a:moveTo>
                  <a:pt x="2927" y="834"/>
                </a:moveTo>
                <a:lnTo>
                  <a:pt x="2939" y="830"/>
                </a:lnTo>
                <a:lnTo>
                  <a:pt x="2949" y="820"/>
                </a:lnTo>
                <a:lnTo>
                  <a:pt x="2944" y="810"/>
                </a:lnTo>
                <a:lnTo>
                  <a:pt x="2933" y="804"/>
                </a:lnTo>
                <a:lnTo>
                  <a:pt x="2926" y="805"/>
                </a:lnTo>
                <a:lnTo>
                  <a:pt x="2917" y="808"/>
                </a:lnTo>
                <a:lnTo>
                  <a:pt x="2907" y="818"/>
                </a:lnTo>
                <a:lnTo>
                  <a:pt x="2904" y="828"/>
                </a:lnTo>
                <a:lnTo>
                  <a:pt x="2916" y="834"/>
                </a:lnTo>
                <a:lnTo>
                  <a:pt x="2927" y="834"/>
                </a:lnTo>
                <a:close/>
                <a:moveTo>
                  <a:pt x="2327" y="1879"/>
                </a:moveTo>
                <a:lnTo>
                  <a:pt x="2317" y="1860"/>
                </a:lnTo>
                <a:lnTo>
                  <a:pt x="2308" y="1823"/>
                </a:lnTo>
                <a:lnTo>
                  <a:pt x="2321" y="1784"/>
                </a:lnTo>
                <a:lnTo>
                  <a:pt x="2337" y="1756"/>
                </a:lnTo>
                <a:lnTo>
                  <a:pt x="2362" y="1720"/>
                </a:lnTo>
                <a:lnTo>
                  <a:pt x="2416" y="1658"/>
                </a:lnTo>
                <a:lnTo>
                  <a:pt x="2472" y="1605"/>
                </a:lnTo>
                <a:lnTo>
                  <a:pt x="2533" y="1562"/>
                </a:lnTo>
                <a:lnTo>
                  <a:pt x="2625" y="1511"/>
                </a:lnTo>
                <a:lnTo>
                  <a:pt x="2741" y="1471"/>
                </a:lnTo>
                <a:lnTo>
                  <a:pt x="2795" y="1461"/>
                </a:lnTo>
                <a:lnTo>
                  <a:pt x="2818" y="1457"/>
                </a:lnTo>
                <a:lnTo>
                  <a:pt x="2846" y="1458"/>
                </a:lnTo>
                <a:lnTo>
                  <a:pt x="2859" y="1468"/>
                </a:lnTo>
                <a:lnTo>
                  <a:pt x="2861" y="1482"/>
                </a:lnTo>
                <a:lnTo>
                  <a:pt x="2855" y="1508"/>
                </a:lnTo>
                <a:lnTo>
                  <a:pt x="2855" y="1530"/>
                </a:lnTo>
                <a:lnTo>
                  <a:pt x="2867" y="1537"/>
                </a:lnTo>
                <a:lnTo>
                  <a:pt x="2880" y="1537"/>
                </a:lnTo>
                <a:lnTo>
                  <a:pt x="2895" y="1534"/>
                </a:lnTo>
                <a:lnTo>
                  <a:pt x="2937" y="1517"/>
                </a:lnTo>
                <a:lnTo>
                  <a:pt x="3013" y="1472"/>
                </a:lnTo>
                <a:lnTo>
                  <a:pt x="3139" y="1393"/>
                </a:lnTo>
                <a:lnTo>
                  <a:pt x="3236" y="1341"/>
                </a:lnTo>
                <a:lnTo>
                  <a:pt x="3300" y="1315"/>
                </a:lnTo>
                <a:lnTo>
                  <a:pt x="3330" y="1308"/>
                </a:lnTo>
                <a:lnTo>
                  <a:pt x="3382" y="1295"/>
                </a:lnTo>
                <a:lnTo>
                  <a:pt x="3438" y="1264"/>
                </a:lnTo>
                <a:lnTo>
                  <a:pt x="3470" y="1232"/>
                </a:lnTo>
                <a:lnTo>
                  <a:pt x="3510" y="1207"/>
                </a:lnTo>
                <a:lnTo>
                  <a:pt x="3547" y="1202"/>
                </a:lnTo>
                <a:lnTo>
                  <a:pt x="3566" y="1199"/>
                </a:lnTo>
                <a:lnTo>
                  <a:pt x="3583" y="1190"/>
                </a:lnTo>
                <a:lnTo>
                  <a:pt x="3582" y="1177"/>
                </a:lnTo>
                <a:lnTo>
                  <a:pt x="3565" y="1163"/>
                </a:lnTo>
                <a:lnTo>
                  <a:pt x="3517" y="1142"/>
                </a:lnTo>
                <a:lnTo>
                  <a:pt x="3451" y="1132"/>
                </a:lnTo>
                <a:lnTo>
                  <a:pt x="3405" y="1132"/>
                </a:lnTo>
                <a:lnTo>
                  <a:pt x="3382" y="1137"/>
                </a:lnTo>
                <a:lnTo>
                  <a:pt x="3362" y="1141"/>
                </a:lnTo>
                <a:lnTo>
                  <a:pt x="3330" y="1141"/>
                </a:lnTo>
                <a:lnTo>
                  <a:pt x="3298" y="1131"/>
                </a:lnTo>
                <a:lnTo>
                  <a:pt x="3274" y="1105"/>
                </a:lnTo>
                <a:lnTo>
                  <a:pt x="3249" y="1093"/>
                </a:lnTo>
                <a:lnTo>
                  <a:pt x="3225" y="1093"/>
                </a:lnTo>
                <a:lnTo>
                  <a:pt x="3208" y="1098"/>
                </a:lnTo>
                <a:lnTo>
                  <a:pt x="3136" y="1119"/>
                </a:lnTo>
                <a:lnTo>
                  <a:pt x="2988" y="1180"/>
                </a:lnTo>
                <a:lnTo>
                  <a:pt x="2841" y="1258"/>
                </a:lnTo>
                <a:lnTo>
                  <a:pt x="2700" y="1349"/>
                </a:lnTo>
                <a:lnTo>
                  <a:pt x="2572" y="1448"/>
                </a:lnTo>
                <a:lnTo>
                  <a:pt x="2459" y="1553"/>
                </a:lnTo>
                <a:lnTo>
                  <a:pt x="2369" y="1655"/>
                </a:lnTo>
                <a:lnTo>
                  <a:pt x="2305" y="1753"/>
                </a:lnTo>
                <a:lnTo>
                  <a:pt x="2287" y="1799"/>
                </a:lnTo>
                <a:lnTo>
                  <a:pt x="2278" y="1827"/>
                </a:lnTo>
                <a:lnTo>
                  <a:pt x="2274" y="1874"/>
                </a:lnTo>
                <a:lnTo>
                  <a:pt x="2278" y="1893"/>
                </a:lnTo>
                <a:lnTo>
                  <a:pt x="2284" y="1906"/>
                </a:lnTo>
                <a:lnTo>
                  <a:pt x="2301" y="1915"/>
                </a:lnTo>
                <a:lnTo>
                  <a:pt x="2318" y="1906"/>
                </a:lnTo>
                <a:lnTo>
                  <a:pt x="2327" y="1889"/>
                </a:lnTo>
                <a:lnTo>
                  <a:pt x="2327" y="1879"/>
                </a:lnTo>
                <a:close/>
                <a:moveTo>
                  <a:pt x="3307" y="331"/>
                </a:moveTo>
                <a:lnTo>
                  <a:pt x="3317" y="328"/>
                </a:lnTo>
                <a:lnTo>
                  <a:pt x="3324" y="320"/>
                </a:lnTo>
                <a:lnTo>
                  <a:pt x="3321" y="311"/>
                </a:lnTo>
                <a:lnTo>
                  <a:pt x="3311" y="307"/>
                </a:lnTo>
                <a:lnTo>
                  <a:pt x="3306" y="308"/>
                </a:lnTo>
                <a:lnTo>
                  <a:pt x="3295" y="315"/>
                </a:lnTo>
                <a:lnTo>
                  <a:pt x="3290" y="328"/>
                </a:lnTo>
                <a:lnTo>
                  <a:pt x="3297" y="333"/>
                </a:lnTo>
                <a:lnTo>
                  <a:pt x="3307" y="331"/>
                </a:lnTo>
                <a:close/>
                <a:moveTo>
                  <a:pt x="2459" y="4986"/>
                </a:moveTo>
                <a:lnTo>
                  <a:pt x="2471" y="4983"/>
                </a:lnTo>
                <a:lnTo>
                  <a:pt x="2481" y="4972"/>
                </a:lnTo>
                <a:lnTo>
                  <a:pt x="2478" y="4962"/>
                </a:lnTo>
                <a:lnTo>
                  <a:pt x="2465" y="4956"/>
                </a:lnTo>
                <a:lnTo>
                  <a:pt x="2458" y="4958"/>
                </a:lnTo>
                <a:lnTo>
                  <a:pt x="2449" y="4960"/>
                </a:lnTo>
                <a:lnTo>
                  <a:pt x="2439" y="4971"/>
                </a:lnTo>
                <a:lnTo>
                  <a:pt x="2438" y="4982"/>
                </a:lnTo>
                <a:lnTo>
                  <a:pt x="2448" y="4988"/>
                </a:lnTo>
                <a:lnTo>
                  <a:pt x="2459" y="4986"/>
                </a:lnTo>
                <a:close/>
                <a:moveTo>
                  <a:pt x="813" y="1137"/>
                </a:moveTo>
                <a:lnTo>
                  <a:pt x="807" y="1144"/>
                </a:lnTo>
                <a:lnTo>
                  <a:pt x="806" y="1158"/>
                </a:lnTo>
                <a:lnTo>
                  <a:pt x="815" y="1164"/>
                </a:lnTo>
                <a:lnTo>
                  <a:pt x="825" y="1168"/>
                </a:lnTo>
                <a:lnTo>
                  <a:pt x="840" y="1161"/>
                </a:lnTo>
                <a:lnTo>
                  <a:pt x="840" y="1150"/>
                </a:lnTo>
                <a:lnTo>
                  <a:pt x="838" y="1140"/>
                </a:lnTo>
                <a:lnTo>
                  <a:pt x="822" y="1131"/>
                </a:lnTo>
                <a:lnTo>
                  <a:pt x="813" y="1137"/>
                </a:lnTo>
                <a:close/>
                <a:moveTo>
                  <a:pt x="741" y="265"/>
                </a:moveTo>
                <a:lnTo>
                  <a:pt x="730" y="268"/>
                </a:lnTo>
                <a:lnTo>
                  <a:pt x="715" y="277"/>
                </a:lnTo>
                <a:lnTo>
                  <a:pt x="714" y="290"/>
                </a:lnTo>
                <a:lnTo>
                  <a:pt x="728" y="300"/>
                </a:lnTo>
                <a:lnTo>
                  <a:pt x="743" y="301"/>
                </a:lnTo>
                <a:lnTo>
                  <a:pt x="757" y="301"/>
                </a:lnTo>
                <a:lnTo>
                  <a:pt x="770" y="291"/>
                </a:lnTo>
                <a:lnTo>
                  <a:pt x="767" y="277"/>
                </a:lnTo>
                <a:lnTo>
                  <a:pt x="753" y="267"/>
                </a:lnTo>
                <a:lnTo>
                  <a:pt x="741" y="265"/>
                </a:lnTo>
                <a:close/>
                <a:moveTo>
                  <a:pt x="1725" y="360"/>
                </a:moveTo>
                <a:lnTo>
                  <a:pt x="1713" y="372"/>
                </a:lnTo>
                <a:lnTo>
                  <a:pt x="1698" y="392"/>
                </a:lnTo>
                <a:lnTo>
                  <a:pt x="1697" y="413"/>
                </a:lnTo>
                <a:lnTo>
                  <a:pt x="1705" y="431"/>
                </a:lnTo>
                <a:lnTo>
                  <a:pt x="1730" y="451"/>
                </a:lnTo>
                <a:lnTo>
                  <a:pt x="1761" y="457"/>
                </a:lnTo>
                <a:lnTo>
                  <a:pt x="1780" y="452"/>
                </a:lnTo>
                <a:lnTo>
                  <a:pt x="1789" y="445"/>
                </a:lnTo>
                <a:lnTo>
                  <a:pt x="1800" y="428"/>
                </a:lnTo>
                <a:lnTo>
                  <a:pt x="1807" y="386"/>
                </a:lnTo>
                <a:lnTo>
                  <a:pt x="1797" y="359"/>
                </a:lnTo>
                <a:lnTo>
                  <a:pt x="1783" y="347"/>
                </a:lnTo>
                <a:lnTo>
                  <a:pt x="1764" y="344"/>
                </a:lnTo>
                <a:lnTo>
                  <a:pt x="1740" y="352"/>
                </a:lnTo>
                <a:lnTo>
                  <a:pt x="1725" y="360"/>
                </a:lnTo>
                <a:close/>
                <a:moveTo>
                  <a:pt x="1438" y="438"/>
                </a:moveTo>
                <a:lnTo>
                  <a:pt x="1436" y="445"/>
                </a:lnTo>
                <a:lnTo>
                  <a:pt x="1445" y="449"/>
                </a:lnTo>
                <a:lnTo>
                  <a:pt x="1452" y="444"/>
                </a:lnTo>
                <a:lnTo>
                  <a:pt x="1453" y="438"/>
                </a:lnTo>
                <a:lnTo>
                  <a:pt x="1442" y="434"/>
                </a:lnTo>
                <a:lnTo>
                  <a:pt x="1438" y="438"/>
                </a:lnTo>
                <a:close/>
                <a:moveTo>
                  <a:pt x="269" y="1834"/>
                </a:moveTo>
                <a:lnTo>
                  <a:pt x="252" y="1831"/>
                </a:lnTo>
                <a:lnTo>
                  <a:pt x="219" y="1837"/>
                </a:lnTo>
                <a:lnTo>
                  <a:pt x="193" y="1854"/>
                </a:lnTo>
                <a:lnTo>
                  <a:pt x="177" y="1883"/>
                </a:lnTo>
                <a:lnTo>
                  <a:pt x="176" y="1900"/>
                </a:lnTo>
                <a:lnTo>
                  <a:pt x="174" y="1918"/>
                </a:lnTo>
                <a:lnTo>
                  <a:pt x="178" y="1948"/>
                </a:lnTo>
                <a:lnTo>
                  <a:pt x="197" y="1965"/>
                </a:lnTo>
                <a:lnTo>
                  <a:pt x="237" y="1965"/>
                </a:lnTo>
                <a:lnTo>
                  <a:pt x="271" y="1954"/>
                </a:lnTo>
                <a:lnTo>
                  <a:pt x="286" y="1948"/>
                </a:lnTo>
                <a:lnTo>
                  <a:pt x="309" y="1931"/>
                </a:lnTo>
                <a:lnTo>
                  <a:pt x="322" y="1913"/>
                </a:lnTo>
                <a:lnTo>
                  <a:pt x="325" y="1895"/>
                </a:lnTo>
                <a:lnTo>
                  <a:pt x="317" y="1869"/>
                </a:lnTo>
                <a:lnTo>
                  <a:pt x="288" y="1841"/>
                </a:lnTo>
                <a:lnTo>
                  <a:pt x="269" y="1834"/>
                </a:lnTo>
                <a:close/>
                <a:moveTo>
                  <a:pt x="271" y="2137"/>
                </a:moveTo>
                <a:lnTo>
                  <a:pt x="271" y="2144"/>
                </a:lnTo>
                <a:lnTo>
                  <a:pt x="279" y="2148"/>
                </a:lnTo>
                <a:lnTo>
                  <a:pt x="285" y="2142"/>
                </a:lnTo>
                <a:lnTo>
                  <a:pt x="288" y="2137"/>
                </a:lnTo>
                <a:lnTo>
                  <a:pt x="275" y="2132"/>
                </a:lnTo>
                <a:lnTo>
                  <a:pt x="271" y="2137"/>
                </a:lnTo>
                <a:close/>
                <a:moveTo>
                  <a:pt x="197" y="2467"/>
                </a:moveTo>
                <a:lnTo>
                  <a:pt x="199" y="2481"/>
                </a:lnTo>
                <a:lnTo>
                  <a:pt x="209" y="2497"/>
                </a:lnTo>
                <a:lnTo>
                  <a:pt x="225" y="2497"/>
                </a:lnTo>
                <a:lnTo>
                  <a:pt x="242" y="2482"/>
                </a:lnTo>
                <a:lnTo>
                  <a:pt x="248" y="2468"/>
                </a:lnTo>
                <a:lnTo>
                  <a:pt x="252" y="2454"/>
                </a:lnTo>
                <a:lnTo>
                  <a:pt x="239" y="2438"/>
                </a:lnTo>
                <a:lnTo>
                  <a:pt x="216" y="2436"/>
                </a:lnTo>
                <a:lnTo>
                  <a:pt x="199" y="2451"/>
                </a:lnTo>
                <a:lnTo>
                  <a:pt x="197" y="2467"/>
                </a:lnTo>
                <a:close/>
                <a:moveTo>
                  <a:pt x="393" y="1824"/>
                </a:moveTo>
                <a:lnTo>
                  <a:pt x="397" y="1833"/>
                </a:lnTo>
                <a:lnTo>
                  <a:pt x="412" y="1838"/>
                </a:lnTo>
                <a:lnTo>
                  <a:pt x="423" y="1834"/>
                </a:lnTo>
                <a:lnTo>
                  <a:pt x="427" y="1821"/>
                </a:lnTo>
                <a:lnTo>
                  <a:pt x="423" y="1812"/>
                </a:lnTo>
                <a:lnTo>
                  <a:pt x="419" y="1804"/>
                </a:lnTo>
                <a:lnTo>
                  <a:pt x="404" y="1798"/>
                </a:lnTo>
                <a:lnTo>
                  <a:pt x="393" y="1804"/>
                </a:lnTo>
                <a:lnTo>
                  <a:pt x="389" y="1817"/>
                </a:lnTo>
                <a:lnTo>
                  <a:pt x="393" y="1824"/>
                </a:lnTo>
                <a:close/>
                <a:moveTo>
                  <a:pt x="2661" y="27"/>
                </a:moveTo>
                <a:lnTo>
                  <a:pt x="2667" y="53"/>
                </a:lnTo>
                <a:lnTo>
                  <a:pt x="2678" y="200"/>
                </a:lnTo>
                <a:lnTo>
                  <a:pt x="2671" y="366"/>
                </a:lnTo>
                <a:lnTo>
                  <a:pt x="2652" y="488"/>
                </a:lnTo>
                <a:lnTo>
                  <a:pt x="2621" y="617"/>
                </a:lnTo>
                <a:lnTo>
                  <a:pt x="2572" y="746"/>
                </a:lnTo>
                <a:lnTo>
                  <a:pt x="2539" y="810"/>
                </a:lnTo>
                <a:lnTo>
                  <a:pt x="2503" y="870"/>
                </a:lnTo>
                <a:lnTo>
                  <a:pt x="2428" y="985"/>
                </a:lnTo>
                <a:lnTo>
                  <a:pt x="2313" y="1141"/>
                </a:lnTo>
                <a:lnTo>
                  <a:pt x="2180" y="1318"/>
                </a:lnTo>
                <a:lnTo>
                  <a:pt x="2115" y="1429"/>
                </a:lnTo>
                <a:lnTo>
                  <a:pt x="2094" y="1495"/>
                </a:lnTo>
                <a:lnTo>
                  <a:pt x="2092" y="1526"/>
                </a:lnTo>
                <a:lnTo>
                  <a:pt x="2092" y="1555"/>
                </a:lnTo>
                <a:lnTo>
                  <a:pt x="2082" y="1612"/>
                </a:lnTo>
                <a:lnTo>
                  <a:pt x="2049" y="1696"/>
                </a:lnTo>
                <a:lnTo>
                  <a:pt x="1950" y="1854"/>
                </a:lnTo>
                <a:lnTo>
                  <a:pt x="1885" y="1954"/>
                </a:lnTo>
                <a:lnTo>
                  <a:pt x="1872" y="1977"/>
                </a:lnTo>
                <a:lnTo>
                  <a:pt x="1859" y="2020"/>
                </a:lnTo>
                <a:lnTo>
                  <a:pt x="1858" y="2056"/>
                </a:lnTo>
                <a:lnTo>
                  <a:pt x="1866" y="2085"/>
                </a:lnTo>
                <a:lnTo>
                  <a:pt x="1882" y="2108"/>
                </a:lnTo>
                <a:lnTo>
                  <a:pt x="1902" y="2122"/>
                </a:lnTo>
                <a:lnTo>
                  <a:pt x="1927" y="2129"/>
                </a:lnTo>
                <a:lnTo>
                  <a:pt x="1951" y="2129"/>
                </a:lnTo>
                <a:lnTo>
                  <a:pt x="1964" y="2127"/>
                </a:lnTo>
                <a:lnTo>
                  <a:pt x="1976" y="2124"/>
                </a:lnTo>
                <a:lnTo>
                  <a:pt x="1996" y="2127"/>
                </a:lnTo>
                <a:lnTo>
                  <a:pt x="2012" y="2138"/>
                </a:lnTo>
                <a:lnTo>
                  <a:pt x="2023" y="2160"/>
                </a:lnTo>
                <a:lnTo>
                  <a:pt x="2029" y="2187"/>
                </a:lnTo>
                <a:lnTo>
                  <a:pt x="2026" y="2222"/>
                </a:lnTo>
                <a:lnTo>
                  <a:pt x="2015" y="2262"/>
                </a:lnTo>
                <a:lnTo>
                  <a:pt x="1992" y="2308"/>
                </a:lnTo>
                <a:lnTo>
                  <a:pt x="1977" y="2333"/>
                </a:lnTo>
                <a:lnTo>
                  <a:pt x="1936" y="2390"/>
                </a:lnTo>
                <a:lnTo>
                  <a:pt x="1854" y="2534"/>
                </a:lnTo>
                <a:lnTo>
                  <a:pt x="1803" y="2655"/>
                </a:lnTo>
                <a:lnTo>
                  <a:pt x="1777" y="2759"/>
                </a:lnTo>
                <a:lnTo>
                  <a:pt x="1766" y="2834"/>
                </a:lnTo>
                <a:lnTo>
                  <a:pt x="1761" y="2913"/>
                </a:lnTo>
                <a:lnTo>
                  <a:pt x="1766" y="2997"/>
                </a:lnTo>
                <a:lnTo>
                  <a:pt x="1779" y="3083"/>
                </a:lnTo>
                <a:lnTo>
                  <a:pt x="1805" y="3172"/>
                </a:lnTo>
                <a:lnTo>
                  <a:pt x="1842" y="3266"/>
                </a:lnTo>
                <a:lnTo>
                  <a:pt x="1892" y="3361"/>
                </a:lnTo>
                <a:lnTo>
                  <a:pt x="1924" y="3410"/>
                </a:lnTo>
                <a:lnTo>
                  <a:pt x="2032" y="3570"/>
                </a:lnTo>
                <a:lnTo>
                  <a:pt x="2216" y="3824"/>
                </a:lnTo>
                <a:lnTo>
                  <a:pt x="2366" y="4010"/>
                </a:lnTo>
                <a:lnTo>
                  <a:pt x="2484" y="4138"/>
                </a:lnTo>
                <a:lnTo>
                  <a:pt x="2573" y="4220"/>
                </a:lnTo>
                <a:lnTo>
                  <a:pt x="2638" y="4265"/>
                </a:lnTo>
                <a:lnTo>
                  <a:pt x="2681" y="4283"/>
                </a:lnTo>
                <a:lnTo>
                  <a:pt x="2707" y="4285"/>
                </a:lnTo>
                <a:lnTo>
                  <a:pt x="2713" y="4283"/>
                </a:lnTo>
                <a:lnTo>
                  <a:pt x="2721" y="4279"/>
                </a:lnTo>
                <a:lnTo>
                  <a:pt x="2730" y="4263"/>
                </a:lnTo>
                <a:lnTo>
                  <a:pt x="2734" y="4244"/>
                </a:lnTo>
                <a:lnTo>
                  <a:pt x="2744" y="4229"/>
                </a:lnTo>
                <a:lnTo>
                  <a:pt x="2754" y="4226"/>
                </a:lnTo>
                <a:lnTo>
                  <a:pt x="2760" y="4226"/>
                </a:lnTo>
                <a:lnTo>
                  <a:pt x="2769" y="4231"/>
                </a:lnTo>
                <a:lnTo>
                  <a:pt x="2776" y="4249"/>
                </a:lnTo>
                <a:lnTo>
                  <a:pt x="2782" y="4286"/>
                </a:lnTo>
                <a:lnTo>
                  <a:pt x="2793" y="4328"/>
                </a:lnTo>
                <a:lnTo>
                  <a:pt x="2808" y="4348"/>
                </a:lnTo>
                <a:lnTo>
                  <a:pt x="2823" y="4365"/>
                </a:lnTo>
                <a:lnTo>
                  <a:pt x="2868" y="4401"/>
                </a:lnTo>
                <a:lnTo>
                  <a:pt x="2957" y="4456"/>
                </a:lnTo>
                <a:lnTo>
                  <a:pt x="3108" y="4524"/>
                </a:lnTo>
                <a:lnTo>
                  <a:pt x="3281" y="4586"/>
                </a:lnTo>
                <a:lnTo>
                  <a:pt x="3543" y="4665"/>
                </a:lnTo>
                <a:lnTo>
                  <a:pt x="3806" y="4733"/>
                </a:lnTo>
                <a:lnTo>
                  <a:pt x="3851" y="4741"/>
                </a:lnTo>
                <a:lnTo>
                  <a:pt x="3870" y="4747"/>
                </a:lnTo>
                <a:lnTo>
                  <a:pt x="3883" y="4765"/>
                </a:lnTo>
                <a:lnTo>
                  <a:pt x="3880" y="4776"/>
                </a:lnTo>
                <a:lnTo>
                  <a:pt x="3867" y="4785"/>
                </a:lnTo>
                <a:lnTo>
                  <a:pt x="3838" y="4788"/>
                </a:lnTo>
                <a:lnTo>
                  <a:pt x="3793" y="4783"/>
                </a:lnTo>
                <a:lnTo>
                  <a:pt x="3731" y="4767"/>
                </a:lnTo>
                <a:lnTo>
                  <a:pt x="3691" y="4753"/>
                </a:lnTo>
                <a:lnTo>
                  <a:pt x="3652" y="4741"/>
                </a:lnTo>
                <a:lnTo>
                  <a:pt x="3593" y="4739"/>
                </a:lnTo>
                <a:lnTo>
                  <a:pt x="3553" y="4757"/>
                </a:lnTo>
                <a:lnTo>
                  <a:pt x="3521" y="4790"/>
                </a:lnTo>
                <a:lnTo>
                  <a:pt x="3493" y="4831"/>
                </a:lnTo>
                <a:lnTo>
                  <a:pt x="3457" y="4873"/>
                </a:lnTo>
                <a:lnTo>
                  <a:pt x="3406" y="4907"/>
                </a:lnTo>
                <a:lnTo>
                  <a:pt x="3334" y="4932"/>
                </a:lnTo>
                <a:lnTo>
                  <a:pt x="3285" y="4936"/>
                </a:lnTo>
                <a:lnTo>
                  <a:pt x="3234" y="4937"/>
                </a:lnTo>
                <a:lnTo>
                  <a:pt x="3123" y="4930"/>
                </a:lnTo>
                <a:lnTo>
                  <a:pt x="3006" y="4913"/>
                </a:lnTo>
                <a:lnTo>
                  <a:pt x="2890" y="4887"/>
                </a:lnTo>
                <a:lnTo>
                  <a:pt x="2777" y="4852"/>
                </a:lnTo>
                <a:lnTo>
                  <a:pt x="2675" y="4812"/>
                </a:lnTo>
                <a:lnTo>
                  <a:pt x="2586" y="4766"/>
                </a:lnTo>
                <a:lnTo>
                  <a:pt x="2517" y="4716"/>
                </a:lnTo>
                <a:lnTo>
                  <a:pt x="2492" y="4688"/>
                </a:lnTo>
                <a:lnTo>
                  <a:pt x="2469" y="4664"/>
                </a:lnTo>
                <a:lnTo>
                  <a:pt x="2429" y="4635"/>
                </a:lnTo>
                <a:lnTo>
                  <a:pt x="2393" y="4628"/>
                </a:lnTo>
                <a:lnTo>
                  <a:pt x="2366" y="4635"/>
                </a:lnTo>
                <a:lnTo>
                  <a:pt x="2349" y="4656"/>
                </a:lnTo>
                <a:lnTo>
                  <a:pt x="2344" y="4684"/>
                </a:lnTo>
                <a:lnTo>
                  <a:pt x="2351" y="4716"/>
                </a:lnTo>
                <a:lnTo>
                  <a:pt x="2376" y="4746"/>
                </a:lnTo>
                <a:lnTo>
                  <a:pt x="2396" y="4760"/>
                </a:lnTo>
                <a:lnTo>
                  <a:pt x="2416" y="4773"/>
                </a:lnTo>
                <a:lnTo>
                  <a:pt x="2444" y="4798"/>
                </a:lnTo>
                <a:lnTo>
                  <a:pt x="2459" y="4822"/>
                </a:lnTo>
                <a:lnTo>
                  <a:pt x="2462" y="4845"/>
                </a:lnTo>
                <a:lnTo>
                  <a:pt x="2452" y="4867"/>
                </a:lnTo>
                <a:lnTo>
                  <a:pt x="2429" y="4887"/>
                </a:lnTo>
                <a:lnTo>
                  <a:pt x="2373" y="4911"/>
                </a:lnTo>
                <a:lnTo>
                  <a:pt x="2318" y="4923"/>
                </a:lnTo>
                <a:lnTo>
                  <a:pt x="2291" y="4930"/>
                </a:lnTo>
                <a:lnTo>
                  <a:pt x="2259" y="4952"/>
                </a:lnTo>
                <a:lnTo>
                  <a:pt x="2252" y="4982"/>
                </a:lnTo>
                <a:lnTo>
                  <a:pt x="2262" y="5018"/>
                </a:lnTo>
                <a:lnTo>
                  <a:pt x="2303" y="5077"/>
                </a:lnTo>
                <a:lnTo>
                  <a:pt x="2382" y="5151"/>
                </a:lnTo>
                <a:lnTo>
                  <a:pt x="2419" y="5178"/>
                </a:lnTo>
                <a:lnTo>
                  <a:pt x="2433" y="5188"/>
                </a:lnTo>
                <a:lnTo>
                  <a:pt x="2449" y="5210"/>
                </a:lnTo>
                <a:lnTo>
                  <a:pt x="2451" y="5230"/>
                </a:lnTo>
                <a:lnTo>
                  <a:pt x="2441" y="5246"/>
                </a:lnTo>
                <a:lnTo>
                  <a:pt x="2423" y="5257"/>
                </a:lnTo>
                <a:lnTo>
                  <a:pt x="2402" y="5260"/>
                </a:lnTo>
                <a:lnTo>
                  <a:pt x="2380" y="5254"/>
                </a:lnTo>
                <a:lnTo>
                  <a:pt x="2360" y="5239"/>
                </a:lnTo>
                <a:lnTo>
                  <a:pt x="2353" y="5226"/>
                </a:lnTo>
                <a:lnTo>
                  <a:pt x="2337" y="5195"/>
                </a:lnTo>
                <a:lnTo>
                  <a:pt x="2281" y="5122"/>
                </a:lnTo>
                <a:lnTo>
                  <a:pt x="2229" y="5073"/>
                </a:lnTo>
                <a:lnTo>
                  <a:pt x="2195" y="5050"/>
                </a:lnTo>
                <a:lnTo>
                  <a:pt x="2163" y="5038"/>
                </a:lnTo>
                <a:lnTo>
                  <a:pt x="2134" y="5041"/>
                </a:lnTo>
                <a:lnTo>
                  <a:pt x="2123" y="5051"/>
                </a:lnTo>
                <a:lnTo>
                  <a:pt x="2113" y="5061"/>
                </a:lnTo>
                <a:lnTo>
                  <a:pt x="2085" y="5063"/>
                </a:lnTo>
                <a:lnTo>
                  <a:pt x="2031" y="5038"/>
                </a:lnTo>
                <a:lnTo>
                  <a:pt x="1923" y="4973"/>
                </a:lnTo>
                <a:lnTo>
                  <a:pt x="1805" y="4920"/>
                </a:lnTo>
                <a:lnTo>
                  <a:pt x="1708" y="4890"/>
                </a:lnTo>
                <a:lnTo>
                  <a:pt x="1652" y="4880"/>
                </a:lnTo>
                <a:lnTo>
                  <a:pt x="1426" y="4839"/>
                </a:lnTo>
                <a:lnTo>
                  <a:pt x="1133" y="4779"/>
                </a:lnTo>
                <a:lnTo>
                  <a:pt x="980" y="4740"/>
                </a:lnTo>
                <a:lnTo>
                  <a:pt x="924" y="4723"/>
                </a:lnTo>
                <a:lnTo>
                  <a:pt x="872" y="4708"/>
                </a:lnTo>
                <a:lnTo>
                  <a:pt x="774" y="4700"/>
                </a:lnTo>
                <a:lnTo>
                  <a:pt x="684" y="4691"/>
                </a:lnTo>
                <a:lnTo>
                  <a:pt x="623" y="4672"/>
                </a:lnTo>
                <a:lnTo>
                  <a:pt x="586" y="4649"/>
                </a:lnTo>
                <a:lnTo>
                  <a:pt x="568" y="4633"/>
                </a:lnTo>
                <a:lnTo>
                  <a:pt x="553" y="4615"/>
                </a:lnTo>
                <a:lnTo>
                  <a:pt x="530" y="4580"/>
                </a:lnTo>
                <a:lnTo>
                  <a:pt x="517" y="4550"/>
                </a:lnTo>
                <a:lnTo>
                  <a:pt x="514" y="4522"/>
                </a:lnTo>
                <a:lnTo>
                  <a:pt x="518" y="4504"/>
                </a:lnTo>
                <a:lnTo>
                  <a:pt x="532" y="4494"/>
                </a:lnTo>
                <a:lnTo>
                  <a:pt x="553" y="4494"/>
                </a:lnTo>
                <a:lnTo>
                  <a:pt x="580" y="4508"/>
                </a:lnTo>
                <a:lnTo>
                  <a:pt x="596" y="4521"/>
                </a:lnTo>
                <a:lnTo>
                  <a:pt x="613" y="4537"/>
                </a:lnTo>
                <a:lnTo>
                  <a:pt x="665" y="4571"/>
                </a:lnTo>
                <a:lnTo>
                  <a:pt x="773" y="4628"/>
                </a:lnTo>
                <a:lnTo>
                  <a:pt x="973" y="4705"/>
                </a:lnTo>
                <a:lnTo>
                  <a:pt x="1156" y="4757"/>
                </a:lnTo>
                <a:lnTo>
                  <a:pt x="1289" y="4786"/>
                </a:lnTo>
                <a:lnTo>
                  <a:pt x="1360" y="4799"/>
                </a:lnTo>
                <a:lnTo>
                  <a:pt x="1430" y="4809"/>
                </a:lnTo>
                <a:lnTo>
                  <a:pt x="1557" y="4815"/>
                </a:lnTo>
                <a:lnTo>
                  <a:pt x="1664" y="4808"/>
                </a:lnTo>
                <a:lnTo>
                  <a:pt x="1750" y="4789"/>
                </a:lnTo>
                <a:lnTo>
                  <a:pt x="1812" y="4762"/>
                </a:lnTo>
                <a:lnTo>
                  <a:pt x="1839" y="4737"/>
                </a:lnTo>
                <a:lnTo>
                  <a:pt x="1849" y="4720"/>
                </a:lnTo>
                <a:lnTo>
                  <a:pt x="1852" y="4701"/>
                </a:lnTo>
                <a:lnTo>
                  <a:pt x="1846" y="4682"/>
                </a:lnTo>
                <a:lnTo>
                  <a:pt x="1823" y="4655"/>
                </a:lnTo>
                <a:lnTo>
                  <a:pt x="1795" y="4636"/>
                </a:lnTo>
                <a:lnTo>
                  <a:pt x="1721" y="4597"/>
                </a:lnTo>
                <a:lnTo>
                  <a:pt x="1511" y="4499"/>
                </a:lnTo>
                <a:lnTo>
                  <a:pt x="1338" y="4432"/>
                </a:lnTo>
                <a:lnTo>
                  <a:pt x="1232" y="4399"/>
                </a:lnTo>
                <a:lnTo>
                  <a:pt x="1143" y="4378"/>
                </a:lnTo>
                <a:lnTo>
                  <a:pt x="1091" y="4377"/>
                </a:lnTo>
                <a:lnTo>
                  <a:pt x="1065" y="4383"/>
                </a:lnTo>
                <a:lnTo>
                  <a:pt x="1056" y="4388"/>
                </a:lnTo>
                <a:lnTo>
                  <a:pt x="1039" y="4399"/>
                </a:lnTo>
                <a:lnTo>
                  <a:pt x="994" y="4404"/>
                </a:lnTo>
                <a:lnTo>
                  <a:pt x="941" y="4394"/>
                </a:lnTo>
                <a:lnTo>
                  <a:pt x="882" y="4368"/>
                </a:lnTo>
                <a:lnTo>
                  <a:pt x="783" y="4309"/>
                </a:lnTo>
                <a:lnTo>
                  <a:pt x="643" y="4194"/>
                </a:lnTo>
                <a:lnTo>
                  <a:pt x="577" y="4125"/>
                </a:lnTo>
                <a:lnTo>
                  <a:pt x="545" y="4092"/>
                </a:lnTo>
                <a:lnTo>
                  <a:pt x="502" y="4035"/>
                </a:lnTo>
                <a:lnTo>
                  <a:pt x="479" y="3989"/>
                </a:lnTo>
                <a:lnTo>
                  <a:pt x="469" y="3952"/>
                </a:lnTo>
                <a:lnTo>
                  <a:pt x="473" y="3909"/>
                </a:lnTo>
                <a:lnTo>
                  <a:pt x="494" y="3860"/>
                </a:lnTo>
                <a:lnTo>
                  <a:pt x="498" y="3835"/>
                </a:lnTo>
                <a:lnTo>
                  <a:pt x="498" y="3821"/>
                </a:lnTo>
                <a:lnTo>
                  <a:pt x="488" y="3793"/>
                </a:lnTo>
                <a:lnTo>
                  <a:pt x="458" y="3747"/>
                </a:lnTo>
                <a:lnTo>
                  <a:pt x="404" y="3687"/>
                </a:lnTo>
                <a:lnTo>
                  <a:pt x="358" y="3629"/>
                </a:lnTo>
                <a:lnTo>
                  <a:pt x="348" y="3603"/>
                </a:lnTo>
                <a:lnTo>
                  <a:pt x="345" y="3590"/>
                </a:lnTo>
                <a:lnTo>
                  <a:pt x="348" y="3570"/>
                </a:lnTo>
                <a:lnTo>
                  <a:pt x="364" y="3550"/>
                </a:lnTo>
                <a:lnTo>
                  <a:pt x="396" y="3541"/>
                </a:lnTo>
                <a:lnTo>
                  <a:pt x="414" y="3549"/>
                </a:lnTo>
                <a:lnTo>
                  <a:pt x="419" y="3561"/>
                </a:lnTo>
                <a:lnTo>
                  <a:pt x="417" y="3570"/>
                </a:lnTo>
                <a:lnTo>
                  <a:pt x="414" y="3589"/>
                </a:lnTo>
                <a:lnTo>
                  <a:pt x="419" y="3639"/>
                </a:lnTo>
                <a:lnTo>
                  <a:pt x="440" y="3683"/>
                </a:lnTo>
                <a:lnTo>
                  <a:pt x="466" y="3711"/>
                </a:lnTo>
                <a:lnTo>
                  <a:pt x="504" y="3739"/>
                </a:lnTo>
                <a:lnTo>
                  <a:pt x="556" y="3765"/>
                </a:lnTo>
                <a:lnTo>
                  <a:pt x="589" y="3776"/>
                </a:lnTo>
                <a:lnTo>
                  <a:pt x="653" y="3799"/>
                </a:lnTo>
                <a:lnTo>
                  <a:pt x="748" y="3845"/>
                </a:lnTo>
                <a:lnTo>
                  <a:pt x="807" y="3887"/>
                </a:lnTo>
                <a:lnTo>
                  <a:pt x="833" y="3922"/>
                </a:lnTo>
                <a:lnTo>
                  <a:pt x="832" y="3933"/>
                </a:lnTo>
                <a:lnTo>
                  <a:pt x="827" y="3942"/>
                </a:lnTo>
                <a:lnTo>
                  <a:pt x="797" y="3949"/>
                </a:lnTo>
                <a:lnTo>
                  <a:pt x="773" y="3956"/>
                </a:lnTo>
                <a:lnTo>
                  <a:pt x="760" y="3965"/>
                </a:lnTo>
                <a:lnTo>
                  <a:pt x="756" y="3979"/>
                </a:lnTo>
                <a:lnTo>
                  <a:pt x="760" y="4002"/>
                </a:lnTo>
                <a:lnTo>
                  <a:pt x="767" y="4017"/>
                </a:lnTo>
                <a:lnTo>
                  <a:pt x="779" y="4034"/>
                </a:lnTo>
                <a:lnTo>
                  <a:pt x="817" y="4079"/>
                </a:lnTo>
                <a:lnTo>
                  <a:pt x="878" y="4132"/>
                </a:lnTo>
                <a:lnTo>
                  <a:pt x="957" y="4191"/>
                </a:lnTo>
                <a:lnTo>
                  <a:pt x="1055" y="4254"/>
                </a:lnTo>
                <a:lnTo>
                  <a:pt x="1170" y="4318"/>
                </a:lnTo>
                <a:lnTo>
                  <a:pt x="1301" y="4380"/>
                </a:lnTo>
                <a:lnTo>
                  <a:pt x="1448" y="4436"/>
                </a:lnTo>
                <a:lnTo>
                  <a:pt x="1527" y="4462"/>
                </a:lnTo>
                <a:lnTo>
                  <a:pt x="1577" y="4475"/>
                </a:lnTo>
                <a:lnTo>
                  <a:pt x="1656" y="4481"/>
                </a:lnTo>
                <a:lnTo>
                  <a:pt x="1694" y="4472"/>
                </a:lnTo>
                <a:lnTo>
                  <a:pt x="1705" y="4462"/>
                </a:lnTo>
                <a:lnTo>
                  <a:pt x="1705" y="4449"/>
                </a:lnTo>
                <a:lnTo>
                  <a:pt x="1691" y="4435"/>
                </a:lnTo>
                <a:lnTo>
                  <a:pt x="1678" y="4427"/>
                </a:lnTo>
                <a:lnTo>
                  <a:pt x="1563" y="4367"/>
                </a:lnTo>
                <a:lnTo>
                  <a:pt x="1284" y="4218"/>
                </a:lnTo>
                <a:lnTo>
                  <a:pt x="1120" y="4120"/>
                </a:lnTo>
                <a:lnTo>
                  <a:pt x="1065" y="4077"/>
                </a:lnTo>
                <a:lnTo>
                  <a:pt x="1043" y="4059"/>
                </a:lnTo>
                <a:lnTo>
                  <a:pt x="1017" y="4021"/>
                </a:lnTo>
                <a:lnTo>
                  <a:pt x="1009" y="3988"/>
                </a:lnTo>
                <a:lnTo>
                  <a:pt x="1009" y="3958"/>
                </a:lnTo>
                <a:lnTo>
                  <a:pt x="1020" y="3914"/>
                </a:lnTo>
                <a:lnTo>
                  <a:pt x="1029" y="3877"/>
                </a:lnTo>
                <a:lnTo>
                  <a:pt x="1023" y="3853"/>
                </a:lnTo>
                <a:lnTo>
                  <a:pt x="1016" y="3840"/>
                </a:lnTo>
                <a:lnTo>
                  <a:pt x="992" y="3811"/>
                </a:lnTo>
                <a:lnTo>
                  <a:pt x="907" y="3704"/>
                </a:lnTo>
                <a:lnTo>
                  <a:pt x="827" y="3586"/>
                </a:lnTo>
                <a:lnTo>
                  <a:pt x="774" y="3492"/>
                </a:lnTo>
                <a:lnTo>
                  <a:pt x="722" y="3386"/>
                </a:lnTo>
                <a:lnTo>
                  <a:pt x="678" y="3268"/>
                </a:lnTo>
                <a:lnTo>
                  <a:pt x="658" y="3204"/>
                </a:lnTo>
                <a:lnTo>
                  <a:pt x="642" y="3141"/>
                </a:lnTo>
                <a:lnTo>
                  <a:pt x="625" y="3028"/>
                </a:lnTo>
                <a:lnTo>
                  <a:pt x="623" y="2930"/>
                </a:lnTo>
                <a:lnTo>
                  <a:pt x="633" y="2841"/>
                </a:lnTo>
                <a:lnTo>
                  <a:pt x="662" y="2723"/>
                </a:lnTo>
                <a:lnTo>
                  <a:pt x="707" y="2579"/>
                </a:lnTo>
                <a:lnTo>
                  <a:pt x="721" y="2505"/>
                </a:lnTo>
                <a:lnTo>
                  <a:pt x="724" y="2469"/>
                </a:lnTo>
                <a:lnTo>
                  <a:pt x="718" y="2410"/>
                </a:lnTo>
                <a:lnTo>
                  <a:pt x="698" y="2364"/>
                </a:lnTo>
                <a:lnTo>
                  <a:pt x="666" y="2330"/>
                </a:lnTo>
                <a:lnTo>
                  <a:pt x="606" y="2288"/>
                </a:lnTo>
                <a:lnTo>
                  <a:pt x="512" y="2245"/>
                </a:lnTo>
                <a:lnTo>
                  <a:pt x="469" y="2219"/>
                </a:lnTo>
                <a:lnTo>
                  <a:pt x="450" y="2204"/>
                </a:lnTo>
                <a:lnTo>
                  <a:pt x="426" y="2178"/>
                </a:lnTo>
                <a:lnTo>
                  <a:pt x="414" y="2154"/>
                </a:lnTo>
                <a:lnTo>
                  <a:pt x="414" y="2129"/>
                </a:lnTo>
                <a:lnTo>
                  <a:pt x="422" y="2095"/>
                </a:lnTo>
                <a:lnTo>
                  <a:pt x="430" y="2062"/>
                </a:lnTo>
                <a:lnTo>
                  <a:pt x="429" y="2039"/>
                </a:lnTo>
                <a:lnTo>
                  <a:pt x="425" y="2027"/>
                </a:lnTo>
                <a:lnTo>
                  <a:pt x="416" y="2005"/>
                </a:lnTo>
                <a:lnTo>
                  <a:pt x="417" y="1969"/>
                </a:lnTo>
                <a:lnTo>
                  <a:pt x="430" y="1956"/>
                </a:lnTo>
                <a:lnTo>
                  <a:pt x="443" y="1955"/>
                </a:lnTo>
                <a:lnTo>
                  <a:pt x="471" y="1965"/>
                </a:lnTo>
                <a:lnTo>
                  <a:pt x="494" y="1987"/>
                </a:lnTo>
                <a:lnTo>
                  <a:pt x="514" y="2014"/>
                </a:lnTo>
                <a:lnTo>
                  <a:pt x="547" y="2079"/>
                </a:lnTo>
                <a:lnTo>
                  <a:pt x="579" y="2124"/>
                </a:lnTo>
                <a:lnTo>
                  <a:pt x="606" y="2147"/>
                </a:lnTo>
                <a:lnTo>
                  <a:pt x="645" y="2161"/>
                </a:lnTo>
                <a:lnTo>
                  <a:pt x="695" y="2163"/>
                </a:lnTo>
                <a:lnTo>
                  <a:pt x="727" y="2158"/>
                </a:lnTo>
                <a:lnTo>
                  <a:pt x="743" y="2154"/>
                </a:lnTo>
                <a:lnTo>
                  <a:pt x="771" y="2139"/>
                </a:lnTo>
                <a:lnTo>
                  <a:pt x="809" y="2105"/>
                </a:lnTo>
                <a:lnTo>
                  <a:pt x="846" y="2040"/>
                </a:lnTo>
                <a:lnTo>
                  <a:pt x="872" y="1958"/>
                </a:lnTo>
                <a:lnTo>
                  <a:pt x="886" y="1870"/>
                </a:lnTo>
                <a:lnTo>
                  <a:pt x="891" y="1782"/>
                </a:lnTo>
                <a:lnTo>
                  <a:pt x="889" y="1700"/>
                </a:lnTo>
                <a:lnTo>
                  <a:pt x="881" y="1635"/>
                </a:lnTo>
                <a:lnTo>
                  <a:pt x="875" y="1611"/>
                </a:lnTo>
                <a:lnTo>
                  <a:pt x="869" y="1591"/>
                </a:lnTo>
                <a:lnTo>
                  <a:pt x="868" y="1560"/>
                </a:lnTo>
                <a:lnTo>
                  <a:pt x="875" y="1537"/>
                </a:lnTo>
                <a:lnTo>
                  <a:pt x="894" y="1520"/>
                </a:lnTo>
                <a:lnTo>
                  <a:pt x="934" y="1494"/>
                </a:lnTo>
                <a:lnTo>
                  <a:pt x="1016" y="1441"/>
                </a:lnTo>
                <a:lnTo>
                  <a:pt x="1066" y="1395"/>
                </a:lnTo>
                <a:lnTo>
                  <a:pt x="1089" y="1367"/>
                </a:lnTo>
                <a:lnTo>
                  <a:pt x="1124" y="1310"/>
                </a:lnTo>
                <a:lnTo>
                  <a:pt x="1154" y="1216"/>
                </a:lnTo>
                <a:lnTo>
                  <a:pt x="1174" y="1092"/>
                </a:lnTo>
                <a:lnTo>
                  <a:pt x="1200" y="1019"/>
                </a:lnTo>
                <a:lnTo>
                  <a:pt x="1229" y="981"/>
                </a:lnTo>
                <a:lnTo>
                  <a:pt x="1251" y="968"/>
                </a:lnTo>
                <a:lnTo>
                  <a:pt x="1262" y="961"/>
                </a:lnTo>
                <a:lnTo>
                  <a:pt x="1287" y="938"/>
                </a:lnTo>
                <a:lnTo>
                  <a:pt x="1321" y="889"/>
                </a:lnTo>
                <a:lnTo>
                  <a:pt x="1360" y="804"/>
                </a:lnTo>
                <a:lnTo>
                  <a:pt x="1386" y="707"/>
                </a:lnTo>
                <a:lnTo>
                  <a:pt x="1392" y="658"/>
                </a:lnTo>
                <a:lnTo>
                  <a:pt x="1394" y="634"/>
                </a:lnTo>
                <a:lnTo>
                  <a:pt x="1406" y="596"/>
                </a:lnTo>
                <a:lnTo>
                  <a:pt x="1422" y="569"/>
                </a:lnTo>
                <a:lnTo>
                  <a:pt x="1441" y="552"/>
                </a:lnTo>
                <a:lnTo>
                  <a:pt x="1459" y="543"/>
                </a:lnTo>
                <a:lnTo>
                  <a:pt x="1476" y="543"/>
                </a:lnTo>
                <a:lnTo>
                  <a:pt x="1491" y="550"/>
                </a:lnTo>
                <a:lnTo>
                  <a:pt x="1501" y="565"/>
                </a:lnTo>
                <a:lnTo>
                  <a:pt x="1504" y="573"/>
                </a:lnTo>
                <a:lnTo>
                  <a:pt x="1504" y="591"/>
                </a:lnTo>
                <a:lnTo>
                  <a:pt x="1489" y="615"/>
                </a:lnTo>
                <a:lnTo>
                  <a:pt x="1469" y="632"/>
                </a:lnTo>
                <a:lnTo>
                  <a:pt x="1459" y="658"/>
                </a:lnTo>
                <a:lnTo>
                  <a:pt x="1462" y="677"/>
                </a:lnTo>
                <a:lnTo>
                  <a:pt x="1466" y="696"/>
                </a:lnTo>
                <a:lnTo>
                  <a:pt x="1459" y="726"/>
                </a:lnTo>
                <a:lnTo>
                  <a:pt x="1432" y="778"/>
                </a:lnTo>
                <a:lnTo>
                  <a:pt x="1387" y="880"/>
                </a:lnTo>
                <a:lnTo>
                  <a:pt x="1358" y="965"/>
                </a:lnTo>
                <a:lnTo>
                  <a:pt x="1344" y="1011"/>
                </a:lnTo>
                <a:lnTo>
                  <a:pt x="1331" y="1091"/>
                </a:lnTo>
                <a:lnTo>
                  <a:pt x="1330" y="1157"/>
                </a:lnTo>
                <a:lnTo>
                  <a:pt x="1340" y="1210"/>
                </a:lnTo>
                <a:lnTo>
                  <a:pt x="1358" y="1252"/>
                </a:lnTo>
                <a:lnTo>
                  <a:pt x="1383" y="1281"/>
                </a:lnTo>
                <a:lnTo>
                  <a:pt x="1409" y="1301"/>
                </a:lnTo>
                <a:lnTo>
                  <a:pt x="1433" y="1310"/>
                </a:lnTo>
                <a:lnTo>
                  <a:pt x="1445" y="1311"/>
                </a:lnTo>
                <a:lnTo>
                  <a:pt x="1455" y="1312"/>
                </a:lnTo>
                <a:lnTo>
                  <a:pt x="1469" y="1327"/>
                </a:lnTo>
                <a:lnTo>
                  <a:pt x="1479" y="1367"/>
                </a:lnTo>
                <a:lnTo>
                  <a:pt x="1482" y="1449"/>
                </a:lnTo>
                <a:lnTo>
                  <a:pt x="1492" y="1540"/>
                </a:lnTo>
                <a:lnTo>
                  <a:pt x="1505" y="1580"/>
                </a:lnTo>
                <a:lnTo>
                  <a:pt x="1514" y="1598"/>
                </a:lnTo>
                <a:lnTo>
                  <a:pt x="1537" y="1612"/>
                </a:lnTo>
                <a:lnTo>
                  <a:pt x="1563" y="1606"/>
                </a:lnTo>
                <a:lnTo>
                  <a:pt x="1592" y="1582"/>
                </a:lnTo>
                <a:lnTo>
                  <a:pt x="1620" y="1542"/>
                </a:lnTo>
                <a:lnTo>
                  <a:pt x="1648" y="1487"/>
                </a:lnTo>
                <a:lnTo>
                  <a:pt x="1671" y="1422"/>
                </a:lnTo>
                <a:lnTo>
                  <a:pt x="1688" y="1349"/>
                </a:lnTo>
                <a:lnTo>
                  <a:pt x="1694" y="1310"/>
                </a:lnTo>
                <a:lnTo>
                  <a:pt x="1704" y="1238"/>
                </a:lnTo>
                <a:lnTo>
                  <a:pt x="1734" y="1147"/>
                </a:lnTo>
                <a:lnTo>
                  <a:pt x="1770" y="1096"/>
                </a:lnTo>
                <a:lnTo>
                  <a:pt x="1807" y="1057"/>
                </a:lnTo>
                <a:lnTo>
                  <a:pt x="1826" y="1032"/>
                </a:lnTo>
                <a:lnTo>
                  <a:pt x="1841" y="1001"/>
                </a:lnTo>
                <a:lnTo>
                  <a:pt x="1858" y="925"/>
                </a:lnTo>
                <a:lnTo>
                  <a:pt x="1875" y="843"/>
                </a:lnTo>
                <a:lnTo>
                  <a:pt x="1900" y="791"/>
                </a:lnTo>
                <a:lnTo>
                  <a:pt x="1927" y="764"/>
                </a:lnTo>
                <a:lnTo>
                  <a:pt x="1944" y="753"/>
                </a:lnTo>
                <a:lnTo>
                  <a:pt x="1960" y="745"/>
                </a:lnTo>
                <a:lnTo>
                  <a:pt x="1986" y="745"/>
                </a:lnTo>
                <a:lnTo>
                  <a:pt x="2012" y="766"/>
                </a:lnTo>
                <a:lnTo>
                  <a:pt x="2039" y="801"/>
                </a:lnTo>
                <a:lnTo>
                  <a:pt x="2064" y="821"/>
                </a:lnTo>
                <a:lnTo>
                  <a:pt x="2100" y="834"/>
                </a:lnTo>
                <a:lnTo>
                  <a:pt x="2150" y="833"/>
                </a:lnTo>
                <a:lnTo>
                  <a:pt x="2185" y="826"/>
                </a:lnTo>
                <a:lnTo>
                  <a:pt x="2219" y="815"/>
                </a:lnTo>
                <a:lnTo>
                  <a:pt x="2275" y="788"/>
                </a:lnTo>
                <a:lnTo>
                  <a:pt x="2320" y="755"/>
                </a:lnTo>
                <a:lnTo>
                  <a:pt x="2353" y="719"/>
                </a:lnTo>
                <a:lnTo>
                  <a:pt x="2390" y="666"/>
                </a:lnTo>
                <a:lnTo>
                  <a:pt x="2422" y="614"/>
                </a:lnTo>
                <a:lnTo>
                  <a:pt x="2436" y="604"/>
                </a:lnTo>
                <a:lnTo>
                  <a:pt x="2451" y="599"/>
                </a:lnTo>
                <a:lnTo>
                  <a:pt x="2467" y="601"/>
                </a:lnTo>
                <a:lnTo>
                  <a:pt x="2482" y="619"/>
                </a:lnTo>
                <a:lnTo>
                  <a:pt x="2497" y="634"/>
                </a:lnTo>
                <a:lnTo>
                  <a:pt x="2501" y="637"/>
                </a:lnTo>
                <a:lnTo>
                  <a:pt x="2514" y="635"/>
                </a:lnTo>
                <a:lnTo>
                  <a:pt x="2540" y="617"/>
                </a:lnTo>
                <a:lnTo>
                  <a:pt x="2579" y="556"/>
                </a:lnTo>
                <a:lnTo>
                  <a:pt x="2610" y="452"/>
                </a:lnTo>
                <a:lnTo>
                  <a:pt x="2619" y="382"/>
                </a:lnTo>
                <a:lnTo>
                  <a:pt x="2625" y="311"/>
                </a:lnTo>
                <a:lnTo>
                  <a:pt x="2621" y="200"/>
                </a:lnTo>
                <a:lnTo>
                  <a:pt x="2599" y="88"/>
                </a:lnTo>
                <a:lnTo>
                  <a:pt x="2587" y="40"/>
                </a:lnTo>
                <a:lnTo>
                  <a:pt x="2587" y="22"/>
                </a:lnTo>
                <a:lnTo>
                  <a:pt x="2603" y="0"/>
                </a:lnTo>
                <a:lnTo>
                  <a:pt x="2629" y="0"/>
                </a:lnTo>
                <a:lnTo>
                  <a:pt x="2654" y="14"/>
                </a:lnTo>
                <a:lnTo>
                  <a:pt x="2661" y="27"/>
                </a:lnTo>
                <a:close/>
                <a:moveTo>
                  <a:pt x="2196" y="4548"/>
                </a:moveTo>
                <a:lnTo>
                  <a:pt x="2229" y="4589"/>
                </a:lnTo>
                <a:lnTo>
                  <a:pt x="2278" y="4629"/>
                </a:lnTo>
                <a:lnTo>
                  <a:pt x="2313" y="4633"/>
                </a:lnTo>
                <a:lnTo>
                  <a:pt x="2333" y="4625"/>
                </a:lnTo>
                <a:lnTo>
                  <a:pt x="2343" y="4619"/>
                </a:lnTo>
                <a:lnTo>
                  <a:pt x="2354" y="4603"/>
                </a:lnTo>
                <a:lnTo>
                  <a:pt x="2360" y="4583"/>
                </a:lnTo>
                <a:lnTo>
                  <a:pt x="2357" y="4561"/>
                </a:lnTo>
                <a:lnTo>
                  <a:pt x="2340" y="4527"/>
                </a:lnTo>
                <a:lnTo>
                  <a:pt x="2294" y="4486"/>
                </a:lnTo>
                <a:lnTo>
                  <a:pt x="2261" y="4472"/>
                </a:lnTo>
                <a:lnTo>
                  <a:pt x="2228" y="4463"/>
                </a:lnTo>
                <a:lnTo>
                  <a:pt x="2195" y="4465"/>
                </a:lnTo>
                <a:lnTo>
                  <a:pt x="2180" y="4472"/>
                </a:lnTo>
                <a:lnTo>
                  <a:pt x="2170" y="4491"/>
                </a:lnTo>
                <a:lnTo>
                  <a:pt x="2180" y="4528"/>
                </a:lnTo>
                <a:lnTo>
                  <a:pt x="2196" y="4548"/>
                </a:lnTo>
                <a:close/>
                <a:moveTo>
                  <a:pt x="981" y="2817"/>
                </a:moveTo>
                <a:lnTo>
                  <a:pt x="969" y="2817"/>
                </a:lnTo>
                <a:lnTo>
                  <a:pt x="950" y="2834"/>
                </a:lnTo>
                <a:lnTo>
                  <a:pt x="940" y="2866"/>
                </a:lnTo>
                <a:lnTo>
                  <a:pt x="937" y="2907"/>
                </a:lnTo>
                <a:lnTo>
                  <a:pt x="943" y="2951"/>
                </a:lnTo>
                <a:lnTo>
                  <a:pt x="954" y="2992"/>
                </a:lnTo>
                <a:lnTo>
                  <a:pt x="973" y="3023"/>
                </a:lnTo>
                <a:lnTo>
                  <a:pt x="999" y="3038"/>
                </a:lnTo>
                <a:lnTo>
                  <a:pt x="1015" y="3038"/>
                </a:lnTo>
                <a:lnTo>
                  <a:pt x="1029" y="3034"/>
                </a:lnTo>
                <a:lnTo>
                  <a:pt x="1051" y="3014"/>
                </a:lnTo>
                <a:lnTo>
                  <a:pt x="1059" y="2982"/>
                </a:lnTo>
                <a:lnTo>
                  <a:pt x="1059" y="2945"/>
                </a:lnTo>
                <a:lnTo>
                  <a:pt x="1052" y="2906"/>
                </a:lnTo>
                <a:lnTo>
                  <a:pt x="1038" y="2870"/>
                </a:lnTo>
                <a:lnTo>
                  <a:pt x="1017" y="2840"/>
                </a:lnTo>
                <a:lnTo>
                  <a:pt x="994" y="2820"/>
                </a:lnTo>
                <a:lnTo>
                  <a:pt x="981" y="2817"/>
                </a:lnTo>
                <a:close/>
                <a:moveTo>
                  <a:pt x="652" y="2903"/>
                </a:moveTo>
                <a:lnTo>
                  <a:pt x="650" y="2941"/>
                </a:lnTo>
                <a:lnTo>
                  <a:pt x="656" y="3018"/>
                </a:lnTo>
                <a:lnTo>
                  <a:pt x="669" y="3098"/>
                </a:lnTo>
                <a:lnTo>
                  <a:pt x="689" y="3172"/>
                </a:lnTo>
                <a:lnTo>
                  <a:pt x="714" y="3237"/>
                </a:lnTo>
                <a:lnTo>
                  <a:pt x="741" y="3291"/>
                </a:lnTo>
                <a:lnTo>
                  <a:pt x="774" y="3324"/>
                </a:lnTo>
                <a:lnTo>
                  <a:pt x="799" y="3334"/>
                </a:lnTo>
                <a:lnTo>
                  <a:pt x="817" y="3334"/>
                </a:lnTo>
                <a:lnTo>
                  <a:pt x="826" y="3330"/>
                </a:lnTo>
                <a:lnTo>
                  <a:pt x="859" y="3314"/>
                </a:lnTo>
                <a:lnTo>
                  <a:pt x="904" y="3278"/>
                </a:lnTo>
                <a:lnTo>
                  <a:pt x="930" y="3232"/>
                </a:lnTo>
                <a:lnTo>
                  <a:pt x="941" y="3168"/>
                </a:lnTo>
                <a:lnTo>
                  <a:pt x="944" y="3126"/>
                </a:lnTo>
                <a:lnTo>
                  <a:pt x="944" y="3092"/>
                </a:lnTo>
                <a:lnTo>
                  <a:pt x="934" y="3023"/>
                </a:lnTo>
                <a:lnTo>
                  <a:pt x="921" y="2955"/>
                </a:lnTo>
                <a:lnTo>
                  <a:pt x="914" y="2884"/>
                </a:lnTo>
                <a:lnTo>
                  <a:pt x="918" y="2848"/>
                </a:lnTo>
                <a:lnTo>
                  <a:pt x="922" y="2812"/>
                </a:lnTo>
                <a:lnTo>
                  <a:pt x="925" y="2729"/>
                </a:lnTo>
                <a:lnTo>
                  <a:pt x="917" y="2670"/>
                </a:lnTo>
                <a:lnTo>
                  <a:pt x="907" y="2637"/>
                </a:lnTo>
                <a:lnTo>
                  <a:pt x="891" y="2611"/>
                </a:lnTo>
                <a:lnTo>
                  <a:pt x="869" y="2598"/>
                </a:lnTo>
                <a:lnTo>
                  <a:pt x="855" y="2596"/>
                </a:lnTo>
                <a:lnTo>
                  <a:pt x="839" y="2596"/>
                </a:lnTo>
                <a:lnTo>
                  <a:pt x="807" y="2608"/>
                </a:lnTo>
                <a:lnTo>
                  <a:pt x="774" y="2628"/>
                </a:lnTo>
                <a:lnTo>
                  <a:pt x="741" y="2658"/>
                </a:lnTo>
                <a:lnTo>
                  <a:pt x="711" y="2697"/>
                </a:lnTo>
                <a:lnTo>
                  <a:pt x="685" y="2745"/>
                </a:lnTo>
                <a:lnTo>
                  <a:pt x="666" y="2802"/>
                </a:lnTo>
                <a:lnTo>
                  <a:pt x="653" y="2867"/>
                </a:lnTo>
                <a:lnTo>
                  <a:pt x="652" y="2903"/>
                </a:lnTo>
                <a:close/>
                <a:moveTo>
                  <a:pt x="1505" y="454"/>
                </a:moveTo>
                <a:lnTo>
                  <a:pt x="1494" y="461"/>
                </a:lnTo>
                <a:lnTo>
                  <a:pt x="1488" y="474"/>
                </a:lnTo>
                <a:lnTo>
                  <a:pt x="1497" y="477"/>
                </a:lnTo>
                <a:lnTo>
                  <a:pt x="1507" y="475"/>
                </a:lnTo>
                <a:lnTo>
                  <a:pt x="1517" y="473"/>
                </a:lnTo>
                <a:lnTo>
                  <a:pt x="1524" y="464"/>
                </a:lnTo>
                <a:lnTo>
                  <a:pt x="1520" y="455"/>
                </a:lnTo>
                <a:lnTo>
                  <a:pt x="1511" y="452"/>
                </a:lnTo>
                <a:lnTo>
                  <a:pt x="1505" y="454"/>
                </a:lnTo>
                <a:close/>
                <a:moveTo>
                  <a:pt x="1626" y="261"/>
                </a:moveTo>
                <a:lnTo>
                  <a:pt x="1638" y="252"/>
                </a:lnTo>
                <a:lnTo>
                  <a:pt x="1641" y="230"/>
                </a:lnTo>
                <a:lnTo>
                  <a:pt x="1626" y="216"/>
                </a:lnTo>
                <a:lnTo>
                  <a:pt x="1603" y="218"/>
                </a:lnTo>
                <a:lnTo>
                  <a:pt x="1592" y="229"/>
                </a:lnTo>
                <a:lnTo>
                  <a:pt x="1582" y="242"/>
                </a:lnTo>
                <a:lnTo>
                  <a:pt x="1579" y="262"/>
                </a:lnTo>
                <a:lnTo>
                  <a:pt x="1589" y="271"/>
                </a:lnTo>
                <a:lnTo>
                  <a:pt x="1612" y="268"/>
                </a:lnTo>
                <a:lnTo>
                  <a:pt x="1626" y="261"/>
                </a:lnTo>
                <a:close/>
                <a:moveTo>
                  <a:pt x="724" y="344"/>
                </a:moveTo>
                <a:lnTo>
                  <a:pt x="689" y="353"/>
                </a:lnTo>
                <a:lnTo>
                  <a:pt x="635" y="385"/>
                </a:lnTo>
                <a:lnTo>
                  <a:pt x="612" y="416"/>
                </a:lnTo>
                <a:lnTo>
                  <a:pt x="604" y="438"/>
                </a:lnTo>
                <a:lnTo>
                  <a:pt x="606" y="460"/>
                </a:lnTo>
                <a:lnTo>
                  <a:pt x="616" y="481"/>
                </a:lnTo>
                <a:lnTo>
                  <a:pt x="625" y="490"/>
                </a:lnTo>
                <a:lnTo>
                  <a:pt x="645" y="507"/>
                </a:lnTo>
                <a:lnTo>
                  <a:pt x="688" y="526"/>
                </a:lnTo>
                <a:lnTo>
                  <a:pt x="733" y="524"/>
                </a:lnTo>
                <a:lnTo>
                  <a:pt x="774" y="498"/>
                </a:lnTo>
                <a:lnTo>
                  <a:pt x="793" y="475"/>
                </a:lnTo>
                <a:lnTo>
                  <a:pt x="809" y="449"/>
                </a:lnTo>
                <a:lnTo>
                  <a:pt x="817" y="411"/>
                </a:lnTo>
                <a:lnTo>
                  <a:pt x="816" y="389"/>
                </a:lnTo>
                <a:lnTo>
                  <a:pt x="807" y="369"/>
                </a:lnTo>
                <a:lnTo>
                  <a:pt x="793" y="354"/>
                </a:lnTo>
                <a:lnTo>
                  <a:pt x="770" y="346"/>
                </a:lnTo>
                <a:lnTo>
                  <a:pt x="741" y="343"/>
                </a:lnTo>
                <a:lnTo>
                  <a:pt x="724" y="344"/>
                </a:lnTo>
                <a:close/>
                <a:moveTo>
                  <a:pt x="1383" y="104"/>
                </a:moveTo>
                <a:lnTo>
                  <a:pt x="1374" y="107"/>
                </a:lnTo>
                <a:lnTo>
                  <a:pt x="1364" y="117"/>
                </a:lnTo>
                <a:lnTo>
                  <a:pt x="1361" y="128"/>
                </a:lnTo>
                <a:lnTo>
                  <a:pt x="1373" y="134"/>
                </a:lnTo>
                <a:lnTo>
                  <a:pt x="1384" y="133"/>
                </a:lnTo>
                <a:lnTo>
                  <a:pt x="1396" y="130"/>
                </a:lnTo>
                <a:lnTo>
                  <a:pt x="1406" y="118"/>
                </a:lnTo>
                <a:lnTo>
                  <a:pt x="1402" y="108"/>
                </a:lnTo>
                <a:lnTo>
                  <a:pt x="1390" y="102"/>
                </a:lnTo>
                <a:lnTo>
                  <a:pt x="1383" y="104"/>
                </a:lnTo>
                <a:close/>
                <a:moveTo>
                  <a:pt x="1426" y="364"/>
                </a:moveTo>
                <a:lnTo>
                  <a:pt x="1436" y="370"/>
                </a:lnTo>
                <a:lnTo>
                  <a:pt x="1448" y="364"/>
                </a:lnTo>
                <a:lnTo>
                  <a:pt x="1451" y="354"/>
                </a:lnTo>
                <a:lnTo>
                  <a:pt x="1448" y="349"/>
                </a:lnTo>
                <a:lnTo>
                  <a:pt x="1445" y="344"/>
                </a:lnTo>
                <a:lnTo>
                  <a:pt x="1433" y="343"/>
                </a:lnTo>
                <a:lnTo>
                  <a:pt x="1425" y="350"/>
                </a:lnTo>
                <a:lnTo>
                  <a:pt x="1422" y="360"/>
                </a:lnTo>
                <a:lnTo>
                  <a:pt x="1426" y="364"/>
                </a:lnTo>
                <a:close/>
                <a:moveTo>
                  <a:pt x="2599" y="4976"/>
                </a:moveTo>
                <a:lnTo>
                  <a:pt x="2610" y="4982"/>
                </a:lnTo>
                <a:lnTo>
                  <a:pt x="2625" y="4979"/>
                </a:lnTo>
                <a:lnTo>
                  <a:pt x="2625" y="4971"/>
                </a:lnTo>
                <a:lnTo>
                  <a:pt x="2621" y="4963"/>
                </a:lnTo>
                <a:lnTo>
                  <a:pt x="2615" y="4956"/>
                </a:lnTo>
                <a:lnTo>
                  <a:pt x="2603" y="4955"/>
                </a:lnTo>
                <a:lnTo>
                  <a:pt x="2596" y="4962"/>
                </a:lnTo>
                <a:lnTo>
                  <a:pt x="2596" y="4972"/>
                </a:lnTo>
                <a:lnTo>
                  <a:pt x="2599" y="4976"/>
                </a:lnTo>
                <a:close/>
                <a:moveTo>
                  <a:pt x="1678" y="879"/>
                </a:moveTo>
                <a:lnTo>
                  <a:pt x="1672" y="885"/>
                </a:lnTo>
                <a:lnTo>
                  <a:pt x="1669" y="896"/>
                </a:lnTo>
                <a:lnTo>
                  <a:pt x="1681" y="905"/>
                </a:lnTo>
                <a:lnTo>
                  <a:pt x="1694" y="903"/>
                </a:lnTo>
                <a:lnTo>
                  <a:pt x="1701" y="899"/>
                </a:lnTo>
                <a:lnTo>
                  <a:pt x="1704" y="887"/>
                </a:lnTo>
                <a:lnTo>
                  <a:pt x="1698" y="877"/>
                </a:lnTo>
                <a:lnTo>
                  <a:pt x="1687" y="873"/>
                </a:lnTo>
                <a:lnTo>
                  <a:pt x="1678" y="879"/>
                </a:lnTo>
                <a:close/>
                <a:moveTo>
                  <a:pt x="2097" y="451"/>
                </a:moveTo>
                <a:lnTo>
                  <a:pt x="2087" y="460"/>
                </a:lnTo>
                <a:lnTo>
                  <a:pt x="2082" y="480"/>
                </a:lnTo>
                <a:lnTo>
                  <a:pt x="2092" y="497"/>
                </a:lnTo>
                <a:lnTo>
                  <a:pt x="2115" y="503"/>
                </a:lnTo>
                <a:lnTo>
                  <a:pt x="2131" y="497"/>
                </a:lnTo>
                <a:lnTo>
                  <a:pt x="2144" y="490"/>
                </a:lnTo>
                <a:lnTo>
                  <a:pt x="2149" y="470"/>
                </a:lnTo>
                <a:lnTo>
                  <a:pt x="2134" y="451"/>
                </a:lnTo>
                <a:lnTo>
                  <a:pt x="2110" y="445"/>
                </a:lnTo>
                <a:lnTo>
                  <a:pt x="2097" y="451"/>
                </a:lnTo>
                <a:close/>
                <a:moveTo>
                  <a:pt x="1672" y="586"/>
                </a:moveTo>
                <a:lnTo>
                  <a:pt x="1677" y="576"/>
                </a:lnTo>
                <a:lnTo>
                  <a:pt x="1671" y="563"/>
                </a:lnTo>
                <a:lnTo>
                  <a:pt x="1659" y="563"/>
                </a:lnTo>
                <a:lnTo>
                  <a:pt x="1646" y="566"/>
                </a:lnTo>
                <a:lnTo>
                  <a:pt x="1636" y="582"/>
                </a:lnTo>
                <a:lnTo>
                  <a:pt x="1641" y="589"/>
                </a:lnTo>
                <a:lnTo>
                  <a:pt x="1649" y="595"/>
                </a:lnTo>
                <a:lnTo>
                  <a:pt x="1665" y="594"/>
                </a:lnTo>
                <a:lnTo>
                  <a:pt x="1672" y="586"/>
                </a:lnTo>
                <a:close/>
                <a:moveTo>
                  <a:pt x="83" y="3087"/>
                </a:moveTo>
                <a:lnTo>
                  <a:pt x="68" y="3087"/>
                </a:lnTo>
                <a:lnTo>
                  <a:pt x="42" y="3095"/>
                </a:lnTo>
                <a:lnTo>
                  <a:pt x="22" y="3109"/>
                </a:lnTo>
                <a:lnTo>
                  <a:pt x="9" y="3128"/>
                </a:lnTo>
                <a:lnTo>
                  <a:pt x="0" y="3162"/>
                </a:lnTo>
                <a:lnTo>
                  <a:pt x="7" y="3216"/>
                </a:lnTo>
                <a:lnTo>
                  <a:pt x="20" y="3242"/>
                </a:lnTo>
                <a:lnTo>
                  <a:pt x="35" y="3265"/>
                </a:lnTo>
                <a:lnTo>
                  <a:pt x="62" y="3283"/>
                </a:lnTo>
                <a:lnTo>
                  <a:pt x="81" y="3288"/>
                </a:lnTo>
                <a:lnTo>
                  <a:pt x="111" y="3282"/>
                </a:lnTo>
                <a:lnTo>
                  <a:pt x="150" y="3252"/>
                </a:lnTo>
                <a:lnTo>
                  <a:pt x="170" y="3227"/>
                </a:lnTo>
                <a:lnTo>
                  <a:pt x="178" y="3214"/>
                </a:lnTo>
                <a:lnTo>
                  <a:pt x="189" y="3188"/>
                </a:lnTo>
                <a:lnTo>
                  <a:pt x="190" y="3162"/>
                </a:lnTo>
                <a:lnTo>
                  <a:pt x="184" y="3141"/>
                </a:lnTo>
                <a:lnTo>
                  <a:pt x="173" y="3121"/>
                </a:lnTo>
                <a:lnTo>
                  <a:pt x="154" y="3105"/>
                </a:lnTo>
                <a:lnTo>
                  <a:pt x="117" y="3089"/>
                </a:lnTo>
                <a:lnTo>
                  <a:pt x="83" y="308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Freeform 5">
            <a:extLst>
              <a:ext uri="{FF2B5EF4-FFF2-40B4-BE49-F238E27FC236}">
                <a16:creationId xmlns:a16="http://schemas.microsoft.com/office/drawing/2014/main" id="{EF2366C6-69E9-46FE-B59C-114C929616BD}"/>
              </a:ext>
            </a:extLst>
          </p:cNvPr>
          <p:cNvSpPr>
            <a:spLocks noEditPoints="1"/>
          </p:cNvSpPr>
          <p:nvPr/>
        </p:nvSpPr>
        <p:spPr bwMode="auto">
          <a:xfrm rot="13214785">
            <a:off x="6897878" y="3140519"/>
            <a:ext cx="3390672" cy="2974203"/>
          </a:xfrm>
          <a:custGeom>
            <a:avLst/>
            <a:gdLst>
              <a:gd name="T0" fmla="*/ 5002 w 5008"/>
              <a:gd name="T1" fmla="*/ 1694 h 4390"/>
              <a:gd name="T2" fmla="*/ 5008 w 5008"/>
              <a:gd name="T3" fmla="*/ 1697 h 4390"/>
              <a:gd name="T4" fmla="*/ 5008 w 5008"/>
              <a:gd name="T5" fmla="*/ 1706 h 4390"/>
              <a:gd name="T6" fmla="*/ 5002 w 5008"/>
              <a:gd name="T7" fmla="*/ 1712 h 4390"/>
              <a:gd name="T8" fmla="*/ 4995 w 5008"/>
              <a:gd name="T9" fmla="*/ 1713 h 4390"/>
              <a:gd name="T10" fmla="*/ 4989 w 5008"/>
              <a:gd name="T11" fmla="*/ 1710 h 4390"/>
              <a:gd name="T12" fmla="*/ 4989 w 5008"/>
              <a:gd name="T13" fmla="*/ 1701 h 4390"/>
              <a:gd name="T14" fmla="*/ 4995 w 5008"/>
              <a:gd name="T15" fmla="*/ 1696 h 4390"/>
              <a:gd name="T16" fmla="*/ 4438 w 5008"/>
              <a:gd name="T17" fmla="*/ 1269 h 4390"/>
              <a:gd name="T18" fmla="*/ 4442 w 5008"/>
              <a:gd name="T19" fmla="*/ 1271 h 4390"/>
              <a:gd name="T20" fmla="*/ 4445 w 5008"/>
              <a:gd name="T21" fmla="*/ 1275 h 4390"/>
              <a:gd name="T22" fmla="*/ 4444 w 5008"/>
              <a:gd name="T23" fmla="*/ 1279 h 4390"/>
              <a:gd name="T24" fmla="*/ 4440 w 5008"/>
              <a:gd name="T25" fmla="*/ 1281 h 4390"/>
              <a:gd name="T26" fmla="*/ 4434 w 5008"/>
              <a:gd name="T27" fmla="*/ 1281 h 4390"/>
              <a:gd name="T28" fmla="*/ 4432 w 5008"/>
              <a:gd name="T29" fmla="*/ 1276 h 4390"/>
              <a:gd name="T30" fmla="*/ 4434 w 5008"/>
              <a:gd name="T31" fmla="*/ 1272 h 4390"/>
              <a:gd name="T32" fmla="*/ 4438 w 5008"/>
              <a:gd name="T33" fmla="*/ 1269 h 4390"/>
              <a:gd name="T34" fmla="*/ 4483 w 5008"/>
              <a:gd name="T35" fmla="*/ 1333 h 4390"/>
              <a:gd name="T36" fmla="*/ 4473 w 5008"/>
              <a:gd name="T37" fmla="*/ 1320 h 4390"/>
              <a:gd name="T38" fmla="*/ 4490 w 5008"/>
              <a:gd name="T39" fmla="*/ 1314 h 4390"/>
              <a:gd name="T40" fmla="*/ 4491 w 5008"/>
              <a:gd name="T41" fmla="*/ 1328 h 4390"/>
              <a:gd name="T42" fmla="*/ 4637 w 5008"/>
              <a:gd name="T43" fmla="*/ 1903 h 4390"/>
              <a:gd name="T44" fmla="*/ 4614 w 5008"/>
              <a:gd name="T45" fmla="*/ 1899 h 4390"/>
              <a:gd name="T46" fmla="*/ 4632 w 5008"/>
              <a:gd name="T47" fmla="*/ 1889 h 4390"/>
              <a:gd name="T48" fmla="*/ 3724 w 5008"/>
              <a:gd name="T49" fmla="*/ 2289 h 4390"/>
              <a:gd name="T50" fmla="*/ 3713 w 5008"/>
              <a:gd name="T51" fmla="*/ 2284 h 4390"/>
              <a:gd name="T52" fmla="*/ 3723 w 5008"/>
              <a:gd name="T53" fmla="*/ 2268 h 4390"/>
              <a:gd name="T54" fmla="*/ 3734 w 5008"/>
              <a:gd name="T55" fmla="*/ 2272 h 4390"/>
              <a:gd name="T56" fmla="*/ 3724 w 5008"/>
              <a:gd name="T57" fmla="*/ 2289 h 4390"/>
              <a:gd name="T58" fmla="*/ 3585 w 5008"/>
              <a:gd name="T59" fmla="*/ 2370 h 4390"/>
              <a:gd name="T60" fmla="*/ 3596 w 5008"/>
              <a:gd name="T61" fmla="*/ 2357 h 4390"/>
              <a:gd name="T62" fmla="*/ 3601 w 5008"/>
              <a:gd name="T63" fmla="*/ 2376 h 4390"/>
              <a:gd name="T64" fmla="*/ 2464 w 5008"/>
              <a:gd name="T65" fmla="*/ 545 h 4390"/>
              <a:gd name="T66" fmla="*/ 2454 w 5008"/>
              <a:gd name="T67" fmla="*/ 553 h 4390"/>
              <a:gd name="T68" fmla="*/ 2465 w 5008"/>
              <a:gd name="T69" fmla="*/ 530 h 4390"/>
              <a:gd name="T70" fmla="*/ 2461 w 5008"/>
              <a:gd name="T71" fmla="*/ 534 h 4390"/>
              <a:gd name="T72" fmla="*/ 2464 w 5008"/>
              <a:gd name="T73" fmla="*/ 537 h 4390"/>
              <a:gd name="T74" fmla="*/ 2468 w 5008"/>
              <a:gd name="T75" fmla="*/ 533 h 4390"/>
              <a:gd name="T76" fmla="*/ 2465 w 5008"/>
              <a:gd name="T77" fmla="*/ 530 h 4390"/>
              <a:gd name="T78" fmla="*/ 2239 w 5008"/>
              <a:gd name="T79" fmla="*/ 511 h 4390"/>
              <a:gd name="T80" fmla="*/ 2242 w 5008"/>
              <a:gd name="T81" fmla="*/ 509 h 4390"/>
              <a:gd name="T82" fmla="*/ 2239 w 5008"/>
              <a:gd name="T83" fmla="*/ 517 h 4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008" h="4390">
                <a:moveTo>
                  <a:pt x="4998" y="1694"/>
                </a:moveTo>
                <a:lnTo>
                  <a:pt x="5002" y="1694"/>
                </a:lnTo>
                <a:lnTo>
                  <a:pt x="5005" y="1696"/>
                </a:lnTo>
                <a:lnTo>
                  <a:pt x="5008" y="1697"/>
                </a:lnTo>
                <a:lnTo>
                  <a:pt x="5008" y="1701"/>
                </a:lnTo>
                <a:lnTo>
                  <a:pt x="5008" y="1706"/>
                </a:lnTo>
                <a:lnTo>
                  <a:pt x="5005" y="1709"/>
                </a:lnTo>
                <a:lnTo>
                  <a:pt x="5002" y="1712"/>
                </a:lnTo>
                <a:lnTo>
                  <a:pt x="4998" y="1713"/>
                </a:lnTo>
                <a:lnTo>
                  <a:pt x="4995" y="1713"/>
                </a:lnTo>
                <a:lnTo>
                  <a:pt x="4991" y="1712"/>
                </a:lnTo>
                <a:lnTo>
                  <a:pt x="4989" y="1710"/>
                </a:lnTo>
                <a:lnTo>
                  <a:pt x="4988" y="1706"/>
                </a:lnTo>
                <a:lnTo>
                  <a:pt x="4989" y="1701"/>
                </a:lnTo>
                <a:lnTo>
                  <a:pt x="4991" y="1699"/>
                </a:lnTo>
                <a:lnTo>
                  <a:pt x="4995" y="1696"/>
                </a:lnTo>
                <a:lnTo>
                  <a:pt x="4998" y="1694"/>
                </a:lnTo>
                <a:close/>
                <a:moveTo>
                  <a:pt x="4438" y="1269"/>
                </a:moveTo>
                <a:lnTo>
                  <a:pt x="4441" y="1269"/>
                </a:lnTo>
                <a:lnTo>
                  <a:pt x="4442" y="1271"/>
                </a:lnTo>
                <a:lnTo>
                  <a:pt x="4445" y="1272"/>
                </a:lnTo>
                <a:lnTo>
                  <a:pt x="4445" y="1275"/>
                </a:lnTo>
                <a:lnTo>
                  <a:pt x="4445" y="1276"/>
                </a:lnTo>
                <a:lnTo>
                  <a:pt x="4444" y="1279"/>
                </a:lnTo>
                <a:lnTo>
                  <a:pt x="4442" y="1281"/>
                </a:lnTo>
                <a:lnTo>
                  <a:pt x="4440" y="1281"/>
                </a:lnTo>
                <a:lnTo>
                  <a:pt x="4437" y="1282"/>
                </a:lnTo>
                <a:lnTo>
                  <a:pt x="4434" y="1281"/>
                </a:lnTo>
                <a:lnTo>
                  <a:pt x="4432" y="1279"/>
                </a:lnTo>
                <a:lnTo>
                  <a:pt x="4432" y="1276"/>
                </a:lnTo>
                <a:lnTo>
                  <a:pt x="4432" y="1274"/>
                </a:lnTo>
                <a:lnTo>
                  <a:pt x="4434" y="1272"/>
                </a:lnTo>
                <a:lnTo>
                  <a:pt x="4435" y="1269"/>
                </a:lnTo>
                <a:lnTo>
                  <a:pt x="4438" y="1269"/>
                </a:lnTo>
                <a:close/>
                <a:moveTo>
                  <a:pt x="4491" y="1328"/>
                </a:moveTo>
                <a:lnTo>
                  <a:pt x="4483" y="1333"/>
                </a:lnTo>
                <a:lnTo>
                  <a:pt x="4473" y="1328"/>
                </a:lnTo>
                <a:lnTo>
                  <a:pt x="4473" y="1320"/>
                </a:lnTo>
                <a:lnTo>
                  <a:pt x="4481" y="1312"/>
                </a:lnTo>
                <a:lnTo>
                  <a:pt x="4490" y="1314"/>
                </a:lnTo>
                <a:lnTo>
                  <a:pt x="4496" y="1321"/>
                </a:lnTo>
                <a:lnTo>
                  <a:pt x="4491" y="1328"/>
                </a:lnTo>
                <a:close/>
                <a:moveTo>
                  <a:pt x="4640" y="1889"/>
                </a:moveTo>
                <a:lnTo>
                  <a:pt x="4637" y="1903"/>
                </a:lnTo>
                <a:lnTo>
                  <a:pt x="4627" y="1915"/>
                </a:lnTo>
                <a:lnTo>
                  <a:pt x="4614" y="1899"/>
                </a:lnTo>
                <a:lnTo>
                  <a:pt x="4619" y="1893"/>
                </a:lnTo>
                <a:lnTo>
                  <a:pt x="4632" y="1889"/>
                </a:lnTo>
                <a:lnTo>
                  <a:pt x="4640" y="1889"/>
                </a:lnTo>
                <a:close/>
                <a:moveTo>
                  <a:pt x="3724" y="2289"/>
                </a:moveTo>
                <a:lnTo>
                  <a:pt x="3719" y="2289"/>
                </a:lnTo>
                <a:lnTo>
                  <a:pt x="3713" y="2284"/>
                </a:lnTo>
                <a:lnTo>
                  <a:pt x="3714" y="2271"/>
                </a:lnTo>
                <a:lnTo>
                  <a:pt x="3723" y="2268"/>
                </a:lnTo>
                <a:lnTo>
                  <a:pt x="3729" y="2268"/>
                </a:lnTo>
                <a:lnTo>
                  <a:pt x="3734" y="2272"/>
                </a:lnTo>
                <a:lnTo>
                  <a:pt x="3734" y="2285"/>
                </a:lnTo>
                <a:lnTo>
                  <a:pt x="3724" y="2289"/>
                </a:lnTo>
                <a:close/>
                <a:moveTo>
                  <a:pt x="3592" y="2379"/>
                </a:moveTo>
                <a:lnTo>
                  <a:pt x="3585" y="2370"/>
                </a:lnTo>
                <a:lnTo>
                  <a:pt x="3589" y="2357"/>
                </a:lnTo>
                <a:lnTo>
                  <a:pt x="3596" y="2357"/>
                </a:lnTo>
                <a:lnTo>
                  <a:pt x="3605" y="2361"/>
                </a:lnTo>
                <a:lnTo>
                  <a:pt x="3601" y="2376"/>
                </a:lnTo>
                <a:lnTo>
                  <a:pt x="3592" y="2379"/>
                </a:lnTo>
                <a:close/>
                <a:moveTo>
                  <a:pt x="2464" y="545"/>
                </a:moveTo>
                <a:lnTo>
                  <a:pt x="2452" y="550"/>
                </a:lnTo>
                <a:lnTo>
                  <a:pt x="2454" y="553"/>
                </a:lnTo>
                <a:lnTo>
                  <a:pt x="2464" y="545"/>
                </a:lnTo>
                <a:close/>
                <a:moveTo>
                  <a:pt x="2465" y="530"/>
                </a:moveTo>
                <a:lnTo>
                  <a:pt x="2462" y="533"/>
                </a:lnTo>
                <a:lnTo>
                  <a:pt x="2461" y="534"/>
                </a:lnTo>
                <a:lnTo>
                  <a:pt x="2461" y="537"/>
                </a:lnTo>
                <a:lnTo>
                  <a:pt x="2464" y="537"/>
                </a:lnTo>
                <a:lnTo>
                  <a:pt x="2467" y="536"/>
                </a:lnTo>
                <a:lnTo>
                  <a:pt x="2468" y="533"/>
                </a:lnTo>
                <a:lnTo>
                  <a:pt x="2467" y="530"/>
                </a:lnTo>
                <a:lnTo>
                  <a:pt x="2465" y="530"/>
                </a:lnTo>
                <a:close/>
                <a:moveTo>
                  <a:pt x="2239" y="509"/>
                </a:moveTo>
                <a:lnTo>
                  <a:pt x="2239" y="511"/>
                </a:lnTo>
                <a:lnTo>
                  <a:pt x="2239" y="516"/>
                </a:lnTo>
                <a:lnTo>
                  <a:pt x="2242" y="509"/>
                </a:lnTo>
                <a:lnTo>
                  <a:pt x="2239" y="509"/>
                </a:lnTo>
                <a:close/>
                <a:moveTo>
                  <a:pt x="2239" y="517"/>
                </a:move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Freeform 7">
            <a:extLst>
              <a:ext uri="{FF2B5EF4-FFF2-40B4-BE49-F238E27FC236}">
                <a16:creationId xmlns:a16="http://schemas.microsoft.com/office/drawing/2014/main" id="{6C34FE82-3106-413A-86A2-130937EE88B9}"/>
              </a:ext>
            </a:extLst>
          </p:cNvPr>
          <p:cNvSpPr>
            <a:spLocks noEditPoints="1"/>
          </p:cNvSpPr>
          <p:nvPr/>
        </p:nvSpPr>
        <p:spPr bwMode="auto">
          <a:xfrm rot="16357116">
            <a:off x="5038308" y="1804527"/>
            <a:ext cx="3208700" cy="3427076"/>
          </a:xfrm>
          <a:custGeom>
            <a:avLst/>
            <a:gdLst>
              <a:gd name="T0" fmla="*/ 2629 w 3883"/>
              <a:gd name="T1" fmla="*/ 3848 h 5260"/>
              <a:gd name="T2" fmla="*/ 2255 w 3883"/>
              <a:gd name="T3" fmla="*/ 2065 h 5260"/>
              <a:gd name="T4" fmla="*/ 2891 w 3883"/>
              <a:gd name="T5" fmla="*/ 2703 h 5260"/>
              <a:gd name="T6" fmla="*/ 2998 w 3883"/>
              <a:gd name="T7" fmla="*/ 2615 h 5260"/>
              <a:gd name="T8" fmla="*/ 2530 w 3883"/>
              <a:gd name="T9" fmla="*/ 2883 h 5260"/>
              <a:gd name="T10" fmla="*/ 2386 w 3883"/>
              <a:gd name="T11" fmla="*/ 2877 h 5260"/>
              <a:gd name="T12" fmla="*/ 2602 w 3883"/>
              <a:gd name="T13" fmla="*/ 5152 h 5260"/>
              <a:gd name="T14" fmla="*/ 419 w 3883"/>
              <a:gd name="T15" fmla="*/ 4059 h 5260"/>
              <a:gd name="T16" fmla="*/ 265 w 3883"/>
              <a:gd name="T17" fmla="*/ 3341 h 5260"/>
              <a:gd name="T18" fmla="*/ 2766 w 3883"/>
              <a:gd name="T19" fmla="*/ 3933 h 5260"/>
              <a:gd name="T20" fmla="*/ 2382 w 3883"/>
              <a:gd name="T21" fmla="*/ 2010 h 5260"/>
              <a:gd name="T22" fmla="*/ 2733 w 3883"/>
              <a:gd name="T23" fmla="*/ 4102 h 5260"/>
              <a:gd name="T24" fmla="*/ 358 w 3883"/>
              <a:gd name="T25" fmla="*/ 3155 h 5260"/>
              <a:gd name="T26" fmla="*/ 3143 w 3883"/>
              <a:gd name="T27" fmla="*/ 379 h 5260"/>
              <a:gd name="T28" fmla="*/ 3072 w 3883"/>
              <a:gd name="T29" fmla="*/ 449 h 5260"/>
              <a:gd name="T30" fmla="*/ 3330 w 3883"/>
              <a:gd name="T31" fmla="*/ 605 h 5260"/>
              <a:gd name="T32" fmla="*/ 2904 w 3883"/>
              <a:gd name="T33" fmla="*/ 828 h 5260"/>
              <a:gd name="T34" fmla="*/ 2861 w 3883"/>
              <a:gd name="T35" fmla="*/ 1482 h 5260"/>
              <a:gd name="T36" fmla="*/ 3583 w 3883"/>
              <a:gd name="T37" fmla="*/ 1190 h 5260"/>
              <a:gd name="T38" fmla="*/ 2572 w 3883"/>
              <a:gd name="T39" fmla="*/ 1448 h 5260"/>
              <a:gd name="T40" fmla="*/ 3306 w 3883"/>
              <a:gd name="T41" fmla="*/ 308 h 5260"/>
              <a:gd name="T42" fmla="*/ 806 w 3883"/>
              <a:gd name="T43" fmla="*/ 1158 h 5260"/>
              <a:gd name="T44" fmla="*/ 741 w 3883"/>
              <a:gd name="T45" fmla="*/ 265 h 5260"/>
              <a:gd name="T46" fmla="*/ 1436 w 3883"/>
              <a:gd name="T47" fmla="*/ 445 h 5260"/>
              <a:gd name="T48" fmla="*/ 309 w 3883"/>
              <a:gd name="T49" fmla="*/ 1931 h 5260"/>
              <a:gd name="T50" fmla="*/ 248 w 3883"/>
              <a:gd name="T51" fmla="*/ 2468 h 5260"/>
              <a:gd name="T52" fmla="*/ 2667 w 3883"/>
              <a:gd name="T53" fmla="*/ 53 h 5260"/>
              <a:gd name="T54" fmla="*/ 1885 w 3883"/>
              <a:gd name="T55" fmla="*/ 1954 h 5260"/>
              <a:gd name="T56" fmla="*/ 1977 w 3883"/>
              <a:gd name="T57" fmla="*/ 2333 h 5260"/>
              <a:gd name="T58" fmla="*/ 2638 w 3883"/>
              <a:gd name="T59" fmla="*/ 4265 h 5260"/>
              <a:gd name="T60" fmla="*/ 3108 w 3883"/>
              <a:gd name="T61" fmla="*/ 4524 h 5260"/>
              <a:gd name="T62" fmla="*/ 3457 w 3883"/>
              <a:gd name="T63" fmla="*/ 4873 h 5260"/>
              <a:gd name="T64" fmla="*/ 2344 w 3883"/>
              <a:gd name="T65" fmla="*/ 4684 h 5260"/>
              <a:gd name="T66" fmla="*/ 2419 w 3883"/>
              <a:gd name="T67" fmla="*/ 5178 h 5260"/>
              <a:gd name="T68" fmla="*/ 2085 w 3883"/>
              <a:gd name="T69" fmla="*/ 5063 h 5260"/>
              <a:gd name="T70" fmla="*/ 517 w 3883"/>
              <a:gd name="T71" fmla="*/ 4550 h 5260"/>
              <a:gd name="T72" fmla="*/ 1812 w 3883"/>
              <a:gd name="T73" fmla="*/ 4762 h 5260"/>
              <a:gd name="T74" fmla="*/ 882 w 3883"/>
              <a:gd name="T75" fmla="*/ 4368 h 5260"/>
              <a:gd name="T76" fmla="*/ 348 w 3883"/>
              <a:gd name="T77" fmla="*/ 3570 h 5260"/>
              <a:gd name="T78" fmla="*/ 827 w 3883"/>
              <a:gd name="T79" fmla="*/ 3942 h 5260"/>
              <a:gd name="T80" fmla="*/ 1694 w 3883"/>
              <a:gd name="T81" fmla="*/ 4472 h 5260"/>
              <a:gd name="T82" fmla="*/ 907 w 3883"/>
              <a:gd name="T83" fmla="*/ 3704 h 5260"/>
              <a:gd name="T84" fmla="*/ 512 w 3883"/>
              <a:gd name="T85" fmla="*/ 2245 h 5260"/>
              <a:gd name="T86" fmla="*/ 579 w 3883"/>
              <a:gd name="T87" fmla="*/ 2124 h 5260"/>
              <a:gd name="T88" fmla="*/ 894 w 3883"/>
              <a:gd name="T89" fmla="*/ 1520 h 5260"/>
              <a:gd name="T90" fmla="*/ 1406 w 3883"/>
              <a:gd name="T91" fmla="*/ 596 h 5260"/>
              <a:gd name="T92" fmla="*/ 1344 w 3883"/>
              <a:gd name="T93" fmla="*/ 1011 h 5260"/>
              <a:gd name="T94" fmla="*/ 1592 w 3883"/>
              <a:gd name="T95" fmla="*/ 1582 h 5260"/>
              <a:gd name="T96" fmla="*/ 1986 w 3883"/>
              <a:gd name="T97" fmla="*/ 745 h 5260"/>
              <a:gd name="T98" fmla="*/ 2501 w 3883"/>
              <a:gd name="T99" fmla="*/ 637 h 5260"/>
              <a:gd name="T100" fmla="*/ 2313 w 3883"/>
              <a:gd name="T101" fmla="*/ 4633 h 5260"/>
              <a:gd name="T102" fmla="*/ 940 w 3883"/>
              <a:gd name="T103" fmla="*/ 2866 h 5260"/>
              <a:gd name="T104" fmla="*/ 656 w 3883"/>
              <a:gd name="T105" fmla="*/ 3018 h 5260"/>
              <a:gd name="T106" fmla="*/ 918 w 3883"/>
              <a:gd name="T107" fmla="*/ 2848 h 5260"/>
              <a:gd name="T108" fmla="*/ 1494 w 3883"/>
              <a:gd name="T109" fmla="*/ 461 h 5260"/>
              <a:gd name="T110" fmla="*/ 1612 w 3883"/>
              <a:gd name="T111" fmla="*/ 268 h 5260"/>
              <a:gd name="T112" fmla="*/ 807 w 3883"/>
              <a:gd name="T113" fmla="*/ 369 h 5260"/>
              <a:gd name="T114" fmla="*/ 1448 w 3883"/>
              <a:gd name="T115" fmla="*/ 364 h 5260"/>
              <a:gd name="T116" fmla="*/ 1678 w 3883"/>
              <a:gd name="T117" fmla="*/ 879 h 5260"/>
              <a:gd name="T118" fmla="*/ 2134 w 3883"/>
              <a:gd name="T119" fmla="*/ 451 h 5260"/>
              <a:gd name="T120" fmla="*/ 0 w 3883"/>
              <a:gd name="T121" fmla="*/ 3162 h 5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83" h="5260">
                <a:moveTo>
                  <a:pt x="2619" y="3041"/>
                </a:moveTo>
                <a:lnTo>
                  <a:pt x="2623" y="3037"/>
                </a:lnTo>
                <a:lnTo>
                  <a:pt x="2635" y="3041"/>
                </a:lnTo>
                <a:lnTo>
                  <a:pt x="2633" y="3047"/>
                </a:lnTo>
                <a:lnTo>
                  <a:pt x="2626" y="3053"/>
                </a:lnTo>
                <a:lnTo>
                  <a:pt x="2618" y="3049"/>
                </a:lnTo>
                <a:lnTo>
                  <a:pt x="2619" y="3041"/>
                </a:lnTo>
                <a:close/>
                <a:moveTo>
                  <a:pt x="2629" y="3848"/>
                </a:moveTo>
                <a:lnTo>
                  <a:pt x="2626" y="3835"/>
                </a:lnTo>
                <a:lnTo>
                  <a:pt x="2610" y="3825"/>
                </a:lnTo>
                <a:lnTo>
                  <a:pt x="2593" y="3834"/>
                </a:lnTo>
                <a:lnTo>
                  <a:pt x="2585" y="3854"/>
                </a:lnTo>
                <a:lnTo>
                  <a:pt x="2589" y="3868"/>
                </a:lnTo>
                <a:lnTo>
                  <a:pt x="2595" y="3881"/>
                </a:lnTo>
                <a:lnTo>
                  <a:pt x="2609" y="3890"/>
                </a:lnTo>
                <a:lnTo>
                  <a:pt x="2623" y="3884"/>
                </a:lnTo>
                <a:lnTo>
                  <a:pt x="2631" y="3864"/>
                </a:lnTo>
                <a:lnTo>
                  <a:pt x="2629" y="3848"/>
                </a:lnTo>
                <a:close/>
                <a:moveTo>
                  <a:pt x="2528" y="3230"/>
                </a:moveTo>
                <a:lnTo>
                  <a:pt x="2541" y="3227"/>
                </a:lnTo>
                <a:lnTo>
                  <a:pt x="2557" y="3219"/>
                </a:lnTo>
                <a:lnTo>
                  <a:pt x="2567" y="3203"/>
                </a:lnTo>
                <a:lnTo>
                  <a:pt x="2556" y="3180"/>
                </a:lnTo>
                <a:lnTo>
                  <a:pt x="2528" y="3171"/>
                </a:lnTo>
                <a:lnTo>
                  <a:pt x="2514" y="3177"/>
                </a:lnTo>
                <a:lnTo>
                  <a:pt x="2500" y="3185"/>
                </a:lnTo>
                <a:lnTo>
                  <a:pt x="2481" y="3206"/>
                </a:lnTo>
                <a:lnTo>
                  <a:pt x="2481" y="3224"/>
                </a:lnTo>
                <a:lnTo>
                  <a:pt x="2504" y="3232"/>
                </a:lnTo>
                <a:lnTo>
                  <a:pt x="2528" y="3230"/>
                </a:lnTo>
                <a:close/>
                <a:moveTo>
                  <a:pt x="2213" y="2129"/>
                </a:moveTo>
                <a:lnTo>
                  <a:pt x="2226" y="2125"/>
                </a:lnTo>
                <a:lnTo>
                  <a:pt x="2245" y="2112"/>
                </a:lnTo>
                <a:lnTo>
                  <a:pt x="2255" y="2096"/>
                </a:lnTo>
                <a:lnTo>
                  <a:pt x="2258" y="2080"/>
                </a:lnTo>
                <a:lnTo>
                  <a:pt x="2255" y="2065"/>
                </a:lnTo>
                <a:lnTo>
                  <a:pt x="2244" y="2053"/>
                </a:lnTo>
                <a:lnTo>
                  <a:pt x="2228" y="2047"/>
                </a:lnTo>
                <a:lnTo>
                  <a:pt x="2208" y="2049"/>
                </a:lnTo>
                <a:lnTo>
                  <a:pt x="2195" y="2054"/>
                </a:lnTo>
                <a:lnTo>
                  <a:pt x="2172" y="2067"/>
                </a:lnTo>
                <a:lnTo>
                  <a:pt x="2150" y="2098"/>
                </a:lnTo>
                <a:lnTo>
                  <a:pt x="2153" y="2118"/>
                </a:lnTo>
                <a:lnTo>
                  <a:pt x="2163" y="2128"/>
                </a:lnTo>
                <a:lnTo>
                  <a:pt x="2187" y="2134"/>
                </a:lnTo>
                <a:lnTo>
                  <a:pt x="2213" y="2129"/>
                </a:lnTo>
                <a:close/>
                <a:moveTo>
                  <a:pt x="2822" y="2860"/>
                </a:moveTo>
                <a:lnTo>
                  <a:pt x="2844" y="2853"/>
                </a:lnTo>
                <a:lnTo>
                  <a:pt x="2862" y="2828"/>
                </a:lnTo>
                <a:lnTo>
                  <a:pt x="2867" y="2799"/>
                </a:lnTo>
                <a:lnTo>
                  <a:pt x="2872" y="2766"/>
                </a:lnTo>
                <a:lnTo>
                  <a:pt x="2881" y="2752"/>
                </a:lnTo>
                <a:lnTo>
                  <a:pt x="2890" y="2734"/>
                </a:lnTo>
                <a:lnTo>
                  <a:pt x="2891" y="2703"/>
                </a:lnTo>
                <a:lnTo>
                  <a:pt x="2881" y="2688"/>
                </a:lnTo>
                <a:lnTo>
                  <a:pt x="2868" y="2684"/>
                </a:lnTo>
                <a:lnTo>
                  <a:pt x="2844" y="2693"/>
                </a:lnTo>
                <a:lnTo>
                  <a:pt x="2821" y="2713"/>
                </a:lnTo>
                <a:lnTo>
                  <a:pt x="2799" y="2739"/>
                </a:lnTo>
                <a:lnTo>
                  <a:pt x="2776" y="2794"/>
                </a:lnTo>
                <a:lnTo>
                  <a:pt x="2775" y="2828"/>
                </a:lnTo>
                <a:lnTo>
                  <a:pt x="2782" y="2847"/>
                </a:lnTo>
                <a:lnTo>
                  <a:pt x="2793" y="2858"/>
                </a:lnTo>
                <a:lnTo>
                  <a:pt x="2812" y="2861"/>
                </a:lnTo>
                <a:lnTo>
                  <a:pt x="2822" y="2860"/>
                </a:lnTo>
                <a:close/>
                <a:moveTo>
                  <a:pt x="3021" y="2575"/>
                </a:moveTo>
                <a:lnTo>
                  <a:pt x="3011" y="2567"/>
                </a:lnTo>
                <a:lnTo>
                  <a:pt x="2995" y="2569"/>
                </a:lnTo>
                <a:lnTo>
                  <a:pt x="2985" y="2580"/>
                </a:lnTo>
                <a:lnTo>
                  <a:pt x="2985" y="2598"/>
                </a:lnTo>
                <a:lnTo>
                  <a:pt x="2990" y="2608"/>
                </a:lnTo>
                <a:lnTo>
                  <a:pt x="2998" y="2615"/>
                </a:lnTo>
                <a:lnTo>
                  <a:pt x="3013" y="2613"/>
                </a:lnTo>
                <a:lnTo>
                  <a:pt x="3026" y="2602"/>
                </a:lnTo>
                <a:lnTo>
                  <a:pt x="3028" y="2585"/>
                </a:lnTo>
                <a:lnTo>
                  <a:pt x="3021" y="2575"/>
                </a:lnTo>
                <a:close/>
                <a:moveTo>
                  <a:pt x="2770" y="2647"/>
                </a:moveTo>
                <a:lnTo>
                  <a:pt x="2762" y="2635"/>
                </a:lnTo>
                <a:lnTo>
                  <a:pt x="2734" y="2621"/>
                </a:lnTo>
                <a:lnTo>
                  <a:pt x="2698" y="2616"/>
                </a:lnTo>
                <a:lnTo>
                  <a:pt x="2658" y="2621"/>
                </a:lnTo>
                <a:lnTo>
                  <a:pt x="2618" y="2635"/>
                </a:lnTo>
                <a:lnTo>
                  <a:pt x="2577" y="2658"/>
                </a:lnTo>
                <a:lnTo>
                  <a:pt x="2544" y="2690"/>
                </a:lnTo>
                <a:lnTo>
                  <a:pt x="2520" y="2729"/>
                </a:lnTo>
                <a:lnTo>
                  <a:pt x="2513" y="2753"/>
                </a:lnTo>
                <a:lnTo>
                  <a:pt x="2508" y="2772"/>
                </a:lnTo>
                <a:lnTo>
                  <a:pt x="2503" y="2809"/>
                </a:lnTo>
                <a:lnTo>
                  <a:pt x="2508" y="2845"/>
                </a:lnTo>
                <a:lnTo>
                  <a:pt x="2530" y="2883"/>
                </a:lnTo>
                <a:lnTo>
                  <a:pt x="2551" y="2903"/>
                </a:lnTo>
                <a:lnTo>
                  <a:pt x="2563" y="2912"/>
                </a:lnTo>
                <a:lnTo>
                  <a:pt x="2585" y="2923"/>
                </a:lnTo>
                <a:lnTo>
                  <a:pt x="2606" y="2925"/>
                </a:lnTo>
                <a:lnTo>
                  <a:pt x="2626" y="2919"/>
                </a:lnTo>
                <a:lnTo>
                  <a:pt x="2655" y="2897"/>
                </a:lnTo>
                <a:lnTo>
                  <a:pt x="2684" y="2843"/>
                </a:lnTo>
                <a:lnTo>
                  <a:pt x="2694" y="2805"/>
                </a:lnTo>
                <a:lnTo>
                  <a:pt x="2700" y="2786"/>
                </a:lnTo>
                <a:lnTo>
                  <a:pt x="2714" y="2758"/>
                </a:lnTo>
                <a:lnTo>
                  <a:pt x="2740" y="2726"/>
                </a:lnTo>
                <a:lnTo>
                  <a:pt x="2773" y="2698"/>
                </a:lnTo>
                <a:lnTo>
                  <a:pt x="2782" y="2677"/>
                </a:lnTo>
                <a:lnTo>
                  <a:pt x="2777" y="2658"/>
                </a:lnTo>
                <a:lnTo>
                  <a:pt x="2770" y="2647"/>
                </a:lnTo>
                <a:close/>
                <a:moveTo>
                  <a:pt x="2408" y="2880"/>
                </a:moveTo>
                <a:lnTo>
                  <a:pt x="2400" y="2873"/>
                </a:lnTo>
                <a:lnTo>
                  <a:pt x="2386" y="2877"/>
                </a:lnTo>
                <a:lnTo>
                  <a:pt x="2386" y="2887"/>
                </a:lnTo>
                <a:lnTo>
                  <a:pt x="2387" y="2893"/>
                </a:lnTo>
                <a:lnTo>
                  <a:pt x="2395" y="2894"/>
                </a:lnTo>
                <a:lnTo>
                  <a:pt x="2403" y="2892"/>
                </a:lnTo>
                <a:lnTo>
                  <a:pt x="2409" y="2884"/>
                </a:lnTo>
                <a:lnTo>
                  <a:pt x="2408" y="2880"/>
                </a:lnTo>
                <a:close/>
                <a:moveTo>
                  <a:pt x="2590" y="5061"/>
                </a:moveTo>
                <a:lnTo>
                  <a:pt x="2576" y="5054"/>
                </a:lnTo>
                <a:lnTo>
                  <a:pt x="2549" y="5051"/>
                </a:lnTo>
                <a:lnTo>
                  <a:pt x="2527" y="5060"/>
                </a:lnTo>
                <a:lnTo>
                  <a:pt x="2514" y="5081"/>
                </a:lnTo>
                <a:lnTo>
                  <a:pt x="2510" y="5096"/>
                </a:lnTo>
                <a:lnTo>
                  <a:pt x="2508" y="5110"/>
                </a:lnTo>
                <a:lnTo>
                  <a:pt x="2518" y="5132"/>
                </a:lnTo>
                <a:lnTo>
                  <a:pt x="2540" y="5146"/>
                </a:lnTo>
                <a:lnTo>
                  <a:pt x="2570" y="5154"/>
                </a:lnTo>
                <a:lnTo>
                  <a:pt x="2586" y="5155"/>
                </a:lnTo>
                <a:lnTo>
                  <a:pt x="2602" y="5152"/>
                </a:lnTo>
                <a:lnTo>
                  <a:pt x="2619" y="5130"/>
                </a:lnTo>
                <a:lnTo>
                  <a:pt x="2621" y="5100"/>
                </a:lnTo>
                <a:lnTo>
                  <a:pt x="2605" y="5070"/>
                </a:lnTo>
                <a:lnTo>
                  <a:pt x="2590" y="5061"/>
                </a:lnTo>
                <a:close/>
                <a:moveTo>
                  <a:pt x="419" y="4387"/>
                </a:moveTo>
                <a:lnTo>
                  <a:pt x="432" y="4390"/>
                </a:lnTo>
                <a:lnTo>
                  <a:pt x="452" y="4386"/>
                </a:lnTo>
                <a:lnTo>
                  <a:pt x="461" y="4373"/>
                </a:lnTo>
                <a:lnTo>
                  <a:pt x="455" y="4355"/>
                </a:lnTo>
                <a:lnTo>
                  <a:pt x="443" y="4347"/>
                </a:lnTo>
                <a:lnTo>
                  <a:pt x="430" y="4339"/>
                </a:lnTo>
                <a:lnTo>
                  <a:pt x="410" y="4345"/>
                </a:lnTo>
                <a:lnTo>
                  <a:pt x="400" y="4363"/>
                </a:lnTo>
                <a:lnTo>
                  <a:pt x="406" y="4381"/>
                </a:lnTo>
                <a:lnTo>
                  <a:pt x="419" y="4387"/>
                </a:lnTo>
                <a:close/>
                <a:moveTo>
                  <a:pt x="462" y="4064"/>
                </a:moveTo>
                <a:lnTo>
                  <a:pt x="448" y="4060"/>
                </a:lnTo>
                <a:lnTo>
                  <a:pt x="419" y="4059"/>
                </a:lnTo>
                <a:lnTo>
                  <a:pt x="394" y="4069"/>
                </a:lnTo>
                <a:lnTo>
                  <a:pt x="377" y="4084"/>
                </a:lnTo>
                <a:lnTo>
                  <a:pt x="367" y="4105"/>
                </a:lnTo>
                <a:lnTo>
                  <a:pt x="367" y="4125"/>
                </a:lnTo>
                <a:lnTo>
                  <a:pt x="376" y="4144"/>
                </a:lnTo>
                <a:lnTo>
                  <a:pt x="397" y="4158"/>
                </a:lnTo>
                <a:lnTo>
                  <a:pt x="413" y="4161"/>
                </a:lnTo>
                <a:lnTo>
                  <a:pt x="430" y="4164"/>
                </a:lnTo>
                <a:lnTo>
                  <a:pt x="459" y="4162"/>
                </a:lnTo>
                <a:lnTo>
                  <a:pt x="482" y="4154"/>
                </a:lnTo>
                <a:lnTo>
                  <a:pt x="499" y="4141"/>
                </a:lnTo>
                <a:lnTo>
                  <a:pt x="508" y="4123"/>
                </a:lnTo>
                <a:lnTo>
                  <a:pt x="508" y="4106"/>
                </a:lnTo>
                <a:lnTo>
                  <a:pt x="498" y="4087"/>
                </a:lnTo>
                <a:lnTo>
                  <a:pt x="478" y="4072"/>
                </a:lnTo>
                <a:lnTo>
                  <a:pt x="462" y="4064"/>
                </a:lnTo>
                <a:close/>
                <a:moveTo>
                  <a:pt x="286" y="3344"/>
                </a:moveTo>
                <a:lnTo>
                  <a:pt x="265" y="3341"/>
                </a:lnTo>
                <a:lnTo>
                  <a:pt x="229" y="3347"/>
                </a:lnTo>
                <a:lnTo>
                  <a:pt x="199" y="3367"/>
                </a:lnTo>
                <a:lnTo>
                  <a:pt x="181" y="3399"/>
                </a:lnTo>
                <a:lnTo>
                  <a:pt x="178" y="3419"/>
                </a:lnTo>
                <a:lnTo>
                  <a:pt x="178" y="3439"/>
                </a:lnTo>
                <a:lnTo>
                  <a:pt x="189" y="3471"/>
                </a:lnTo>
                <a:lnTo>
                  <a:pt x="216" y="3489"/>
                </a:lnTo>
                <a:lnTo>
                  <a:pt x="263" y="3489"/>
                </a:lnTo>
                <a:lnTo>
                  <a:pt x="298" y="3478"/>
                </a:lnTo>
                <a:lnTo>
                  <a:pt x="314" y="3472"/>
                </a:lnTo>
                <a:lnTo>
                  <a:pt x="337" y="3455"/>
                </a:lnTo>
                <a:lnTo>
                  <a:pt x="348" y="3435"/>
                </a:lnTo>
                <a:lnTo>
                  <a:pt x="350" y="3415"/>
                </a:lnTo>
                <a:lnTo>
                  <a:pt x="340" y="3383"/>
                </a:lnTo>
                <a:lnTo>
                  <a:pt x="307" y="3351"/>
                </a:lnTo>
                <a:lnTo>
                  <a:pt x="286" y="3344"/>
                </a:lnTo>
                <a:close/>
                <a:moveTo>
                  <a:pt x="2756" y="3939"/>
                </a:moveTo>
                <a:lnTo>
                  <a:pt x="2766" y="3933"/>
                </a:lnTo>
                <a:lnTo>
                  <a:pt x="2775" y="3920"/>
                </a:lnTo>
                <a:lnTo>
                  <a:pt x="2770" y="3906"/>
                </a:lnTo>
                <a:lnTo>
                  <a:pt x="2759" y="3894"/>
                </a:lnTo>
                <a:lnTo>
                  <a:pt x="2752" y="3893"/>
                </a:lnTo>
                <a:lnTo>
                  <a:pt x="2737" y="3891"/>
                </a:lnTo>
                <a:lnTo>
                  <a:pt x="2717" y="3904"/>
                </a:lnTo>
                <a:lnTo>
                  <a:pt x="2714" y="3917"/>
                </a:lnTo>
                <a:lnTo>
                  <a:pt x="2716" y="3932"/>
                </a:lnTo>
                <a:lnTo>
                  <a:pt x="2727" y="3942"/>
                </a:lnTo>
                <a:lnTo>
                  <a:pt x="2744" y="3942"/>
                </a:lnTo>
                <a:lnTo>
                  <a:pt x="2756" y="3939"/>
                </a:lnTo>
                <a:close/>
                <a:moveTo>
                  <a:pt x="2422" y="2029"/>
                </a:moveTo>
                <a:lnTo>
                  <a:pt x="2436" y="2020"/>
                </a:lnTo>
                <a:lnTo>
                  <a:pt x="2442" y="2001"/>
                </a:lnTo>
                <a:lnTo>
                  <a:pt x="2431" y="1990"/>
                </a:lnTo>
                <a:lnTo>
                  <a:pt x="2408" y="1991"/>
                </a:lnTo>
                <a:lnTo>
                  <a:pt x="2393" y="2000"/>
                </a:lnTo>
                <a:lnTo>
                  <a:pt x="2382" y="2010"/>
                </a:lnTo>
                <a:lnTo>
                  <a:pt x="2374" y="2027"/>
                </a:lnTo>
                <a:lnTo>
                  <a:pt x="2385" y="2037"/>
                </a:lnTo>
                <a:lnTo>
                  <a:pt x="2408" y="2034"/>
                </a:lnTo>
                <a:lnTo>
                  <a:pt x="2422" y="2029"/>
                </a:lnTo>
                <a:close/>
                <a:moveTo>
                  <a:pt x="2733" y="4102"/>
                </a:moveTo>
                <a:lnTo>
                  <a:pt x="2730" y="4090"/>
                </a:lnTo>
                <a:lnTo>
                  <a:pt x="2720" y="4073"/>
                </a:lnTo>
                <a:lnTo>
                  <a:pt x="2704" y="4064"/>
                </a:lnTo>
                <a:lnTo>
                  <a:pt x="2687" y="4061"/>
                </a:lnTo>
                <a:lnTo>
                  <a:pt x="2661" y="4070"/>
                </a:lnTo>
                <a:lnTo>
                  <a:pt x="2645" y="4090"/>
                </a:lnTo>
                <a:lnTo>
                  <a:pt x="2644" y="4110"/>
                </a:lnTo>
                <a:lnTo>
                  <a:pt x="2648" y="4122"/>
                </a:lnTo>
                <a:lnTo>
                  <a:pt x="2658" y="4142"/>
                </a:lnTo>
                <a:lnTo>
                  <a:pt x="2687" y="4162"/>
                </a:lnTo>
                <a:lnTo>
                  <a:pt x="2716" y="4155"/>
                </a:lnTo>
                <a:lnTo>
                  <a:pt x="2733" y="4126"/>
                </a:lnTo>
                <a:lnTo>
                  <a:pt x="2733" y="4102"/>
                </a:lnTo>
                <a:close/>
                <a:moveTo>
                  <a:pt x="3177" y="4125"/>
                </a:moveTo>
                <a:lnTo>
                  <a:pt x="3193" y="4128"/>
                </a:lnTo>
                <a:lnTo>
                  <a:pt x="3216" y="4123"/>
                </a:lnTo>
                <a:lnTo>
                  <a:pt x="3226" y="4108"/>
                </a:lnTo>
                <a:lnTo>
                  <a:pt x="3219" y="4087"/>
                </a:lnTo>
                <a:lnTo>
                  <a:pt x="3206" y="4077"/>
                </a:lnTo>
                <a:lnTo>
                  <a:pt x="3192" y="4070"/>
                </a:lnTo>
                <a:lnTo>
                  <a:pt x="3167" y="4076"/>
                </a:lnTo>
                <a:lnTo>
                  <a:pt x="3156" y="4096"/>
                </a:lnTo>
                <a:lnTo>
                  <a:pt x="3163" y="4118"/>
                </a:lnTo>
                <a:lnTo>
                  <a:pt x="3177" y="4125"/>
                </a:lnTo>
                <a:close/>
                <a:moveTo>
                  <a:pt x="344" y="3210"/>
                </a:moveTo>
                <a:lnTo>
                  <a:pt x="360" y="3214"/>
                </a:lnTo>
                <a:lnTo>
                  <a:pt x="383" y="3209"/>
                </a:lnTo>
                <a:lnTo>
                  <a:pt x="393" y="3194"/>
                </a:lnTo>
                <a:lnTo>
                  <a:pt x="386" y="3174"/>
                </a:lnTo>
                <a:lnTo>
                  <a:pt x="373" y="3162"/>
                </a:lnTo>
                <a:lnTo>
                  <a:pt x="358" y="3155"/>
                </a:lnTo>
                <a:lnTo>
                  <a:pt x="334" y="3162"/>
                </a:lnTo>
                <a:lnTo>
                  <a:pt x="322" y="3183"/>
                </a:lnTo>
                <a:lnTo>
                  <a:pt x="330" y="3204"/>
                </a:lnTo>
                <a:lnTo>
                  <a:pt x="344" y="3210"/>
                </a:lnTo>
                <a:close/>
                <a:moveTo>
                  <a:pt x="3186" y="390"/>
                </a:moveTo>
                <a:lnTo>
                  <a:pt x="3203" y="385"/>
                </a:lnTo>
                <a:lnTo>
                  <a:pt x="3231" y="367"/>
                </a:lnTo>
                <a:lnTo>
                  <a:pt x="3249" y="346"/>
                </a:lnTo>
                <a:lnTo>
                  <a:pt x="3257" y="323"/>
                </a:lnTo>
                <a:lnTo>
                  <a:pt x="3254" y="311"/>
                </a:lnTo>
                <a:lnTo>
                  <a:pt x="3249" y="300"/>
                </a:lnTo>
                <a:lnTo>
                  <a:pt x="3232" y="282"/>
                </a:lnTo>
                <a:lnTo>
                  <a:pt x="3208" y="277"/>
                </a:lnTo>
                <a:lnTo>
                  <a:pt x="3175" y="287"/>
                </a:lnTo>
                <a:lnTo>
                  <a:pt x="3156" y="300"/>
                </a:lnTo>
                <a:lnTo>
                  <a:pt x="3140" y="315"/>
                </a:lnTo>
                <a:lnTo>
                  <a:pt x="3130" y="350"/>
                </a:lnTo>
                <a:lnTo>
                  <a:pt x="3143" y="379"/>
                </a:lnTo>
                <a:lnTo>
                  <a:pt x="3170" y="392"/>
                </a:lnTo>
                <a:lnTo>
                  <a:pt x="3186" y="390"/>
                </a:lnTo>
                <a:close/>
                <a:moveTo>
                  <a:pt x="3389" y="523"/>
                </a:moveTo>
                <a:lnTo>
                  <a:pt x="3402" y="496"/>
                </a:lnTo>
                <a:lnTo>
                  <a:pt x="3408" y="447"/>
                </a:lnTo>
                <a:lnTo>
                  <a:pt x="3393" y="409"/>
                </a:lnTo>
                <a:lnTo>
                  <a:pt x="3362" y="383"/>
                </a:lnTo>
                <a:lnTo>
                  <a:pt x="3320" y="370"/>
                </a:lnTo>
                <a:lnTo>
                  <a:pt x="3272" y="375"/>
                </a:lnTo>
                <a:lnTo>
                  <a:pt x="3222" y="398"/>
                </a:lnTo>
                <a:lnTo>
                  <a:pt x="3176" y="441"/>
                </a:lnTo>
                <a:lnTo>
                  <a:pt x="3156" y="473"/>
                </a:lnTo>
                <a:lnTo>
                  <a:pt x="3159" y="457"/>
                </a:lnTo>
                <a:lnTo>
                  <a:pt x="3149" y="428"/>
                </a:lnTo>
                <a:lnTo>
                  <a:pt x="3133" y="415"/>
                </a:lnTo>
                <a:lnTo>
                  <a:pt x="3118" y="413"/>
                </a:lnTo>
                <a:lnTo>
                  <a:pt x="3093" y="426"/>
                </a:lnTo>
                <a:lnTo>
                  <a:pt x="3072" y="449"/>
                </a:lnTo>
                <a:lnTo>
                  <a:pt x="3064" y="462"/>
                </a:lnTo>
                <a:lnTo>
                  <a:pt x="3055" y="486"/>
                </a:lnTo>
                <a:lnTo>
                  <a:pt x="3055" y="503"/>
                </a:lnTo>
                <a:lnTo>
                  <a:pt x="3062" y="517"/>
                </a:lnTo>
                <a:lnTo>
                  <a:pt x="3082" y="529"/>
                </a:lnTo>
                <a:lnTo>
                  <a:pt x="3114" y="526"/>
                </a:lnTo>
                <a:lnTo>
                  <a:pt x="3129" y="514"/>
                </a:lnTo>
                <a:lnTo>
                  <a:pt x="3087" y="576"/>
                </a:lnTo>
                <a:lnTo>
                  <a:pt x="3031" y="689"/>
                </a:lnTo>
                <a:lnTo>
                  <a:pt x="3025" y="738"/>
                </a:lnTo>
                <a:lnTo>
                  <a:pt x="3034" y="762"/>
                </a:lnTo>
                <a:lnTo>
                  <a:pt x="3044" y="771"/>
                </a:lnTo>
                <a:lnTo>
                  <a:pt x="3055" y="778"/>
                </a:lnTo>
                <a:lnTo>
                  <a:pt x="3090" y="778"/>
                </a:lnTo>
                <a:lnTo>
                  <a:pt x="3131" y="764"/>
                </a:lnTo>
                <a:lnTo>
                  <a:pt x="3180" y="736"/>
                </a:lnTo>
                <a:lnTo>
                  <a:pt x="3258" y="679"/>
                </a:lnTo>
                <a:lnTo>
                  <a:pt x="3330" y="605"/>
                </a:lnTo>
                <a:lnTo>
                  <a:pt x="3372" y="550"/>
                </a:lnTo>
                <a:lnTo>
                  <a:pt x="3389" y="523"/>
                </a:lnTo>
                <a:close/>
                <a:moveTo>
                  <a:pt x="2905" y="707"/>
                </a:moveTo>
                <a:lnTo>
                  <a:pt x="2905" y="715"/>
                </a:lnTo>
                <a:lnTo>
                  <a:pt x="2914" y="717"/>
                </a:lnTo>
                <a:lnTo>
                  <a:pt x="2920" y="713"/>
                </a:lnTo>
                <a:lnTo>
                  <a:pt x="2923" y="706"/>
                </a:lnTo>
                <a:lnTo>
                  <a:pt x="2911" y="702"/>
                </a:lnTo>
                <a:lnTo>
                  <a:pt x="2905" y="707"/>
                </a:lnTo>
                <a:close/>
                <a:moveTo>
                  <a:pt x="2927" y="834"/>
                </a:moveTo>
                <a:lnTo>
                  <a:pt x="2939" y="830"/>
                </a:lnTo>
                <a:lnTo>
                  <a:pt x="2949" y="820"/>
                </a:lnTo>
                <a:lnTo>
                  <a:pt x="2944" y="810"/>
                </a:lnTo>
                <a:lnTo>
                  <a:pt x="2933" y="804"/>
                </a:lnTo>
                <a:lnTo>
                  <a:pt x="2926" y="805"/>
                </a:lnTo>
                <a:lnTo>
                  <a:pt x="2917" y="808"/>
                </a:lnTo>
                <a:lnTo>
                  <a:pt x="2907" y="818"/>
                </a:lnTo>
                <a:lnTo>
                  <a:pt x="2904" y="828"/>
                </a:lnTo>
                <a:lnTo>
                  <a:pt x="2916" y="834"/>
                </a:lnTo>
                <a:lnTo>
                  <a:pt x="2927" y="834"/>
                </a:lnTo>
                <a:close/>
                <a:moveTo>
                  <a:pt x="2327" y="1879"/>
                </a:moveTo>
                <a:lnTo>
                  <a:pt x="2317" y="1860"/>
                </a:lnTo>
                <a:lnTo>
                  <a:pt x="2308" y="1823"/>
                </a:lnTo>
                <a:lnTo>
                  <a:pt x="2321" y="1784"/>
                </a:lnTo>
                <a:lnTo>
                  <a:pt x="2337" y="1756"/>
                </a:lnTo>
                <a:lnTo>
                  <a:pt x="2362" y="1720"/>
                </a:lnTo>
                <a:lnTo>
                  <a:pt x="2416" y="1658"/>
                </a:lnTo>
                <a:lnTo>
                  <a:pt x="2472" y="1605"/>
                </a:lnTo>
                <a:lnTo>
                  <a:pt x="2533" y="1562"/>
                </a:lnTo>
                <a:lnTo>
                  <a:pt x="2625" y="1511"/>
                </a:lnTo>
                <a:lnTo>
                  <a:pt x="2741" y="1471"/>
                </a:lnTo>
                <a:lnTo>
                  <a:pt x="2795" y="1461"/>
                </a:lnTo>
                <a:lnTo>
                  <a:pt x="2818" y="1457"/>
                </a:lnTo>
                <a:lnTo>
                  <a:pt x="2846" y="1458"/>
                </a:lnTo>
                <a:lnTo>
                  <a:pt x="2859" y="1468"/>
                </a:lnTo>
                <a:lnTo>
                  <a:pt x="2861" y="1482"/>
                </a:lnTo>
                <a:lnTo>
                  <a:pt x="2855" y="1508"/>
                </a:lnTo>
                <a:lnTo>
                  <a:pt x="2855" y="1530"/>
                </a:lnTo>
                <a:lnTo>
                  <a:pt x="2867" y="1537"/>
                </a:lnTo>
                <a:lnTo>
                  <a:pt x="2880" y="1537"/>
                </a:lnTo>
                <a:lnTo>
                  <a:pt x="2895" y="1534"/>
                </a:lnTo>
                <a:lnTo>
                  <a:pt x="2937" y="1517"/>
                </a:lnTo>
                <a:lnTo>
                  <a:pt x="3013" y="1472"/>
                </a:lnTo>
                <a:lnTo>
                  <a:pt x="3139" y="1393"/>
                </a:lnTo>
                <a:lnTo>
                  <a:pt x="3236" y="1341"/>
                </a:lnTo>
                <a:lnTo>
                  <a:pt x="3300" y="1315"/>
                </a:lnTo>
                <a:lnTo>
                  <a:pt x="3330" y="1308"/>
                </a:lnTo>
                <a:lnTo>
                  <a:pt x="3382" y="1295"/>
                </a:lnTo>
                <a:lnTo>
                  <a:pt x="3438" y="1264"/>
                </a:lnTo>
                <a:lnTo>
                  <a:pt x="3470" y="1232"/>
                </a:lnTo>
                <a:lnTo>
                  <a:pt x="3510" y="1207"/>
                </a:lnTo>
                <a:lnTo>
                  <a:pt x="3547" y="1202"/>
                </a:lnTo>
                <a:lnTo>
                  <a:pt x="3566" y="1199"/>
                </a:lnTo>
                <a:lnTo>
                  <a:pt x="3583" y="1190"/>
                </a:lnTo>
                <a:lnTo>
                  <a:pt x="3582" y="1177"/>
                </a:lnTo>
                <a:lnTo>
                  <a:pt x="3565" y="1163"/>
                </a:lnTo>
                <a:lnTo>
                  <a:pt x="3517" y="1142"/>
                </a:lnTo>
                <a:lnTo>
                  <a:pt x="3451" y="1132"/>
                </a:lnTo>
                <a:lnTo>
                  <a:pt x="3405" y="1132"/>
                </a:lnTo>
                <a:lnTo>
                  <a:pt x="3382" y="1137"/>
                </a:lnTo>
                <a:lnTo>
                  <a:pt x="3362" y="1141"/>
                </a:lnTo>
                <a:lnTo>
                  <a:pt x="3330" y="1141"/>
                </a:lnTo>
                <a:lnTo>
                  <a:pt x="3298" y="1131"/>
                </a:lnTo>
                <a:lnTo>
                  <a:pt x="3274" y="1105"/>
                </a:lnTo>
                <a:lnTo>
                  <a:pt x="3249" y="1093"/>
                </a:lnTo>
                <a:lnTo>
                  <a:pt x="3225" y="1093"/>
                </a:lnTo>
                <a:lnTo>
                  <a:pt x="3208" y="1098"/>
                </a:lnTo>
                <a:lnTo>
                  <a:pt x="3136" y="1119"/>
                </a:lnTo>
                <a:lnTo>
                  <a:pt x="2988" y="1180"/>
                </a:lnTo>
                <a:lnTo>
                  <a:pt x="2841" y="1258"/>
                </a:lnTo>
                <a:lnTo>
                  <a:pt x="2700" y="1349"/>
                </a:lnTo>
                <a:lnTo>
                  <a:pt x="2572" y="1448"/>
                </a:lnTo>
                <a:lnTo>
                  <a:pt x="2459" y="1553"/>
                </a:lnTo>
                <a:lnTo>
                  <a:pt x="2369" y="1655"/>
                </a:lnTo>
                <a:lnTo>
                  <a:pt x="2305" y="1753"/>
                </a:lnTo>
                <a:lnTo>
                  <a:pt x="2287" y="1799"/>
                </a:lnTo>
                <a:lnTo>
                  <a:pt x="2278" y="1827"/>
                </a:lnTo>
                <a:lnTo>
                  <a:pt x="2274" y="1874"/>
                </a:lnTo>
                <a:lnTo>
                  <a:pt x="2278" y="1893"/>
                </a:lnTo>
                <a:lnTo>
                  <a:pt x="2284" y="1906"/>
                </a:lnTo>
                <a:lnTo>
                  <a:pt x="2301" y="1915"/>
                </a:lnTo>
                <a:lnTo>
                  <a:pt x="2318" y="1906"/>
                </a:lnTo>
                <a:lnTo>
                  <a:pt x="2327" y="1889"/>
                </a:lnTo>
                <a:lnTo>
                  <a:pt x="2327" y="1879"/>
                </a:lnTo>
                <a:close/>
                <a:moveTo>
                  <a:pt x="3307" y="331"/>
                </a:moveTo>
                <a:lnTo>
                  <a:pt x="3317" y="328"/>
                </a:lnTo>
                <a:lnTo>
                  <a:pt x="3324" y="320"/>
                </a:lnTo>
                <a:lnTo>
                  <a:pt x="3321" y="311"/>
                </a:lnTo>
                <a:lnTo>
                  <a:pt x="3311" y="307"/>
                </a:lnTo>
                <a:lnTo>
                  <a:pt x="3306" y="308"/>
                </a:lnTo>
                <a:lnTo>
                  <a:pt x="3295" y="315"/>
                </a:lnTo>
                <a:lnTo>
                  <a:pt x="3290" y="328"/>
                </a:lnTo>
                <a:lnTo>
                  <a:pt x="3297" y="333"/>
                </a:lnTo>
                <a:lnTo>
                  <a:pt x="3307" y="331"/>
                </a:lnTo>
                <a:close/>
                <a:moveTo>
                  <a:pt x="2459" y="4986"/>
                </a:moveTo>
                <a:lnTo>
                  <a:pt x="2471" y="4983"/>
                </a:lnTo>
                <a:lnTo>
                  <a:pt x="2481" y="4972"/>
                </a:lnTo>
                <a:lnTo>
                  <a:pt x="2478" y="4962"/>
                </a:lnTo>
                <a:lnTo>
                  <a:pt x="2465" y="4956"/>
                </a:lnTo>
                <a:lnTo>
                  <a:pt x="2458" y="4958"/>
                </a:lnTo>
                <a:lnTo>
                  <a:pt x="2449" y="4960"/>
                </a:lnTo>
                <a:lnTo>
                  <a:pt x="2439" y="4971"/>
                </a:lnTo>
                <a:lnTo>
                  <a:pt x="2438" y="4982"/>
                </a:lnTo>
                <a:lnTo>
                  <a:pt x="2448" y="4988"/>
                </a:lnTo>
                <a:lnTo>
                  <a:pt x="2459" y="4986"/>
                </a:lnTo>
                <a:close/>
                <a:moveTo>
                  <a:pt x="813" y="1137"/>
                </a:moveTo>
                <a:lnTo>
                  <a:pt x="807" y="1144"/>
                </a:lnTo>
                <a:lnTo>
                  <a:pt x="806" y="1158"/>
                </a:lnTo>
                <a:lnTo>
                  <a:pt x="815" y="1164"/>
                </a:lnTo>
                <a:lnTo>
                  <a:pt x="825" y="1168"/>
                </a:lnTo>
                <a:lnTo>
                  <a:pt x="840" y="1161"/>
                </a:lnTo>
                <a:lnTo>
                  <a:pt x="840" y="1150"/>
                </a:lnTo>
                <a:lnTo>
                  <a:pt x="838" y="1140"/>
                </a:lnTo>
                <a:lnTo>
                  <a:pt x="822" y="1131"/>
                </a:lnTo>
                <a:lnTo>
                  <a:pt x="813" y="1137"/>
                </a:lnTo>
                <a:close/>
                <a:moveTo>
                  <a:pt x="741" y="265"/>
                </a:moveTo>
                <a:lnTo>
                  <a:pt x="730" y="268"/>
                </a:lnTo>
                <a:lnTo>
                  <a:pt x="715" y="277"/>
                </a:lnTo>
                <a:lnTo>
                  <a:pt x="714" y="290"/>
                </a:lnTo>
                <a:lnTo>
                  <a:pt x="728" y="300"/>
                </a:lnTo>
                <a:lnTo>
                  <a:pt x="743" y="301"/>
                </a:lnTo>
                <a:lnTo>
                  <a:pt x="757" y="301"/>
                </a:lnTo>
                <a:lnTo>
                  <a:pt x="770" y="291"/>
                </a:lnTo>
                <a:lnTo>
                  <a:pt x="767" y="277"/>
                </a:lnTo>
                <a:lnTo>
                  <a:pt x="753" y="267"/>
                </a:lnTo>
                <a:lnTo>
                  <a:pt x="741" y="265"/>
                </a:lnTo>
                <a:close/>
                <a:moveTo>
                  <a:pt x="1725" y="360"/>
                </a:moveTo>
                <a:lnTo>
                  <a:pt x="1713" y="372"/>
                </a:lnTo>
                <a:lnTo>
                  <a:pt x="1698" y="392"/>
                </a:lnTo>
                <a:lnTo>
                  <a:pt x="1697" y="413"/>
                </a:lnTo>
                <a:lnTo>
                  <a:pt x="1705" y="431"/>
                </a:lnTo>
                <a:lnTo>
                  <a:pt x="1730" y="451"/>
                </a:lnTo>
                <a:lnTo>
                  <a:pt x="1761" y="457"/>
                </a:lnTo>
                <a:lnTo>
                  <a:pt x="1780" y="452"/>
                </a:lnTo>
                <a:lnTo>
                  <a:pt x="1789" y="445"/>
                </a:lnTo>
                <a:lnTo>
                  <a:pt x="1800" y="428"/>
                </a:lnTo>
                <a:lnTo>
                  <a:pt x="1807" y="386"/>
                </a:lnTo>
                <a:lnTo>
                  <a:pt x="1797" y="359"/>
                </a:lnTo>
                <a:lnTo>
                  <a:pt x="1783" y="347"/>
                </a:lnTo>
                <a:lnTo>
                  <a:pt x="1764" y="344"/>
                </a:lnTo>
                <a:lnTo>
                  <a:pt x="1740" y="352"/>
                </a:lnTo>
                <a:lnTo>
                  <a:pt x="1725" y="360"/>
                </a:lnTo>
                <a:close/>
                <a:moveTo>
                  <a:pt x="1438" y="438"/>
                </a:moveTo>
                <a:lnTo>
                  <a:pt x="1436" y="445"/>
                </a:lnTo>
                <a:lnTo>
                  <a:pt x="1445" y="449"/>
                </a:lnTo>
                <a:lnTo>
                  <a:pt x="1452" y="444"/>
                </a:lnTo>
                <a:lnTo>
                  <a:pt x="1453" y="438"/>
                </a:lnTo>
                <a:lnTo>
                  <a:pt x="1442" y="434"/>
                </a:lnTo>
                <a:lnTo>
                  <a:pt x="1438" y="438"/>
                </a:lnTo>
                <a:close/>
                <a:moveTo>
                  <a:pt x="269" y="1834"/>
                </a:moveTo>
                <a:lnTo>
                  <a:pt x="252" y="1831"/>
                </a:lnTo>
                <a:lnTo>
                  <a:pt x="219" y="1837"/>
                </a:lnTo>
                <a:lnTo>
                  <a:pt x="193" y="1854"/>
                </a:lnTo>
                <a:lnTo>
                  <a:pt x="177" y="1883"/>
                </a:lnTo>
                <a:lnTo>
                  <a:pt x="176" y="1900"/>
                </a:lnTo>
                <a:lnTo>
                  <a:pt x="174" y="1918"/>
                </a:lnTo>
                <a:lnTo>
                  <a:pt x="178" y="1948"/>
                </a:lnTo>
                <a:lnTo>
                  <a:pt x="197" y="1965"/>
                </a:lnTo>
                <a:lnTo>
                  <a:pt x="237" y="1965"/>
                </a:lnTo>
                <a:lnTo>
                  <a:pt x="271" y="1954"/>
                </a:lnTo>
                <a:lnTo>
                  <a:pt x="286" y="1948"/>
                </a:lnTo>
                <a:lnTo>
                  <a:pt x="309" y="1931"/>
                </a:lnTo>
                <a:lnTo>
                  <a:pt x="322" y="1913"/>
                </a:lnTo>
                <a:lnTo>
                  <a:pt x="325" y="1895"/>
                </a:lnTo>
                <a:lnTo>
                  <a:pt x="317" y="1869"/>
                </a:lnTo>
                <a:lnTo>
                  <a:pt x="288" y="1841"/>
                </a:lnTo>
                <a:lnTo>
                  <a:pt x="269" y="1834"/>
                </a:lnTo>
                <a:close/>
                <a:moveTo>
                  <a:pt x="271" y="2137"/>
                </a:moveTo>
                <a:lnTo>
                  <a:pt x="271" y="2144"/>
                </a:lnTo>
                <a:lnTo>
                  <a:pt x="279" y="2148"/>
                </a:lnTo>
                <a:lnTo>
                  <a:pt x="285" y="2142"/>
                </a:lnTo>
                <a:lnTo>
                  <a:pt x="288" y="2137"/>
                </a:lnTo>
                <a:lnTo>
                  <a:pt x="275" y="2132"/>
                </a:lnTo>
                <a:lnTo>
                  <a:pt x="271" y="2137"/>
                </a:lnTo>
                <a:close/>
                <a:moveTo>
                  <a:pt x="197" y="2467"/>
                </a:moveTo>
                <a:lnTo>
                  <a:pt x="199" y="2481"/>
                </a:lnTo>
                <a:lnTo>
                  <a:pt x="209" y="2497"/>
                </a:lnTo>
                <a:lnTo>
                  <a:pt x="225" y="2497"/>
                </a:lnTo>
                <a:lnTo>
                  <a:pt x="242" y="2482"/>
                </a:lnTo>
                <a:lnTo>
                  <a:pt x="248" y="2468"/>
                </a:lnTo>
                <a:lnTo>
                  <a:pt x="252" y="2454"/>
                </a:lnTo>
                <a:lnTo>
                  <a:pt x="239" y="2438"/>
                </a:lnTo>
                <a:lnTo>
                  <a:pt x="216" y="2436"/>
                </a:lnTo>
                <a:lnTo>
                  <a:pt x="199" y="2451"/>
                </a:lnTo>
                <a:lnTo>
                  <a:pt x="197" y="2467"/>
                </a:lnTo>
                <a:close/>
                <a:moveTo>
                  <a:pt x="393" y="1824"/>
                </a:moveTo>
                <a:lnTo>
                  <a:pt x="397" y="1833"/>
                </a:lnTo>
                <a:lnTo>
                  <a:pt x="412" y="1838"/>
                </a:lnTo>
                <a:lnTo>
                  <a:pt x="423" y="1834"/>
                </a:lnTo>
                <a:lnTo>
                  <a:pt x="427" y="1821"/>
                </a:lnTo>
                <a:lnTo>
                  <a:pt x="423" y="1812"/>
                </a:lnTo>
                <a:lnTo>
                  <a:pt x="419" y="1804"/>
                </a:lnTo>
                <a:lnTo>
                  <a:pt x="404" y="1798"/>
                </a:lnTo>
                <a:lnTo>
                  <a:pt x="393" y="1804"/>
                </a:lnTo>
                <a:lnTo>
                  <a:pt x="389" y="1817"/>
                </a:lnTo>
                <a:lnTo>
                  <a:pt x="393" y="1824"/>
                </a:lnTo>
                <a:close/>
                <a:moveTo>
                  <a:pt x="2661" y="27"/>
                </a:moveTo>
                <a:lnTo>
                  <a:pt x="2667" y="53"/>
                </a:lnTo>
                <a:lnTo>
                  <a:pt x="2678" y="200"/>
                </a:lnTo>
                <a:lnTo>
                  <a:pt x="2671" y="366"/>
                </a:lnTo>
                <a:lnTo>
                  <a:pt x="2652" y="488"/>
                </a:lnTo>
                <a:lnTo>
                  <a:pt x="2621" y="617"/>
                </a:lnTo>
                <a:lnTo>
                  <a:pt x="2572" y="746"/>
                </a:lnTo>
                <a:lnTo>
                  <a:pt x="2539" y="810"/>
                </a:lnTo>
                <a:lnTo>
                  <a:pt x="2503" y="870"/>
                </a:lnTo>
                <a:lnTo>
                  <a:pt x="2428" y="985"/>
                </a:lnTo>
                <a:lnTo>
                  <a:pt x="2313" y="1141"/>
                </a:lnTo>
                <a:lnTo>
                  <a:pt x="2180" y="1318"/>
                </a:lnTo>
                <a:lnTo>
                  <a:pt x="2115" y="1429"/>
                </a:lnTo>
                <a:lnTo>
                  <a:pt x="2094" y="1495"/>
                </a:lnTo>
                <a:lnTo>
                  <a:pt x="2092" y="1526"/>
                </a:lnTo>
                <a:lnTo>
                  <a:pt x="2092" y="1555"/>
                </a:lnTo>
                <a:lnTo>
                  <a:pt x="2082" y="1612"/>
                </a:lnTo>
                <a:lnTo>
                  <a:pt x="2049" y="1696"/>
                </a:lnTo>
                <a:lnTo>
                  <a:pt x="1950" y="1854"/>
                </a:lnTo>
                <a:lnTo>
                  <a:pt x="1885" y="1954"/>
                </a:lnTo>
                <a:lnTo>
                  <a:pt x="1872" y="1977"/>
                </a:lnTo>
                <a:lnTo>
                  <a:pt x="1859" y="2020"/>
                </a:lnTo>
                <a:lnTo>
                  <a:pt x="1858" y="2056"/>
                </a:lnTo>
                <a:lnTo>
                  <a:pt x="1866" y="2085"/>
                </a:lnTo>
                <a:lnTo>
                  <a:pt x="1882" y="2108"/>
                </a:lnTo>
                <a:lnTo>
                  <a:pt x="1902" y="2122"/>
                </a:lnTo>
                <a:lnTo>
                  <a:pt x="1927" y="2129"/>
                </a:lnTo>
                <a:lnTo>
                  <a:pt x="1951" y="2129"/>
                </a:lnTo>
                <a:lnTo>
                  <a:pt x="1964" y="2127"/>
                </a:lnTo>
                <a:lnTo>
                  <a:pt x="1976" y="2124"/>
                </a:lnTo>
                <a:lnTo>
                  <a:pt x="1996" y="2127"/>
                </a:lnTo>
                <a:lnTo>
                  <a:pt x="2012" y="2138"/>
                </a:lnTo>
                <a:lnTo>
                  <a:pt x="2023" y="2160"/>
                </a:lnTo>
                <a:lnTo>
                  <a:pt x="2029" y="2187"/>
                </a:lnTo>
                <a:lnTo>
                  <a:pt x="2026" y="2222"/>
                </a:lnTo>
                <a:lnTo>
                  <a:pt x="2015" y="2262"/>
                </a:lnTo>
                <a:lnTo>
                  <a:pt x="1992" y="2308"/>
                </a:lnTo>
                <a:lnTo>
                  <a:pt x="1977" y="2333"/>
                </a:lnTo>
                <a:lnTo>
                  <a:pt x="1936" y="2390"/>
                </a:lnTo>
                <a:lnTo>
                  <a:pt x="1854" y="2534"/>
                </a:lnTo>
                <a:lnTo>
                  <a:pt x="1803" y="2655"/>
                </a:lnTo>
                <a:lnTo>
                  <a:pt x="1777" y="2759"/>
                </a:lnTo>
                <a:lnTo>
                  <a:pt x="1766" y="2834"/>
                </a:lnTo>
                <a:lnTo>
                  <a:pt x="1761" y="2913"/>
                </a:lnTo>
                <a:lnTo>
                  <a:pt x="1766" y="2997"/>
                </a:lnTo>
                <a:lnTo>
                  <a:pt x="1779" y="3083"/>
                </a:lnTo>
                <a:lnTo>
                  <a:pt x="1805" y="3172"/>
                </a:lnTo>
                <a:lnTo>
                  <a:pt x="1842" y="3266"/>
                </a:lnTo>
                <a:lnTo>
                  <a:pt x="1892" y="3361"/>
                </a:lnTo>
                <a:lnTo>
                  <a:pt x="1924" y="3410"/>
                </a:lnTo>
                <a:lnTo>
                  <a:pt x="2032" y="3570"/>
                </a:lnTo>
                <a:lnTo>
                  <a:pt x="2216" y="3824"/>
                </a:lnTo>
                <a:lnTo>
                  <a:pt x="2366" y="4010"/>
                </a:lnTo>
                <a:lnTo>
                  <a:pt x="2484" y="4138"/>
                </a:lnTo>
                <a:lnTo>
                  <a:pt x="2573" y="4220"/>
                </a:lnTo>
                <a:lnTo>
                  <a:pt x="2638" y="4265"/>
                </a:lnTo>
                <a:lnTo>
                  <a:pt x="2681" y="4283"/>
                </a:lnTo>
                <a:lnTo>
                  <a:pt x="2707" y="4285"/>
                </a:lnTo>
                <a:lnTo>
                  <a:pt x="2713" y="4283"/>
                </a:lnTo>
                <a:lnTo>
                  <a:pt x="2721" y="4279"/>
                </a:lnTo>
                <a:lnTo>
                  <a:pt x="2730" y="4263"/>
                </a:lnTo>
                <a:lnTo>
                  <a:pt x="2734" y="4244"/>
                </a:lnTo>
                <a:lnTo>
                  <a:pt x="2744" y="4229"/>
                </a:lnTo>
                <a:lnTo>
                  <a:pt x="2754" y="4226"/>
                </a:lnTo>
                <a:lnTo>
                  <a:pt x="2760" y="4226"/>
                </a:lnTo>
                <a:lnTo>
                  <a:pt x="2769" y="4231"/>
                </a:lnTo>
                <a:lnTo>
                  <a:pt x="2776" y="4249"/>
                </a:lnTo>
                <a:lnTo>
                  <a:pt x="2782" y="4286"/>
                </a:lnTo>
                <a:lnTo>
                  <a:pt x="2793" y="4328"/>
                </a:lnTo>
                <a:lnTo>
                  <a:pt x="2808" y="4348"/>
                </a:lnTo>
                <a:lnTo>
                  <a:pt x="2823" y="4365"/>
                </a:lnTo>
                <a:lnTo>
                  <a:pt x="2868" y="4401"/>
                </a:lnTo>
                <a:lnTo>
                  <a:pt x="2957" y="4456"/>
                </a:lnTo>
                <a:lnTo>
                  <a:pt x="3108" y="4524"/>
                </a:lnTo>
                <a:lnTo>
                  <a:pt x="3281" y="4586"/>
                </a:lnTo>
                <a:lnTo>
                  <a:pt x="3543" y="4665"/>
                </a:lnTo>
                <a:lnTo>
                  <a:pt x="3806" y="4733"/>
                </a:lnTo>
                <a:lnTo>
                  <a:pt x="3851" y="4741"/>
                </a:lnTo>
                <a:lnTo>
                  <a:pt x="3870" y="4747"/>
                </a:lnTo>
                <a:lnTo>
                  <a:pt x="3883" y="4765"/>
                </a:lnTo>
                <a:lnTo>
                  <a:pt x="3880" y="4776"/>
                </a:lnTo>
                <a:lnTo>
                  <a:pt x="3867" y="4785"/>
                </a:lnTo>
                <a:lnTo>
                  <a:pt x="3838" y="4788"/>
                </a:lnTo>
                <a:lnTo>
                  <a:pt x="3793" y="4783"/>
                </a:lnTo>
                <a:lnTo>
                  <a:pt x="3731" y="4767"/>
                </a:lnTo>
                <a:lnTo>
                  <a:pt x="3691" y="4753"/>
                </a:lnTo>
                <a:lnTo>
                  <a:pt x="3652" y="4741"/>
                </a:lnTo>
                <a:lnTo>
                  <a:pt x="3593" y="4739"/>
                </a:lnTo>
                <a:lnTo>
                  <a:pt x="3553" y="4757"/>
                </a:lnTo>
                <a:lnTo>
                  <a:pt x="3521" y="4790"/>
                </a:lnTo>
                <a:lnTo>
                  <a:pt x="3493" y="4831"/>
                </a:lnTo>
                <a:lnTo>
                  <a:pt x="3457" y="4873"/>
                </a:lnTo>
                <a:lnTo>
                  <a:pt x="3406" y="4907"/>
                </a:lnTo>
                <a:lnTo>
                  <a:pt x="3334" y="4932"/>
                </a:lnTo>
                <a:lnTo>
                  <a:pt x="3285" y="4936"/>
                </a:lnTo>
                <a:lnTo>
                  <a:pt x="3234" y="4937"/>
                </a:lnTo>
                <a:lnTo>
                  <a:pt x="3123" y="4930"/>
                </a:lnTo>
                <a:lnTo>
                  <a:pt x="3006" y="4913"/>
                </a:lnTo>
                <a:lnTo>
                  <a:pt x="2890" y="4887"/>
                </a:lnTo>
                <a:lnTo>
                  <a:pt x="2777" y="4852"/>
                </a:lnTo>
                <a:lnTo>
                  <a:pt x="2675" y="4812"/>
                </a:lnTo>
                <a:lnTo>
                  <a:pt x="2586" y="4766"/>
                </a:lnTo>
                <a:lnTo>
                  <a:pt x="2517" y="4716"/>
                </a:lnTo>
                <a:lnTo>
                  <a:pt x="2492" y="4688"/>
                </a:lnTo>
                <a:lnTo>
                  <a:pt x="2469" y="4664"/>
                </a:lnTo>
                <a:lnTo>
                  <a:pt x="2429" y="4635"/>
                </a:lnTo>
                <a:lnTo>
                  <a:pt x="2393" y="4628"/>
                </a:lnTo>
                <a:lnTo>
                  <a:pt x="2366" y="4635"/>
                </a:lnTo>
                <a:lnTo>
                  <a:pt x="2349" y="4656"/>
                </a:lnTo>
                <a:lnTo>
                  <a:pt x="2344" y="4684"/>
                </a:lnTo>
                <a:lnTo>
                  <a:pt x="2351" y="4716"/>
                </a:lnTo>
                <a:lnTo>
                  <a:pt x="2376" y="4746"/>
                </a:lnTo>
                <a:lnTo>
                  <a:pt x="2396" y="4760"/>
                </a:lnTo>
                <a:lnTo>
                  <a:pt x="2416" y="4773"/>
                </a:lnTo>
                <a:lnTo>
                  <a:pt x="2444" y="4798"/>
                </a:lnTo>
                <a:lnTo>
                  <a:pt x="2459" y="4822"/>
                </a:lnTo>
                <a:lnTo>
                  <a:pt x="2462" y="4845"/>
                </a:lnTo>
                <a:lnTo>
                  <a:pt x="2452" y="4867"/>
                </a:lnTo>
                <a:lnTo>
                  <a:pt x="2429" y="4887"/>
                </a:lnTo>
                <a:lnTo>
                  <a:pt x="2373" y="4911"/>
                </a:lnTo>
                <a:lnTo>
                  <a:pt x="2318" y="4923"/>
                </a:lnTo>
                <a:lnTo>
                  <a:pt x="2291" y="4930"/>
                </a:lnTo>
                <a:lnTo>
                  <a:pt x="2259" y="4952"/>
                </a:lnTo>
                <a:lnTo>
                  <a:pt x="2252" y="4982"/>
                </a:lnTo>
                <a:lnTo>
                  <a:pt x="2262" y="5018"/>
                </a:lnTo>
                <a:lnTo>
                  <a:pt x="2303" y="5077"/>
                </a:lnTo>
                <a:lnTo>
                  <a:pt x="2382" y="5151"/>
                </a:lnTo>
                <a:lnTo>
                  <a:pt x="2419" y="5178"/>
                </a:lnTo>
                <a:lnTo>
                  <a:pt x="2433" y="5188"/>
                </a:lnTo>
                <a:lnTo>
                  <a:pt x="2449" y="5210"/>
                </a:lnTo>
                <a:lnTo>
                  <a:pt x="2451" y="5230"/>
                </a:lnTo>
                <a:lnTo>
                  <a:pt x="2441" y="5246"/>
                </a:lnTo>
                <a:lnTo>
                  <a:pt x="2423" y="5257"/>
                </a:lnTo>
                <a:lnTo>
                  <a:pt x="2402" y="5260"/>
                </a:lnTo>
                <a:lnTo>
                  <a:pt x="2380" y="5254"/>
                </a:lnTo>
                <a:lnTo>
                  <a:pt x="2360" y="5239"/>
                </a:lnTo>
                <a:lnTo>
                  <a:pt x="2353" y="5226"/>
                </a:lnTo>
                <a:lnTo>
                  <a:pt x="2337" y="5195"/>
                </a:lnTo>
                <a:lnTo>
                  <a:pt x="2281" y="5122"/>
                </a:lnTo>
                <a:lnTo>
                  <a:pt x="2229" y="5073"/>
                </a:lnTo>
                <a:lnTo>
                  <a:pt x="2195" y="5050"/>
                </a:lnTo>
                <a:lnTo>
                  <a:pt x="2163" y="5038"/>
                </a:lnTo>
                <a:lnTo>
                  <a:pt x="2134" y="5041"/>
                </a:lnTo>
                <a:lnTo>
                  <a:pt x="2123" y="5051"/>
                </a:lnTo>
                <a:lnTo>
                  <a:pt x="2113" y="5061"/>
                </a:lnTo>
                <a:lnTo>
                  <a:pt x="2085" y="5063"/>
                </a:lnTo>
                <a:lnTo>
                  <a:pt x="2031" y="5038"/>
                </a:lnTo>
                <a:lnTo>
                  <a:pt x="1923" y="4973"/>
                </a:lnTo>
                <a:lnTo>
                  <a:pt x="1805" y="4920"/>
                </a:lnTo>
                <a:lnTo>
                  <a:pt x="1708" y="4890"/>
                </a:lnTo>
                <a:lnTo>
                  <a:pt x="1652" y="4880"/>
                </a:lnTo>
                <a:lnTo>
                  <a:pt x="1426" y="4839"/>
                </a:lnTo>
                <a:lnTo>
                  <a:pt x="1133" y="4779"/>
                </a:lnTo>
                <a:lnTo>
                  <a:pt x="980" y="4740"/>
                </a:lnTo>
                <a:lnTo>
                  <a:pt x="924" y="4723"/>
                </a:lnTo>
                <a:lnTo>
                  <a:pt x="872" y="4708"/>
                </a:lnTo>
                <a:lnTo>
                  <a:pt x="774" y="4700"/>
                </a:lnTo>
                <a:lnTo>
                  <a:pt x="684" y="4691"/>
                </a:lnTo>
                <a:lnTo>
                  <a:pt x="623" y="4672"/>
                </a:lnTo>
                <a:lnTo>
                  <a:pt x="586" y="4649"/>
                </a:lnTo>
                <a:lnTo>
                  <a:pt x="568" y="4633"/>
                </a:lnTo>
                <a:lnTo>
                  <a:pt x="553" y="4615"/>
                </a:lnTo>
                <a:lnTo>
                  <a:pt x="530" y="4580"/>
                </a:lnTo>
                <a:lnTo>
                  <a:pt x="517" y="4550"/>
                </a:lnTo>
                <a:lnTo>
                  <a:pt x="514" y="4522"/>
                </a:lnTo>
                <a:lnTo>
                  <a:pt x="518" y="4504"/>
                </a:lnTo>
                <a:lnTo>
                  <a:pt x="532" y="4494"/>
                </a:lnTo>
                <a:lnTo>
                  <a:pt x="553" y="4494"/>
                </a:lnTo>
                <a:lnTo>
                  <a:pt x="580" y="4508"/>
                </a:lnTo>
                <a:lnTo>
                  <a:pt x="596" y="4521"/>
                </a:lnTo>
                <a:lnTo>
                  <a:pt x="613" y="4537"/>
                </a:lnTo>
                <a:lnTo>
                  <a:pt x="665" y="4571"/>
                </a:lnTo>
                <a:lnTo>
                  <a:pt x="773" y="4628"/>
                </a:lnTo>
                <a:lnTo>
                  <a:pt x="973" y="4705"/>
                </a:lnTo>
                <a:lnTo>
                  <a:pt x="1156" y="4757"/>
                </a:lnTo>
                <a:lnTo>
                  <a:pt x="1289" y="4786"/>
                </a:lnTo>
                <a:lnTo>
                  <a:pt x="1360" y="4799"/>
                </a:lnTo>
                <a:lnTo>
                  <a:pt x="1430" y="4809"/>
                </a:lnTo>
                <a:lnTo>
                  <a:pt x="1557" y="4815"/>
                </a:lnTo>
                <a:lnTo>
                  <a:pt x="1664" y="4808"/>
                </a:lnTo>
                <a:lnTo>
                  <a:pt x="1750" y="4789"/>
                </a:lnTo>
                <a:lnTo>
                  <a:pt x="1812" y="4762"/>
                </a:lnTo>
                <a:lnTo>
                  <a:pt x="1839" y="4737"/>
                </a:lnTo>
                <a:lnTo>
                  <a:pt x="1849" y="4720"/>
                </a:lnTo>
                <a:lnTo>
                  <a:pt x="1852" y="4701"/>
                </a:lnTo>
                <a:lnTo>
                  <a:pt x="1846" y="4682"/>
                </a:lnTo>
                <a:lnTo>
                  <a:pt x="1823" y="4655"/>
                </a:lnTo>
                <a:lnTo>
                  <a:pt x="1795" y="4636"/>
                </a:lnTo>
                <a:lnTo>
                  <a:pt x="1721" y="4597"/>
                </a:lnTo>
                <a:lnTo>
                  <a:pt x="1511" y="4499"/>
                </a:lnTo>
                <a:lnTo>
                  <a:pt x="1338" y="4432"/>
                </a:lnTo>
                <a:lnTo>
                  <a:pt x="1232" y="4399"/>
                </a:lnTo>
                <a:lnTo>
                  <a:pt x="1143" y="4378"/>
                </a:lnTo>
                <a:lnTo>
                  <a:pt x="1091" y="4377"/>
                </a:lnTo>
                <a:lnTo>
                  <a:pt x="1065" y="4383"/>
                </a:lnTo>
                <a:lnTo>
                  <a:pt x="1056" y="4388"/>
                </a:lnTo>
                <a:lnTo>
                  <a:pt x="1039" y="4399"/>
                </a:lnTo>
                <a:lnTo>
                  <a:pt x="994" y="4404"/>
                </a:lnTo>
                <a:lnTo>
                  <a:pt x="941" y="4394"/>
                </a:lnTo>
                <a:lnTo>
                  <a:pt x="882" y="4368"/>
                </a:lnTo>
                <a:lnTo>
                  <a:pt x="783" y="4309"/>
                </a:lnTo>
                <a:lnTo>
                  <a:pt x="643" y="4194"/>
                </a:lnTo>
                <a:lnTo>
                  <a:pt x="577" y="4125"/>
                </a:lnTo>
                <a:lnTo>
                  <a:pt x="545" y="4092"/>
                </a:lnTo>
                <a:lnTo>
                  <a:pt x="502" y="4035"/>
                </a:lnTo>
                <a:lnTo>
                  <a:pt x="479" y="3989"/>
                </a:lnTo>
                <a:lnTo>
                  <a:pt x="469" y="3952"/>
                </a:lnTo>
                <a:lnTo>
                  <a:pt x="473" y="3909"/>
                </a:lnTo>
                <a:lnTo>
                  <a:pt x="494" y="3860"/>
                </a:lnTo>
                <a:lnTo>
                  <a:pt x="498" y="3835"/>
                </a:lnTo>
                <a:lnTo>
                  <a:pt x="498" y="3821"/>
                </a:lnTo>
                <a:lnTo>
                  <a:pt x="488" y="3793"/>
                </a:lnTo>
                <a:lnTo>
                  <a:pt x="458" y="3747"/>
                </a:lnTo>
                <a:lnTo>
                  <a:pt x="404" y="3687"/>
                </a:lnTo>
                <a:lnTo>
                  <a:pt x="358" y="3629"/>
                </a:lnTo>
                <a:lnTo>
                  <a:pt x="348" y="3603"/>
                </a:lnTo>
                <a:lnTo>
                  <a:pt x="345" y="3590"/>
                </a:lnTo>
                <a:lnTo>
                  <a:pt x="348" y="3570"/>
                </a:lnTo>
                <a:lnTo>
                  <a:pt x="364" y="3550"/>
                </a:lnTo>
                <a:lnTo>
                  <a:pt x="396" y="3541"/>
                </a:lnTo>
                <a:lnTo>
                  <a:pt x="414" y="3549"/>
                </a:lnTo>
                <a:lnTo>
                  <a:pt x="419" y="3561"/>
                </a:lnTo>
                <a:lnTo>
                  <a:pt x="417" y="3570"/>
                </a:lnTo>
                <a:lnTo>
                  <a:pt x="414" y="3589"/>
                </a:lnTo>
                <a:lnTo>
                  <a:pt x="419" y="3639"/>
                </a:lnTo>
                <a:lnTo>
                  <a:pt x="440" y="3683"/>
                </a:lnTo>
                <a:lnTo>
                  <a:pt x="466" y="3711"/>
                </a:lnTo>
                <a:lnTo>
                  <a:pt x="504" y="3739"/>
                </a:lnTo>
                <a:lnTo>
                  <a:pt x="556" y="3765"/>
                </a:lnTo>
                <a:lnTo>
                  <a:pt x="589" y="3776"/>
                </a:lnTo>
                <a:lnTo>
                  <a:pt x="653" y="3799"/>
                </a:lnTo>
                <a:lnTo>
                  <a:pt x="748" y="3845"/>
                </a:lnTo>
                <a:lnTo>
                  <a:pt x="807" y="3887"/>
                </a:lnTo>
                <a:lnTo>
                  <a:pt x="833" y="3922"/>
                </a:lnTo>
                <a:lnTo>
                  <a:pt x="832" y="3933"/>
                </a:lnTo>
                <a:lnTo>
                  <a:pt x="827" y="3942"/>
                </a:lnTo>
                <a:lnTo>
                  <a:pt x="797" y="3949"/>
                </a:lnTo>
                <a:lnTo>
                  <a:pt x="773" y="3956"/>
                </a:lnTo>
                <a:lnTo>
                  <a:pt x="760" y="3965"/>
                </a:lnTo>
                <a:lnTo>
                  <a:pt x="756" y="3979"/>
                </a:lnTo>
                <a:lnTo>
                  <a:pt x="760" y="4002"/>
                </a:lnTo>
                <a:lnTo>
                  <a:pt x="767" y="4017"/>
                </a:lnTo>
                <a:lnTo>
                  <a:pt x="779" y="4034"/>
                </a:lnTo>
                <a:lnTo>
                  <a:pt x="817" y="4079"/>
                </a:lnTo>
                <a:lnTo>
                  <a:pt x="878" y="4132"/>
                </a:lnTo>
                <a:lnTo>
                  <a:pt x="957" y="4191"/>
                </a:lnTo>
                <a:lnTo>
                  <a:pt x="1055" y="4254"/>
                </a:lnTo>
                <a:lnTo>
                  <a:pt x="1170" y="4318"/>
                </a:lnTo>
                <a:lnTo>
                  <a:pt x="1301" y="4380"/>
                </a:lnTo>
                <a:lnTo>
                  <a:pt x="1448" y="4436"/>
                </a:lnTo>
                <a:lnTo>
                  <a:pt x="1527" y="4462"/>
                </a:lnTo>
                <a:lnTo>
                  <a:pt x="1577" y="4475"/>
                </a:lnTo>
                <a:lnTo>
                  <a:pt x="1656" y="4481"/>
                </a:lnTo>
                <a:lnTo>
                  <a:pt x="1694" y="4472"/>
                </a:lnTo>
                <a:lnTo>
                  <a:pt x="1705" y="4462"/>
                </a:lnTo>
                <a:lnTo>
                  <a:pt x="1705" y="4449"/>
                </a:lnTo>
                <a:lnTo>
                  <a:pt x="1691" y="4435"/>
                </a:lnTo>
                <a:lnTo>
                  <a:pt x="1678" y="4427"/>
                </a:lnTo>
                <a:lnTo>
                  <a:pt x="1563" y="4367"/>
                </a:lnTo>
                <a:lnTo>
                  <a:pt x="1284" y="4218"/>
                </a:lnTo>
                <a:lnTo>
                  <a:pt x="1120" y="4120"/>
                </a:lnTo>
                <a:lnTo>
                  <a:pt x="1065" y="4077"/>
                </a:lnTo>
                <a:lnTo>
                  <a:pt x="1043" y="4059"/>
                </a:lnTo>
                <a:lnTo>
                  <a:pt x="1017" y="4021"/>
                </a:lnTo>
                <a:lnTo>
                  <a:pt x="1009" y="3988"/>
                </a:lnTo>
                <a:lnTo>
                  <a:pt x="1009" y="3958"/>
                </a:lnTo>
                <a:lnTo>
                  <a:pt x="1020" y="3914"/>
                </a:lnTo>
                <a:lnTo>
                  <a:pt x="1029" y="3877"/>
                </a:lnTo>
                <a:lnTo>
                  <a:pt x="1023" y="3853"/>
                </a:lnTo>
                <a:lnTo>
                  <a:pt x="1016" y="3840"/>
                </a:lnTo>
                <a:lnTo>
                  <a:pt x="992" y="3811"/>
                </a:lnTo>
                <a:lnTo>
                  <a:pt x="907" y="3704"/>
                </a:lnTo>
                <a:lnTo>
                  <a:pt x="827" y="3586"/>
                </a:lnTo>
                <a:lnTo>
                  <a:pt x="774" y="3492"/>
                </a:lnTo>
                <a:lnTo>
                  <a:pt x="722" y="3386"/>
                </a:lnTo>
                <a:lnTo>
                  <a:pt x="678" y="3268"/>
                </a:lnTo>
                <a:lnTo>
                  <a:pt x="658" y="3204"/>
                </a:lnTo>
                <a:lnTo>
                  <a:pt x="642" y="3141"/>
                </a:lnTo>
                <a:lnTo>
                  <a:pt x="625" y="3028"/>
                </a:lnTo>
                <a:lnTo>
                  <a:pt x="623" y="2930"/>
                </a:lnTo>
                <a:lnTo>
                  <a:pt x="633" y="2841"/>
                </a:lnTo>
                <a:lnTo>
                  <a:pt x="662" y="2723"/>
                </a:lnTo>
                <a:lnTo>
                  <a:pt x="707" y="2579"/>
                </a:lnTo>
                <a:lnTo>
                  <a:pt x="721" y="2505"/>
                </a:lnTo>
                <a:lnTo>
                  <a:pt x="724" y="2469"/>
                </a:lnTo>
                <a:lnTo>
                  <a:pt x="718" y="2410"/>
                </a:lnTo>
                <a:lnTo>
                  <a:pt x="698" y="2364"/>
                </a:lnTo>
                <a:lnTo>
                  <a:pt x="666" y="2330"/>
                </a:lnTo>
                <a:lnTo>
                  <a:pt x="606" y="2288"/>
                </a:lnTo>
                <a:lnTo>
                  <a:pt x="512" y="2245"/>
                </a:lnTo>
                <a:lnTo>
                  <a:pt x="469" y="2219"/>
                </a:lnTo>
                <a:lnTo>
                  <a:pt x="450" y="2204"/>
                </a:lnTo>
                <a:lnTo>
                  <a:pt x="426" y="2178"/>
                </a:lnTo>
                <a:lnTo>
                  <a:pt x="414" y="2154"/>
                </a:lnTo>
                <a:lnTo>
                  <a:pt x="414" y="2129"/>
                </a:lnTo>
                <a:lnTo>
                  <a:pt x="422" y="2095"/>
                </a:lnTo>
                <a:lnTo>
                  <a:pt x="430" y="2062"/>
                </a:lnTo>
                <a:lnTo>
                  <a:pt x="429" y="2039"/>
                </a:lnTo>
                <a:lnTo>
                  <a:pt x="425" y="2027"/>
                </a:lnTo>
                <a:lnTo>
                  <a:pt x="416" y="2005"/>
                </a:lnTo>
                <a:lnTo>
                  <a:pt x="417" y="1969"/>
                </a:lnTo>
                <a:lnTo>
                  <a:pt x="430" y="1956"/>
                </a:lnTo>
                <a:lnTo>
                  <a:pt x="443" y="1955"/>
                </a:lnTo>
                <a:lnTo>
                  <a:pt x="471" y="1965"/>
                </a:lnTo>
                <a:lnTo>
                  <a:pt x="494" y="1987"/>
                </a:lnTo>
                <a:lnTo>
                  <a:pt x="514" y="2014"/>
                </a:lnTo>
                <a:lnTo>
                  <a:pt x="547" y="2079"/>
                </a:lnTo>
                <a:lnTo>
                  <a:pt x="579" y="2124"/>
                </a:lnTo>
                <a:lnTo>
                  <a:pt x="606" y="2147"/>
                </a:lnTo>
                <a:lnTo>
                  <a:pt x="645" y="2161"/>
                </a:lnTo>
                <a:lnTo>
                  <a:pt x="695" y="2163"/>
                </a:lnTo>
                <a:lnTo>
                  <a:pt x="727" y="2158"/>
                </a:lnTo>
                <a:lnTo>
                  <a:pt x="743" y="2154"/>
                </a:lnTo>
                <a:lnTo>
                  <a:pt x="771" y="2139"/>
                </a:lnTo>
                <a:lnTo>
                  <a:pt x="809" y="2105"/>
                </a:lnTo>
                <a:lnTo>
                  <a:pt x="846" y="2040"/>
                </a:lnTo>
                <a:lnTo>
                  <a:pt x="872" y="1958"/>
                </a:lnTo>
                <a:lnTo>
                  <a:pt x="886" y="1870"/>
                </a:lnTo>
                <a:lnTo>
                  <a:pt x="891" y="1782"/>
                </a:lnTo>
                <a:lnTo>
                  <a:pt x="889" y="1700"/>
                </a:lnTo>
                <a:lnTo>
                  <a:pt x="881" y="1635"/>
                </a:lnTo>
                <a:lnTo>
                  <a:pt x="875" y="1611"/>
                </a:lnTo>
                <a:lnTo>
                  <a:pt x="869" y="1591"/>
                </a:lnTo>
                <a:lnTo>
                  <a:pt x="868" y="1560"/>
                </a:lnTo>
                <a:lnTo>
                  <a:pt x="875" y="1537"/>
                </a:lnTo>
                <a:lnTo>
                  <a:pt x="894" y="1520"/>
                </a:lnTo>
                <a:lnTo>
                  <a:pt x="934" y="1494"/>
                </a:lnTo>
                <a:lnTo>
                  <a:pt x="1016" y="1441"/>
                </a:lnTo>
                <a:lnTo>
                  <a:pt x="1066" y="1395"/>
                </a:lnTo>
                <a:lnTo>
                  <a:pt x="1089" y="1367"/>
                </a:lnTo>
                <a:lnTo>
                  <a:pt x="1124" y="1310"/>
                </a:lnTo>
                <a:lnTo>
                  <a:pt x="1154" y="1216"/>
                </a:lnTo>
                <a:lnTo>
                  <a:pt x="1174" y="1092"/>
                </a:lnTo>
                <a:lnTo>
                  <a:pt x="1200" y="1019"/>
                </a:lnTo>
                <a:lnTo>
                  <a:pt x="1229" y="981"/>
                </a:lnTo>
                <a:lnTo>
                  <a:pt x="1251" y="968"/>
                </a:lnTo>
                <a:lnTo>
                  <a:pt x="1262" y="961"/>
                </a:lnTo>
                <a:lnTo>
                  <a:pt x="1287" y="938"/>
                </a:lnTo>
                <a:lnTo>
                  <a:pt x="1321" y="889"/>
                </a:lnTo>
                <a:lnTo>
                  <a:pt x="1360" y="804"/>
                </a:lnTo>
                <a:lnTo>
                  <a:pt x="1386" y="707"/>
                </a:lnTo>
                <a:lnTo>
                  <a:pt x="1392" y="658"/>
                </a:lnTo>
                <a:lnTo>
                  <a:pt x="1394" y="634"/>
                </a:lnTo>
                <a:lnTo>
                  <a:pt x="1406" y="596"/>
                </a:lnTo>
                <a:lnTo>
                  <a:pt x="1422" y="569"/>
                </a:lnTo>
                <a:lnTo>
                  <a:pt x="1441" y="552"/>
                </a:lnTo>
                <a:lnTo>
                  <a:pt x="1459" y="543"/>
                </a:lnTo>
                <a:lnTo>
                  <a:pt x="1476" y="543"/>
                </a:lnTo>
                <a:lnTo>
                  <a:pt x="1491" y="550"/>
                </a:lnTo>
                <a:lnTo>
                  <a:pt x="1501" y="565"/>
                </a:lnTo>
                <a:lnTo>
                  <a:pt x="1504" y="573"/>
                </a:lnTo>
                <a:lnTo>
                  <a:pt x="1504" y="591"/>
                </a:lnTo>
                <a:lnTo>
                  <a:pt x="1489" y="615"/>
                </a:lnTo>
                <a:lnTo>
                  <a:pt x="1469" y="632"/>
                </a:lnTo>
                <a:lnTo>
                  <a:pt x="1459" y="658"/>
                </a:lnTo>
                <a:lnTo>
                  <a:pt x="1462" y="677"/>
                </a:lnTo>
                <a:lnTo>
                  <a:pt x="1466" y="696"/>
                </a:lnTo>
                <a:lnTo>
                  <a:pt x="1459" y="726"/>
                </a:lnTo>
                <a:lnTo>
                  <a:pt x="1432" y="778"/>
                </a:lnTo>
                <a:lnTo>
                  <a:pt x="1387" y="880"/>
                </a:lnTo>
                <a:lnTo>
                  <a:pt x="1358" y="965"/>
                </a:lnTo>
                <a:lnTo>
                  <a:pt x="1344" y="1011"/>
                </a:lnTo>
                <a:lnTo>
                  <a:pt x="1331" y="1091"/>
                </a:lnTo>
                <a:lnTo>
                  <a:pt x="1330" y="1157"/>
                </a:lnTo>
                <a:lnTo>
                  <a:pt x="1340" y="1210"/>
                </a:lnTo>
                <a:lnTo>
                  <a:pt x="1358" y="1252"/>
                </a:lnTo>
                <a:lnTo>
                  <a:pt x="1383" y="1281"/>
                </a:lnTo>
                <a:lnTo>
                  <a:pt x="1409" y="1301"/>
                </a:lnTo>
                <a:lnTo>
                  <a:pt x="1433" y="1310"/>
                </a:lnTo>
                <a:lnTo>
                  <a:pt x="1445" y="1311"/>
                </a:lnTo>
                <a:lnTo>
                  <a:pt x="1455" y="1312"/>
                </a:lnTo>
                <a:lnTo>
                  <a:pt x="1469" y="1327"/>
                </a:lnTo>
                <a:lnTo>
                  <a:pt x="1479" y="1367"/>
                </a:lnTo>
                <a:lnTo>
                  <a:pt x="1482" y="1449"/>
                </a:lnTo>
                <a:lnTo>
                  <a:pt x="1492" y="1540"/>
                </a:lnTo>
                <a:lnTo>
                  <a:pt x="1505" y="1580"/>
                </a:lnTo>
                <a:lnTo>
                  <a:pt x="1514" y="1598"/>
                </a:lnTo>
                <a:lnTo>
                  <a:pt x="1537" y="1612"/>
                </a:lnTo>
                <a:lnTo>
                  <a:pt x="1563" y="1606"/>
                </a:lnTo>
                <a:lnTo>
                  <a:pt x="1592" y="1582"/>
                </a:lnTo>
                <a:lnTo>
                  <a:pt x="1620" y="1542"/>
                </a:lnTo>
                <a:lnTo>
                  <a:pt x="1648" y="1487"/>
                </a:lnTo>
                <a:lnTo>
                  <a:pt x="1671" y="1422"/>
                </a:lnTo>
                <a:lnTo>
                  <a:pt x="1688" y="1349"/>
                </a:lnTo>
                <a:lnTo>
                  <a:pt x="1694" y="1310"/>
                </a:lnTo>
                <a:lnTo>
                  <a:pt x="1704" y="1238"/>
                </a:lnTo>
                <a:lnTo>
                  <a:pt x="1734" y="1147"/>
                </a:lnTo>
                <a:lnTo>
                  <a:pt x="1770" y="1096"/>
                </a:lnTo>
                <a:lnTo>
                  <a:pt x="1807" y="1057"/>
                </a:lnTo>
                <a:lnTo>
                  <a:pt x="1826" y="1032"/>
                </a:lnTo>
                <a:lnTo>
                  <a:pt x="1841" y="1001"/>
                </a:lnTo>
                <a:lnTo>
                  <a:pt x="1858" y="925"/>
                </a:lnTo>
                <a:lnTo>
                  <a:pt x="1875" y="843"/>
                </a:lnTo>
                <a:lnTo>
                  <a:pt x="1900" y="791"/>
                </a:lnTo>
                <a:lnTo>
                  <a:pt x="1927" y="764"/>
                </a:lnTo>
                <a:lnTo>
                  <a:pt x="1944" y="753"/>
                </a:lnTo>
                <a:lnTo>
                  <a:pt x="1960" y="745"/>
                </a:lnTo>
                <a:lnTo>
                  <a:pt x="1986" y="745"/>
                </a:lnTo>
                <a:lnTo>
                  <a:pt x="2012" y="766"/>
                </a:lnTo>
                <a:lnTo>
                  <a:pt x="2039" y="801"/>
                </a:lnTo>
                <a:lnTo>
                  <a:pt x="2064" y="821"/>
                </a:lnTo>
                <a:lnTo>
                  <a:pt x="2100" y="834"/>
                </a:lnTo>
                <a:lnTo>
                  <a:pt x="2150" y="833"/>
                </a:lnTo>
                <a:lnTo>
                  <a:pt x="2185" y="826"/>
                </a:lnTo>
                <a:lnTo>
                  <a:pt x="2219" y="815"/>
                </a:lnTo>
                <a:lnTo>
                  <a:pt x="2275" y="788"/>
                </a:lnTo>
                <a:lnTo>
                  <a:pt x="2320" y="755"/>
                </a:lnTo>
                <a:lnTo>
                  <a:pt x="2353" y="719"/>
                </a:lnTo>
                <a:lnTo>
                  <a:pt x="2390" y="666"/>
                </a:lnTo>
                <a:lnTo>
                  <a:pt x="2422" y="614"/>
                </a:lnTo>
                <a:lnTo>
                  <a:pt x="2436" y="604"/>
                </a:lnTo>
                <a:lnTo>
                  <a:pt x="2451" y="599"/>
                </a:lnTo>
                <a:lnTo>
                  <a:pt x="2467" y="601"/>
                </a:lnTo>
                <a:lnTo>
                  <a:pt x="2482" y="619"/>
                </a:lnTo>
                <a:lnTo>
                  <a:pt x="2497" y="634"/>
                </a:lnTo>
                <a:lnTo>
                  <a:pt x="2501" y="637"/>
                </a:lnTo>
                <a:lnTo>
                  <a:pt x="2514" y="635"/>
                </a:lnTo>
                <a:lnTo>
                  <a:pt x="2540" y="617"/>
                </a:lnTo>
                <a:lnTo>
                  <a:pt x="2579" y="556"/>
                </a:lnTo>
                <a:lnTo>
                  <a:pt x="2610" y="452"/>
                </a:lnTo>
                <a:lnTo>
                  <a:pt x="2619" y="382"/>
                </a:lnTo>
                <a:lnTo>
                  <a:pt x="2625" y="311"/>
                </a:lnTo>
                <a:lnTo>
                  <a:pt x="2621" y="200"/>
                </a:lnTo>
                <a:lnTo>
                  <a:pt x="2599" y="88"/>
                </a:lnTo>
                <a:lnTo>
                  <a:pt x="2587" y="40"/>
                </a:lnTo>
                <a:lnTo>
                  <a:pt x="2587" y="22"/>
                </a:lnTo>
                <a:lnTo>
                  <a:pt x="2603" y="0"/>
                </a:lnTo>
                <a:lnTo>
                  <a:pt x="2629" y="0"/>
                </a:lnTo>
                <a:lnTo>
                  <a:pt x="2654" y="14"/>
                </a:lnTo>
                <a:lnTo>
                  <a:pt x="2661" y="27"/>
                </a:lnTo>
                <a:close/>
                <a:moveTo>
                  <a:pt x="2196" y="4548"/>
                </a:moveTo>
                <a:lnTo>
                  <a:pt x="2229" y="4589"/>
                </a:lnTo>
                <a:lnTo>
                  <a:pt x="2278" y="4629"/>
                </a:lnTo>
                <a:lnTo>
                  <a:pt x="2313" y="4633"/>
                </a:lnTo>
                <a:lnTo>
                  <a:pt x="2333" y="4625"/>
                </a:lnTo>
                <a:lnTo>
                  <a:pt x="2343" y="4619"/>
                </a:lnTo>
                <a:lnTo>
                  <a:pt x="2354" y="4603"/>
                </a:lnTo>
                <a:lnTo>
                  <a:pt x="2360" y="4583"/>
                </a:lnTo>
                <a:lnTo>
                  <a:pt x="2357" y="4561"/>
                </a:lnTo>
                <a:lnTo>
                  <a:pt x="2340" y="4527"/>
                </a:lnTo>
                <a:lnTo>
                  <a:pt x="2294" y="4486"/>
                </a:lnTo>
                <a:lnTo>
                  <a:pt x="2261" y="4472"/>
                </a:lnTo>
                <a:lnTo>
                  <a:pt x="2228" y="4463"/>
                </a:lnTo>
                <a:lnTo>
                  <a:pt x="2195" y="4465"/>
                </a:lnTo>
                <a:lnTo>
                  <a:pt x="2180" y="4472"/>
                </a:lnTo>
                <a:lnTo>
                  <a:pt x="2170" y="4491"/>
                </a:lnTo>
                <a:lnTo>
                  <a:pt x="2180" y="4528"/>
                </a:lnTo>
                <a:lnTo>
                  <a:pt x="2196" y="4548"/>
                </a:lnTo>
                <a:close/>
                <a:moveTo>
                  <a:pt x="981" y="2817"/>
                </a:moveTo>
                <a:lnTo>
                  <a:pt x="969" y="2817"/>
                </a:lnTo>
                <a:lnTo>
                  <a:pt x="950" y="2834"/>
                </a:lnTo>
                <a:lnTo>
                  <a:pt x="940" y="2866"/>
                </a:lnTo>
                <a:lnTo>
                  <a:pt x="937" y="2907"/>
                </a:lnTo>
                <a:lnTo>
                  <a:pt x="943" y="2951"/>
                </a:lnTo>
                <a:lnTo>
                  <a:pt x="954" y="2992"/>
                </a:lnTo>
                <a:lnTo>
                  <a:pt x="973" y="3023"/>
                </a:lnTo>
                <a:lnTo>
                  <a:pt x="999" y="3038"/>
                </a:lnTo>
                <a:lnTo>
                  <a:pt x="1015" y="3038"/>
                </a:lnTo>
                <a:lnTo>
                  <a:pt x="1029" y="3034"/>
                </a:lnTo>
                <a:lnTo>
                  <a:pt x="1051" y="3014"/>
                </a:lnTo>
                <a:lnTo>
                  <a:pt x="1059" y="2982"/>
                </a:lnTo>
                <a:lnTo>
                  <a:pt x="1059" y="2945"/>
                </a:lnTo>
                <a:lnTo>
                  <a:pt x="1052" y="2906"/>
                </a:lnTo>
                <a:lnTo>
                  <a:pt x="1038" y="2870"/>
                </a:lnTo>
                <a:lnTo>
                  <a:pt x="1017" y="2840"/>
                </a:lnTo>
                <a:lnTo>
                  <a:pt x="994" y="2820"/>
                </a:lnTo>
                <a:lnTo>
                  <a:pt x="981" y="2817"/>
                </a:lnTo>
                <a:close/>
                <a:moveTo>
                  <a:pt x="652" y="2903"/>
                </a:moveTo>
                <a:lnTo>
                  <a:pt x="650" y="2941"/>
                </a:lnTo>
                <a:lnTo>
                  <a:pt x="656" y="3018"/>
                </a:lnTo>
                <a:lnTo>
                  <a:pt x="669" y="3098"/>
                </a:lnTo>
                <a:lnTo>
                  <a:pt x="689" y="3172"/>
                </a:lnTo>
                <a:lnTo>
                  <a:pt x="714" y="3237"/>
                </a:lnTo>
                <a:lnTo>
                  <a:pt x="741" y="3291"/>
                </a:lnTo>
                <a:lnTo>
                  <a:pt x="774" y="3324"/>
                </a:lnTo>
                <a:lnTo>
                  <a:pt x="799" y="3334"/>
                </a:lnTo>
                <a:lnTo>
                  <a:pt x="817" y="3334"/>
                </a:lnTo>
                <a:lnTo>
                  <a:pt x="826" y="3330"/>
                </a:lnTo>
                <a:lnTo>
                  <a:pt x="859" y="3314"/>
                </a:lnTo>
                <a:lnTo>
                  <a:pt x="904" y="3278"/>
                </a:lnTo>
                <a:lnTo>
                  <a:pt x="930" y="3232"/>
                </a:lnTo>
                <a:lnTo>
                  <a:pt x="941" y="3168"/>
                </a:lnTo>
                <a:lnTo>
                  <a:pt x="944" y="3126"/>
                </a:lnTo>
                <a:lnTo>
                  <a:pt x="944" y="3092"/>
                </a:lnTo>
                <a:lnTo>
                  <a:pt x="934" y="3023"/>
                </a:lnTo>
                <a:lnTo>
                  <a:pt x="921" y="2955"/>
                </a:lnTo>
                <a:lnTo>
                  <a:pt x="914" y="2884"/>
                </a:lnTo>
                <a:lnTo>
                  <a:pt x="918" y="2848"/>
                </a:lnTo>
                <a:lnTo>
                  <a:pt x="922" y="2812"/>
                </a:lnTo>
                <a:lnTo>
                  <a:pt x="925" y="2729"/>
                </a:lnTo>
                <a:lnTo>
                  <a:pt x="917" y="2670"/>
                </a:lnTo>
                <a:lnTo>
                  <a:pt x="907" y="2637"/>
                </a:lnTo>
                <a:lnTo>
                  <a:pt x="891" y="2611"/>
                </a:lnTo>
                <a:lnTo>
                  <a:pt x="869" y="2598"/>
                </a:lnTo>
                <a:lnTo>
                  <a:pt x="855" y="2596"/>
                </a:lnTo>
                <a:lnTo>
                  <a:pt x="839" y="2596"/>
                </a:lnTo>
                <a:lnTo>
                  <a:pt x="807" y="2608"/>
                </a:lnTo>
                <a:lnTo>
                  <a:pt x="774" y="2628"/>
                </a:lnTo>
                <a:lnTo>
                  <a:pt x="741" y="2658"/>
                </a:lnTo>
                <a:lnTo>
                  <a:pt x="711" y="2697"/>
                </a:lnTo>
                <a:lnTo>
                  <a:pt x="685" y="2745"/>
                </a:lnTo>
                <a:lnTo>
                  <a:pt x="666" y="2802"/>
                </a:lnTo>
                <a:lnTo>
                  <a:pt x="653" y="2867"/>
                </a:lnTo>
                <a:lnTo>
                  <a:pt x="652" y="2903"/>
                </a:lnTo>
                <a:close/>
                <a:moveTo>
                  <a:pt x="1505" y="454"/>
                </a:moveTo>
                <a:lnTo>
                  <a:pt x="1494" y="461"/>
                </a:lnTo>
                <a:lnTo>
                  <a:pt x="1488" y="474"/>
                </a:lnTo>
                <a:lnTo>
                  <a:pt x="1497" y="477"/>
                </a:lnTo>
                <a:lnTo>
                  <a:pt x="1507" y="475"/>
                </a:lnTo>
                <a:lnTo>
                  <a:pt x="1517" y="473"/>
                </a:lnTo>
                <a:lnTo>
                  <a:pt x="1524" y="464"/>
                </a:lnTo>
                <a:lnTo>
                  <a:pt x="1520" y="455"/>
                </a:lnTo>
                <a:lnTo>
                  <a:pt x="1511" y="452"/>
                </a:lnTo>
                <a:lnTo>
                  <a:pt x="1505" y="454"/>
                </a:lnTo>
                <a:close/>
                <a:moveTo>
                  <a:pt x="1626" y="261"/>
                </a:moveTo>
                <a:lnTo>
                  <a:pt x="1638" y="252"/>
                </a:lnTo>
                <a:lnTo>
                  <a:pt x="1641" y="230"/>
                </a:lnTo>
                <a:lnTo>
                  <a:pt x="1626" y="216"/>
                </a:lnTo>
                <a:lnTo>
                  <a:pt x="1603" y="218"/>
                </a:lnTo>
                <a:lnTo>
                  <a:pt x="1592" y="229"/>
                </a:lnTo>
                <a:lnTo>
                  <a:pt x="1582" y="242"/>
                </a:lnTo>
                <a:lnTo>
                  <a:pt x="1579" y="262"/>
                </a:lnTo>
                <a:lnTo>
                  <a:pt x="1589" y="271"/>
                </a:lnTo>
                <a:lnTo>
                  <a:pt x="1612" y="268"/>
                </a:lnTo>
                <a:lnTo>
                  <a:pt x="1626" y="261"/>
                </a:lnTo>
                <a:close/>
                <a:moveTo>
                  <a:pt x="724" y="344"/>
                </a:moveTo>
                <a:lnTo>
                  <a:pt x="689" y="353"/>
                </a:lnTo>
                <a:lnTo>
                  <a:pt x="635" y="385"/>
                </a:lnTo>
                <a:lnTo>
                  <a:pt x="612" y="416"/>
                </a:lnTo>
                <a:lnTo>
                  <a:pt x="604" y="438"/>
                </a:lnTo>
                <a:lnTo>
                  <a:pt x="606" y="460"/>
                </a:lnTo>
                <a:lnTo>
                  <a:pt x="616" y="481"/>
                </a:lnTo>
                <a:lnTo>
                  <a:pt x="625" y="490"/>
                </a:lnTo>
                <a:lnTo>
                  <a:pt x="645" y="507"/>
                </a:lnTo>
                <a:lnTo>
                  <a:pt x="688" y="526"/>
                </a:lnTo>
                <a:lnTo>
                  <a:pt x="733" y="524"/>
                </a:lnTo>
                <a:lnTo>
                  <a:pt x="774" y="498"/>
                </a:lnTo>
                <a:lnTo>
                  <a:pt x="793" y="475"/>
                </a:lnTo>
                <a:lnTo>
                  <a:pt x="809" y="449"/>
                </a:lnTo>
                <a:lnTo>
                  <a:pt x="817" y="411"/>
                </a:lnTo>
                <a:lnTo>
                  <a:pt x="816" y="389"/>
                </a:lnTo>
                <a:lnTo>
                  <a:pt x="807" y="369"/>
                </a:lnTo>
                <a:lnTo>
                  <a:pt x="793" y="354"/>
                </a:lnTo>
                <a:lnTo>
                  <a:pt x="770" y="346"/>
                </a:lnTo>
                <a:lnTo>
                  <a:pt x="741" y="343"/>
                </a:lnTo>
                <a:lnTo>
                  <a:pt x="724" y="344"/>
                </a:lnTo>
                <a:close/>
                <a:moveTo>
                  <a:pt x="1383" y="104"/>
                </a:moveTo>
                <a:lnTo>
                  <a:pt x="1374" y="107"/>
                </a:lnTo>
                <a:lnTo>
                  <a:pt x="1364" y="117"/>
                </a:lnTo>
                <a:lnTo>
                  <a:pt x="1361" y="128"/>
                </a:lnTo>
                <a:lnTo>
                  <a:pt x="1373" y="134"/>
                </a:lnTo>
                <a:lnTo>
                  <a:pt x="1384" y="133"/>
                </a:lnTo>
                <a:lnTo>
                  <a:pt x="1396" y="130"/>
                </a:lnTo>
                <a:lnTo>
                  <a:pt x="1406" y="118"/>
                </a:lnTo>
                <a:lnTo>
                  <a:pt x="1402" y="108"/>
                </a:lnTo>
                <a:lnTo>
                  <a:pt x="1390" y="102"/>
                </a:lnTo>
                <a:lnTo>
                  <a:pt x="1383" y="104"/>
                </a:lnTo>
                <a:close/>
                <a:moveTo>
                  <a:pt x="1426" y="364"/>
                </a:moveTo>
                <a:lnTo>
                  <a:pt x="1436" y="370"/>
                </a:lnTo>
                <a:lnTo>
                  <a:pt x="1448" y="364"/>
                </a:lnTo>
                <a:lnTo>
                  <a:pt x="1451" y="354"/>
                </a:lnTo>
                <a:lnTo>
                  <a:pt x="1448" y="349"/>
                </a:lnTo>
                <a:lnTo>
                  <a:pt x="1445" y="344"/>
                </a:lnTo>
                <a:lnTo>
                  <a:pt x="1433" y="343"/>
                </a:lnTo>
                <a:lnTo>
                  <a:pt x="1425" y="350"/>
                </a:lnTo>
                <a:lnTo>
                  <a:pt x="1422" y="360"/>
                </a:lnTo>
                <a:lnTo>
                  <a:pt x="1426" y="364"/>
                </a:lnTo>
                <a:close/>
                <a:moveTo>
                  <a:pt x="2599" y="4976"/>
                </a:moveTo>
                <a:lnTo>
                  <a:pt x="2610" y="4982"/>
                </a:lnTo>
                <a:lnTo>
                  <a:pt x="2625" y="4979"/>
                </a:lnTo>
                <a:lnTo>
                  <a:pt x="2625" y="4971"/>
                </a:lnTo>
                <a:lnTo>
                  <a:pt x="2621" y="4963"/>
                </a:lnTo>
                <a:lnTo>
                  <a:pt x="2615" y="4956"/>
                </a:lnTo>
                <a:lnTo>
                  <a:pt x="2603" y="4955"/>
                </a:lnTo>
                <a:lnTo>
                  <a:pt x="2596" y="4962"/>
                </a:lnTo>
                <a:lnTo>
                  <a:pt x="2596" y="4972"/>
                </a:lnTo>
                <a:lnTo>
                  <a:pt x="2599" y="4976"/>
                </a:lnTo>
                <a:close/>
                <a:moveTo>
                  <a:pt x="1678" y="879"/>
                </a:moveTo>
                <a:lnTo>
                  <a:pt x="1672" y="885"/>
                </a:lnTo>
                <a:lnTo>
                  <a:pt x="1669" y="896"/>
                </a:lnTo>
                <a:lnTo>
                  <a:pt x="1681" y="905"/>
                </a:lnTo>
                <a:lnTo>
                  <a:pt x="1694" y="903"/>
                </a:lnTo>
                <a:lnTo>
                  <a:pt x="1701" y="899"/>
                </a:lnTo>
                <a:lnTo>
                  <a:pt x="1704" y="887"/>
                </a:lnTo>
                <a:lnTo>
                  <a:pt x="1698" y="877"/>
                </a:lnTo>
                <a:lnTo>
                  <a:pt x="1687" y="873"/>
                </a:lnTo>
                <a:lnTo>
                  <a:pt x="1678" y="879"/>
                </a:lnTo>
                <a:close/>
                <a:moveTo>
                  <a:pt x="2097" y="451"/>
                </a:moveTo>
                <a:lnTo>
                  <a:pt x="2087" y="460"/>
                </a:lnTo>
                <a:lnTo>
                  <a:pt x="2082" y="480"/>
                </a:lnTo>
                <a:lnTo>
                  <a:pt x="2092" y="497"/>
                </a:lnTo>
                <a:lnTo>
                  <a:pt x="2115" y="503"/>
                </a:lnTo>
                <a:lnTo>
                  <a:pt x="2131" y="497"/>
                </a:lnTo>
                <a:lnTo>
                  <a:pt x="2144" y="490"/>
                </a:lnTo>
                <a:lnTo>
                  <a:pt x="2149" y="470"/>
                </a:lnTo>
                <a:lnTo>
                  <a:pt x="2134" y="451"/>
                </a:lnTo>
                <a:lnTo>
                  <a:pt x="2110" y="445"/>
                </a:lnTo>
                <a:lnTo>
                  <a:pt x="2097" y="451"/>
                </a:lnTo>
                <a:close/>
                <a:moveTo>
                  <a:pt x="1672" y="586"/>
                </a:moveTo>
                <a:lnTo>
                  <a:pt x="1677" y="576"/>
                </a:lnTo>
                <a:lnTo>
                  <a:pt x="1671" y="563"/>
                </a:lnTo>
                <a:lnTo>
                  <a:pt x="1659" y="563"/>
                </a:lnTo>
                <a:lnTo>
                  <a:pt x="1646" y="566"/>
                </a:lnTo>
                <a:lnTo>
                  <a:pt x="1636" y="582"/>
                </a:lnTo>
                <a:lnTo>
                  <a:pt x="1641" y="589"/>
                </a:lnTo>
                <a:lnTo>
                  <a:pt x="1649" y="595"/>
                </a:lnTo>
                <a:lnTo>
                  <a:pt x="1665" y="594"/>
                </a:lnTo>
                <a:lnTo>
                  <a:pt x="1672" y="586"/>
                </a:lnTo>
                <a:close/>
                <a:moveTo>
                  <a:pt x="83" y="3087"/>
                </a:moveTo>
                <a:lnTo>
                  <a:pt x="68" y="3087"/>
                </a:lnTo>
                <a:lnTo>
                  <a:pt x="42" y="3095"/>
                </a:lnTo>
                <a:lnTo>
                  <a:pt x="22" y="3109"/>
                </a:lnTo>
                <a:lnTo>
                  <a:pt x="9" y="3128"/>
                </a:lnTo>
                <a:lnTo>
                  <a:pt x="0" y="3162"/>
                </a:lnTo>
                <a:lnTo>
                  <a:pt x="7" y="3216"/>
                </a:lnTo>
                <a:lnTo>
                  <a:pt x="20" y="3242"/>
                </a:lnTo>
                <a:lnTo>
                  <a:pt x="35" y="3265"/>
                </a:lnTo>
                <a:lnTo>
                  <a:pt x="62" y="3283"/>
                </a:lnTo>
                <a:lnTo>
                  <a:pt x="81" y="3288"/>
                </a:lnTo>
                <a:lnTo>
                  <a:pt x="111" y="3282"/>
                </a:lnTo>
                <a:lnTo>
                  <a:pt x="150" y="3252"/>
                </a:lnTo>
                <a:lnTo>
                  <a:pt x="170" y="3227"/>
                </a:lnTo>
                <a:lnTo>
                  <a:pt x="178" y="3214"/>
                </a:lnTo>
                <a:lnTo>
                  <a:pt x="189" y="3188"/>
                </a:lnTo>
                <a:lnTo>
                  <a:pt x="190" y="3162"/>
                </a:lnTo>
                <a:lnTo>
                  <a:pt x="184" y="3141"/>
                </a:lnTo>
                <a:lnTo>
                  <a:pt x="173" y="3121"/>
                </a:lnTo>
                <a:lnTo>
                  <a:pt x="154" y="3105"/>
                </a:lnTo>
                <a:lnTo>
                  <a:pt x="117" y="3089"/>
                </a:lnTo>
                <a:lnTo>
                  <a:pt x="83" y="308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Freeform 8">
            <a:extLst>
              <a:ext uri="{FF2B5EF4-FFF2-40B4-BE49-F238E27FC236}">
                <a16:creationId xmlns:a16="http://schemas.microsoft.com/office/drawing/2014/main" id="{B1E61E3C-B2D9-4585-8A94-4C4BB8A28095}"/>
              </a:ext>
            </a:extLst>
          </p:cNvPr>
          <p:cNvSpPr>
            <a:spLocks noEditPoints="1"/>
          </p:cNvSpPr>
          <p:nvPr/>
        </p:nvSpPr>
        <p:spPr bwMode="auto">
          <a:xfrm rot="19335701">
            <a:off x="3669933" y="1881705"/>
            <a:ext cx="3695172" cy="2725746"/>
          </a:xfrm>
          <a:custGeom>
            <a:avLst/>
            <a:gdLst>
              <a:gd name="T0" fmla="*/ 2929 w 6260"/>
              <a:gd name="T1" fmla="*/ 2988 h 5838"/>
              <a:gd name="T2" fmla="*/ 2634 w 6260"/>
              <a:gd name="T3" fmla="*/ 2929 h 5838"/>
              <a:gd name="T4" fmla="*/ 2462 w 6260"/>
              <a:gd name="T5" fmla="*/ 2462 h 5838"/>
              <a:gd name="T6" fmla="*/ 2103 w 6260"/>
              <a:gd name="T7" fmla="*/ 1938 h 5838"/>
              <a:gd name="T8" fmla="*/ 1517 w 6260"/>
              <a:gd name="T9" fmla="*/ 2209 h 5838"/>
              <a:gd name="T10" fmla="*/ 1423 w 6260"/>
              <a:gd name="T11" fmla="*/ 2203 h 5838"/>
              <a:gd name="T12" fmla="*/ 1936 w 6260"/>
              <a:gd name="T13" fmla="*/ 1915 h 5838"/>
              <a:gd name="T14" fmla="*/ 2369 w 6260"/>
              <a:gd name="T15" fmla="*/ 1523 h 5838"/>
              <a:gd name="T16" fmla="*/ 2179 w 6260"/>
              <a:gd name="T17" fmla="*/ 1251 h 5838"/>
              <a:gd name="T18" fmla="*/ 1970 w 6260"/>
              <a:gd name="T19" fmla="*/ 1398 h 5838"/>
              <a:gd name="T20" fmla="*/ 2170 w 6260"/>
              <a:gd name="T21" fmla="*/ 909 h 5838"/>
              <a:gd name="T22" fmla="*/ 2190 w 6260"/>
              <a:gd name="T23" fmla="*/ 177 h 5838"/>
              <a:gd name="T24" fmla="*/ 2372 w 6260"/>
              <a:gd name="T25" fmla="*/ 49 h 5838"/>
              <a:gd name="T26" fmla="*/ 2146 w 6260"/>
              <a:gd name="T27" fmla="*/ 530 h 5838"/>
              <a:gd name="T28" fmla="*/ 2354 w 6260"/>
              <a:gd name="T29" fmla="*/ 1236 h 5838"/>
              <a:gd name="T30" fmla="*/ 2772 w 6260"/>
              <a:gd name="T31" fmla="*/ 1365 h 5838"/>
              <a:gd name="T32" fmla="*/ 2769 w 6260"/>
              <a:gd name="T33" fmla="*/ 870 h 5838"/>
              <a:gd name="T34" fmla="*/ 3333 w 6260"/>
              <a:gd name="T35" fmla="*/ 454 h 5838"/>
              <a:gd name="T36" fmla="*/ 3552 w 6260"/>
              <a:gd name="T37" fmla="*/ 455 h 5838"/>
              <a:gd name="T38" fmla="*/ 3267 w 6260"/>
              <a:gd name="T39" fmla="*/ 494 h 5838"/>
              <a:gd name="T40" fmla="*/ 2766 w 6260"/>
              <a:gd name="T41" fmla="*/ 1066 h 5838"/>
              <a:gd name="T42" fmla="*/ 2649 w 6260"/>
              <a:gd name="T43" fmla="*/ 1769 h 5838"/>
              <a:gd name="T44" fmla="*/ 2713 w 6260"/>
              <a:gd name="T45" fmla="*/ 2467 h 5838"/>
              <a:gd name="T46" fmla="*/ 3861 w 6260"/>
              <a:gd name="T47" fmla="*/ 3121 h 5838"/>
              <a:gd name="T48" fmla="*/ 4303 w 6260"/>
              <a:gd name="T49" fmla="*/ 1962 h 5838"/>
              <a:gd name="T50" fmla="*/ 4614 w 6260"/>
              <a:gd name="T51" fmla="*/ 1161 h 5838"/>
              <a:gd name="T52" fmla="*/ 4313 w 6260"/>
              <a:gd name="T53" fmla="*/ 2078 h 5838"/>
              <a:gd name="T54" fmla="*/ 4391 w 6260"/>
              <a:gd name="T55" fmla="*/ 3436 h 5838"/>
              <a:gd name="T56" fmla="*/ 5843 w 6260"/>
              <a:gd name="T57" fmla="*/ 4641 h 5838"/>
              <a:gd name="T58" fmla="*/ 6217 w 6260"/>
              <a:gd name="T59" fmla="*/ 5157 h 5838"/>
              <a:gd name="T60" fmla="*/ 5858 w 6260"/>
              <a:gd name="T61" fmla="*/ 5011 h 5838"/>
              <a:gd name="T62" fmla="*/ 5004 w 6260"/>
              <a:gd name="T63" fmla="*/ 5217 h 5838"/>
              <a:gd name="T64" fmla="*/ 4300 w 6260"/>
              <a:gd name="T65" fmla="*/ 4691 h 5838"/>
              <a:gd name="T66" fmla="*/ 3861 w 6260"/>
              <a:gd name="T67" fmla="*/ 4979 h 5838"/>
              <a:gd name="T68" fmla="*/ 3593 w 6260"/>
              <a:gd name="T69" fmla="*/ 5089 h 5838"/>
              <a:gd name="T70" fmla="*/ 3234 w 6260"/>
              <a:gd name="T71" fmla="*/ 4891 h 5838"/>
              <a:gd name="T72" fmla="*/ 2916 w 6260"/>
              <a:gd name="T73" fmla="*/ 5486 h 5838"/>
              <a:gd name="T74" fmla="*/ 2159 w 6260"/>
              <a:gd name="T75" fmla="*/ 5731 h 5838"/>
              <a:gd name="T76" fmla="*/ 2012 w 6260"/>
              <a:gd name="T77" fmla="*/ 5796 h 5838"/>
              <a:gd name="T78" fmla="*/ 2682 w 6260"/>
              <a:gd name="T79" fmla="*/ 5515 h 5838"/>
              <a:gd name="T80" fmla="*/ 3156 w 6260"/>
              <a:gd name="T81" fmla="*/ 5059 h 5838"/>
              <a:gd name="T82" fmla="*/ 3408 w 6260"/>
              <a:gd name="T83" fmla="*/ 4430 h 5838"/>
              <a:gd name="T84" fmla="*/ 3727 w 6260"/>
              <a:gd name="T85" fmla="*/ 3884 h 5838"/>
              <a:gd name="T86" fmla="*/ 3116 w 6260"/>
              <a:gd name="T87" fmla="*/ 3961 h 5838"/>
              <a:gd name="T88" fmla="*/ 1992 w 6260"/>
              <a:gd name="T89" fmla="*/ 4500 h 5838"/>
              <a:gd name="T90" fmla="*/ 1272 w 6260"/>
              <a:gd name="T91" fmla="*/ 4667 h 5838"/>
              <a:gd name="T92" fmla="*/ 823 w 6260"/>
              <a:gd name="T93" fmla="*/ 4642 h 5838"/>
              <a:gd name="T94" fmla="*/ 743 w 6260"/>
              <a:gd name="T95" fmla="*/ 4916 h 5838"/>
              <a:gd name="T96" fmla="*/ 874 w 6260"/>
              <a:gd name="T97" fmla="*/ 4566 h 5838"/>
              <a:gd name="T98" fmla="*/ 1790 w 6260"/>
              <a:gd name="T99" fmla="*/ 4397 h 5838"/>
              <a:gd name="T100" fmla="*/ 2859 w 6260"/>
              <a:gd name="T101" fmla="*/ 3736 h 5838"/>
              <a:gd name="T102" fmla="*/ 2521 w 6260"/>
              <a:gd name="T103" fmla="*/ 3441 h 5838"/>
              <a:gd name="T104" fmla="*/ 819 w 6260"/>
              <a:gd name="T105" fmla="*/ 3054 h 5838"/>
              <a:gd name="T106" fmla="*/ 79 w 6260"/>
              <a:gd name="T107" fmla="*/ 2292 h 5838"/>
              <a:gd name="T108" fmla="*/ 191 w 6260"/>
              <a:gd name="T109" fmla="*/ 968 h 5838"/>
              <a:gd name="T110" fmla="*/ 551 w 6260"/>
              <a:gd name="T111" fmla="*/ 51 h 5838"/>
              <a:gd name="T112" fmla="*/ 527 w 6260"/>
              <a:gd name="T113" fmla="*/ 337 h 5838"/>
              <a:gd name="T114" fmla="*/ 32 w 6260"/>
              <a:gd name="T115" fmla="*/ 2050 h 5838"/>
              <a:gd name="T116" fmla="*/ 615 w 6260"/>
              <a:gd name="T117" fmla="*/ 2896 h 5838"/>
              <a:gd name="T118" fmla="*/ 1956 w 6260"/>
              <a:gd name="T119" fmla="*/ 3389 h 5838"/>
              <a:gd name="T120" fmla="*/ 2009 w 6260"/>
              <a:gd name="T121" fmla="*/ 1683 h 5838"/>
              <a:gd name="T122" fmla="*/ 2080 w 6260"/>
              <a:gd name="T123" fmla="*/ 1563 h 5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260" h="5838">
                <a:moveTo>
                  <a:pt x="3019" y="3369"/>
                </a:moveTo>
                <a:lnTo>
                  <a:pt x="3036" y="3363"/>
                </a:lnTo>
                <a:lnTo>
                  <a:pt x="3061" y="3343"/>
                </a:lnTo>
                <a:lnTo>
                  <a:pt x="3077" y="3317"/>
                </a:lnTo>
                <a:lnTo>
                  <a:pt x="3083" y="3284"/>
                </a:lnTo>
                <a:lnTo>
                  <a:pt x="3078" y="3227"/>
                </a:lnTo>
                <a:lnTo>
                  <a:pt x="3047" y="3142"/>
                </a:lnTo>
                <a:lnTo>
                  <a:pt x="2993" y="3059"/>
                </a:lnTo>
                <a:lnTo>
                  <a:pt x="2929" y="2988"/>
                </a:lnTo>
                <a:lnTo>
                  <a:pt x="2874" y="2951"/>
                </a:lnTo>
                <a:lnTo>
                  <a:pt x="2838" y="2933"/>
                </a:lnTo>
                <a:lnTo>
                  <a:pt x="2800" y="2926"/>
                </a:lnTo>
                <a:lnTo>
                  <a:pt x="2766" y="2931"/>
                </a:lnTo>
                <a:lnTo>
                  <a:pt x="2750" y="2936"/>
                </a:lnTo>
                <a:lnTo>
                  <a:pt x="2734" y="2944"/>
                </a:lnTo>
                <a:lnTo>
                  <a:pt x="2700" y="2948"/>
                </a:lnTo>
                <a:lnTo>
                  <a:pt x="2667" y="2944"/>
                </a:lnTo>
                <a:lnTo>
                  <a:pt x="2634" y="2929"/>
                </a:lnTo>
                <a:lnTo>
                  <a:pt x="2586" y="2896"/>
                </a:lnTo>
                <a:lnTo>
                  <a:pt x="2528" y="2830"/>
                </a:lnTo>
                <a:lnTo>
                  <a:pt x="2481" y="2750"/>
                </a:lnTo>
                <a:lnTo>
                  <a:pt x="2448" y="2665"/>
                </a:lnTo>
                <a:lnTo>
                  <a:pt x="2431" y="2583"/>
                </a:lnTo>
                <a:lnTo>
                  <a:pt x="2434" y="2530"/>
                </a:lnTo>
                <a:lnTo>
                  <a:pt x="2442" y="2501"/>
                </a:lnTo>
                <a:lnTo>
                  <a:pt x="2449" y="2488"/>
                </a:lnTo>
                <a:lnTo>
                  <a:pt x="2462" y="2462"/>
                </a:lnTo>
                <a:lnTo>
                  <a:pt x="2472" y="2389"/>
                </a:lnTo>
                <a:lnTo>
                  <a:pt x="2462" y="2298"/>
                </a:lnTo>
                <a:lnTo>
                  <a:pt x="2432" y="2200"/>
                </a:lnTo>
                <a:lnTo>
                  <a:pt x="2377" y="2106"/>
                </a:lnTo>
                <a:lnTo>
                  <a:pt x="2321" y="2043"/>
                </a:lnTo>
                <a:lnTo>
                  <a:pt x="2275" y="2006"/>
                </a:lnTo>
                <a:lnTo>
                  <a:pt x="2225" y="1975"/>
                </a:lnTo>
                <a:lnTo>
                  <a:pt x="2166" y="1952"/>
                </a:lnTo>
                <a:lnTo>
                  <a:pt x="2103" y="1938"/>
                </a:lnTo>
                <a:lnTo>
                  <a:pt x="2031" y="1932"/>
                </a:lnTo>
                <a:lnTo>
                  <a:pt x="1992" y="1935"/>
                </a:lnTo>
                <a:lnTo>
                  <a:pt x="1917" y="1942"/>
                </a:lnTo>
                <a:lnTo>
                  <a:pt x="1793" y="1967"/>
                </a:lnTo>
                <a:lnTo>
                  <a:pt x="1698" y="2004"/>
                </a:lnTo>
                <a:lnTo>
                  <a:pt x="1628" y="2047"/>
                </a:lnTo>
                <a:lnTo>
                  <a:pt x="1579" y="2095"/>
                </a:lnTo>
                <a:lnTo>
                  <a:pt x="1546" y="2143"/>
                </a:lnTo>
                <a:lnTo>
                  <a:pt x="1517" y="2209"/>
                </a:lnTo>
                <a:lnTo>
                  <a:pt x="1508" y="2240"/>
                </a:lnTo>
                <a:lnTo>
                  <a:pt x="1504" y="2255"/>
                </a:lnTo>
                <a:lnTo>
                  <a:pt x="1489" y="2274"/>
                </a:lnTo>
                <a:lnTo>
                  <a:pt x="1472" y="2284"/>
                </a:lnTo>
                <a:lnTo>
                  <a:pt x="1454" y="2285"/>
                </a:lnTo>
                <a:lnTo>
                  <a:pt x="1436" y="2278"/>
                </a:lnTo>
                <a:lnTo>
                  <a:pt x="1423" y="2262"/>
                </a:lnTo>
                <a:lnTo>
                  <a:pt x="1419" y="2236"/>
                </a:lnTo>
                <a:lnTo>
                  <a:pt x="1423" y="2203"/>
                </a:lnTo>
                <a:lnTo>
                  <a:pt x="1432" y="2183"/>
                </a:lnTo>
                <a:lnTo>
                  <a:pt x="1442" y="2161"/>
                </a:lnTo>
                <a:lnTo>
                  <a:pt x="1477" y="2118"/>
                </a:lnTo>
                <a:lnTo>
                  <a:pt x="1527" y="2075"/>
                </a:lnTo>
                <a:lnTo>
                  <a:pt x="1589" y="2033"/>
                </a:lnTo>
                <a:lnTo>
                  <a:pt x="1662" y="1996"/>
                </a:lnTo>
                <a:lnTo>
                  <a:pt x="1747" y="1961"/>
                </a:lnTo>
                <a:lnTo>
                  <a:pt x="1838" y="1935"/>
                </a:lnTo>
                <a:lnTo>
                  <a:pt x="1936" y="1915"/>
                </a:lnTo>
                <a:lnTo>
                  <a:pt x="1987" y="1909"/>
                </a:lnTo>
                <a:lnTo>
                  <a:pt x="2008" y="1906"/>
                </a:lnTo>
                <a:lnTo>
                  <a:pt x="2052" y="1893"/>
                </a:lnTo>
                <a:lnTo>
                  <a:pt x="2121" y="1860"/>
                </a:lnTo>
                <a:lnTo>
                  <a:pt x="2209" y="1791"/>
                </a:lnTo>
                <a:lnTo>
                  <a:pt x="2287" y="1703"/>
                </a:lnTo>
                <a:lnTo>
                  <a:pt x="2333" y="1628"/>
                </a:lnTo>
                <a:lnTo>
                  <a:pt x="2354" y="1576"/>
                </a:lnTo>
                <a:lnTo>
                  <a:pt x="2369" y="1523"/>
                </a:lnTo>
                <a:lnTo>
                  <a:pt x="2376" y="1471"/>
                </a:lnTo>
                <a:lnTo>
                  <a:pt x="2372" y="1419"/>
                </a:lnTo>
                <a:lnTo>
                  <a:pt x="2357" y="1370"/>
                </a:lnTo>
                <a:lnTo>
                  <a:pt x="2330" y="1324"/>
                </a:lnTo>
                <a:lnTo>
                  <a:pt x="2291" y="1282"/>
                </a:lnTo>
                <a:lnTo>
                  <a:pt x="2265" y="1262"/>
                </a:lnTo>
                <a:lnTo>
                  <a:pt x="2239" y="1246"/>
                </a:lnTo>
                <a:lnTo>
                  <a:pt x="2202" y="1236"/>
                </a:lnTo>
                <a:lnTo>
                  <a:pt x="2179" y="1251"/>
                </a:lnTo>
                <a:lnTo>
                  <a:pt x="2166" y="1281"/>
                </a:lnTo>
                <a:lnTo>
                  <a:pt x="2150" y="1341"/>
                </a:lnTo>
                <a:lnTo>
                  <a:pt x="2124" y="1401"/>
                </a:lnTo>
                <a:lnTo>
                  <a:pt x="2092" y="1429"/>
                </a:lnTo>
                <a:lnTo>
                  <a:pt x="2069" y="1437"/>
                </a:lnTo>
                <a:lnTo>
                  <a:pt x="2049" y="1439"/>
                </a:lnTo>
                <a:lnTo>
                  <a:pt x="2015" y="1438"/>
                </a:lnTo>
                <a:lnTo>
                  <a:pt x="1989" y="1424"/>
                </a:lnTo>
                <a:lnTo>
                  <a:pt x="1970" y="1398"/>
                </a:lnTo>
                <a:lnTo>
                  <a:pt x="1962" y="1360"/>
                </a:lnTo>
                <a:lnTo>
                  <a:pt x="1962" y="1311"/>
                </a:lnTo>
                <a:lnTo>
                  <a:pt x="1979" y="1218"/>
                </a:lnTo>
                <a:lnTo>
                  <a:pt x="2005" y="1137"/>
                </a:lnTo>
                <a:lnTo>
                  <a:pt x="2015" y="1109"/>
                </a:lnTo>
                <a:lnTo>
                  <a:pt x="2045" y="1065"/>
                </a:lnTo>
                <a:lnTo>
                  <a:pt x="2098" y="1007"/>
                </a:lnTo>
                <a:lnTo>
                  <a:pt x="2147" y="951"/>
                </a:lnTo>
                <a:lnTo>
                  <a:pt x="2170" y="909"/>
                </a:lnTo>
                <a:lnTo>
                  <a:pt x="2179" y="857"/>
                </a:lnTo>
                <a:lnTo>
                  <a:pt x="2169" y="794"/>
                </a:lnTo>
                <a:lnTo>
                  <a:pt x="2153" y="755"/>
                </a:lnTo>
                <a:lnTo>
                  <a:pt x="2139" y="715"/>
                </a:lnTo>
                <a:lnTo>
                  <a:pt x="2123" y="615"/>
                </a:lnTo>
                <a:lnTo>
                  <a:pt x="2123" y="504"/>
                </a:lnTo>
                <a:lnTo>
                  <a:pt x="2137" y="391"/>
                </a:lnTo>
                <a:lnTo>
                  <a:pt x="2160" y="278"/>
                </a:lnTo>
                <a:lnTo>
                  <a:pt x="2190" y="177"/>
                </a:lnTo>
                <a:lnTo>
                  <a:pt x="2225" y="94"/>
                </a:lnTo>
                <a:lnTo>
                  <a:pt x="2259" y="36"/>
                </a:lnTo>
                <a:lnTo>
                  <a:pt x="2277" y="22"/>
                </a:lnTo>
                <a:lnTo>
                  <a:pt x="2292" y="10"/>
                </a:lnTo>
                <a:lnTo>
                  <a:pt x="2323" y="0"/>
                </a:lnTo>
                <a:lnTo>
                  <a:pt x="2346" y="2"/>
                </a:lnTo>
                <a:lnTo>
                  <a:pt x="2363" y="12"/>
                </a:lnTo>
                <a:lnTo>
                  <a:pt x="2372" y="29"/>
                </a:lnTo>
                <a:lnTo>
                  <a:pt x="2372" y="49"/>
                </a:lnTo>
                <a:lnTo>
                  <a:pt x="2360" y="71"/>
                </a:lnTo>
                <a:lnTo>
                  <a:pt x="2337" y="92"/>
                </a:lnTo>
                <a:lnTo>
                  <a:pt x="2320" y="101"/>
                </a:lnTo>
                <a:lnTo>
                  <a:pt x="2301" y="112"/>
                </a:lnTo>
                <a:lnTo>
                  <a:pt x="2261" y="163"/>
                </a:lnTo>
                <a:lnTo>
                  <a:pt x="2222" y="238"/>
                </a:lnTo>
                <a:lnTo>
                  <a:pt x="2186" y="329"/>
                </a:lnTo>
                <a:lnTo>
                  <a:pt x="2160" y="429"/>
                </a:lnTo>
                <a:lnTo>
                  <a:pt x="2146" y="530"/>
                </a:lnTo>
                <a:lnTo>
                  <a:pt x="2146" y="625"/>
                </a:lnTo>
                <a:lnTo>
                  <a:pt x="2160" y="686"/>
                </a:lnTo>
                <a:lnTo>
                  <a:pt x="2177" y="719"/>
                </a:lnTo>
                <a:lnTo>
                  <a:pt x="2187" y="733"/>
                </a:lnTo>
                <a:lnTo>
                  <a:pt x="2208" y="765"/>
                </a:lnTo>
                <a:lnTo>
                  <a:pt x="2238" y="847"/>
                </a:lnTo>
                <a:lnTo>
                  <a:pt x="2272" y="1001"/>
                </a:lnTo>
                <a:lnTo>
                  <a:pt x="2318" y="1164"/>
                </a:lnTo>
                <a:lnTo>
                  <a:pt x="2354" y="1236"/>
                </a:lnTo>
                <a:lnTo>
                  <a:pt x="2385" y="1279"/>
                </a:lnTo>
                <a:lnTo>
                  <a:pt x="2422" y="1317"/>
                </a:lnTo>
                <a:lnTo>
                  <a:pt x="2467" y="1347"/>
                </a:lnTo>
                <a:lnTo>
                  <a:pt x="2520" y="1369"/>
                </a:lnTo>
                <a:lnTo>
                  <a:pt x="2583" y="1382"/>
                </a:lnTo>
                <a:lnTo>
                  <a:pt x="2619" y="1383"/>
                </a:lnTo>
                <a:lnTo>
                  <a:pt x="2685" y="1383"/>
                </a:lnTo>
                <a:lnTo>
                  <a:pt x="2747" y="1376"/>
                </a:lnTo>
                <a:lnTo>
                  <a:pt x="2772" y="1365"/>
                </a:lnTo>
                <a:lnTo>
                  <a:pt x="2783" y="1350"/>
                </a:lnTo>
                <a:lnTo>
                  <a:pt x="2786" y="1331"/>
                </a:lnTo>
                <a:lnTo>
                  <a:pt x="2777" y="1295"/>
                </a:lnTo>
                <a:lnTo>
                  <a:pt x="2750" y="1229"/>
                </a:lnTo>
                <a:lnTo>
                  <a:pt x="2726" y="1143"/>
                </a:lnTo>
                <a:lnTo>
                  <a:pt x="2720" y="1065"/>
                </a:lnTo>
                <a:lnTo>
                  <a:pt x="2724" y="1004"/>
                </a:lnTo>
                <a:lnTo>
                  <a:pt x="2740" y="941"/>
                </a:lnTo>
                <a:lnTo>
                  <a:pt x="2769" y="870"/>
                </a:lnTo>
                <a:lnTo>
                  <a:pt x="2789" y="831"/>
                </a:lnTo>
                <a:lnTo>
                  <a:pt x="2800" y="813"/>
                </a:lnTo>
                <a:lnTo>
                  <a:pt x="2839" y="767"/>
                </a:lnTo>
                <a:lnTo>
                  <a:pt x="2923" y="689"/>
                </a:lnTo>
                <a:lnTo>
                  <a:pt x="3070" y="579"/>
                </a:lnTo>
                <a:lnTo>
                  <a:pt x="3189" y="510"/>
                </a:lnTo>
                <a:lnTo>
                  <a:pt x="3268" y="474"/>
                </a:lnTo>
                <a:lnTo>
                  <a:pt x="3306" y="463"/>
                </a:lnTo>
                <a:lnTo>
                  <a:pt x="3333" y="454"/>
                </a:lnTo>
                <a:lnTo>
                  <a:pt x="3378" y="428"/>
                </a:lnTo>
                <a:lnTo>
                  <a:pt x="3411" y="404"/>
                </a:lnTo>
                <a:lnTo>
                  <a:pt x="3439" y="388"/>
                </a:lnTo>
                <a:lnTo>
                  <a:pt x="3452" y="385"/>
                </a:lnTo>
                <a:lnTo>
                  <a:pt x="3477" y="386"/>
                </a:lnTo>
                <a:lnTo>
                  <a:pt x="3517" y="396"/>
                </a:lnTo>
                <a:lnTo>
                  <a:pt x="3542" y="412"/>
                </a:lnTo>
                <a:lnTo>
                  <a:pt x="3553" y="434"/>
                </a:lnTo>
                <a:lnTo>
                  <a:pt x="3552" y="455"/>
                </a:lnTo>
                <a:lnTo>
                  <a:pt x="3536" y="477"/>
                </a:lnTo>
                <a:lnTo>
                  <a:pt x="3510" y="493"/>
                </a:lnTo>
                <a:lnTo>
                  <a:pt x="3471" y="501"/>
                </a:lnTo>
                <a:lnTo>
                  <a:pt x="3447" y="501"/>
                </a:lnTo>
                <a:lnTo>
                  <a:pt x="3424" y="494"/>
                </a:lnTo>
                <a:lnTo>
                  <a:pt x="3389" y="473"/>
                </a:lnTo>
                <a:lnTo>
                  <a:pt x="3346" y="471"/>
                </a:lnTo>
                <a:lnTo>
                  <a:pt x="3311" y="480"/>
                </a:lnTo>
                <a:lnTo>
                  <a:pt x="3267" y="494"/>
                </a:lnTo>
                <a:lnTo>
                  <a:pt x="3166" y="539"/>
                </a:lnTo>
                <a:lnTo>
                  <a:pt x="3061" y="604"/>
                </a:lnTo>
                <a:lnTo>
                  <a:pt x="2959" y="686"/>
                </a:lnTo>
                <a:lnTo>
                  <a:pt x="2891" y="761"/>
                </a:lnTo>
                <a:lnTo>
                  <a:pt x="2851" y="814"/>
                </a:lnTo>
                <a:lnTo>
                  <a:pt x="2818" y="872"/>
                </a:lnTo>
                <a:lnTo>
                  <a:pt x="2792" y="934"/>
                </a:lnTo>
                <a:lnTo>
                  <a:pt x="2773" y="999"/>
                </a:lnTo>
                <a:lnTo>
                  <a:pt x="2766" y="1066"/>
                </a:lnTo>
                <a:lnTo>
                  <a:pt x="2767" y="1138"/>
                </a:lnTo>
                <a:lnTo>
                  <a:pt x="2782" y="1212"/>
                </a:lnTo>
                <a:lnTo>
                  <a:pt x="2795" y="1251"/>
                </a:lnTo>
                <a:lnTo>
                  <a:pt x="2809" y="1294"/>
                </a:lnTo>
                <a:lnTo>
                  <a:pt x="2819" y="1377"/>
                </a:lnTo>
                <a:lnTo>
                  <a:pt x="2812" y="1457"/>
                </a:lnTo>
                <a:lnTo>
                  <a:pt x="2790" y="1530"/>
                </a:lnTo>
                <a:lnTo>
                  <a:pt x="2740" y="1637"/>
                </a:lnTo>
                <a:lnTo>
                  <a:pt x="2649" y="1769"/>
                </a:lnTo>
                <a:lnTo>
                  <a:pt x="2559" y="1898"/>
                </a:lnTo>
                <a:lnTo>
                  <a:pt x="2508" y="1996"/>
                </a:lnTo>
                <a:lnTo>
                  <a:pt x="2488" y="2060"/>
                </a:lnTo>
                <a:lnTo>
                  <a:pt x="2482" y="2128"/>
                </a:lnTo>
                <a:lnTo>
                  <a:pt x="2495" y="2197"/>
                </a:lnTo>
                <a:lnTo>
                  <a:pt x="2528" y="2271"/>
                </a:lnTo>
                <a:lnTo>
                  <a:pt x="2586" y="2347"/>
                </a:lnTo>
                <a:lnTo>
                  <a:pt x="2626" y="2387"/>
                </a:lnTo>
                <a:lnTo>
                  <a:pt x="2713" y="2467"/>
                </a:lnTo>
                <a:lnTo>
                  <a:pt x="2894" y="2622"/>
                </a:lnTo>
                <a:lnTo>
                  <a:pt x="3083" y="2769"/>
                </a:lnTo>
                <a:lnTo>
                  <a:pt x="3272" y="2899"/>
                </a:lnTo>
                <a:lnTo>
                  <a:pt x="3455" y="3004"/>
                </a:lnTo>
                <a:lnTo>
                  <a:pt x="3582" y="3063"/>
                </a:lnTo>
                <a:lnTo>
                  <a:pt x="3661" y="3093"/>
                </a:lnTo>
                <a:lnTo>
                  <a:pt x="3734" y="3114"/>
                </a:lnTo>
                <a:lnTo>
                  <a:pt x="3802" y="3122"/>
                </a:lnTo>
                <a:lnTo>
                  <a:pt x="3861" y="3121"/>
                </a:lnTo>
                <a:lnTo>
                  <a:pt x="3913" y="3106"/>
                </a:lnTo>
                <a:lnTo>
                  <a:pt x="3934" y="3095"/>
                </a:lnTo>
                <a:lnTo>
                  <a:pt x="3966" y="3070"/>
                </a:lnTo>
                <a:lnTo>
                  <a:pt x="4024" y="3004"/>
                </a:lnTo>
                <a:lnTo>
                  <a:pt x="4073" y="2919"/>
                </a:lnTo>
                <a:lnTo>
                  <a:pt x="4117" y="2820"/>
                </a:lnTo>
                <a:lnTo>
                  <a:pt x="4173" y="2647"/>
                </a:lnTo>
                <a:lnTo>
                  <a:pt x="4232" y="2385"/>
                </a:lnTo>
                <a:lnTo>
                  <a:pt x="4303" y="1962"/>
                </a:lnTo>
                <a:lnTo>
                  <a:pt x="4369" y="1573"/>
                </a:lnTo>
                <a:lnTo>
                  <a:pt x="4406" y="1412"/>
                </a:lnTo>
                <a:lnTo>
                  <a:pt x="4435" y="1321"/>
                </a:lnTo>
                <a:lnTo>
                  <a:pt x="4451" y="1284"/>
                </a:lnTo>
                <a:lnTo>
                  <a:pt x="4464" y="1255"/>
                </a:lnTo>
                <a:lnTo>
                  <a:pt x="4497" y="1207"/>
                </a:lnTo>
                <a:lnTo>
                  <a:pt x="4539" y="1176"/>
                </a:lnTo>
                <a:lnTo>
                  <a:pt x="4579" y="1160"/>
                </a:lnTo>
                <a:lnTo>
                  <a:pt x="4614" y="1161"/>
                </a:lnTo>
                <a:lnTo>
                  <a:pt x="4635" y="1182"/>
                </a:lnTo>
                <a:lnTo>
                  <a:pt x="4637" y="1220"/>
                </a:lnTo>
                <a:lnTo>
                  <a:pt x="4612" y="1281"/>
                </a:lnTo>
                <a:lnTo>
                  <a:pt x="4586" y="1321"/>
                </a:lnTo>
                <a:lnTo>
                  <a:pt x="4555" y="1376"/>
                </a:lnTo>
                <a:lnTo>
                  <a:pt x="4481" y="1524"/>
                </a:lnTo>
                <a:lnTo>
                  <a:pt x="4404" y="1728"/>
                </a:lnTo>
                <a:lnTo>
                  <a:pt x="4347" y="1925"/>
                </a:lnTo>
                <a:lnTo>
                  <a:pt x="4313" y="2078"/>
                </a:lnTo>
                <a:lnTo>
                  <a:pt x="4297" y="2161"/>
                </a:lnTo>
                <a:lnTo>
                  <a:pt x="4277" y="2279"/>
                </a:lnTo>
                <a:lnTo>
                  <a:pt x="4251" y="2516"/>
                </a:lnTo>
                <a:lnTo>
                  <a:pt x="4242" y="2749"/>
                </a:lnTo>
                <a:lnTo>
                  <a:pt x="4257" y="2975"/>
                </a:lnTo>
                <a:lnTo>
                  <a:pt x="4286" y="3138"/>
                </a:lnTo>
                <a:lnTo>
                  <a:pt x="4313" y="3242"/>
                </a:lnTo>
                <a:lnTo>
                  <a:pt x="4347" y="3341"/>
                </a:lnTo>
                <a:lnTo>
                  <a:pt x="4391" y="3436"/>
                </a:lnTo>
                <a:lnTo>
                  <a:pt x="4441" y="3527"/>
                </a:lnTo>
                <a:lnTo>
                  <a:pt x="4500" y="3611"/>
                </a:lnTo>
                <a:lnTo>
                  <a:pt x="4569" y="3690"/>
                </a:lnTo>
                <a:lnTo>
                  <a:pt x="4647" y="3762"/>
                </a:lnTo>
                <a:lnTo>
                  <a:pt x="4691" y="3794"/>
                </a:lnTo>
                <a:lnTo>
                  <a:pt x="4877" y="3928"/>
                </a:lnTo>
                <a:lnTo>
                  <a:pt x="5306" y="4226"/>
                </a:lnTo>
                <a:lnTo>
                  <a:pt x="5635" y="4471"/>
                </a:lnTo>
                <a:lnTo>
                  <a:pt x="5843" y="4641"/>
                </a:lnTo>
                <a:lnTo>
                  <a:pt x="6030" y="4817"/>
                </a:lnTo>
                <a:lnTo>
                  <a:pt x="6149" y="4951"/>
                </a:lnTo>
                <a:lnTo>
                  <a:pt x="6220" y="5041"/>
                </a:lnTo>
                <a:lnTo>
                  <a:pt x="6250" y="5087"/>
                </a:lnTo>
                <a:lnTo>
                  <a:pt x="6256" y="5097"/>
                </a:lnTo>
                <a:lnTo>
                  <a:pt x="6260" y="5118"/>
                </a:lnTo>
                <a:lnTo>
                  <a:pt x="6254" y="5133"/>
                </a:lnTo>
                <a:lnTo>
                  <a:pt x="6243" y="5146"/>
                </a:lnTo>
                <a:lnTo>
                  <a:pt x="6217" y="5157"/>
                </a:lnTo>
                <a:lnTo>
                  <a:pt x="6188" y="5151"/>
                </a:lnTo>
                <a:lnTo>
                  <a:pt x="6169" y="5138"/>
                </a:lnTo>
                <a:lnTo>
                  <a:pt x="6162" y="5128"/>
                </a:lnTo>
                <a:lnTo>
                  <a:pt x="6133" y="5086"/>
                </a:lnTo>
                <a:lnTo>
                  <a:pt x="6079" y="5027"/>
                </a:lnTo>
                <a:lnTo>
                  <a:pt x="6024" y="4994"/>
                </a:lnTo>
                <a:lnTo>
                  <a:pt x="5969" y="4982"/>
                </a:lnTo>
                <a:lnTo>
                  <a:pt x="5915" y="4989"/>
                </a:lnTo>
                <a:lnTo>
                  <a:pt x="5858" y="5011"/>
                </a:lnTo>
                <a:lnTo>
                  <a:pt x="5771" y="5064"/>
                </a:lnTo>
                <a:lnTo>
                  <a:pt x="5643" y="5154"/>
                </a:lnTo>
                <a:lnTo>
                  <a:pt x="5533" y="5217"/>
                </a:lnTo>
                <a:lnTo>
                  <a:pt x="5454" y="5250"/>
                </a:lnTo>
                <a:lnTo>
                  <a:pt x="5368" y="5275"/>
                </a:lnTo>
                <a:lnTo>
                  <a:pt x="5274" y="5283"/>
                </a:lnTo>
                <a:lnTo>
                  <a:pt x="5172" y="5275"/>
                </a:lnTo>
                <a:lnTo>
                  <a:pt x="5063" y="5243"/>
                </a:lnTo>
                <a:lnTo>
                  <a:pt x="5004" y="5217"/>
                </a:lnTo>
                <a:lnTo>
                  <a:pt x="4969" y="5204"/>
                </a:lnTo>
                <a:lnTo>
                  <a:pt x="4896" y="5155"/>
                </a:lnTo>
                <a:lnTo>
                  <a:pt x="4778" y="5047"/>
                </a:lnTo>
                <a:lnTo>
                  <a:pt x="4650" y="4917"/>
                </a:lnTo>
                <a:lnTo>
                  <a:pt x="4560" y="4835"/>
                </a:lnTo>
                <a:lnTo>
                  <a:pt x="4471" y="4765"/>
                </a:lnTo>
                <a:lnTo>
                  <a:pt x="4381" y="4713"/>
                </a:lnTo>
                <a:lnTo>
                  <a:pt x="4335" y="4700"/>
                </a:lnTo>
                <a:lnTo>
                  <a:pt x="4300" y="4691"/>
                </a:lnTo>
                <a:lnTo>
                  <a:pt x="4238" y="4683"/>
                </a:lnTo>
                <a:lnTo>
                  <a:pt x="4181" y="4683"/>
                </a:lnTo>
                <a:lnTo>
                  <a:pt x="4130" y="4688"/>
                </a:lnTo>
                <a:lnTo>
                  <a:pt x="4063" y="4708"/>
                </a:lnTo>
                <a:lnTo>
                  <a:pt x="3992" y="4753"/>
                </a:lnTo>
                <a:lnTo>
                  <a:pt x="3940" y="4808"/>
                </a:lnTo>
                <a:lnTo>
                  <a:pt x="3903" y="4867"/>
                </a:lnTo>
                <a:lnTo>
                  <a:pt x="3870" y="4948"/>
                </a:lnTo>
                <a:lnTo>
                  <a:pt x="3861" y="4979"/>
                </a:lnTo>
                <a:lnTo>
                  <a:pt x="3857" y="4992"/>
                </a:lnTo>
                <a:lnTo>
                  <a:pt x="3834" y="5027"/>
                </a:lnTo>
                <a:lnTo>
                  <a:pt x="3799" y="5064"/>
                </a:lnTo>
                <a:lnTo>
                  <a:pt x="3756" y="5099"/>
                </a:lnTo>
                <a:lnTo>
                  <a:pt x="3710" y="5125"/>
                </a:lnTo>
                <a:lnTo>
                  <a:pt x="3664" y="5135"/>
                </a:lnTo>
                <a:lnTo>
                  <a:pt x="3634" y="5129"/>
                </a:lnTo>
                <a:lnTo>
                  <a:pt x="3616" y="5118"/>
                </a:lnTo>
                <a:lnTo>
                  <a:pt x="3593" y="5089"/>
                </a:lnTo>
                <a:lnTo>
                  <a:pt x="3585" y="5056"/>
                </a:lnTo>
                <a:lnTo>
                  <a:pt x="3575" y="5021"/>
                </a:lnTo>
                <a:lnTo>
                  <a:pt x="3540" y="4963"/>
                </a:lnTo>
                <a:lnTo>
                  <a:pt x="3491" y="4919"/>
                </a:lnTo>
                <a:lnTo>
                  <a:pt x="3434" y="4887"/>
                </a:lnTo>
                <a:lnTo>
                  <a:pt x="3373" y="4867"/>
                </a:lnTo>
                <a:lnTo>
                  <a:pt x="3317" y="4863"/>
                </a:lnTo>
                <a:lnTo>
                  <a:pt x="3268" y="4870"/>
                </a:lnTo>
                <a:lnTo>
                  <a:pt x="3234" y="4891"/>
                </a:lnTo>
                <a:lnTo>
                  <a:pt x="3225" y="4907"/>
                </a:lnTo>
                <a:lnTo>
                  <a:pt x="3212" y="4953"/>
                </a:lnTo>
                <a:lnTo>
                  <a:pt x="3190" y="5083"/>
                </a:lnTo>
                <a:lnTo>
                  <a:pt x="3163" y="5185"/>
                </a:lnTo>
                <a:lnTo>
                  <a:pt x="3119" y="5291"/>
                </a:lnTo>
                <a:lnTo>
                  <a:pt x="3068" y="5365"/>
                </a:lnTo>
                <a:lnTo>
                  <a:pt x="3025" y="5410"/>
                </a:lnTo>
                <a:lnTo>
                  <a:pt x="2975" y="5450"/>
                </a:lnTo>
                <a:lnTo>
                  <a:pt x="2916" y="5486"/>
                </a:lnTo>
                <a:lnTo>
                  <a:pt x="2845" y="5514"/>
                </a:lnTo>
                <a:lnTo>
                  <a:pt x="2765" y="5533"/>
                </a:lnTo>
                <a:lnTo>
                  <a:pt x="2720" y="5538"/>
                </a:lnTo>
                <a:lnTo>
                  <a:pt x="2631" y="5548"/>
                </a:lnTo>
                <a:lnTo>
                  <a:pt x="2482" y="5577"/>
                </a:lnTo>
                <a:lnTo>
                  <a:pt x="2364" y="5612"/>
                </a:lnTo>
                <a:lnTo>
                  <a:pt x="2274" y="5651"/>
                </a:lnTo>
                <a:lnTo>
                  <a:pt x="2206" y="5691"/>
                </a:lnTo>
                <a:lnTo>
                  <a:pt x="2159" y="5731"/>
                </a:lnTo>
                <a:lnTo>
                  <a:pt x="2113" y="5785"/>
                </a:lnTo>
                <a:lnTo>
                  <a:pt x="2095" y="5811"/>
                </a:lnTo>
                <a:lnTo>
                  <a:pt x="2087" y="5821"/>
                </a:lnTo>
                <a:lnTo>
                  <a:pt x="2069" y="5834"/>
                </a:lnTo>
                <a:lnTo>
                  <a:pt x="2052" y="5838"/>
                </a:lnTo>
                <a:lnTo>
                  <a:pt x="2036" y="5837"/>
                </a:lnTo>
                <a:lnTo>
                  <a:pt x="2023" y="5828"/>
                </a:lnTo>
                <a:lnTo>
                  <a:pt x="2015" y="5815"/>
                </a:lnTo>
                <a:lnTo>
                  <a:pt x="2012" y="5796"/>
                </a:lnTo>
                <a:lnTo>
                  <a:pt x="2018" y="5776"/>
                </a:lnTo>
                <a:lnTo>
                  <a:pt x="2023" y="5765"/>
                </a:lnTo>
                <a:lnTo>
                  <a:pt x="2033" y="5752"/>
                </a:lnTo>
                <a:lnTo>
                  <a:pt x="2078" y="5718"/>
                </a:lnTo>
                <a:lnTo>
                  <a:pt x="2186" y="5661"/>
                </a:lnTo>
                <a:lnTo>
                  <a:pt x="2337" y="5599"/>
                </a:lnTo>
                <a:lnTo>
                  <a:pt x="2448" y="5563"/>
                </a:lnTo>
                <a:lnTo>
                  <a:pt x="2564" y="5534"/>
                </a:lnTo>
                <a:lnTo>
                  <a:pt x="2682" y="5515"/>
                </a:lnTo>
                <a:lnTo>
                  <a:pt x="2739" y="5511"/>
                </a:lnTo>
                <a:lnTo>
                  <a:pt x="2766" y="5510"/>
                </a:lnTo>
                <a:lnTo>
                  <a:pt x="2819" y="5499"/>
                </a:lnTo>
                <a:lnTo>
                  <a:pt x="2895" y="5473"/>
                </a:lnTo>
                <a:lnTo>
                  <a:pt x="2983" y="5417"/>
                </a:lnTo>
                <a:lnTo>
                  <a:pt x="3055" y="5344"/>
                </a:lnTo>
                <a:lnTo>
                  <a:pt x="3110" y="5256"/>
                </a:lnTo>
                <a:lnTo>
                  <a:pt x="3144" y="5159"/>
                </a:lnTo>
                <a:lnTo>
                  <a:pt x="3156" y="5059"/>
                </a:lnTo>
                <a:lnTo>
                  <a:pt x="3149" y="4984"/>
                </a:lnTo>
                <a:lnTo>
                  <a:pt x="3134" y="4935"/>
                </a:lnTo>
                <a:lnTo>
                  <a:pt x="3126" y="4912"/>
                </a:lnTo>
                <a:lnTo>
                  <a:pt x="3117" y="4887"/>
                </a:lnTo>
                <a:lnTo>
                  <a:pt x="3120" y="4831"/>
                </a:lnTo>
                <a:lnTo>
                  <a:pt x="3143" y="4769"/>
                </a:lnTo>
                <a:lnTo>
                  <a:pt x="3182" y="4700"/>
                </a:lnTo>
                <a:lnTo>
                  <a:pt x="3265" y="4587"/>
                </a:lnTo>
                <a:lnTo>
                  <a:pt x="3408" y="4430"/>
                </a:lnTo>
                <a:lnTo>
                  <a:pt x="3639" y="4200"/>
                </a:lnTo>
                <a:lnTo>
                  <a:pt x="3786" y="4041"/>
                </a:lnTo>
                <a:lnTo>
                  <a:pt x="3824" y="3991"/>
                </a:lnTo>
                <a:lnTo>
                  <a:pt x="3845" y="3949"/>
                </a:lnTo>
                <a:lnTo>
                  <a:pt x="3847" y="3919"/>
                </a:lnTo>
                <a:lnTo>
                  <a:pt x="3838" y="3909"/>
                </a:lnTo>
                <a:lnTo>
                  <a:pt x="3816" y="3893"/>
                </a:lnTo>
                <a:lnTo>
                  <a:pt x="3773" y="3880"/>
                </a:lnTo>
                <a:lnTo>
                  <a:pt x="3727" y="3884"/>
                </a:lnTo>
                <a:lnTo>
                  <a:pt x="3681" y="3903"/>
                </a:lnTo>
                <a:lnTo>
                  <a:pt x="3609" y="3948"/>
                </a:lnTo>
                <a:lnTo>
                  <a:pt x="3508" y="4017"/>
                </a:lnTo>
                <a:lnTo>
                  <a:pt x="3454" y="4044"/>
                </a:lnTo>
                <a:lnTo>
                  <a:pt x="3441" y="4050"/>
                </a:lnTo>
                <a:lnTo>
                  <a:pt x="3411" y="4054"/>
                </a:lnTo>
                <a:lnTo>
                  <a:pt x="3360" y="4049"/>
                </a:lnTo>
                <a:lnTo>
                  <a:pt x="3247" y="4011"/>
                </a:lnTo>
                <a:lnTo>
                  <a:pt x="3116" y="3961"/>
                </a:lnTo>
                <a:lnTo>
                  <a:pt x="3025" y="3938"/>
                </a:lnTo>
                <a:lnTo>
                  <a:pt x="2957" y="3932"/>
                </a:lnTo>
                <a:lnTo>
                  <a:pt x="2911" y="3936"/>
                </a:lnTo>
                <a:lnTo>
                  <a:pt x="2865" y="3948"/>
                </a:lnTo>
                <a:lnTo>
                  <a:pt x="2821" y="3968"/>
                </a:lnTo>
                <a:lnTo>
                  <a:pt x="2799" y="3982"/>
                </a:lnTo>
                <a:lnTo>
                  <a:pt x="2603" y="4115"/>
                </a:lnTo>
                <a:lnTo>
                  <a:pt x="2267" y="4334"/>
                </a:lnTo>
                <a:lnTo>
                  <a:pt x="1992" y="4500"/>
                </a:lnTo>
                <a:lnTo>
                  <a:pt x="1770" y="4619"/>
                </a:lnTo>
                <a:lnTo>
                  <a:pt x="1599" y="4695"/>
                </a:lnTo>
                <a:lnTo>
                  <a:pt x="1471" y="4737"/>
                </a:lnTo>
                <a:lnTo>
                  <a:pt x="1400" y="4746"/>
                </a:lnTo>
                <a:lnTo>
                  <a:pt x="1364" y="4743"/>
                </a:lnTo>
                <a:lnTo>
                  <a:pt x="1336" y="4734"/>
                </a:lnTo>
                <a:lnTo>
                  <a:pt x="1314" y="4720"/>
                </a:lnTo>
                <a:lnTo>
                  <a:pt x="1305" y="4710"/>
                </a:lnTo>
                <a:lnTo>
                  <a:pt x="1272" y="4667"/>
                </a:lnTo>
                <a:lnTo>
                  <a:pt x="1200" y="4562"/>
                </a:lnTo>
                <a:lnTo>
                  <a:pt x="1143" y="4491"/>
                </a:lnTo>
                <a:lnTo>
                  <a:pt x="1102" y="4458"/>
                </a:lnTo>
                <a:lnTo>
                  <a:pt x="1062" y="4440"/>
                </a:lnTo>
                <a:lnTo>
                  <a:pt x="1022" y="4446"/>
                </a:lnTo>
                <a:lnTo>
                  <a:pt x="1002" y="4459"/>
                </a:lnTo>
                <a:lnTo>
                  <a:pt x="938" y="4514"/>
                </a:lnTo>
                <a:lnTo>
                  <a:pt x="862" y="4592"/>
                </a:lnTo>
                <a:lnTo>
                  <a:pt x="823" y="4642"/>
                </a:lnTo>
                <a:lnTo>
                  <a:pt x="794" y="4693"/>
                </a:lnTo>
                <a:lnTo>
                  <a:pt x="777" y="4744"/>
                </a:lnTo>
                <a:lnTo>
                  <a:pt x="773" y="4795"/>
                </a:lnTo>
                <a:lnTo>
                  <a:pt x="783" y="4848"/>
                </a:lnTo>
                <a:lnTo>
                  <a:pt x="793" y="4874"/>
                </a:lnTo>
                <a:lnTo>
                  <a:pt x="797" y="4890"/>
                </a:lnTo>
                <a:lnTo>
                  <a:pt x="786" y="4914"/>
                </a:lnTo>
                <a:lnTo>
                  <a:pt x="761" y="4925"/>
                </a:lnTo>
                <a:lnTo>
                  <a:pt x="743" y="4916"/>
                </a:lnTo>
                <a:lnTo>
                  <a:pt x="733" y="4899"/>
                </a:lnTo>
                <a:lnTo>
                  <a:pt x="728" y="4887"/>
                </a:lnTo>
                <a:lnTo>
                  <a:pt x="725" y="4874"/>
                </a:lnTo>
                <a:lnTo>
                  <a:pt x="724" y="4840"/>
                </a:lnTo>
                <a:lnTo>
                  <a:pt x="731" y="4798"/>
                </a:lnTo>
                <a:lnTo>
                  <a:pt x="747" y="4750"/>
                </a:lnTo>
                <a:lnTo>
                  <a:pt x="776" y="4694"/>
                </a:lnTo>
                <a:lnTo>
                  <a:pt x="817" y="4632"/>
                </a:lnTo>
                <a:lnTo>
                  <a:pt x="874" y="4566"/>
                </a:lnTo>
                <a:lnTo>
                  <a:pt x="947" y="4492"/>
                </a:lnTo>
                <a:lnTo>
                  <a:pt x="990" y="4453"/>
                </a:lnTo>
                <a:lnTo>
                  <a:pt x="1015" y="4436"/>
                </a:lnTo>
                <a:lnTo>
                  <a:pt x="1075" y="4412"/>
                </a:lnTo>
                <a:lnTo>
                  <a:pt x="1147" y="4400"/>
                </a:lnTo>
                <a:lnTo>
                  <a:pt x="1230" y="4397"/>
                </a:lnTo>
                <a:lnTo>
                  <a:pt x="1376" y="4402"/>
                </a:lnTo>
                <a:lnTo>
                  <a:pt x="1602" y="4407"/>
                </a:lnTo>
                <a:lnTo>
                  <a:pt x="1790" y="4397"/>
                </a:lnTo>
                <a:lnTo>
                  <a:pt x="1923" y="4377"/>
                </a:lnTo>
                <a:lnTo>
                  <a:pt x="2059" y="4344"/>
                </a:lnTo>
                <a:lnTo>
                  <a:pt x="2200" y="4292"/>
                </a:lnTo>
                <a:lnTo>
                  <a:pt x="2343" y="4220"/>
                </a:lnTo>
                <a:lnTo>
                  <a:pt x="2487" y="4124"/>
                </a:lnTo>
                <a:lnTo>
                  <a:pt x="2632" y="4001"/>
                </a:lnTo>
                <a:lnTo>
                  <a:pt x="2776" y="3847"/>
                </a:lnTo>
                <a:lnTo>
                  <a:pt x="2847" y="3756"/>
                </a:lnTo>
                <a:lnTo>
                  <a:pt x="2859" y="3736"/>
                </a:lnTo>
                <a:lnTo>
                  <a:pt x="2877" y="3688"/>
                </a:lnTo>
                <a:lnTo>
                  <a:pt x="2880" y="3632"/>
                </a:lnTo>
                <a:lnTo>
                  <a:pt x="2868" y="3575"/>
                </a:lnTo>
                <a:lnTo>
                  <a:pt x="2839" y="3521"/>
                </a:lnTo>
                <a:lnTo>
                  <a:pt x="2793" y="3475"/>
                </a:lnTo>
                <a:lnTo>
                  <a:pt x="2726" y="3443"/>
                </a:lnTo>
                <a:lnTo>
                  <a:pt x="2635" y="3432"/>
                </a:lnTo>
                <a:lnTo>
                  <a:pt x="2580" y="3435"/>
                </a:lnTo>
                <a:lnTo>
                  <a:pt x="2521" y="3441"/>
                </a:lnTo>
                <a:lnTo>
                  <a:pt x="2359" y="3442"/>
                </a:lnTo>
                <a:lnTo>
                  <a:pt x="2147" y="3432"/>
                </a:lnTo>
                <a:lnTo>
                  <a:pt x="1900" y="3403"/>
                </a:lnTo>
                <a:lnTo>
                  <a:pt x="1626" y="3353"/>
                </a:lnTo>
                <a:lnTo>
                  <a:pt x="1409" y="3295"/>
                </a:lnTo>
                <a:lnTo>
                  <a:pt x="1262" y="3249"/>
                </a:lnTo>
                <a:lnTo>
                  <a:pt x="1112" y="3193"/>
                </a:lnTo>
                <a:lnTo>
                  <a:pt x="966" y="3129"/>
                </a:lnTo>
                <a:lnTo>
                  <a:pt x="819" y="3054"/>
                </a:lnTo>
                <a:lnTo>
                  <a:pt x="675" y="2971"/>
                </a:lnTo>
                <a:lnTo>
                  <a:pt x="604" y="2923"/>
                </a:lnTo>
                <a:lnTo>
                  <a:pt x="543" y="2880"/>
                </a:lnTo>
                <a:lnTo>
                  <a:pt x="432" y="2791"/>
                </a:lnTo>
                <a:lnTo>
                  <a:pt x="334" y="2696"/>
                </a:lnTo>
                <a:lnTo>
                  <a:pt x="252" y="2599"/>
                </a:lnTo>
                <a:lnTo>
                  <a:pt x="183" y="2500"/>
                </a:lnTo>
                <a:lnTo>
                  <a:pt x="125" y="2396"/>
                </a:lnTo>
                <a:lnTo>
                  <a:pt x="79" y="2292"/>
                </a:lnTo>
                <a:lnTo>
                  <a:pt x="46" y="2186"/>
                </a:lnTo>
                <a:lnTo>
                  <a:pt x="22" y="2079"/>
                </a:lnTo>
                <a:lnTo>
                  <a:pt x="6" y="1970"/>
                </a:lnTo>
                <a:lnTo>
                  <a:pt x="0" y="1862"/>
                </a:lnTo>
                <a:lnTo>
                  <a:pt x="2" y="1752"/>
                </a:lnTo>
                <a:lnTo>
                  <a:pt x="17" y="1589"/>
                </a:lnTo>
                <a:lnTo>
                  <a:pt x="59" y="1375"/>
                </a:lnTo>
                <a:lnTo>
                  <a:pt x="120" y="1167"/>
                </a:lnTo>
                <a:lnTo>
                  <a:pt x="191" y="968"/>
                </a:lnTo>
                <a:lnTo>
                  <a:pt x="311" y="692"/>
                </a:lnTo>
                <a:lnTo>
                  <a:pt x="456" y="386"/>
                </a:lnTo>
                <a:lnTo>
                  <a:pt x="524" y="221"/>
                </a:lnTo>
                <a:lnTo>
                  <a:pt x="540" y="160"/>
                </a:lnTo>
                <a:lnTo>
                  <a:pt x="543" y="128"/>
                </a:lnTo>
                <a:lnTo>
                  <a:pt x="540" y="115"/>
                </a:lnTo>
                <a:lnTo>
                  <a:pt x="537" y="98"/>
                </a:lnTo>
                <a:lnTo>
                  <a:pt x="540" y="71"/>
                </a:lnTo>
                <a:lnTo>
                  <a:pt x="551" y="51"/>
                </a:lnTo>
                <a:lnTo>
                  <a:pt x="569" y="39"/>
                </a:lnTo>
                <a:lnTo>
                  <a:pt x="589" y="35"/>
                </a:lnTo>
                <a:lnTo>
                  <a:pt x="609" y="39"/>
                </a:lnTo>
                <a:lnTo>
                  <a:pt x="626" y="52"/>
                </a:lnTo>
                <a:lnTo>
                  <a:pt x="636" y="75"/>
                </a:lnTo>
                <a:lnTo>
                  <a:pt x="639" y="91"/>
                </a:lnTo>
                <a:lnTo>
                  <a:pt x="638" y="111"/>
                </a:lnTo>
                <a:lnTo>
                  <a:pt x="610" y="180"/>
                </a:lnTo>
                <a:lnTo>
                  <a:pt x="527" y="337"/>
                </a:lnTo>
                <a:lnTo>
                  <a:pt x="364" y="640"/>
                </a:lnTo>
                <a:lnTo>
                  <a:pt x="233" y="918"/>
                </a:lnTo>
                <a:lnTo>
                  <a:pt x="154" y="1121"/>
                </a:lnTo>
                <a:lnTo>
                  <a:pt x="86" y="1333"/>
                </a:lnTo>
                <a:lnTo>
                  <a:pt x="39" y="1552"/>
                </a:lnTo>
                <a:lnTo>
                  <a:pt x="19" y="1717"/>
                </a:lnTo>
                <a:lnTo>
                  <a:pt x="14" y="1828"/>
                </a:lnTo>
                <a:lnTo>
                  <a:pt x="19" y="1939"/>
                </a:lnTo>
                <a:lnTo>
                  <a:pt x="32" y="2050"/>
                </a:lnTo>
                <a:lnTo>
                  <a:pt x="55" y="2158"/>
                </a:lnTo>
                <a:lnTo>
                  <a:pt x="88" y="2266"/>
                </a:lnTo>
                <a:lnTo>
                  <a:pt x="132" y="2372"/>
                </a:lnTo>
                <a:lnTo>
                  <a:pt x="190" y="2474"/>
                </a:lnTo>
                <a:lnTo>
                  <a:pt x="259" y="2575"/>
                </a:lnTo>
                <a:lnTo>
                  <a:pt x="343" y="2671"/>
                </a:lnTo>
                <a:lnTo>
                  <a:pt x="439" y="2765"/>
                </a:lnTo>
                <a:lnTo>
                  <a:pt x="553" y="2854"/>
                </a:lnTo>
                <a:lnTo>
                  <a:pt x="615" y="2896"/>
                </a:lnTo>
                <a:lnTo>
                  <a:pt x="694" y="2946"/>
                </a:lnTo>
                <a:lnTo>
                  <a:pt x="851" y="3037"/>
                </a:lnTo>
                <a:lnTo>
                  <a:pt x="1009" y="3116"/>
                </a:lnTo>
                <a:lnTo>
                  <a:pt x="1169" y="3186"/>
                </a:lnTo>
                <a:lnTo>
                  <a:pt x="1327" y="3245"/>
                </a:lnTo>
                <a:lnTo>
                  <a:pt x="1487" y="3294"/>
                </a:lnTo>
                <a:lnTo>
                  <a:pt x="1643" y="3334"/>
                </a:lnTo>
                <a:lnTo>
                  <a:pt x="1800" y="3366"/>
                </a:lnTo>
                <a:lnTo>
                  <a:pt x="1956" y="3389"/>
                </a:lnTo>
                <a:lnTo>
                  <a:pt x="2108" y="3406"/>
                </a:lnTo>
                <a:lnTo>
                  <a:pt x="2333" y="3418"/>
                </a:lnTo>
                <a:lnTo>
                  <a:pt x="2621" y="3413"/>
                </a:lnTo>
                <a:lnTo>
                  <a:pt x="2891" y="3387"/>
                </a:lnTo>
                <a:lnTo>
                  <a:pt x="3019" y="3369"/>
                </a:lnTo>
                <a:close/>
                <a:moveTo>
                  <a:pt x="2008" y="1611"/>
                </a:moveTo>
                <a:lnTo>
                  <a:pt x="2008" y="1643"/>
                </a:lnTo>
                <a:lnTo>
                  <a:pt x="2005" y="1668"/>
                </a:lnTo>
                <a:lnTo>
                  <a:pt x="2009" y="1683"/>
                </a:lnTo>
                <a:lnTo>
                  <a:pt x="2018" y="1690"/>
                </a:lnTo>
                <a:lnTo>
                  <a:pt x="2028" y="1696"/>
                </a:lnTo>
                <a:lnTo>
                  <a:pt x="2055" y="1689"/>
                </a:lnTo>
                <a:lnTo>
                  <a:pt x="2084" y="1664"/>
                </a:lnTo>
                <a:lnTo>
                  <a:pt x="2105" y="1625"/>
                </a:lnTo>
                <a:lnTo>
                  <a:pt x="2110" y="1602"/>
                </a:lnTo>
                <a:lnTo>
                  <a:pt x="2110" y="1591"/>
                </a:lnTo>
                <a:lnTo>
                  <a:pt x="2103" y="1575"/>
                </a:lnTo>
                <a:lnTo>
                  <a:pt x="2080" y="1563"/>
                </a:lnTo>
                <a:lnTo>
                  <a:pt x="2039" y="1571"/>
                </a:lnTo>
                <a:lnTo>
                  <a:pt x="2016" y="1588"/>
                </a:lnTo>
                <a:lnTo>
                  <a:pt x="2008" y="1602"/>
                </a:lnTo>
                <a:lnTo>
                  <a:pt x="2008" y="1611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A4B43626-08CA-497D-B6D1-E050DDA364C5}"/>
              </a:ext>
            </a:extLst>
          </p:cNvPr>
          <p:cNvSpPr txBox="1"/>
          <p:nvPr/>
        </p:nvSpPr>
        <p:spPr>
          <a:xfrm>
            <a:off x="4049820" y="2980451"/>
            <a:ext cx="40923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>
                <a:ln w="38100">
                  <a:noFill/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শুভেচ্ছা</a:t>
            </a:r>
            <a:r>
              <a:rPr kumimoji="0" lang="bn-BD" sz="6000" b="1" i="0" u="none" strike="noStrike" kern="0" cap="none" spc="0" normalizeH="0" baseline="0" noProof="0" dirty="0">
                <a:ln w="38100">
                  <a:noFill/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সবাইকে</a:t>
            </a:r>
            <a:r>
              <a:rPr kumimoji="0" lang="bn-BD" sz="6000" b="1" i="0" u="none" strike="noStrike" kern="1200" cap="none" spc="0" normalizeH="0" baseline="0" noProof="0" dirty="0">
                <a:ln w="38100">
                  <a:noFill/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endParaRPr kumimoji="0" lang="en-US" sz="6000" b="1" i="0" u="none" strike="noStrike" kern="1200" cap="none" spc="0" normalizeH="0" baseline="0" noProof="0" dirty="0">
              <a:ln w="38100">
                <a:noFill/>
                <a:prstDash val="solid"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64D09B5C-4A85-4D8B-9627-4B89BF80D9B9}"/>
              </a:ext>
            </a:extLst>
          </p:cNvPr>
          <p:cNvSpPr/>
          <p:nvPr/>
        </p:nvSpPr>
        <p:spPr>
          <a:xfrm>
            <a:off x="365031" y="286234"/>
            <a:ext cx="11521440" cy="6217920"/>
          </a:xfrm>
          <a:prstGeom prst="frame">
            <a:avLst>
              <a:gd name="adj1" fmla="val 71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572BC61-D486-4E79-8081-94CED3F4DC43}"/>
              </a:ext>
            </a:extLst>
          </p:cNvPr>
          <p:cNvSpPr/>
          <p:nvPr/>
        </p:nvSpPr>
        <p:spPr>
          <a:xfrm>
            <a:off x="2153926" y="367213"/>
            <a:ext cx="9732545" cy="21061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4191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রাজেশ মজুমদার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সহকারী শিক্ষক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4F0D99D-CEAF-43AA-B6B5-37D0145BBFF1}"/>
              </a:ext>
            </a:extLst>
          </p:cNvPr>
          <p:cNvSpPr/>
          <p:nvPr/>
        </p:nvSpPr>
        <p:spPr>
          <a:xfrm>
            <a:off x="411309" y="367214"/>
            <a:ext cx="2995323" cy="3455278"/>
          </a:xfrm>
          <a:custGeom>
            <a:avLst/>
            <a:gdLst>
              <a:gd name="connsiteX0" fmla="*/ 0 w 3080084"/>
              <a:gd name="connsiteY0" fmla="*/ 48126 h 2502568"/>
              <a:gd name="connsiteX1" fmla="*/ 32084 w 3080084"/>
              <a:gd name="connsiteY1" fmla="*/ 2502568 h 2502568"/>
              <a:gd name="connsiteX2" fmla="*/ 1860884 w 3080084"/>
              <a:gd name="connsiteY2" fmla="*/ 2486526 h 2502568"/>
              <a:gd name="connsiteX3" fmla="*/ 3080084 w 3080084"/>
              <a:gd name="connsiteY3" fmla="*/ 0 h 2502568"/>
              <a:gd name="connsiteX4" fmla="*/ 0 w 3080084"/>
              <a:gd name="connsiteY4" fmla="*/ 48126 h 2502568"/>
              <a:gd name="connsiteX0" fmla="*/ 0 w 3080084"/>
              <a:gd name="connsiteY0" fmla="*/ 0 h 2534653"/>
              <a:gd name="connsiteX1" fmla="*/ 32084 w 3080084"/>
              <a:gd name="connsiteY1" fmla="*/ 2534653 h 2534653"/>
              <a:gd name="connsiteX2" fmla="*/ 1860884 w 3080084"/>
              <a:gd name="connsiteY2" fmla="*/ 2518611 h 2534653"/>
              <a:gd name="connsiteX3" fmla="*/ 3080084 w 3080084"/>
              <a:gd name="connsiteY3" fmla="*/ 32085 h 2534653"/>
              <a:gd name="connsiteX4" fmla="*/ 0 w 3080084"/>
              <a:gd name="connsiteY4" fmla="*/ 0 h 2534653"/>
              <a:gd name="connsiteX0" fmla="*/ 0 w 3128210"/>
              <a:gd name="connsiteY0" fmla="*/ 0 h 2534653"/>
              <a:gd name="connsiteX1" fmla="*/ 32084 w 3128210"/>
              <a:gd name="connsiteY1" fmla="*/ 2534653 h 2534653"/>
              <a:gd name="connsiteX2" fmla="*/ 1860884 w 3128210"/>
              <a:gd name="connsiteY2" fmla="*/ 2518611 h 2534653"/>
              <a:gd name="connsiteX3" fmla="*/ 3128210 w 3128210"/>
              <a:gd name="connsiteY3" fmla="*/ 16043 h 2534653"/>
              <a:gd name="connsiteX4" fmla="*/ 0 w 3128210"/>
              <a:gd name="connsiteY4" fmla="*/ 0 h 2534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8210" h="2534653">
                <a:moveTo>
                  <a:pt x="0" y="0"/>
                </a:moveTo>
                <a:lnTo>
                  <a:pt x="32084" y="2534653"/>
                </a:lnTo>
                <a:lnTo>
                  <a:pt x="1860884" y="2518611"/>
                </a:lnTo>
                <a:lnTo>
                  <a:pt x="3128210" y="16043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673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BA86C19-FBBE-47E0-83D7-851994C36F17}"/>
              </a:ext>
            </a:extLst>
          </p:cNvPr>
          <p:cNvSpPr/>
          <p:nvPr/>
        </p:nvSpPr>
        <p:spPr>
          <a:xfrm>
            <a:off x="4916774" y="4384591"/>
            <a:ext cx="6969697" cy="2081463"/>
          </a:xfrm>
          <a:custGeom>
            <a:avLst/>
            <a:gdLst>
              <a:gd name="connsiteX0" fmla="*/ 6144126 w 6144126"/>
              <a:gd name="connsiteY0" fmla="*/ 0 h 2614863"/>
              <a:gd name="connsiteX1" fmla="*/ 6144126 w 6144126"/>
              <a:gd name="connsiteY1" fmla="*/ 0 h 2614863"/>
              <a:gd name="connsiteX2" fmla="*/ 1989221 w 6144126"/>
              <a:gd name="connsiteY2" fmla="*/ 32084 h 2614863"/>
              <a:gd name="connsiteX3" fmla="*/ 0 w 6144126"/>
              <a:gd name="connsiteY3" fmla="*/ 2582779 h 2614863"/>
              <a:gd name="connsiteX4" fmla="*/ 6112042 w 6144126"/>
              <a:gd name="connsiteY4" fmla="*/ 2614863 h 2614863"/>
              <a:gd name="connsiteX5" fmla="*/ 6144126 w 6144126"/>
              <a:gd name="connsiteY5" fmla="*/ 0 h 261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4126" h="2614863">
                <a:moveTo>
                  <a:pt x="6144126" y="0"/>
                </a:moveTo>
                <a:lnTo>
                  <a:pt x="6144126" y="0"/>
                </a:lnTo>
                <a:lnTo>
                  <a:pt x="1989221" y="32084"/>
                </a:lnTo>
                <a:lnTo>
                  <a:pt x="0" y="2582779"/>
                </a:lnTo>
                <a:lnTo>
                  <a:pt x="6112042" y="2614863"/>
                </a:lnTo>
                <a:lnTo>
                  <a:pt x="6144126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27000">
              <a:schemeClr val="bg1"/>
            </a:glow>
          </a:effectLst>
          <a:scene3d>
            <a:camera prst="orthographicFront"/>
            <a:lightRig rig="threePt" dir="t"/>
          </a:scene3d>
          <a:sp3d>
            <a:bevelT w="647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এনায়েতনগর সপ্রাবি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দাগনভূঞা, ফেনী।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6735B0-1B97-4471-B005-EB4B94D75CB6}"/>
              </a:ext>
            </a:extLst>
          </p:cNvPr>
          <p:cNvSpPr txBox="1"/>
          <p:nvPr/>
        </p:nvSpPr>
        <p:spPr>
          <a:xfrm>
            <a:off x="4113084" y="1093551"/>
            <a:ext cx="3339745" cy="132343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শিখনফল</a:t>
            </a:r>
            <a:endParaRPr kumimoji="0" lang="en-US" sz="2800" b="1" i="0" u="none" strike="noStrike" kern="0" cap="none" spc="0" normalizeH="0" baseline="0" noProof="0" dirty="0">
              <a:ln w="11430"/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37C8D61-7ED6-430C-9BCE-1313BD2CF14B}"/>
              </a:ext>
            </a:extLst>
          </p:cNvPr>
          <p:cNvSpPr txBox="1"/>
          <p:nvPr/>
        </p:nvSpPr>
        <p:spPr>
          <a:xfrm>
            <a:off x="784052" y="3224306"/>
            <a:ext cx="10623895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1200" cap="none" spc="0" normalizeH="0" baseline="0" noProof="0" dirty="0">
                <a:ln w="1143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2.2.3 </a:t>
            </a:r>
            <a:r>
              <a:rPr kumimoji="0" lang="en-US" sz="5400" b="1" i="0" u="none" strike="noStrike" kern="1200" cap="none" spc="0" normalizeH="0" baseline="0" noProof="0" dirty="0" err="1">
                <a:ln w="1143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উদ্ভিদ</a:t>
            </a:r>
            <a:r>
              <a:rPr kumimoji="0" lang="en-US" sz="5400" b="1" i="0" u="none" strike="noStrike" kern="1200" cap="none" spc="0" normalizeH="0" baseline="0" noProof="0" dirty="0">
                <a:ln w="1143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5400" b="1" i="0" u="none" strike="noStrike" kern="1200" cap="none" spc="0" normalizeH="0" baseline="0" noProof="0" dirty="0" err="1">
                <a:ln w="1143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প্রাণীর</a:t>
            </a:r>
            <a:r>
              <a:rPr kumimoji="0" lang="en-US" sz="5400" b="1" i="0" u="none" strike="noStrike" kern="1200" cap="none" spc="0" normalizeH="0" baseline="0" noProof="0" dirty="0">
                <a:ln w="1143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বৈশিষ্ট্য </a:t>
            </a:r>
            <a:r>
              <a:rPr kumimoji="0" lang="en-US" sz="5400" b="1" i="0" u="none" strike="noStrike" kern="1200" cap="none" spc="0" normalizeH="0" baseline="0" noProof="0" dirty="0" err="1">
                <a:ln w="1143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লিখতে</a:t>
            </a:r>
            <a:r>
              <a:rPr kumimoji="0" lang="en-US" sz="5400" b="1" i="0" u="none" strike="noStrike" kern="1200" cap="none" spc="0" normalizeH="0" baseline="0" noProof="0" dirty="0">
                <a:ln w="1143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5400" b="1" i="0" u="none" strike="noStrike" kern="1200" cap="none" spc="0" normalizeH="0" baseline="0" noProof="0" dirty="0">
                <a:ln w="1143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এবং</a:t>
            </a:r>
            <a:r>
              <a:rPr kumimoji="0" lang="en-US" sz="5400" b="1" i="0" u="none" strike="noStrike" kern="1200" cap="none" spc="0" normalizeH="0" baseline="0" noProof="0" dirty="0">
                <a:ln w="1143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শ্রেণীকরণ</a:t>
            </a:r>
            <a:r>
              <a:rPr kumimoji="0" lang="en-US" sz="5400" b="1" i="0" u="none" strike="noStrike" kern="1200" cap="none" spc="0" normalizeH="0" baseline="0" noProof="0" dirty="0">
                <a:ln w="1143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5400" b="1" i="0" u="none" strike="noStrike" kern="1200" cap="none" spc="0" normalizeH="0" baseline="0" noProof="0" dirty="0">
                <a:ln w="1143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পারবে ।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A50C9ED-2E7A-4F22-9CE7-6A4961733A55}"/>
              </a:ext>
            </a:extLst>
          </p:cNvPr>
          <p:cNvGrpSpPr/>
          <p:nvPr/>
        </p:nvGrpSpPr>
        <p:grpSpPr>
          <a:xfrm>
            <a:off x="5452344" y="485921"/>
            <a:ext cx="1982076" cy="5809958"/>
            <a:chOff x="3706641" y="483247"/>
            <a:chExt cx="1982076" cy="580995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46F473D-4D1E-47C2-B673-3958B0C6E15A}"/>
                </a:ext>
              </a:extLst>
            </p:cNvPr>
            <p:cNvGrpSpPr/>
            <p:nvPr/>
          </p:nvGrpSpPr>
          <p:grpSpPr>
            <a:xfrm rot="3059840">
              <a:off x="4379904" y="1567821"/>
              <a:ext cx="1163277" cy="1454349"/>
              <a:chOff x="5090370" y="1371134"/>
              <a:chExt cx="1163277" cy="1454349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DFA82D1B-1595-4927-A1CF-7B80AC756E38}"/>
                  </a:ext>
                </a:extLst>
              </p:cNvPr>
              <p:cNvGrpSpPr/>
              <p:nvPr/>
            </p:nvGrpSpPr>
            <p:grpSpPr>
              <a:xfrm>
                <a:off x="5090370" y="1371134"/>
                <a:ext cx="1163277" cy="1454349"/>
                <a:chOff x="7886351" y="792885"/>
                <a:chExt cx="1163277" cy="1454349"/>
              </a:xfrm>
            </p:grpSpPr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99CEB55C-A35C-4109-B3E0-A270CA9A9A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7886351" y="1761420"/>
                  <a:ext cx="997602" cy="485814"/>
                </a:xfrm>
                <a:custGeom>
                  <a:avLst/>
                  <a:gdLst>
                    <a:gd name="connsiteX0" fmla="*/ 0 w 997602"/>
                    <a:gd name="connsiteY0" fmla="*/ 0 h 485814"/>
                    <a:gd name="connsiteX1" fmla="*/ 997602 w 997602"/>
                    <a:gd name="connsiteY1" fmla="*/ 84626 h 485814"/>
                    <a:gd name="connsiteX2" fmla="*/ 963569 w 997602"/>
                    <a:gd name="connsiteY2" fmla="*/ 485814 h 485814"/>
                    <a:gd name="connsiteX3" fmla="*/ 0 w 997602"/>
                    <a:gd name="connsiteY3" fmla="*/ 404075 h 485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97602" h="485814">
                      <a:moveTo>
                        <a:pt x="0" y="0"/>
                      </a:moveTo>
                      <a:lnTo>
                        <a:pt x="997602" y="84626"/>
                      </a:lnTo>
                      <a:lnTo>
                        <a:pt x="963569" y="485814"/>
                      </a:lnTo>
                      <a:lnTo>
                        <a:pt x="0" y="404075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84D56E3A-7AE7-4788-B901-CBC60BCBE5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549" b="98352" l="6548" r="89881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8052026" y="792885"/>
                  <a:ext cx="997602" cy="1078118"/>
                </a:xfrm>
                <a:prstGeom prst="rect">
                  <a:avLst/>
                </a:prstGeom>
              </p:spPr>
            </p:pic>
          </p:grp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F0ADF178-5350-42C5-BB23-B78C1347B8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68132" b="98352" l="6548" r="8988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56045" y="1371134"/>
                <a:ext cx="997602" cy="1078118"/>
              </a:xfrm>
              <a:prstGeom prst="rect">
                <a:avLst/>
              </a:prstGeom>
            </p:spPr>
          </p:pic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1D70624-F822-42E7-AB44-B83F71DC6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06641" y="483247"/>
              <a:ext cx="1353777" cy="5809958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4BD2E46-9D89-41D6-A1CE-2236FC243A18}"/>
              </a:ext>
            </a:extLst>
          </p:cNvPr>
          <p:cNvSpPr txBox="1"/>
          <p:nvPr/>
        </p:nvSpPr>
        <p:spPr>
          <a:xfrm>
            <a:off x="1525035" y="2166399"/>
            <a:ext cx="1846815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উদ্ভিদ</a:t>
            </a:r>
            <a:endParaRPr kumimoji="0" lang="en-US" sz="72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EF8E0B-1204-4153-A90C-22D1455ABBD9}"/>
              </a:ext>
            </a:extLst>
          </p:cNvPr>
          <p:cNvSpPr txBox="1"/>
          <p:nvPr/>
        </p:nvSpPr>
        <p:spPr>
          <a:xfrm>
            <a:off x="9196338" y="2167638"/>
            <a:ext cx="1129146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মূল</a:t>
            </a:r>
            <a:endParaRPr kumimoji="0" lang="en-US" sz="40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1EB05472-B675-41D1-A25E-E8744852059B}"/>
              </a:ext>
            </a:extLst>
          </p:cNvPr>
          <p:cNvCxnSpPr>
            <a:stCxn id="38" idx="2"/>
          </p:cNvCxnSpPr>
          <p:nvPr/>
        </p:nvCxnSpPr>
        <p:spPr>
          <a:xfrm rot="5400000">
            <a:off x="7022161" y="2486392"/>
            <a:ext cx="2349619" cy="3127882"/>
          </a:xfrm>
          <a:prstGeom prst="bentConnector2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626B47D4-F841-4BD1-A772-694EC8735F51}"/>
              </a:ext>
            </a:extLst>
          </p:cNvPr>
          <p:cNvCxnSpPr>
            <a:cxnSpLocks/>
          </p:cNvCxnSpPr>
          <p:nvPr/>
        </p:nvCxnSpPr>
        <p:spPr>
          <a:xfrm rot="10800000" flipV="1">
            <a:off x="6258898" y="2426222"/>
            <a:ext cx="3708085" cy="1766871"/>
          </a:xfrm>
          <a:prstGeom prst="bentConnector3">
            <a:avLst>
              <a:gd name="adj1" fmla="val -1276"/>
            </a:avLst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92322042-D646-4856-8260-A4F7A41CDA58}"/>
              </a:ext>
            </a:extLst>
          </p:cNvPr>
          <p:cNvSpPr txBox="1"/>
          <p:nvPr/>
        </p:nvSpPr>
        <p:spPr>
          <a:xfrm>
            <a:off x="9402409" y="1885721"/>
            <a:ext cx="1129146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কান্ড</a:t>
            </a:r>
            <a:endParaRPr kumimoji="0" lang="en-US" sz="40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F87D2116-58E6-4A46-B474-0E9E9E6DBAF4}"/>
              </a:ext>
            </a:extLst>
          </p:cNvPr>
          <p:cNvCxnSpPr>
            <a:cxnSpLocks/>
          </p:cNvCxnSpPr>
          <p:nvPr/>
        </p:nvCxnSpPr>
        <p:spPr>
          <a:xfrm rot="10800000" flipV="1">
            <a:off x="6486584" y="2254189"/>
            <a:ext cx="3852442" cy="253042"/>
          </a:xfrm>
          <a:prstGeom prst="bentConnector3">
            <a:avLst>
              <a:gd name="adj1" fmla="val 50000"/>
            </a:avLst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374760C5-3C41-43E4-BC51-EF79F1795B05}"/>
              </a:ext>
            </a:extLst>
          </p:cNvPr>
          <p:cNvSpPr/>
          <p:nvPr/>
        </p:nvSpPr>
        <p:spPr>
          <a:xfrm>
            <a:off x="9931614" y="1799345"/>
            <a:ext cx="1047082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শাখা </a:t>
            </a:r>
            <a:endParaRPr kumimoji="0" lang="en-US" sz="18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65926D32-AB02-401C-9C96-122CFBB650FE}"/>
              </a:ext>
            </a:extLst>
          </p:cNvPr>
          <p:cNvCxnSpPr>
            <a:cxnSpLocks/>
          </p:cNvCxnSpPr>
          <p:nvPr/>
        </p:nvCxnSpPr>
        <p:spPr>
          <a:xfrm rot="10800000">
            <a:off x="6662059" y="783777"/>
            <a:ext cx="3062512" cy="1901367"/>
          </a:xfrm>
          <a:prstGeom prst="bentConnector3">
            <a:avLst>
              <a:gd name="adj1" fmla="val 50000"/>
            </a:avLst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C6EC5C0E-B122-4531-9C76-1FEF7B3EBD74}"/>
              </a:ext>
            </a:extLst>
          </p:cNvPr>
          <p:cNvCxnSpPr>
            <a:cxnSpLocks/>
          </p:cNvCxnSpPr>
          <p:nvPr/>
        </p:nvCxnSpPr>
        <p:spPr>
          <a:xfrm rot="10800000">
            <a:off x="7500367" y="2065272"/>
            <a:ext cx="2224205" cy="619873"/>
          </a:xfrm>
          <a:prstGeom prst="bentConnector3">
            <a:avLst>
              <a:gd name="adj1" fmla="val 68924"/>
            </a:avLst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88C7C36F-9CB7-40A8-AF14-AA7BE69C7F26}"/>
              </a:ext>
            </a:extLst>
          </p:cNvPr>
          <p:cNvSpPr txBox="1"/>
          <p:nvPr/>
        </p:nvSpPr>
        <p:spPr>
          <a:xfrm>
            <a:off x="9521252" y="2369799"/>
            <a:ext cx="939529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ফুল</a:t>
            </a:r>
            <a:endParaRPr kumimoji="0" lang="en-US" sz="40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0961136-D16A-485E-ADEE-D9D376D8116D}"/>
              </a:ext>
            </a:extLst>
          </p:cNvPr>
          <p:cNvSpPr txBox="1"/>
          <p:nvPr/>
        </p:nvSpPr>
        <p:spPr>
          <a:xfrm>
            <a:off x="7129865" y="2875762"/>
            <a:ext cx="4487512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উদ্ভিদ মূলের সাহায্যে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মাটিতে আটকে থাকে।</a:t>
            </a:r>
            <a:endParaRPr kumimoji="0" lang="en-US" sz="48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17A4D98-3DA0-4AFD-A0B7-9C9BF54FCCCB}"/>
              </a:ext>
            </a:extLst>
          </p:cNvPr>
          <p:cNvSpPr txBox="1"/>
          <p:nvPr/>
        </p:nvSpPr>
        <p:spPr>
          <a:xfrm>
            <a:off x="6755946" y="2875762"/>
            <a:ext cx="5071023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উদ্ভিদ</a:t>
            </a:r>
            <a:r>
              <a:rPr kumimoji="0" lang="en-US" sz="40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40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 জায়গা থেকে অন্য জায়গায় চলাচল করতে পারেনা। </a:t>
            </a:r>
            <a:endParaRPr kumimoji="0" lang="en-US" sz="40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D65FC04-E6F8-40C7-8A94-D7102D11786E}"/>
              </a:ext>
            </a:extLst>
          </p:cNvPr>
          <p:cNvSpPr txBox="1"/>
          <p:nvPr/>
        </p:nvSpPr>
        <p:spPr>
          <a:xfrm>
            <a:off x="6860771" y="2875762"/>
            <a:ext cx="4320383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উদ্ভিদ দেখতে পায় না, শুনতে পায় না এবং গন্ধ নিতে পারে না।</a:t>
            </a:r>
            <a:endParaRPr kumimoji="0" lang="en-US" sz="40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257FD1C-B702-4CC5-885B-831D18F21780}"/>
              </a:ext>
            </a:extLst>
          </p:cNvPr>
          <p:cNvSpPr txBox="1"/>
          <p:nvPr/>
        </p:nvSpPr>
        <p:spPr>
          <a:xfrm>
            <a:off x="7178114" y="2875762"/>
            <a:ext cx="405971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প্রাণীর মতো উদ্ভিদ খাবার খায়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5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 ।</a:t>
            </a:r>
            <a:endParaRPr kumimoji="0" lang="en-US" sz="54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BC35C06-EF7D-4ABF-8C0D-A181AA84E68C}"/>
              </a:ext>
            </a:extLst>
          </p:cNvPr>
          <p:cNvSpPr txBox="1"/>
          <p:nvPr/>
        </p:nvSpPr>
        <p:spPr>
          <a:xfrm>
            <a:off x="6620657" y="2875762"/>
            <a:ext cx="447206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উদ্ভিদ নিজের খাদ্য নিজেই তৈরি করতে পারে ।</a:t>
            </a:r>
            <a:endParaRPr kumimoji="0" lang="en-US" sz="40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3" name="Freeform 13">
            <a:extLst>
              <a:ext uri="{FF2B5EF4-FFF2-40B4-BE49-F238E27FC236}">
                <a16:creationId xmlns:a16="http://schemas.microsoft.com/office/drawing/2014/main" id="{C58907AA-FFDE-43B2-BFAB-C634BEC2601D}"/>
              </a:ext>
            </a:extLst>
          </p:cNvPr>
          <p:cNvSpPr>
            <a:spLocks/>
          </p:cNvSpPr>
          <p:nvPr/>
        </p:nvSpPr>
        <p:spPr bwMode="auto">
          <a:xfrm>
            <a:off x="6669159" y="1764631"/>
            <a:ext cx="200701" cy="143589"/>
          </a:xfrm>
          <a:custGeom>
            <a:avLst/>
            <a:gdLst>
              <a:gd name="T0" fmla="*/ 173 w 175"/>
              <a:gd name="T1" fmla="*/ 141 h 141"/>
              <a:gd name="T2" fmla="*/ 159 w 175"/>
              <a:gd name="T3" fmla="*/ 120 h 141"/>
              <a:gd name="T4" fmla="*/ 124 w 175"/>
              <a:gd name="T5" fmla="*/ 78 h 141"/>
              <a:gd name="T6" fmla="*/ 82 w 175"/>
              <a:gd name="T7" fmla="*/ 43 h 141"/>
              <a:gd name="T8" fmla="*/ 31 w 175"/>
              <a:gd name="T9" fmla="*/ 19 h 141"/>
              <a:gd name="T10" fmla="*/ 0 w 175"/>
              <a:gd name="T11" fmla="*/ 12 h 141"/>
              <a:gd name="T12" fmla="*/ 16 w 175"/>
              <a:gd name="T13" fmla="*/ 4 h 141"/>
              <a:gd name="T14" fmla="*/ 48 w 175"/>
              <a:gd name="T15" fmla="*/ 0 h 141"/>
              <a:gd name="T16" fmla="*/ 80 w 175"/>
              <a:gd name="T17" fmla="*/ 6 h 141"/>
              <a:gd name="T18" fmla="*/ 108 w 175"/>
              <a:gd name="T19" fmla="*/ 22 h 141"/>
              <a:gd name="T20" fmla="*/ 146 w 175"/>
              <a:gd name="T21" fmla="*/ 56 h 141"/>
              <a:gd name="T22" fmla="*/ 169 w 175"/>
              <a:gd name="T23" fmla="*/ 99 h 141"/>
              <a:gd name="T24" fmla="*/ 175 w 175"/>
              <a:gd name="T25" fmla="*/ 128 h 141"/>
              <a:gd name="T26" fmla="*/ 173 w 175"/>
              <a:gd name="T27" fmla="*/ 14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5" h="141">
                <a:moveTo>
                  <a:pt x="173" y="141"/>
                </a:moveTo>
                <a:lnTo>
                  <a:pt x="159" y="120"/>
                </a:lnTo>
                <a:lnTo>
                  <a:pt x="124" y="78"/>
                </a:lnTo>
                <a:lnTo>
                  <a:pt x="82" y="43"/>
                </a:lnTo>
                <a:lnTo>
                  <a:pt x="31" y="19"/>
                </a:lnTo>
                <a:lnTo>
                  <a:pt x="0" y="12"/>
                </a:lnTo>
                <a:lnTo>
                  <a:pt x="16" y="4"/>
                </a:lnTo>
                <a:lnTo>
                  <a:pt x="48" y="0"/>
                </a:lnTo>
                <a:lnTo>
                  <a:pt x="80" y="6"/>
                </a:lnTo>
                <a:lnTo>
                  <a:pt x="108" y="22"/>
                </a:lnTo>
                <a:lnTo>
                  <a:pt x="146" y="56"/>
                </a:lnTo>
                <a:lnTo>
                  <a:pt x="169" y="99"/>
                </a:lnTo>
                <a:lnTo>
                  <a:pt x="175" y="128"/>
                </a:lnTo>
                <a:lnTo>
                  <a:pt x="173" y="1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14">
            <a:extLst>
              <a:ext uri="{FF2B5EF4-FFF2-40B4-BE49-F238E27FC236}">
                <a16:creationId xmlns:a16="http://schemas.microsoft.com/office/drawing/2014/main" id="{21384794-6E6F-4BA3-A05B-C2FC2D88F66B}"/>
              </a:ext>
            </a:extLst>
          </p:cNvPr>
          <p:cNvSpPr>
            <a:spLocks/>
          </p:cNvSpPr>
          <p:nvPr/>
        </p:nvSpPr>
        <p:spPr bwMode="auto">
          <a:xfrm>
            <a:off x="6530744" y="1776851"/>
            <a:ext cx="128035" cy="345225"/>
          </a:xfrm>
          <a:custGeom>
            <a:avLst/>
            <a:gdLst>
              <a:gd name="T0" fmla="*/ 112 w 112"/>
              <a:gd name="T1" fmla="*/ 0 h 339"/>
              <a:gd name="T2" fmla="*/ 106 w 112"/>
              <a:gd name="T3" fmla="*/ 14 h 339"/>
              <a:gd name="T4" fmla="*/ 85 w 112"/>
              <a:gd name="T5" fmla="*/ 33 h 339"/>
              <a:gd name="T6" fmla="*/ 60 w 112"/>
              <a:gd name="T7" fmla="*/ 48 h 339"/>
              <a:gd name="T8" fmla="*/ 39 w 112"/>
              <a:gd name="T9" fmla="*/ 66 h 339"/>
              <a:gd name="T10" fmla="*/ 31 w 112"/>
              <a:gd name="T11" fmla="*/ 79 h 339"/>
              <a:gd name="T12" fmla="*/ 29 w 112"/>
              <a:gd name="T13" fmla="*/ 116 h 339"/>
              <a:gd name="T14" fmla="*/ 39 w 112"/>
              <a:gd name="T15" fmla="*/ 188 h 339"/>
              <a:gd name="T16" fmla="*/ 54 w 112"/>
              <a:gd name="T17" fmla="*/ 256 h 339"/>
              <a:gd name="T18" fmla="*/ 60 w 112"/>
              <a:gd name="T19" fmla="*/ 315 h 339"/>
              <a:gd name="T20" fmla="*/ 53 w 112"/>
              <a:gd name="T21" fmla="*/ 339 h 339"/>
              <a:gd name="T22" fmla="*/ 33 w 112"/>
              <a:gd name="T23" fmla="*/ 299 h 339"/>
              <a:gd name="T24" fmla="*/ 10 w 112"/>
              <a:gd name="T25" fmla="*/ 220 h 339"/>
              <a:gd name="T26" fmla="*/ 0 w 112"/>
              <a:gd name="T27" fmla="*/ 164 h 339"/>
              <a:gd name="T28" fmla="*/ 1 w 112"/>
              <a:gd name="T29" fmla="*/ 110 h 339"/>
              <a:gd name="T30" fmla="*/ 13 w 112"/>
              <a:gd name="T31" fmla="*/ 61 h 339"/>
              <a:gd name="T32" fmla="*/ 39 w 112"/>
              <a:gd name="T33" fmla="*/ 24 h 339"/>
              <a:gd name="T34" fmla="*/ 82 w 112"/>
              <a:gd name="T35" fmla="*/ 2 h 339"/>
              <a:gd name="T36" fmla="*/ 112 w 112"/>
              <a:gd name="T37" fmla="*/ 0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2" h="339">
                <a:moveTo>
                  <a:pt x="112" y="0"/>
                </a:moveTo>
                <a:lnTo>
                  <a:pt x="106" y="14"/>
                </a:lnTo>
                <a:lnTo>
                  <a:pt x="85" y="33"/>
                </a:lnTo>
                <a:lnTo>
                  <a:pt x="60" y="48"/>
                </a:lnTo>
                <a:lnTo>
                  <a:pt x="39" y="66"/>
                </a:lnTo>
                <a:lnTo>
                  <a:pt x="31" y="79"/>
                </a:lnTo>
                <a:lnTo>
                  <a:pt x="29" y="116"/>
                </a:lnTo>
                <a:lnTo>
                  <a:pt x="39" y="188"/>
                </a:lnTo>
                <a:lnTo>
                  <a:pt x="54" y="256"/>
                </a:lnTo>
                <a:lnTo>
                  <a:pt x="60" y="315"/>
                </a:lnTo>
                <a:lnTo>
                  <a:pt x="53" y="339"/>
                </a:lnTo>
                <a:lnTo>
                  <a:pt x="33" y="299"/>
                </a:lnTo>
                <a:lnTo>
                  <a:pt x="10" y="220"/>
                </a:lnTo>
                <a:lnTo>
                  <a:pt x="0" y="164"/>
                </a:lnTo>
                <a:lnTo>
                  <a:pt x="1" y="110"/>
                </a:lnTo>
                <a:lnTo>
                  <a:pt x="13" y="61"/>
                </a:lnTo>
                <a:lnTo>
                  <a:pt x="39" y="24"/>
                </a:lnTo>
                <a:lnTo>
                  <a:pt x="82" y="2"/>
                </a:lnTo>
                <a:lnTo>
                  <a:pt x="11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15">
            <a:extLst>
              <a:ext uri="{FF2B5EF4-FFF2-40B4-BE49-F238E27FC236}">
                <a16:creationId xmlns:a16="http://schemas.microsoft.com/office/drawing/2014/main" id="{C8CCBC09-431A-4A26-90D5-458412F5FBE4}"/>
              </a:ext>
            </a:extLst>
          </p:cNvPr>
          <p:cNvSpPr>
            <a:spLocks noEditPoints="1"/>
          </p:cNvSpPr>
          <p:nvPr/>
        </p:nvSpPr>
        <p:spPr bwMode="auto">
          <a:xfrm>
            <a:off x="7579237" y="1801292"/>
            <a:ext cx="321815" cy="446043"/>
          </a:xfrm>
          <a:custGeom>
            <a:avLst/>
            <a:gdLst>
              <a:gd name="T0" fmla="*/ 152 w 280"/>
              <a:gd name="T1" fmla="*/ 318 h 439"/>
              <a:gd name="T2" fmla="*/ 152 w 280"/>
              <a:gd name="T3" fmla="*/ 269 h 439"/>
              <a:gd name="T4" fmla="*/ 168 w 280"/>
              <a:gd name="T5" fmla="*/ 265 h 439"/>
              <a:gd name="T6" fmla="*/ 165 w 280"/>
              <a:gd name="T7" fmla="*/ 249 h 439"/>
              <a:gd name="T8" fmla="*/ 152 w 280"/>
              <a:gd name="T9" fmla="*/ 236 h 439"/>
              <a:gd name="T10" fmla="*/ 165 w 280"/>
              <a:gd name="T11" fmla="*/ 230 h 439"/>
              <a:gd name="T12" fmla="*/ 169 w 280"/>
              <a:gd name="T13" fmla="*/ 209 h 439"/>
              <a:gd name="T14" fmla="*/ 175 w 280"/>
              <a:gd name="T15" fmla="*/ 194 h 439"/>
              <a:gd name="T16" fmla="*/ 183 w 280"/>
              <a:gd name="T17" fmla="*/ 217 h 439"/>
              <a:gd name="T18" fmla="*/ 196 w 280"/>
              <a:gd name="T19" fmla="*/ 229 h 439"/>
              <a:gd name="T20" fmla="*/ 175 w 280"/>
              <a:gd name="T21" fmla="*/ 150 h 439"/>
              <a:gd name="T22" fmla="*/ 189 w 280"/>
              <a:gd name="T23" fmla="*/ 147 h 439"/>
              <a:gd name="T24" fmla="*/ 196 w 280"/>
              <a:gd name="T25" fmla="*/ 138 h 439"/>
              <a:gd name="T26" fmla="*/ 172 w 280"/>
              <a:gd name="T27" fmla="*/ 119 h 439"/>
              <a:gd name="T28" fmla="*/ 160 w 280"/>
              <a:gd name="T29" fmla="*/ 98 h 439"/>
              <a:gd name="T30" fmla="*/ 198 w 280"/>
              <a:gd name="T31" fmla="*/ 108 h 439"/>
              <a:gd name="T32" fmla="*/ 225 w 280"/>
              <a:gd name="T33" fmla="*/ 157 h 439"/>
              <a:gd name="T34" fmla="*/ 224 w 280"/>
              <a:gd name="T35" fmla="*/ 75 h 439"/>
              <a:gd name="T36" fmla="*/ 168 w 280"/>
              <a:gd name="T37" fmla="*/ 45 h 439"/>
              <a:gd name="T38" fmla="*/ 25 w 280"/>
              <a:gd name="T39" fmla="*/ 92 h 439"/>
              <a:gd name="T40" fmla="*/ 13 w 280"/>
              <a:gd name="T41" fmla="*/ 81 h 439"/>
              <a:gd name="T42" fmla="*/ 104 w 280"/>
              <a:gd name="T43" fmla="*/ 12 h 439"/>
              <a:gd name="T44" fmla="*/ 189 w 280"/>
              <a:gd name="T45" fmla="*/ 4 h 439"/>
              <a:gd name="T46" fmla="*/ 251 w 280"/>
              <a:gd name="T47" fmla="*/ 43 h 439"/>
              <a:gd name="T48" fmla="*/ 280 w 280"/>
              <a:gd name="T49" fmla="*/ 150 h 439"/>
              <a:gd name="T50" fmla="*/ 263 w 280"/>
              <a:gd name="T51" fmla="*/ 274 h 439"/>
              <a:gd name="T52" fmla="*/ 212 w 280"/>
              <a:gd name="T53" fmla="*/ 369 h 439"/>
              <a:gd name="T54" fmla="*/ 186 w 280"/>
              <a:gd name="T55" fmla="*/ 376 h 439"/>
              <a:gd name="T56" fmla="*/ 179 w 280"/>
              <a:gd name="T57" fmla="*/ 335 h 439"/>
              <a:gd name="T58" fmla="*/ 204 w 280"/>
              <a:gd name="T59" fmla="*/ 315 h 439"/>
              <a:gd name="T60" fmla="*/ 179 w 280"/>
              <a:gd name="T61" fmla="*/ 314 h 439"/>
              <a:gd name="T62" fmla="*/ 160 w 280"/>
              <a:gd name="T63" fmla="*/ 380 h 439"/>
              <a:gd name="T64" fmla="*/ 146 w 280"/>
              <a:gd name="T65" fmla="*/ 439 h 439"/>
              <a:gd name="T66" fmla="*/ 120 w 280"/>
              <a:gd name="T67" fmla="*/ 335 h 439"/>
              <a:gd name="T68" fmla="*/ 44 w 280"/>
              <a:gd name="T69" fmla="*/ 193 h 439"/>
              <a:gd name="T70" fmla="*/ 67 w 280"/>
              <a:gd name="T71" fmla="*/ 186 h 439"/>
              <a:gd name="T72" fmla="*/ 121 w 280"/>
              <a:gd name="T73" fmla="*/ 265 h 439"/>
              <a:gd name="T74" fmla="*/ 146 w 280"/>
              <a:gd name="T75" fmla="*/ 323 h 439"/>
              <a:gd name="T76" fmla="*/ 224 w 280"/>
              <a:gd name="T77" fmla="*/ 276 h 439"/>
              <a:gd name="T78" fmla="*/ 231 w 280"/>
              <a:gd name="T79" fmla="*/ 186 h 439"/>
              <a:gd name="T80" fmla="*/ 221 w 280"/>
              <a:gd name="T81" fmla="*/ 209 h 439"/>
              <a:gd name="T82" fmla="*/ 204 w 280"/>
              <a:gd name="T83" fmla="*/ 288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0" h="439">
                <a:moveTo>
                  <a:pt x="146" y="323"/>
                </a:moveTo>
                <a:lnTo>
                  <a:pt x="152" y="318"/>
                </a:lnTo>
                <a:lnTo>
                  <a:pt x="155" y="295"/>
                </a:lnTo>
                <a:lnTo>
                  <a:pt x="152" y="269"/>
                </a:lnTo>
                <a:lnTo>
                  <a:pt x="157" y="258"/>
                </a:lnTo>
                <a:lnTo>
                  <a:pt x="168" y="265"/>
                </a:lnTo>
                <a:lnTo>
                  <a:pt x="169" y="258"/>
                </a:lnTo>
                <a:lnTo>
                  <a:pt x="165" y="249"/>
                </a:lnTo>
                <a:lnTo>
                  <a:pt x="156" y="245"/>
                </a:lnTo>
                <a:lnTo>
                  <a:pt x="152" y="236"/>
                </a:lnTo>
                <a:lnTo>
                  <a:pt x="153" y="229"/>
                </a:lnTo>
                <a:lnTo>
                  <a:pt x="165" y="230"/>
                </a:lnTo>
                <a:lnTo>
                  <a:pt x="173" y="225"/>
                </a:lnTo>
                <a:lnTo>
                  <a:pt x="169" y="209"/>
                </a:lnTo>
                <a:lnTo>
                  <a:pt x="168" y="193"/>
                </a:lnTo>
                <a:lnTo>
                  <a:pt x="175" y="194"/>
                </a:lnTo>
                <a:lnTo>
                  <a:pt x="180" y="204"/>
                </a:lnTo>
                <a:lnTo>
                  <a:pt x="183" y="217"/>
                </a:lnTo>
                <a:lnTo>
                  <a:pt x="189" y="227"/>
                </a:lnTo>
                <a:lnTo>
                  <a:pt x="196" y="229"/>
                </a:lnTo>
                <a:lnTo>
                  <a:pt x="189" y="186"/>
                </a:lnTo>
                <a:lnTo>
                  <a:pt x="175" y="150"/>
                </a:lnTo>
                <a:lnTo>
                  <a:pt x="180" y="144"/>
                </a:lnTo>
                <a:lnTo>
                  <a:pt x="189" y="147"/>
                </a:lnTo>
                <a:lnTo>
                  <a:pt x="196" y="150"/>
                </a:lnTo>
                <a:lnTo>
                  <a:pt x="196" y="138"/>
                </a:lnTo>
                <a:lnTo>
                  <a:pt x="186" y="127"/>
                </a:lnTo>
                <a:lnTo>
                  <a:pt x="172" y="119"/>
                </a:lnTo>
                <a:lnTo>
                  <a:pt x="160" y="109"/>
                </a:lnTo>
                <a:lnTo>
                  <a:pt x="160" y="98"/>
                </a:lnTo>
                <a:lnTo>
                  <a:pt x="176" y="98"/>
                </a:lnTo>
                <a:lnTo>
                  <a:pt x="198" y="108"/>
                </a:lnTo>
                <a:lnTo>
                  <a:pt x="215" y="135"/>
                </a:lnTo>
                <a:lnTo>
                  <a:pt x="225" y="157"/>
                </a:lnTo>
                <a:lnTo>
                  <a:pt x="231" y="122"/>
                </a:lnTo>
                <a:lnTo>
                  <a:pt x="224" y="75"/>
                </a:lnTo>
                <a:lnTo>
                  <a:pt x="201" y="50"/>
                </a:lnTo>
                <a:lnTo>
                  <a:pt x="168" y="45"/>
                </a:lnTo>
                <a:lnTo>
                  <a:pt x="104" y="58"/>
                </a:lnTo>
                <a:lnTo>
                  <a:pt x="25" y="92"/>
                </a:lnTo>
                <a:lnTo>
                  <a:pt x="0" y="105"/>
                </a:lnTo>
                <a:lnTo>
                  <a:pt x="13" y="81"/>
                </a:lnTo>
                <a:lnTo>
                  <a:pt x="54" y="39"/>
                </a:lnTo>
                <a:lnTo>
                  <a:pt x="104" y="12"/>
                </a:lnTo>
                <a:lnTo>
                  <a:pt x="162" y="0"/>
                </a:lnTo>
                <a:lnTo>
                  <a:pt x="189" y="4"/>
                </a:lnTo>
                <a:lnTo>
                  <a:pt x="214" y="12"/>
                </a:lnTo>
                <a:lnTo>
                  <a:pt x="251" y="43"/>
                </a:lnTo>
                <a:lnTo>
                  <a:pt x="271" y="92"/>
                </a:lnTo>
                <a:lnTo>
                  <a:pt x="280" y="150"/>
                </a:lnTo>
                <a:lnTo>
                  <a:pt x="276" y="212"/>
                </a:lnTo>
                <a:lnTo>
                  <a:pt x="263" y="274"/>
                </a:lnTo>
                <a:lnTo>
                  <a:pt x="241" y="327"/>
                </a:lnTo>
                <a:lnTo>
                  <a:pt x="212" y="369"/>
                </a:lnTo>
                <a:lnTo>
                  <a:pt x="196" y="382"/>
                </a:lnTo>
                <a:lnTo>
                  <a:pt x="186" y="376"/>
                </a:lnTo>
                <a:lnTo>
                  <a:pt x="176" y="357"/>
                </a:lnTo>
                <a:lnTo>
                  <a:pt x="179" y="335"/>
                </a:lnTo>
                <a:lnTo>
                  <a:pt x="192" y="318"/>
                </a:lnTo>
                <a:lnTo>
                  <a:pt x="204" y="315"/>
                </a:lnTo>
                <a:lnTo>
                  <a:pt x="193" y="312"/>
                </a:lnTo>
                <a:lnTo>
                  <a:pt x="179" y="314"/>
                </a:lnTo>
                <a:lnTo>
                  <a:pt x="166" y="334"/>
                </a:lnTo>
                <a:lnTo>
                  <a:pt x="160" y="380"/>
                </a:lnTo>
                <a:lnTo>
                  <a:pt x="155" y="425"/>
                </a:lnTo>
                <a:lnTo>
                  <a:pt x="146" y="439"/>
                </a:lnTo>
                <a:lnTo>
                  <a:pt x="140" y="400"/>
                </a:lnTo>
                <a:lnTo>
                  <a:pt x="120" y="335"/>
                </a:lnTo>
                <a:lnTo>
                  <a:pt x="74" y="249"/>
                </a:lnTo>
                <a:lnTo>
                  <a:pt x="44" y="193"/>
                </a:lnTo>
                <a:lnTo>
                  <a:pt x="54" y="187"/>
                </a:lnTo>
                <a:lnTo>
                  <a:pt x="67" y="186"/>
                </a:lnTo>
                <a:lnTo>
                  <a:pt x="87" y="219"/>
                </a:lnTo>
                <a:lnTo>
                  <a:pt x="121" y="265"/>
                </a:lnTo>
                <a:lnTo>
                  <a:pt x="140" y="302"/>
                </a:lnTo>
                <a:lnTo>
                  <a:pt x="146" y="323"/>
                </a:lnTo>
                <a:close/>
                <a:moveTo>
                  <a:pt x="211" y="301"/>
                </a:moveTo>
                <a:lnTo>
                  <a:pt x="224" y="276"/>
                </a:lnTo>
                <a:lnTo>
                  <a:pt x="234" y="222"/>
                </a:lnTo>
                <a:lnTo>
                  <a:pt x="231" y="186"/>
                </a:lnTo>
                <a:lnTo>
                  <a:pt x="225" y="171"/>
                </a:lnTo>
                <a:lnTo>
                  <a:pt x="221" y="209"/>
                </a:lnTo>
                <a:lnTo>
                  <a:pt x="204" y="258"/>
                </a:lnTo>
                <a:lnTo>
                  <a:pt x="204" y="288"/>
                </a:lnTo>
                <a:lnTo>
                  <a:pt x="211" y="30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16">
            <a:extLst>
              <a:ext uri="{FF2B5EF4-FFF2-40B4-BE49-F238E27FC236}">
                <a16:creationId xmlns:a16="http://schemas.microsoft.com/office/drawing/2014/main" id="{AE5753BC-6C19-454D-BD36-7D13A21CEC9F}"/>
              </a:ext>
            </a:extLst>
          </p:cNvPr>
          <p:cNvSpPr>
            <a:spLocks/>
          </p:cNvSpPr>
          <p:nvPr/>
        </p:nvSpPr>
        <p:spPr bwMode="auto">
          <a:xfrm>
            <a:off x="7627682" y="1865449"/>
            <a:ext cx="93431" cy="131369"/>
          </a:xfrm>
          <a:custGeom>
            <a:avLst/>
            <a:gdLst>
              <a:gd name="T0" fmla="*/ 0 w 80"/>
              <a:gd name="T1" fmla="*/ 109 h 131"/>
              <a:gd name="T2" fmla="*/ 1 w 80"/>
              <a:gd name="T3" fmla="*/ 86 h 131"/>
              <a:gd name="T4" fmla="*/ 14 w 80"/>
              <a:gd name="T5" fmla="*/ 52 h 131"/>
              <a:gd name="T6" fmla="*/ 34 w 80"/>
              <a:gd name="T7" fmla="*/ 26 h 131"/>
              <a:gd name="T8" fmla="*/ 63 w 80"/>
              <a:gd name="T9" fmla="*/ 7 h 131"/>
              <a:gd name="T10" fmla="*/ 80 w 80"/>
              <a:gd name="T11" fmla="*/ 0 h 131"/>
              <a:gd name="T12" fmla="*/ 76 w 80"/>
              <a:gd name="T13" fmla="*/ 32 h 131"/>
              <a:gd name="T14" fmla="*/ 80 w 80"/>
              <a:gd name="T15" fmla="*/ 69 h 131"/>
              <a:gd name="T16" fmla="*/ 79 w 80"/>
              <a:gd name="T17" fmla="*/ 93 h 131"/>
              <a:gd name="T18" fmla="*/ 73 w 80"/>
              <a:gd name="T19" fmla="*/ 109 h 131"/>
              <a:gd name="T20" fmla="*/ 64 w 80"/>
              <a:gd name="T21" fmla="*/ 111 h 131"/>
              <a:gd name="T22" fmla="*/ 57 w 80"/>
              <a:gd name="T23" fmla="*/ 106 h 131"/>
              <a:gd name="T24" fmla="*/ 52 w 80"/>
              <a:gd name="T25" fmla="*/ 92 h 131"/>
              <a:gd name="T26" fmla="*/ 44 w 80"/>
              <a:gd name="T27" fmla="*/ 88 h 131"/>
              <a:gd name="T28" fmla="*/ 39 w 80"/>
              <a:gd name="T29" fmla="*/ 91 h 131"/>
              <a:gd name="T30" fmla="*/ 37 w 80"/>
              <a:gd name="T31" fmla="*/ 98 h 131"/>
              <a:gd name="T32" fmla="*/ 43 w 80"/>
              <a:gd name="T33" fmla="*/ 109 h 131"/>
              <a:gd name="T34" fmla="*/ 46 w 80"/>
              <a:gd name="T35" fmla="*/ 122 h 131"/>
              <a:gd name="T36" fmla="*/ 44 w 80"/>
              <a:gd name="T37" fmla="*/ 131 h 131"/>
              <a:gd name="T38" fmla="*/ 31 w 80"/>
              <a:gd name="T39" fmla="*/ 127 h 131"/>
              <a:gd name="T40" fmla="*/ 13 w 80"/>
              <a:gd name="T41" fmla="*/ 112 h 131"/>
              <a:gd name="T42" fmla="*/ 0 w 80"/>
              <a:gd name="T43" fmla="*/ 109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0" h="131">
                <a:moveTo>
                  <a:pt x="0" y="109"/>
                </a:moveTo>
                <a:lnTo>
                  <a:pt x="1" y="86"/>
                </a:lnTo>
                <a:lnTo>
                  <a:pt x="14" y="52"/>
                </a:lnTo>
                <a:lnTo>
                  <a:pt x="34" y="26"/>
                </a:lnTo>
                <a:lnTo>
                  <a:pt x="63" y="7"/>
                </a:lnTo>
                <a:lnTo>
                  <a:pt x="80" y="0"/>
                </a:lnTo>
                <a:lnTo>
                  <a:pt x="76" y="32"/>
                </a:lnTo>
                <a:lnTo>
                  <a:pt x="80" y="69"/>
                </a:lnTo>
                <a:lnTo>
                  <a:pt x="79" y="93"/>
                </a:lnTo>
                <a:lnTo>
                  <a:pt x="73" y="109"/>
                </a:lnTo>
                <a:lnTo>
                  <a:pt x="64" y="111"/>
                </a:lnTo>
                <a:lnTo>
                  <a:pt x="57" y="106"/>
                </a:lnTo>
                <a:lnTo>
                  <a:pt x="52" y="92"/>
                </a:lnTo>
                <a:lnTo>
                  <a:pt x="44" y="88"/>
                </a:lnTo>
                <a:lnTo>
                  <a:pt x="39" y="91"/>
                </a:lnTo>
                <a:lnTo>
                  <a:pt x="37" y="98"/>
                </a:lnTo>
                <a:lnTo>
                  <a:pt x="43" y="109"/>
                </a:lnTo>
                <a:lnTo>
                  <a:pt x="46" y="122"/>
                </a:lnTo>
                <a:lnTo>
                  <a:pt x="44" y="131"/>
                </a:lnTo>
                <a:lnTo>
                  <a:pt x="31" y="127"/>
                </a:lnTo>
                <a:lnTo>
                  <a:pt x="13" y="112"/>
                </a:lnTo>
                <a:lnTo>
                  <a:pt x="0" y="10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17">
            <a:extLst>
              <a:ext uri="{FF2B5EF4-FFF2-40B4-BE49-F238E27FC236}">
                <a16:creationId xmlns:a16="http://schemas.microsoft.com/office/drawing/2014/main" id="{45BAADCB-F107-4D0A-B40E-F91868FD4A87}"/>
              </a:ext>
            </a:extLst>
          </p:cNvPr>
          <p:cNvSpPr>
            <a:spLocks/>
          </p:cNvSpPr>
          <p:nvPr/>
        </p:nvSpPr>
        <p:spPr bwMode="auto">
          <a:xfrm>
            <a:off x="6977133" y="2018204"/>
            <a:ext cx="83049" cy="39717"/>
          </a:xfrm>
          <a:custGeom>
            <a:avLst/>
            <a:gdLst>
              <a:gd name="T0" fmla="*/ 72 w 72"/>
              <a:gd name="T1" fmla="*/ 2 h 38"/>
              <a:gd name="T2" fmla="*/ 69 w 72"/>
              <a:gd name="T3" fmla="*/ 16 h 38"/>
              <a:gd name="T4" fmla="*/ 55 w 72"/>
              <a:gd name="T5" fmla="*/ 26 h 38"/>
              <a:gd name="T6" fmla="*/ 35 w 72"/>
              <a:gd name="T7" fmla="*/ 27 h 38"/>
              <a:gd name="T8" fmla="*/ 12 w 72"/>
              <a:gd name="T9" fmla="*/ 30 h 38"/>
              <a:gd name="T10" fmla="*/ 0 w 72"/>
              <a:gd name="T11" fmla="*/ 38 h 38"/>
              <a:gd name="T12" fmla="*/ 10 w 72"/>
              <a:gd name="T13" fmla="*/ 22 h 38"/>
              <a:gd name="T14" fmla="*/ 35 w 72"/>
              <a:gd name="T15" fmla="*/ 4 h 38"/>
              <a:gd name="T16" fmla="*/ 58 w 72"/>
              <a:gd name="T17" fmla="*/ 0 h 38"/>
              <a:gd name="T18" fmla="*/ 72 w 72"/>
              <a:gd name="T19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2" h="38">
                <a:moveTo>
                  <a:pt x="72" y="2"/>
                </a:moveTo>
                <a:lnTo>
                  <a:pt x="69" y="16"/>
                </a:lnTo>
                <a:lnTo>
                  <a:pt x="55" y="26"/>
                </a:lnTo>
                <a:lnTo>
                  <a:pt x="35" y="27"/>
                </a:lnTo>
                <a:lnTo>
                  <a:pt x="12" y="30"/>
                </a:lnTo>
                <a:lnTo>
                  <a:pt x="0" y="38"/>
                </a:lnTo>
                <a:lnTo>
                  <a:pt x="10" y="22"/>
                </a:lnTo>
                <a:lnTo>
                  <a:pt x="35" y="4"/>
                </a:lnTo>
                <a:lnTo>
                  <a:pt x="58" y="0"/>
                </a:lnTo>
                <a:lnTo>
                  <a:pt x="72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18">
            <a:extLst>
              <a:ext uri="{FF2B5EF4-FFF2-40B4-BE49-F238E27FC236}">
                <a16:creationId xmlns:a16="http://schemas.microsoft.com/office/drawing/2014/main" id="{1F7033B9-CBCC-49FF-A4A5-0CD92A458C51}"/>
              </a:ext>
            </a:extLst>
          </p:cNvPr>
          <p:cNvSpPr>
            <a:spLocks/>
          </p:cNvSpPr>
          <p:nvPr/>
        </p:nvSpPr>
        <p:spPr bwMode="auto">
          <a:xfrm>
            <a:off x="6769510" y="2027370"/>
            <a:ext cx="93431" cy="61103"/>
          </a:xfrm>
          <a:custGeom>
            <a:avLst/>
            <a:gdLst>
              <a:gd name="T0" fmla="*/ 79 w 83"/>
              <a:gd name="T1" fmla="*/ 0 h 60"/>
              <a:gd name="T2" fmla="*/ 83 w 83"/>
              <a:gd name="T3" fmla="*/ 7 h 60"/>
              <a:gd name="T4" fmla="*/ 83 w 83"/>
              <a:gd name="T5" fmla="*/ 21 h 60"/>
              <a:gd name="T6" fmla="*/ 72 w 83"/>
              <a:gd name="T7" fmla="*/ 39 h 60"/>
              <a:gd name="T8" fmla="*/ 43 w 83"/>
              <a:gd name="T9" fmla="*/ 54 h 60"/>
              <a:gd name="T10" fmla="*/ 11 w 83"/>
              <a:gd name="T11" fmla="*/ 60 h 60"/>
              <a:gd name="T12" fmla="*/ 0 w 83"/>
              <a:gd name="T13" fmla="*/ 57 h 60"/>
              <a:gd name="T14" fmla="*/ 4 w 83"/>
              <a:gd name="T15" fmla="*/ 44 h 60"/>
              <a:gd name="T16" fmla="*/ 21 w 83"/>
              <a:gd name="T17" fmla="*/ 27 h 60"/>
              <a:gd name="T18" fmla="*/ 57 w 83"/>
              <a:gd name="T19" fmla="*/ 13 h 60"/>
              <a:gd name="T20" fmla="*/ 79 w 83"/>
              <a:gd name="T21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3" h="60">
                <a:moveTo>
                  <a:pt x="79" y="0"/>
                </a:moveTo>
                <a:lnTo>
                  <a:pt x="83" y="7"/>
                </a:lnTo>
                <a:lnTo>
                  <a:pt x="83" y="21"/>
                </a:lnTo>
                <a:lnTo>
                  <a:pt x="72" y="39"/>
                </a:lnTo>
                <a:lnTo>
                  <a:pt x="43" y="54"/>
                </a:lnTo>
                <a:lnTo>
                  <a:pt x="11" y="60"/>
                </a:lnTo>
                <a:lnTo>
                  <a:pt x="0" y="57"/>
                </a:lnTo>
                <a:lnTo>
                  <a:pt x="4" y="44"/>
                </a:lnTo>
                <a:lnTo>
                  <a:pt x="21" y="27"/>
                </a:lnTo>
                <a:lnTo>
                  <a:pt x="57" y="13"/>
                </a:lnTo>
                <a:lnTo>
                  <a:pt x="7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19">
            <a:extLst>
              <a:ext uri="{FF2B5EF4-FFF2-40B4-BE49-F238E27FC236}">
                <a16:creationId xmlns:a16="http://schemas.microsoft.com/office/drawing/2014/main" id="{45E934E1-FBC1-43AA-91F0-02E144C597EF}"/>
              </a:ext>
            </a:extLst>
          </p:cNvPr>
          <p:cNvSpPr>
            <a:spLocks/>
          </p:cNvSpPr>
          <p:nvPr/>
        </p:nvSpPr>
        <p:spPr bwMode="auto">
          <a:xfrm>
            <a:off x="6811035" y="2073195"/>
            <a:ext cx="124573" cy="70267"/>
          </a:xfrm>
          <a:custGeom>
            <a:avLst/>
            <a:gdLst>
              <a:gd name="T0" fmla="*/ 109 w 109"/>
              <a:gd name="T1" fmla="*/ 4 h 69"/>
              <a:gd name="T2" fmla="*/ 108 w 109"/>
              <a:gd name="T3" fmla="*/ 19 h 69"/>
              <a:gd name="T4" fmla="*/ 101 w 109"/>
              <a:gd name="T5" fmla="*/ 36 h 69"/>
              <a:gd name="T6" fmla="*/ 80 w 109"/>
              <a:gd name="T7" fmla="*/ 46 h 69"/>
              <a:gd name="T8" fmla="*/ 46 w 109"/>
              <a:gd name="T9" fmla="*/ 44 h 69"/>
              <a:gd name="T10" fmla="*/ 23 w 109"/>
              <a:gd name="T11" fmla="*/ 49 h 69"/>
              <a:gd name="T12" fmla="*/ 11 w 109"/>
              <a:gd name="T13" fmla="*/ 60 h 69"/>
              <a:gd name="T14" fmla="*/ 7 w 109"/>
              <a:gd name="T15" fmla="*/ 69 h 69"/>
              <a:gd name="T16" fmla="*/ 1 w 109"/>
              <a:gd name="T17" fmla="*/ 66 h 69"/>
              <a:gd name="T18" fmla="*/ 0 w 109"/>
              <a:gd name="T19" fmla="*/ 57 h 69"/>
              <a:gd name="T20" fmla="*/ 8 w 109"/>
              <a:gd name="T21" fmla="*/ 40 h 69"/>
              <a:gd name="T22" fmla="*/ 7 w 109"/>
              <a:gd name="T23" fmla="*/ 26 h 69"/>
              <a:gd name="T24" fmla="*/ 23 w 109"/>
              <a:gd name="T25" fmla="*/ 26 h 69"/>
              <a:gd name="T26" fmla="*/ 49 w 109"/>
              <a:gd name="T27" fmla="*/ 16 h 69"/>
              <a:gd name="T28" fmla="*/ 73 w 109"/>
              <a:gd name="T29" fmla="*/ 4 h 69"/>
              <a:gd name="T30" fmla="*/ 96 w 109"/>
              <a:gd name="T31" fmla="*/ 0 h 69"/>
              <a:gd name="T32" fmla="*/ 109 w 109"/>
              <a:gd name="T33" fmla="*/ 4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9" h="69">
                <a:moveTo>
                  <a:pt x="109" y="4"/>
                </a:moveTo>
                <a:lnTo>
                  <a:pt x="108" y="19"/>
                </a:lnTo>
                <a:lnTo>
                  <a:pt x="101" y="36"/>
                </a:lnTo>
                <a:lnTo>
                  <a:pt x="80" y="46"/>
                </a:lnTo>
                <a:lnTo>
                  <a:pt x="46" y="44"/>
                </a:lnTo>
                <a:lnTo>
                  <a:pt x="23" y="49"/>
                </a:lnTo>
                <a:lnTo>
                  <a:pt x="11" y="60"/>
                </a:lnTo>
                <a:lnTo>
                  <a:pt x="7" y="69"/>
                </a:lnTo>
                <a:lnTo>
                  <a:pt x="1" y="66"/>
                </a:lnTo>
                <a:lnTo>
                  <a:pt x="0" y="57"/>
                </a:lnTo>
                <a:lnTo>
                  <a:pt x="8" y="40"/>
                </a:lnTo>
                <a:lnTo>
                  <a:pt x="7" y="26"/>
                </a:lnTo>
                <a:lnTo>
                  <a:pt x="23" y="26"/>
                </a:lnTo>
                <a:lnTo>
                  <a:pt x="49" y="16"/>
                </a:lnTo>
                <a:lnTo>
                  <a:pt x="73" y="4"/>
                </a:lnTo>
                <a:lnTo>
                  <a:pt x="96" y="0"/>
                </a:lnTo>
                <a:lnTo>
                  <a:pt x="109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20">
            <a:extLst>
              <a:ext uri="{FF2B5EF4-FFF2-40B4-BE49-F238E27FC236}">
                <a16:creationId xmlns:a16="http://schemas.microsoft.com/office/drawing/2014/main" id="{EABDC650-9FA4-4F23-9AD2-7DBB1CB3B26F}"/>
              </a:ext>
            </a:extLst>
          </p:cNvPr>
          <p:cNvSpPr>
            <a:spLocks/>
          </p:cNvSpPr>
          <p:nvPr/>
        </p:nvSpPr>
        <p:spPr bwMode="auto">
          <a:xfrm>
            <a:off x="7371615" y="2079305"/>
            <a:ext cx="48445" cy="64157"/>
          </a:xfrm>
          <a:custGeom>
            <a:avLst/>
            <a:gdLst>
              <a:gd name="T0" fmla="*/ 11 w 40"/>
              <a:gd name="T1" fmla="*/ 0 h 65"/>
              <a:gd name="T2" fmla="*/ 34 w 40"/>
              <a:gd name="T3" fmla="*/ 0 h 65"/>
              <a:gd name="T4" fmla="*/ 39 w 40"/>
              <a:gd name="T5" fmla="*/ 9 h 65"/>
              <a:gd name="T6" fmla="*/ 40 w 40"/>
              <a:gd name="T7" fmla="*/ 27 h 65"/>
              <a:gd name="T8" fmla="*/ 30 w 40"/>
              <a:gd name="T9" fmla="*/ 53 h 65"/>
              <a:gd name="T10" fmla="*/ 20 w 40"/>
              <a:gd name="T11" fmla="*/ 65 h 65"/>
              <a:gd name="T12" fmla="*/ 9 w 40"/>
              <a:gd name="T13" fmla="*/ 62 h 65"/>
              <a:gd name="T14" fmla="*/ 0 w 40"/>
              <a:gd name="T15" fmla="*/ 46 h 65"/>
              <a:gd name="T16" fmla="*/ 3 w 40"/>
              <a:gd name="T17" fmla="*/ 16 h 65"/>
              <a:gd name="T18" fmla="*/ 11 w 40"/>
              <a:gd name="T1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" h="65">
                <a:moveTo>
                  <a:pt x="11" y="0"/>
                </a:moveTo>
                <a:lnTo>
                  <a:pt x="34" y="0"/>
                </a:lnTo>
                <a:lnTo>
                  <a:pt x="39" y="9"/>
                </a:lnTo>
                <a:lnTo>
                  <a:pt x="40" y="27"/>
                </a:lnTo>
                <a:lnTo>
                  <a:pt x="30" y="53"/>
                </a:lnTo>
                <a:lnTo>
                  <a:pt x="20" y="65"/>
                </a:lnTo>
                <a:lnTo>
                  <a:pt x="9" y="62"/>
                </a:lnTo>
                <a:lnTo>
                  <a:pt x="0" y="46"/>
                </a:lnTo>
                <a:lnTo>
                  <a:pt x="3" y="16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21">
            <a:extLst>
              <a:ext uri="{FF2B5EF4-FFF2-40B4-BE49-F238E27FC236}">
                <a16:creationId xmlns:a16="http://schemas.microsoft.com/office/drawing/2014/main" id="{F8436A44-8B4E-4F43-85F0-CBFE96CDF039}"/>
              </a:ext>
            </a:extLst>
          </p:cNvPr>
          <p:cNvSpPr>
            <a:spLocks/>
          </p:cNvSpPr>
          <p:nvPr/>
        </p:nvSpPr>
        <p:spPr bwMode="auto">
          <a:xfrm>
            <a:off x="6970212" y="2085417"/>
            <a:ext cx="96890" cy="67213"/>
          </a:xfrm>
          <a:custGeom>
            <a:avLst/>
            <a:gdLst>
              <a:gd name="T0" fmla="*/ 86 w 86"/>
              <a:gd name="T1" fmla="*/ 0 h 65"/>
              <a:gd name="T2" fmla="*/ 76 w 86"/>
              <a:gd name="T3" fmla="*/ 16 h 65"/>
              <a:gd name="T4" fmla="*/ 55 w 86"/>
              <a:gd name="T5" fmla="*/ 36 h 65"/>
              <a:gd name="T6" fmla="*/ 45 w 86"/>
              <a:gd name="T7" fmla="*/ 54 h 65"/>
              <a:gd name="T8" fmla="*/ 43 w 86"/>
              <a:gd name="T9" fmla="*/ 65 h 65"/>
              <a:gd name="T10" fmla="*/ 30 w 86"/>
              <a:gd name="T11" fmla="*/ 65 h 65"/>
              <a:gd name="T12" fmla="*/ 7 w 86"/>
              <a:gd name="T13" fmla="*/ 58 h 65"/>
              <a:gd name="T14" fmla="*/ 0 w 86"/>
              <a:gd name="T15" fmla="*/ 51 h 65"/>
              <a:gd name="T16" fmla="*/ 14 w 86"/>
              <a:gd name="T17" fmla="*/ 31 h 65"/>
              <a:gd name="T18" fmla="*/ 58 w 86"/>
              <a:gd name="T19" fmla="*/ 6 h 65"/>
              <a:gd name="T20" fmla="*/ 86 w 86"/>
              <a:gd name="T21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6" h="65">
                <a:moveTo>
                  <a:pt x="86" y="0"/>
                </a:moveTo>
                <a:lnTo>
                  <a:pt x="76" y="16"/>
                </a:lnTo>
                <a:lnTo>
                  <a:pt x="55" y="36"/>
                </a:lnTo>
                <a:lnTo>
                  <a:pt x="45" y="54"/>
                </a:lnTo>
                <a:lnTo>
                  <a:pt x="43" y="65"/>
                </a:lnTo>
                <a:lnTo>
                  <a:pt x="30" y="65"/>
                </a:lnTo>
                <a:lnTo>
                  <a:pt x="7" y="58"/>
                </a:lnTo>
                <a:lnTo>
                  <a:pt x="0" y="51"/>
                </a:lnTo>
                <a:lnTo>
                  <a:pt x="14" y="31"/>
                </a:lnTo>
                <a:lnTo>
                  <a:pt x="58" y="6"/>
                </a:lnTo>
                <a:lnTo>
                  <a:pt x="8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22">
            <a:extLst>
              <a:ext uri="{FF2B5EF4-FFF2-40B4-BE49-F238E27FC236}">
                <a16:creationId xmlns:a16="http://schemas.microsoft.com/office/drawing/2014/main" id="{ACA8752D-B285-4F03-8915-2666BACB1F2C}"/>
              </a:ext>
            </a:extLst>
          </p:cNvPr>
          <p:cNvSpPr>
            <a:spLocks/>
          </p:cNvSpPr>
          <p:nvPr/>
        </p:nvSpPr>
        <p:spPr bwMode="auto">
          <a:xfrm>
            <a:off x="7444281" y="2112912"/>
            <a:ext cx="100352" cy="51937"/>
          </a:xfrm>
          <a:custGeom>
            <a:avLst/>
            <a:gdLst>
              <a:gd name="T0" fmla="*/ 88 w 88"/>
              <a:gd name="T1" fmla="*/ 23 h 49"/>
              <a:gd name="T2" fmla="*/ 73 w 88"/>
              <a:gd name="T3" fmla="*/ 23 h 49"/>
              <a:gd name="T4" fmla="*/ 50 w 88"/>
              <a:gd name="T5" fmla="*/ 31 h 49"/>
              <a:gd name="T6" fmla="*/ 29 w 88"/>
              <a:gd name="T7" fmla="*/ 43 h 49"/>
              <a:gd name="T8" fmla="*/ 10 w 88"/>
              <a:gd name="T9" fmla="*/ 49 h 49"/>
              <a:gd name="T10" fmla="*/ 1 w 88"/>
              <a:gd name="T11" fmla="*/ 46 h 49"/>
              <a:gd name="T12" fmla="*/ 0 w 88"/>
              <a:gd name="T13" fmla="*/ 37 h 49"/>
              <a:gd name="T14" fmla="*/ 4 w 88"/>
              <a:gd name="T15" fmla="*/ 23 h 49"/>
              <a:gd name="T16" fmla="*/ 21 w 88"/>
              <a:gd name="T17" fmla="*/ 7 h 49"/>
              <a:gd name="T18" fmla="*/ 53 w 88"/>
              <a:gd name="T19" fmla="*/ 0 h 49"/>
              <a:gd name="T20" fmla="*/ 76 w 88"/>
              <a:gd name="T21" fmla="*/ 7 h 49"/>
              <a:gd name="T22" fmla="*/ 85 w 88"/>
              <a:gd name="T23" fmla="*/ 16 h 49"/>
              <a:gd name="T24" fmla="*/ 88 w 88"/>
              <a:gd name="T25" fmla="*/ 23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8" h="49">
                <a:moveTo>
                  <a:pt x="88" y="23"/>
                </a:moveTo>
                <a:lnTo>
                  <a:pt x="73" y="23"/>
                </a:lnTo>
                <a:lnTo>
                  <a:pt x="50" y="31"/>
                </a:lnTo>
                <a:lnTo>
                  <a:pt x="29" y="43"/>
                </a:lnTo>
                <a:lnTo>
                  <a:pt x="10" y="49"/>
                </a:lnTo>
                <a:lnTo>
                  <a:pt x="1" y="46"/>
                </a:lnTo>
                <a:lnTo>
                  <a:pt x="0" y="37"/>
                </a:lnTo>
                <a:lnTo>
                  <a:pt x="4" y="23"/>
                </a:lnTo>
                <a:lnTo>
                  <a:pt x="21" y="7"/>
                </a:lnTo>
                <a:lnTo>
                  <a:pt x="53" y="0"/>
                </a:lnTo>
                <a:lnTo>
                  <a:pt x="76" y="7"/>
                </a:lnTo>
                <a:lnTo>
                  <a:pt x="85" y="16"/>
                </a:lnTo>
                <a:lnTo>
                  <a:pt x="88" y="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23">
            <a:extLst>
              <a:ext uri="{FF2B5EF4-FFF2-40B4-BE49-F238E27FC236}">
                <a16:creationId xmlns:a16="http://schemas.microsoft.com/office/drawing/2014/main" id="{5DC8E675-081A-4396-8A40-708BB2502615}"/>
              </a:ext>
            </a:extLst>
          </p:cNvPr>
          <p:cNvSpPr>
            <a:spLocks/>
          </p:cNvSpPr>
          <p:nvPr/>
        </p:nvSpPr>
        <p:spPr bwMode="auto">
          <a:xfrm>
            <a:off x="7655365" y="2210674"/>
            <a:ext cx="100352" cy="149699"/>
          </a:xfrm>
          <a:custGeom>
            <a:avLst/>
            <a:gdLst>
              <a:gd name="T0" fmla="*/ 57 w 86"/>
              <a:gd name="T1" fmla="*/ 0 h 146"/>
              <a:gd name="T2" fmla="*/ 49 w 86"/>
              <a:gd name="T3" fmla="*/ 23 h 146"/>
              <a:gd name="T4" fmla="*/ 54 w 86"/>
              <a:gd name="T5" fmla="*/ 63 h 146"/>
              <a:gd name="T6" fmla="*/ 72 w 86"/>
              <a:gd name="T7" fmla="*/ 99 h 146"/>
              <a:gd name="T8" fmla="*/ 86 w 86"/>
              <a:gd name="T9" fmla="*/ 131 h 146"/>
              <a:gd name="T10" fmla="*/ 86 w 86"/>
              <a:gd name="T11" fmla="*/ 144 h 146"/>
              <a:gd name="T12" fmla="*/ 70 w 86"/>
              <a:gd name="T13" fmla="*/ 146 h 146"/>
              <a:gd name="T14" fmla="*/ 43 w 86"/>
              <a:gd name="T15" fmla="*/ 137 h 146"/>
              <a:gd name="T16" fmla="*/ 21 w 86"/>
              <a:gd name="T17" fmla="*/ 118 h 146"/>
              <a:gd name="T18" fmla="*/ 7 w 86"/>
              <a:gd name="T19" fmla="*/ 94 h 146"/>
              <a:gd name="T20" fmla="*/ 0 w 86"/>
              <a:gd name="T21" fmla="*/ 66 h 146"/>
              <a:gd name="T22" fmla="*/ 3 w 86"/>
              <a:gd name="T23" fmla="*/ 40 h 146"/>
              <a:gd name="T24" fmla="*/ 16 w 86"/>
              <a:gd name="T25" fmla="*/ 17 h 146"/>
              <a:gd name="T26" fmla="*/ 40 w 86"/>
              <a:gd name="T27" fmla="*/ 3 h 146"/>
              <a:gd name="T28" fmla="*/ 57 w 86"/>
              <a:gd name="T29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6" h="146">
                <a:moveTo>
                  <a:pt x="57" y="0"/>
                </a:moveTo>
                <a:lnTo>
                  <a:pt x="49" y="23"/>
                </a:lnTo>
                <a:lnTo>
                  <a:pt x="54" y="63"/>
                </a:lnTo>
                <a:lnTo>
                  <a:pt x="72" y="99"/>
                </a:lnTo>
                <a:lnTo>
                  <a:pt x="86" y="131"/>
                </a:lnTo>
                <a:lnTo>
                  <a:pt x="86" y="144"/>
                </a:lnTo>
                <a:lnTo>
                  <a:pt x="70" y="146"/>
                </a:lnTo>
                <a:lnTo>
                  <a:pt x="43" y="137"/>
                </a:lnTo>
                <a:lnTo>
                  <a:pt x="21" y="118"/>
                </a:lnTo>
                <a:lnTo>
                  <a:pt x="7" y="94"/>
                </a:lnTo>
                <a:lnTo>
                  <a:pt x="0" y="66"/>
                </a:lnTo>
                <a:lnTo>
                  <a:pt x="3" y="40"/>
                </a:lnTo>
                <a:lnTo>
                  <a:pt x="16" y="17"/>
                </a:lnTo>
                <a:lnTo>
                  <a:pt x="40" y="3"/>
                </a:lnTo>
                <a:lnTo>
                  <a:pt x="5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24">
            <a:extLst>
              <a:ext uri="{FF2B5EF4-FFF2-40B4-BE49-F238E27FC236}">
                <a16:creationId xmlns:a16="http://schemas.microsoft.com/office/drawing/2014/main" id="{2B86AFD5-EB66-4236-95E4-327AB7291A72}"/>
              </a:ext>
            </a:extLst>
          </p:cNvPr>
          <p:cNvSpPr>
            <a:spLocks/>
          </p:cNvSpPr>
          <p:nvPr/>
        </p:nvSpPr>
        <p:spPr bwMode="auto">
          <a:xfrm>
            <a:off x="6783352" y="2235116"/>
            <a:ext cx="41524" cy="94708"/>
          </a:xfrm>
          <a:custGeom>
            <a:avLst/>
            <a:gdLst>
              <a:gd name="T0" fmla="*/ 7 w 36"/>
              <a:gd name="T1" fmla="*/ 0 h 93"/>
              <a:gd name="T2" fmla="*/ 29 w 36"/>
              <a:gd name="T3" fmla="*/ 0 h 93"/>
              <a:gd name="T4" fmla="*/ 35 w 36"/>
              <a:gd name="T5" fmla="*/ 10 h 93"/>
              <a:gd name="T6" fmla="*/ 36 w 36"/>
              <a:gd name="T7" fmla="*/ 34 h 93"/>
              <a:gd name="T8" fmla="*/ 27 w 36"/>
              <a:gd name="T9" fmla="*/ 72 h 93"/>
              <a:gd name="T10" fmla="*/ 22 w 36"/>
              <a:gd name="T11" fmla="*/ 93 h 93"/>
              <a:gd name="T12" fmla="*/ 15 w 36"/>
              <a:gd name="T13" fmla="*/ 88 h 93"/>
              <a:gd name="T14" fmla="*/ 4 w 36"/>
              <a:gd name="T15" fmla="*/ 65 h 93"/>
              <a:gd name="T16" fmla="*/ 0 w 36"/>
              <a:gd name="T17" fmla="*/ 37 h 93"/>
              <a:gd name="T18" fmla="*/ 3 w 36"/>
              <a:gd name="T19" fmla="*/ 10 h 93"/>
              <a:gd name="T20" fmla="*/ 7 w 36"/>
              <a:gd name="T21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6" h="93">
                <a:moveTo>
                  <a:pt x="7" y="0"/>
                </a:moveTo>
                <a:lnTo>
                  <a:pt x="29" y="0"/>
                </a:lnTo>
                <a:lnTo>
                  <a:pt x="35" y="10"/>
                </a:lnTo>
                <a:lnTo>
                  <a:pt x="36" y="34"/>
                </a:lnTo>
                <a:lnTo>
                  <a:pt x="27" y="72"/>
                </a:lnTo>
                <a:lnTo>
                  <a:pt x="22" y="93"/>
                </a:lnTo>
                <a:lnTo>
                  <a:pt x="15" y="88"/>
                </a:lnTo>
                <a:lnTo>
                  <a:pt x="4" y="65"/>
                </a:lnTo>
                <a:lnTo>
                  <a:pt x="0" y="37"/>
                </a:lnTo>
                <a:lnTo>
                  <a:pt x="3" y="10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25">
            <a:extLst>
              <a:ext uri="{FF2B5EF4-FFF2-40B4-BE49-F238E27FC236}">
                <a16:creationId xmlns:a16="http://schemas.microsoft.com/office/drawing/2014/main" id="{74B2B6E0-30C1-4D12-AB81-86F97992F7D3}"/>
              </a:ext>
            </a:extLst>
          </p:cNvPr>
          <p:cNvSpPr>
            <a:spLocks/>
          </p:cNvSpPr>
          <p:nvPr/>
        </p:nvSpPr>
        <p:spPr bwMode="auto">
          <a:xfrm>
            <a:off x="7430440" y="2238172"/>
            <a:ext cx="31144" cy="45827"/>
          </a:xfrm>
          <a:custGeom>
            <a:avLst/>
            <a:gdLst>
              <a:gd name="T0" fmla="*/ 7 w 29"/>
              <a:gd name="T1" fmla="*/ 2 h 45"/>
              <a:gd name="T2" fmla="*/ 16 w 29"/>
              <a:gd name="T3" fmla="*/ 0 h 45"/>
              <a:gd name="T4" fmla="*/ 27 w 29"/>
              <a:gd name="T5" fmla="*/ 9 h 45"/>
              <a:gd name="T6" fmla="*/ 29 w 29"/>
              <a:gd name="T7" fmla="*/ 34 h 45"/>
              <a:gd name="T8" fmla="*/ 21 w 29"/>
              <a:gd name="T9" fmla="*/ 45 h 45"/>
              <a:gd name="T10" fmla="*/ 9 w 29"/>
              <a:gd name="T11" fmla="*/ 39 h 45"/>
              <a:gd name="T12" fmla="*/ 0 w 29"/>
              <a:gd name="T13" fmla="*/ 21 h 45"/>
              <a:gd name="T14" fmla="*/ 1 w 29"/>
              <a:gd name="T15" fmla="*/ 8 h 45"/>
              <a:gd name="T16" fmla="*/ 7 w 29"/>
              <a:gd name="T17" fmla="*/ 2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" h="45">
                <a:moveTo>
                  <a:pt x="7" y="2"/>
                </a:moveTo>
                <a:lnTo>
                  <a:pt x="16" y="0"/>
                </a:lnTo>
                <a:lnTo>
                  <a:pt x="27" y="9"/>
                </a:lnTo>
                <a:lnTo>
                  <a:pt x="29" y="34"/>
                </a:lnTo>
                <a:lnTo>
                  <a:pt x="21" y="45"/>
                </a:lnTo>
                <a:lnTo>
                  <a:pt x="9" y="39"/>
                </a:lnTo>
                <a:lnTo>
                  <a:pt x="0" y="21"/>
                </a:lnTo>
                <a:lnTo>
                  <a:pt x="1" y="8"/>
                </a:lnTo>
                <a:lnTo>
                  <a:pt x="7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26">
            <a:extLst>
              <a:ext uri="{FF2B5EF4-FFF2-40B4-BE49-F238E27FC236}">
                <a16:creationId xmlns:a16="http://schemas.microsoft.com/office/drawing/2014/main" id="{2E88260B-2358-44A1-A00E-CD2F8F73DD28}"/>
              </a:ext>
            </a:extLst>
          </p:cNvPr>
          <p:cNvSpPr>
            <a:spLocks/>
          </p:cNvSpPr>
          <p:nvPr/>
        </p:nvSpPr>
        <p:spPr bwMode="auto">
          <a:xfrm>
            <a:off x="7354312" y="2366485"/>
            <a:ext cx="65748" cy="140535"/>
          </a:xfrm>
          <a:custGeom>
            <a:avLst/>
            <a:gdLst>
              <a:gd name="T0" fmla="*/ 37 w 59"/>
              <a:gd name="T1" fmla="*/ 95 h 139"/>
              <a:gd name="T2" fmla="*/ 28 w 59"/>
              <a:gd name="T3" fmla="*/ 100 h 139"/>
              <a:gd name="T4" fmla="*/ 23 w 59"/>
              <a:gd name="T5" fmla="*/ 114 h 139"/>
              <a:gd name="T6" fmla="*/ 15 w 59"/>
              <a:gd name="T7" fmla="*/ 118 h 139"/>
              <a:gd name="T8" fmla="*/ 7 w 59"/>
              <a:gd name="T9" fmla="*/ 117 h 139"/>
              <a:gd name="T10" fmla="*/ 14 w 59"/>
              <a:gd name="T11" fmla="*/ 103 h 139"/>
              <a:gd name="T12" fmla="*/ 20 w 59"/>
              <a:gd name="T13" fmla="*/ 71 h 139"/>
              <a:gd name="T14" fmla="*/ 18 w 59"/>
              <a:gd name="T15" fmla="*/ 41 h 139"/>
              <a:gd name="T16" fmla="*/ 8 w 59"/>
              <a:gd name="T17" fmla="*/ 13 h 139"/>
              <a:gd name="T18" fmla="*/ 0 w 59"/>
              <a:gd name="T19" fmla="*/ 0 h 139"/>
              <a:gd name="T20" fmla="*/ 17 w 59"/>
              <a:gd name="T21" fmla="*/ 0 h 139"/>
              <a:gd name="T22" fmla="*/ 33 w 59"/>
              <a:gd name="T23" fmla="*/ 18 h 139"/>
              <a:gd name="T24" fmla="*/ 39 w 59"/>
              <a:gd name="T25" fmla="*/ 44 h 139"/>
              <a:gd name="T26" fmla="*/ 49 w 59"/>
              <a:gd name="T27" fmla="*/ 67 h 139"/>
              <a:gd name="T28" fmla="*/ 59 w 59"/>
              <a:gd name="T29" fmla="*/ 74 h 139"/>
              <a:gd name="T30" fmla="*/ 56 w 59"/>
              <a:gd name="T31" fmla="*/ 94 h 139"/>
              <a:gd name="T32" fmla="*/ 43 w 59"/>
              <a:gd name="T33" fmla="*/ 124 h 139"/>
              <a:gd name="T34" fmla="*/ 37 w 59"/>
              <a:gd name="T35" fmla="*/ 139 h 139"/>
              <a:gd name="T36" fmla="*/ 30 w 59"/>
              <a:gd name="T37" fmla="*/ 136 h 139"/>
              <a:gd name="T38" fmla="*/ 27 w 59"/>
              <a:gd name="T39" fmla="*/ 126 h 139"/>
              <a:gd name="T40" fmla="*/ 34 w 59"/>
              <a:gd name="T41" fmla="*/ 105 h 139"/>
              <a:gd name="T42" fmla="*/ 37 w 59"/>
              <a:gd name="T43" fmla="*/ 9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9" h="139">
                <a:moveTo>
                  <a:pt x="37" y="95"/>
                </a:moveTo>
                <a:lnTo>
                  <a:pt x="28" y="100"/>
                </a:lnTo>
                <a:lnTo>
                  <a:pt x="23" y="114"/>
                </a:lnTo>
                <a:lnTo>
                  <a:pt x="15" y="118"/>
                </a:lnTo>
                <a:lnTo>
                  <a:pt x="7" y="117"/>
                </a:lnTo>
                <a:lnTo>
                  <a:pt x="14" y="103"/>
                </a:lnTo>
                <a:lnTo>
                  <a:pt x="20" y="71"/>
                </a:lnTo>
                <a:lnTo>
                  <a:pt x="18" y="41"/>
                </a:lnTo>
                <a:lnTo>
                  <a:pt x="8" y="13"/>
                </a:lnTo>
                <a:lnTo>
                  <a:pt x="0" y="0"/>
                </a:lnTo>
                <a:lnTo>
                  <a:pt x="17" y="0"/>
                </a:lnTo>
                <a:lnTo>
                  <a:pt x="33" y="18"/>
                </a:lnTo>
                <a:lnTo>
                  <a:pt x="39" y="44"/>
                </a:lnTo>
                <a:lnTo>
                  <a:pt x="49" y="67"/>
                </a:lnTo>
                <a:lnTo>
                  <a:pt x="59" y="74"/>
                </a:lnTo>
                <a:lnTo>
                  <a:pt x="56" y="94"/>
                </a:lnTo>
                <a:lnTo>
                  <a:pt x="43" y="124"/>
                </a:lnTo>
                <a:lnTo>
                  <a:pt x="37" y="139"/>
                </a:lnTo>
                <a:lnTo>
                  <a:pt x="30" y="136"/>
                </a:lnTo>
                <a:lnTo>
                  <a:pt x="27" y="126"/>
                </a:lnTo>
                <a:lnTo>
                  <a:pt x="34" y="105"/>
                </a:lnTo>
                <a:lnTo>
                  <a:pt x="37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27">
            <a:extLst>
              <a:ext uri="{FF2B5EF4-FFF2-40B4-BE49-F238E27FC236}">
                <a16:creationId xmlns:a16="http://schemas.microsoft.com/office/drawing/2014/main" id="{6C994772-7F62-48E6-A8BA-3DADF4F36D1E}"/>
              </a:ext>
            </a:extLst>
          </p:cNvPr>
          <p:cNvSpPr>
            <a:spLocks/>
          </p:cNvSpPr>
          <p:nvPr/>
        </p:nvSpPr>
        <p:spPr bwMode="auto">
          <a:xfrm>
            <a:off x="6648396" y="2418422"/>
            <a:ext cx="121114" cy="207746"/>
          </a:xfrm>
          <a:custGeom>
            <a:avLst/>
            <a:gdLst>
              <a:gd name="T0" fmla="*/ 103 w 103"/>
              <a:gd name="T1" fmla="*/ 0 h 203"/>
              <a:gd name="T2" fmla="*/ 87 w 103"/>
              <a:gd name="T3" fmla="*/ 23 h 203"/>
              <a:gd name="T4" fmla="*/ 71 w 103"/>
              <a:gd name="T5" fmla="*/ 76 h 203"/>
              <a:gd name="T6" fmla="*/ 59 w 103"/>
              <a:gd name="T7" fmla="*/ 133 h 203"/>
              <a:gd name="T8" fmla="*/ 44 w 103"/>
              <a:gd name="T9" fmla="*/ 183 h 203"/>
              <a:gd name="T10" fmla="*/ 31 w 103"/>
              <a:gd name="T11" fmla="*/ 203 h 203"/>
              <a:gd name="T12" fmla="*/ 36 w 103"/>
              <a:gd name="T13" fmla="*/ 192 h 203"/>
              <a:gd name="T14" fmla="*/ 34 w 103"/>
              <a:gd name="T15" fmla="*/ 177 h 203"/>
              <a:gd name="T16" fmla="*/ 13 w 103"/>
              <a:gd name="T17" fmla="*/ 164 h 203"/>
              <a:gd name="T18" fmla="*/ 2 w 103"/>
              <a:gd name="T19" fmla="*/ 151 h 203"/>
              <a:gd name="T20" fmla="*/ 0 w 103"/>
              <a:gd name="T21" fmla="*/ 120 h 203"/>
              <a:gd name="T22" fmla="*/ 13 w 103"/>
              <a:gd name="T23" fmla="*/ 69 h 203"/>
              <a:gd name="T24" fmla="*/ 41 w 103"/>
              <a:gd name="T25" fmla="*/ 33 h 203"/>
              <a:gd name="T26" fmla="*/ 80 w 103"/>
              <a:gd name="T27" fmla="*/ 7 h 203"/>
              <a:gd name="T28" fmla="*/ 103 w 103"/>
              <a:gd name="T29" fmla="*/ 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3" h="203">
                <a:moveTo>
                  <a:pt x="103" y="0"/>
                </a:moveTo>
                <a:lnTo>
                  <a:pt x="87" y="23"/>
                </a:lnTo>
                <a:lnTo>
                  <a:pt x="71" y="76"/>
                </a:lnTo>
                <a:lnTo>
                  <a:pt x="59" y="133"/>
                </a:lnTo>
                <a:lnTo>
                  <a:pt x="44" y="183"/>
                </a:lnTo>
                <a:lnTo>
                  <a:pt x="31" y="203"/>
                </a:lnTo>
                <a:lnTo>
                  <a:pt x="36" y="192"/>
                </a:lnTo>
                <a:lnTo>
                  <a:pt x="34" y="177"/>
                </a:lnTo>
                <a:lnTo>
                  <a:pt x="13" y="164"/>
                </a:lnTo>
                <a:lnTo>
                  <a:pt x="2" y="151"/>
                </a:lnTo>
                <a:lnTo>
                  <a:pt x="0" y="120"/>
                </a:lnTo>
                <a:lnTo>
                  <a:pt x="13" y="69"/>
                </a:lnTo>
                <a:lnTo>
                  <a:pt x="41" y="33"/>
                </a:lnTo>
                <a:lnTo>
                  <a:pt x="80" y="7"/>
                </a:lnTo>
                <a:lnTo>
                  <a:pt x="10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28">
            <a:extLst>
              <a:ext uri="{FF2B5EF4-FFF2-40B4-BE49-F238E27FC236}">
                <a16:creationId xmlns:a16="http://schemas.microsoft.com/office/drawing/2014/main" id="{9994C3BE-5310-45BB-9999-94E0AA80D620}"/>
              </a:ext>
            </a:extLst>
          </p:cNvPr>
          <p:cNvSpPr>
            <a:spLocks/>
          </p:cNvSpPr>
          <p:nvPr/>
        </p:nvSpPr>
        <p:spPr bwMode="auto">
          <a:xfrm>
            <a:off x="7413139" y="2476469"/>
            <a:ext cx="31144" cy="51937"/>
          </a:xfrm>
          <a:custGeom>
            <a:avLst/>
            <a:gdLst>
              <a:gd name="T0" fmla="*/ 6 w 27"/>
              <a:gd name="T1" fmla="*/ 0 h 50"/>
              <a:gd name="T2" fmla="*/ 13 w 27"/>
              <a:gd name="T3" fmla="*/ 1 h 50"/>
              <a:gd name="T4" fmla="*/ 22 w 27"/>
              <a:gd name="T5" fmla="*/ 11 h 50"/>
              <a:gd name="T6" fmla="*/ 24 w 27"/>
              <a:gd name="T7" fmla="*/ 36 h 50"/>
              <a:gd name="T8" fmla="*/ 27 w 27"/>
              <a:gd name="T9" fmla="*/ 50 h 50"/>
              <a:gd name="T10" fmla="*/ 17 w 27"/>
              <a:gd name="T11" fmla="*/ 49 h 50"/>
              <a:gd name="T12" fmla="*/ 4 w 27"/>
              <a:gd name="T13" fmla="*/ 40 h 50"/>
              <a:gd name="T14" fmla="*/ 0 w 27"/>
              <a:gd name="T15" fmla="*/ 16 h 50"/>
              <a:gd name="T16" fmla="*/ 6 w 27"/>
              <a:gd name="T1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50">
                <a:moveTo>
                  <a:pt x="6" y="0"/>
                </a:moveTo>
                <a:lnTo>
                  <a:pt x="13" y="1"/>
                </a:lnTo>
                <a:lnTo>
                  <a:pt x="22" y="11"/>
                </a:lnTo>
                <a:lnTo>
                  <a:pt x="24" y="36"/>
                </a:lnTo>
                <a:lnTo>
                  <a:pt x="27" y="50"/>
                </a:lnTo>
                <a:lnTo>
                  <a:pt x="17" y="49"/>
                </a:lnTo>
                <a:lnTo>
                  <a:pt x="4" y="40"/>
                </a:lnTo>
                <a:lnTo>
                  <a:pt x="0" y="16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29">
            <a:extLst>
              <a:ext uri="{FF2B5EF4-FFF2-40B4-BE49-F238E27FC236}">
                <a16:creationId xmlns:a16="http://schemas.microsoft.com/office/drawing/2014/main" id="{878FC544-FFBE-41B4-8C14-54566D8AED94}"/>
              </a:ext>
            </a:extLst>
          </p:cNvPr>
          <p:cNvSpPr>
            <a:spLocks/>
          </p:cNvSpPr>
          <p:nvPr/>
        </p:nvSpPr>
        <p:spPr bwMode="auto">
          <a:xfrm>
            <a:off x="7610379" y="2485633"/>
            <a:ext cx="69207" cy="64157"/>
          </a:xfrm>
          <a:custGeom>
            <a:avLst/>
            <a:gdLst>
              <a:gd name="T0" fmla="*/ 52 w 59"/>
              <a:gd name="T1" fmla="*/ 0 h 65"/>
              <a:gd name="T2" fmla="*/ 59 w 59"/>
              <a:gd name="T3" fmla="*/ 6 h 65"/>
              <a:gd name="T4" fmla="*/ 56 w 59"/>
              <a:gd name="T5" fmla="*/ 26 h 65"/>
              <a:gd name="T6" fmla="*/ 39 w 59"/>
              <a:gd name="T7" fmla="*/ 49 h 65"/>
              <a:gd name="T8" fmla="*/ 13 w 59"/>
              <a:gd name="T9" fmla="*/ 63 h 65"/>
              <a:gd name="T10" fmla="*/ 0 w 59"/>
              <a:gd name="T11" fmla="*/ 65 h 65"/>
              <a:gd name="T12" fmla="*/ 10 w 59"/>
              <a:gd name="T13" fmla="*/ 45 h 65"/>
              <a:gd name="T14" fmla="*/ 39 w 59"/>
              <a:gd name="T15" fmla="*/ 17 h 65"/>
              <a:gd name="T16" fmla="*/ 52 w 59"/>
              <a:gd name="T17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" h="65">
                <a:moveTo>
                  <a:pt x="52" y="0"/>
                </a:moveTo>
                <a:lnTo>
                  <a:pt x="59" y="6"/>
                </a:lnTo>
                <a:lnTo>
                  <a:pt x="56" y="26"/>
                </a:lnTo>
                <a:lnTo>
                  <a:pt x="39" y="49"/>
                </a:lnTo>
                <a:lnTo>
                  <a:pt x="13" y="63"/>
                </a:lnTo>
                <a:lnTo>
                  <a:pt x="0" y="65"/>
                </a:lnTo>
                <a:lnTo>
                  <a:pt x="10" y="45"/>
                </a:lnTo>
                <a:lnTo>
                  <a:pt x="39" y="17"/>
                </a:lnTo>
                <a:lnTo>
                  <a:pt x="5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30">
            <a:extLst>
              <a:ext uri="{FF2B5EF4-FFF2-40B4-BE49-F238E27FC236}">
                <a16:creationId xmlns:a16="http://schemas.microsoft.com/office/drawing/2014/main" id="{B880263C-79AF-4504-987A-B7B9ED911C09}"/>
              </a:ext>
            </a:extLst>
          </p:cNvPr>
          <p:cNvSpPr>
            <a:spLocks/>
          </p:cNvSpPr>
          <p:nvPr/>
        </p:nvSpPr>
        <p:spPr bwMode="auto">
          <a:xfrm>
            <a:off x="7527330" y="2488689"/>
            <a:ext cx="51907" cy="54991"/>
          </a:xfrm>
          <a:custGeom>
            <a:avLst/>
            <a:gdLst>
              <a:gd name="T0" fmla="*/ 43 w 43"/>
              <a:gd name="T1" fmla="*/ 3 h 54"/>
              <a:gd name="T2" fmla="*/ 26 w 43"/>
              <a:gd name="T3" fmla="*/ 25 h 54"/>
              <a:gd name="T4" fmla="*/ 15 w 43"/>
              <a:gd name="T5" fmla="*/ 54 h 54"/>
              <a:gd name="T6" fmla="*/ 5 w 43"/>
              <a:gd name="T7" fmla="*/ 48 h 54"/>
              <a:gd name="T8" fmla="*/ 0 w 43"/>
              <a:gd name="T9" fmla="*/ 29 h 54"/>
              <a:gd name="T10" fmla="*/ 9 w 43"/>
              <a:gd name="T11" fmla="*/ 10 h 54"/>
              <a:gd name="T12" fmla="*/ 31 w 43"/>
              <a:gd name="T13" fmla="*/ 0 h 54"/>
              <a:gd name="T14" fmla="*/ 43 w 43"/>
              <a:gd name="T15" fmla="*/ 3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3" h="54">
                <a:moveTo>
                  <a:pt x="43" y="3"/>
                </a:moveTo>
                <a:lnTo>
                  <a:pt x="26" y="25"/>
                </a:lnTo>
                <a:lnTo>
                  <a:pt x="15" y="54"/>
                </a:lnTo>
                <a:lnTo>
                  <a:pt x="5" y="48"/>
                </a:lnTo>
                <a:lnTo>
                  <a:pt x="0" y="29"/>
                </a:lnTo>
                <a:lnTo>
                  <a:pt x="9" y="10"/>
                </a:lnTo>
                <a:lnTo>
                  <a:pt x="31" y="0"/>
                </a:lnTo>
                <a:lnTo>
                  <a:pt x="43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31">
            <a:extLst>
              <a:ext uri="{FF2B5EF4-FFF2-40B4-BE49-F238E27FC236}">
                <a16:creationId xmlns:a16="http://schemas.microsoft.com/office/drawing/2014/main" id="{93A6CEBF-561C-4EBD-B490-6F9931B50632}"/>
              </a:ext>
            </a:extLst>
          </p:cNvPr>
          <p:cNvSpPr>
            <a:spLocks/>
          </p:cNvSpPr>
          <p:nvPr/>
        </p:nvSpPr>
        <p:spPr bwMode="auto">
          <a:xfrm>
            <a:off x="7596538" y="2497855"/>
            <a:ext cx="41524" cy="45827"/>
          </a:xfrm>
          <a:custGeom>
            <a:avLst/>
            <a:gdLst>
              <a:gd name="T0" fmla="*/ 36 w 36"/>
              <a:gd name="T1" fmla="*/ 0 h 44"/>
              <a:gd name="T2" fmla="*/ 20 w 36"/>
              <a:gd name="T3" fmla="*/ 20 h 44"/>
              <a:gd name="T4" fmla="*/ 7 w 36"/>
              <a:gd name="T5" fmla="*/ 44 h 44"/>
              <a:gd name="T6" fmla="*/ 1 w 36"/>
              <a:gd name="T7" fmla="*/ 36 h 44"/>
              <a:gd name="T8" fmla="*/ 0 w 36"/>
              <a:gd name="T9" fmla="*/ 20 h 44"/>
              <a:gd name="T10" fmla="*/ 11 w 36"/>
              <a:gd name="T11" fmla="*/ 8 h 44"/>
              <a:gd name="T12" fmla="*/ 27 w 36"/>
              <a:gd name="T13" fmla="*/ 0 h 44"/>
              <a:gd name="T14" fmla="*/ 36 w 36"/>
              <a:gd name="T15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" h="44">
                <a:moveTo>
                  <a:pt x="36" y="0"/>
                </a:moveTo>
                <a:lnTo>
                  <a:pt x="20" y="20"/>
                </a:lnTo>
                <a:lnTo>
                  <a:pt x="7" y="44"/>
                </a:lnTo>
                <a:lnTo>
                  <a:pt x="1" y="36"/>
                </a:lnTo>
                <a:lnTo>
                  <a:pt x="0" y="20"/>
                </a:lnTo>
                <a:lnTo>
                  <a:pt x="11" y="8"/>
                </a:lnTo>
                <a:lnTo>
                  <a:pt x="27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32">
            <a:extLst>
              <a:ext uri="{FF2B5EF4-FFF2-40B4-BE49-F238E27FC236}">
                <a16:creationId xmlns:a16="http://schemas.microsoft.com/office/drawing/2014/main" id="{81C1CB6D-C6AA-4939-A88F-91A1888B26A4}"/>
              </a:ext>
            </a:extLst>
          </p:cNvPr>
          <p:cNvSpPr>
            <a:spLocks/>
          </p:cNvSpPr>
          <p:nvPr/>
        </p:nvSpPr>
        <p:spPr bwMode="auto">
          <a:xfrm>
            <a:off x="7060181" y="2623112"/>
            <a:ext cx="34604" cy="27495"/>
          </a:xfrm>
          <a:custGeom>
            <a:avLst/>
            <a:gdLst>
              <a:gd name="T0" fmla="*/ 0 w 29"/>
              <a:gd name="T1" fmla="*/ 1 h 27"/>
              <a:gd name="T2" fmla="*/ 12 w 29"/>
              <a:gd name="T3" fmla="*/ 0 h 27"/>
              <a:gd name="T4" fmla="*/ 22 w 29"/>
              <a:gd name="T5" fmla="*/ 13 h 27"/>
              <a:gd name="T6" fmla="*/ 29 w 29"/>
              <a:gd name="T7" fmla="*/ 16 h 27"/>
              <a:gd name="T8" fmla="*/ 25 w 29"/>
              <a:gd name="T9" fmla="*/ 27 h 27"/>
              <a:gd name="T10" fmla="*/ 12 w 29"/>
              <a:gd name="T11" fmla="*/ 24 h 27"/>
              <a:gd name="T12" fmla="*/ 0 w 29"/>
              <a:gd name="T13" fmla="*/ 23 h 27"/>
              <a:gd name="T14" fmla="*/ 0 w 29"/>
              <a:gd name="T15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" h="27">
                <a:moveTo>
                  <a:pt x="0" y="1"/>
                </a:moveTo>
                <a:lnTo>
                  <a:pt x="12" y="0"/>
                </a:lnTo>
                <a:lnTo>
                  <a:pt x="22" y="13"/>
                </a:lnTo>
                <a:lnTo>
                  <a:pt x="29" y="16"/>
                </a:lnTo>
                <a:lnTo>
                  <a:pt x="25" y="27"/>
                </a:lnTo>
                <a:lnTo>
                  <a:pt x="12" y="24"/>
                </a:lnTo>
                <a:lnTo>
                  <a:pt x="0" y="23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33">
            <a:extLst>
              <a:ext uri="{FF2B5EF4-FFF2-40B4-BE49-F238E27FC236}">
                <a16:creationId xmlns:a16="http://schemas.microsoft.com/office/drawing/2014/main" id="{70B30ECD-ED49-41B7-A9FB-56D9AB2A6591}"/>
              </a:ext>
            </a:extLst>
          </p:cNvPr>
          <p:cNvSpPr>
            <a:spLocks/>
          </p:cNvSpPr>
          <p:nvPr/>
        </p:nvSpPr>
        <p:spPr bwMode="auto">
          <a:xfrm>
            <a:off x="7285104" y="2656719"/>
            <a:ext cx="51907" cy="39717"/>
          </a:xfrm>
          <a:custGeom>
            <a:avLst/>
            <a:gdLst>
              <a:gd name="T0" fmla="*/ 44 w 46"/>
              <a:gd name="T1" fmla="*/ 33 h 37"/>
              <a:gd name="T2" fmla="*/ 31 w 46"/>
              <a:gd name="T3" fmla="*/ 37 h 37"/>
              <a:gd name="T4" fmla="*/ 14 w 46"/>
              <a:gd name="T5" fmla="*/ 37 h 37"/>
              <a:gd name="T6" fmla="*/ 1 w 46"/>
              <a:gd name="T7" fmla="*/ 33 h 37"/>
              <a:gd name="T8" fmla="*/ 0 w 46"/>
              <a:gd name="T9" fmla="*/ 19 h 37"/>
              <a:gd name="T10" fmla="*/ 14 w 46"/>
              <a:gd name="T11" fmla="*/ 0 h 37"/>
              <a:gd name="T12" fmla="*/ 34 w 46"/>
              <a:gd name="T13" fmla="*/ 0 h 37"/>
              <a:gd name="T14" fmla="*/ 46 w 46"/>
              <a:gd name="T15" fmla="*/ 16 h 37"/>
              <a:gd name="T16" fmla="*/ 44 w 46"/>
              <a:gd name="T17" fmla="*/ 33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37">
                <a:moveTo>
                  <a:pt x="44" y="33"/>
                </a:moveTo>
                <a:lnTo>
                  <a:pt x="31" y="37"/>
                </a:lnTo>
                <a:lnTo>
                  <a:pt x="14" y="37"/>
                </a:lnTo>
                <a:lnTo>
                  <a:pt x="1" y="33"/>
                </a:lnTo>
                <a:lnTo>
                  <a:pt x="0" y="19"/>
                </a:lnTo>
                <a:lnTo>
                  <a:pt x="14" y="0"/>
                </a:lnTo>
                <a:lnTo>
                  <a:pt x="34" y="0"/>
                </a:lnTo>
                <a:lnTo>
                  <a:pt x="46" y="16"/>
                </a:lnTo>
                <a:lnTo>
                  <a:pt x="44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34">
            <a:extLst>
              <a:ext uri="{FF2B5EF4-FFF2-40B4-BE49-F238E27FC236}">
                <a16:creationId xmlns:a16="http://schemas.microsoft.com/office/drawing/2014/main" id="{8E7645A9-D137-4D79-ADE3-2B0DD5125C47}"/>
              </a:ext>
            </a:extLst>
          </p:cNvPr>
          <p:cNvSpPr>
            <a:spLocks/>
          </p:cNvSpPr>
          <p:nvPr/>
        </p:nvSpPr>
        <p:spPr bwMode="auto">
          <a:xfrm>
            <a:off x="7025578" y="2665883"/>
            <a:ext cx="51907" cy="39717"/>
          </a:xfrm>
          <a:custGeom>
            <a:avLst/>
            <a:gdLst>
              <a:gd name="T0" fmla="*/ 44 w 44"/>
              <a:gd name="T1" fmla="*/ 33 h 40"/>
              <a:gd name="T2" fmla="*/ 38 w 44"/>
              <a:gd name="T3" fmla="*/ 37 h 40"/>
              <a:gd name="T4" fmla="*/ 22 w 44"/>
              <a:gd name="T5" fmla="*/ 40 h 40"/>
              <a:gd name="T6" fmla="*/ 9 w 44"/>
              <a:gd name="T7" fmla="*/ 33 h 40"/>
              <a:gd name="T8" fmla="*/ 0 w 44"/>
              <a:gd name="T9" fmla="*/ 20 h 40"/>
              <a:gd name="T10" fmla="*/ 0 w 44"/>
              <a:gd name="T11" fmla="*/ 12 h 40"/>
              <a:gd name="T12" fmla="*/ 8 w 44"/>
              <a:gd name="T13" fmla="*/ 6 h 40"/>
              <a:gd name="T14" fmla="*/ 23 w 44"/>
              <a:gd name="T15" fmla="*/ 0 h 40"/>
              <a:gd name="T16" fmla="*/ 36 w 44"/>
              <a:gd name="T17" fmla="*/ 4 h 40"/>
              <a:gd name="T18" fmla="*/ 44 w 44"/>
              <a:gd name="T19" fmla="*/ 20 h 40"/>
              <a:gd name="T20" fmla="*/ 44 w 44"/>
              <a:gd name="T21" fmla="*/ 3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" h="40">
                <a:moveTo>
                  <a:pt x="44" y="33"/>
                </a:moveTo>
                <a:lnTo>
                  <a:pt x="38" y="37"/>
                </a:lnTo>
                <a:lnTo>
                  <a:pt x="22" y="40"/>
                </a:lnTo>
                <a:lnTo>
                  <a:pt x="9" y="33"/>
                </a:lnTo>
                <a:lnTo>
                  <a:pt x="0" y="20"/>
                </a:lnTo>
                <a:lnTo>
                  <a:pt x="0" y="12"/>
                </a:lnTo>
                <a:lnTo>
                  <a:pt x="8" y="6"/>
                </a:lnTo>
                <a:lnTo>
                  <a:pt x="23" y="0"/>
                </a:lnTo>
                <a:lnTo>
                  <a:pt x="36" y="4"/>
                </a:lnTo>
                <a:lnTo>
                  <a:pt x="44" y="20"/>
                </a:lnTo>
                <a:lnTo>
                  <a:pt x="44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35">
            <a:extLst>
              <a:ext uri="{FF2B5EF4-FFF2-40B4-BE49-F238E27FC236}">
                <a16:creationId xmlns:a16="http://schemas.microsoft.com/office/drawing/2014/main" id="{C314DA5D-585E-4D78-88AD-7D42047CD888}"/>
              </a:ext>
            </a:extLst>
          </p:cNvPr>
          <p:cNvSpPr>
            <a:spLocks/>
          </p:cNvSpPr>
          <p:nvPr/>
        </p:nvSpPr>
        <p:spPr bwMode="auto">
          <a:xfrm>
            <a:off x="7001354" y="2714766"/>
            <a:ext cx="41524" cy="33605"/>
          </a:xfrm>
          <a:custGeom>
            <a:avLst/>
            <a:gdLst>
              <a:gd name="T0" fmla="*/ 36 w 36"/>
              <a:gd name="T1" fmla="*/ 6 h 33"/>
              <a:gd name="T2" fmla="*/ 33 w 36"/>
              <a:gd name="T3" fmla="*/ 23 h 33"/>
              <a:gd name="T4" fmla="*/ 14 w 36"/>
              <a:gd name="T5" fmla="*/ 33 h 33"/>
              <a:gd name="T6" fmla="*/ 0 w 36"/>
              <a:gd name="T7" fmla="*/ 27 h 33"/>
              <a:gd name="T8" fmla="*/ 0 w 36"/>
              <a:gd name="T9" fmla="*/ 20 h 33"/>
              <a:gd name="T10" fmla="*/ 7 w 36"/>
              <a:gd name="T11" fmla="*/ 7 h 33"/>
              <a:gd name="T12" fmla="*/ 17 w 36"/>
              <a:gd name="T13" fmla="*/ 0 h 33"/>
              <a:gd name="T14" fmla="*/ 30 w 36"/>
              <a:gd name="T15" fmla="*/ 1 h 33"/>
              <a:gd name="T16" fmla="*/ 36 w 36"/>
              <a:gd name="T17" fmla="*/ 6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" h="33">
                <a:moveTo>
                  <a:pt x="36" y="6"/>
                </a:moveTo>
                <a:lnTo>
                  <a:pt x="33" y="23"/>
                </a:lnTo>
                <a:lnTo>
                  <a:pt x="14" y="33"/>
                </a:lnTo>
                <a:lnTo>
                  <a:pt x="0" y="27"/>
                </a:lnTo>
                <a:lnTo>
                  <a:pt x="0" y="20"/>
                </a:lnTo>
                <a:lnTo>
                  <a:pt x="7" y="7"/>
                </a:lnTo>
                <a:lnTo>
                  <a:pt x="17" y="0"/>
                </a:lnTo>
                <a:lnTo>
                  <a:pt x="30" y="1"/>
                </a:lnTo>
                <a:lnTo>
                  <a:pt x="36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36">
            <a:extLst>
              <a:ext uri="{FF2B5EF4-FFF2-40B4-BE49-F238E27FC236}">
                <a16:creationId xmlns:a16="http://schemas.microsoft.com/office/drawing/2014/main" id="{FE5D9C9B-BE70-4CA9-8743-B866C0799B44}"/>
              </a:ext>
            </a:extLst>
          </p:cNvPr>
          <p:cNvSpPr>
            <a:spLocks/>
          </p:cNvSpPr>
          <p:nvPr/>
        </p:nvSpPr>
        <p:spPr bwMode="auto">
          <a:xfrm>
            <a:off x="7146690" y="2760591"/>
            <a:ext cx="83049" cy="33605"/>
          </a:xfrm>
          <a:custGeom>
            <a:avLst/>
            <a:gdLst>
              <a:gd name="T0" fmla="*/ 72 w 73"/>
              <a:gd name="T1" fmla="*/ 32 h 32"/>
              <a:gd name="T2" fmla="*/ 56 w 73"/>
              <a:gd name="T3" fmla="*/ 26 h 32"/>
              <a:gd name="T4" fmla="*/ 23 w 73"/>
              <a:gd name="T5" fmla="*/ 26 h 32"/>
              <a:gd name="T6" fmla="*/ 5 w 73"/>
              <a:gd name="T7" fmla="*/ 23 h 32"/>
              <a:gd name="T8" fmla="*/ 0 w 73"/>
              <a:gd name="T9" fmla="*/ 17 h 32"/>
              <a:gd name="T10" fmla="*/ 2 w 73"/>
              <a:gd name="T11" fmla="*/ 9 h 32"/>
              <a:gd name="T12" fmla="*/ 27 w 73"/>
              <a:gd name="T13" fmla="*/ 0 h 32"/>
              <a:gd name="T14" fmla="*/ 56 w 73"/>
              <a:gd name="T15" fmla="*/ 4 h 32"/>
              <a:gd name="T16" fmla="*/ 70 w 73"/>
              <a:gd name="T17" fmla="*/ 14 h 32"/>
              <a:gd name="T18" fmla="*/ 73 w 73"/>
              <a:gd name="T19" fmla="*/ 26 h 32"/>
              <a:gd name="T20" fmla="*/ 72 w 73"/>
              <a:gd name="T21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3" h="32">
                <a:moveTo>
                  <a:pt x="72" y="32"/>
                </a:moveTo>
                <a:lnTo>
                  <a:pt x="56" y="26"/>
                </a:lnTo>
                <a:lnTo>
                  <a:pt x="23" y="26"/>
                </a:lnTo>
                <a:lnTo>
                  <a:pt x="5" y="23"/>
                </a:lnTo>
                <a:lnTo>
                  <a:pt x="0" y="17"/>
                </a:lnTo>
                <a:lnTo>
                  <a:pt x="2" y="9"/>
                </a:lnTo>
                <a:lnTo>
                  <a:pt x="27" y="0"/>
                </a:lnTo>
                <a:lnTo>
                  <a:pt x="56" y="4"/>
                </a:lnTo>
                <a:lnTo>
                  <a:pt x="70" y="14"/>
                </a:lnTo>
                <a:lnTo>
                  <a:pt x="73" y="26"/>
                </a:lnTo>
                <a:lnTo>
                  <a:pt x="72" y="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37">
            <a:extLst>
              <a:ext uri="{FF2B5EF4-FFF2-40B4-BE49-F238E27FC236}">
                <a16:creationId xmlns:a16="http://schemas.microsoft.com/office/drawing/2014/main" id="{E95FB646-8351-4FD7-A1E3-8CC7533BAEE7}"/>
              </a:ext>
            </a:extLst>
          </p:cNvPr>
          <p:cNvSpPr>
            <a:spLocks/>
          </p:cNvSpPr>
          <p:nvPr/>
        </p:nvSpPr>
        <p:spPr bwMode="auto">
          <a:xfrm>
            <a:off x="7060181" y="2824748"/>
            <a:ext cx="65748" cy="36661"/>
          </a:xfrm>
          <a:custGeom>
            <a:avLst/>
            <a:gdLst>
              <a:gd name="T0" fmla="*/ 0 w 58"/>
              <a:gd name="T1" fmla="*/ 0 h 36"/>
              <a:gd name="T2" fmla="*/ 16 w 58"/>
              <a:gd name="T3" fmla="*/ 7 h 36"/>
              <a:gd name="T4" fmla="*/ 45 w 58"/>
              <a:gd name="T5" fmla="*/ 14 h 36"/>
              <a:gd name="T6" fmla="*/ 56 w 58"/>
              <a:gd name="T7" fmla="*/ 26 h 36"/>
              <a:gd name="T8" fmla="*/ 58 w 58"/>
              <a:gd name="T9" fmla="*/ 36 h 36"/>
              <a:gd name="T10" fmla="*/ 38 w 58"/>
              <a:gd name="T11" fmla="*/ 32 h 36"/>
              <a:gd name="T12" fmla="*/ 13 w 58"/>
              <a:gd name="T13" fmla="*/ 27 h 36"/>
              <a:gd name="T14" fmla="*/ 3 w 58"/>
              <a:gd name="T15" fmla="*/ 13 h 36"/>
              <a:gd name="T16" fmla="*/ 0 w 58"/>
              <a:gd name="T17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" h="36">
                <a:moveTo>
                  <a:pt x="0" y="0"/>
                </a:moveTo>
                <a:lnTo>
                  <a:pt x="16" y="7"/>
                </a:lnTo>
                <a:lnTo>
                  <a:pt x="45" y="14"/>
                </a:lnTo>
                <a:lnTo>
                  <a:pt x="56" y="26"/>
                </a:lnTo>
                <a:lnTo>
                  <a:pt x="58" y="36"/>
                </a:lnTo>
                <a:lnTo>
                  <a:pt x="38" y="32"/>
                </a:lnTo>
                <a:lnTo>
                  <a:pt x="13" y="27"/>
                </a:lnTo>
                <a:lnTo>
                  <a:pt x="3" y="1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38">
            <a:extLst>
              <a:ext uri="{FF2B5EF4-FFF2-40B4-BE49-F238E27FC236}">
                <a16:creationId xmlns:a16="http://schemas.microsoft.com/office/drawing/2014/main" id="{F09A7CB7-CFDE-405F-9AF4-BF053E51B9B0}"/>
              </a:ext>
            </a:extLst>
          </p:cNvPr>
          <p:cNvSpPr>
            <a:spLocks/>
          </p:cNvSpPr>
          <p:nvPr/>
        </p:nvSpPr>
        <p:spPr bwMode="auto">
          <a:xfrm>
            <a:off x="7485806" y="3215800"/>
            <a:ext cx="55366" cy="58047"/>
          </a:xfrm>
          <a:custGeom>
            <a:avLst/>
            <a:gdLst>
              <a:gd name="T0" fmla="*/ 43 w 46"/>
              <a:gd name="T1" fmla="*/ 0 h 59"/>
              <a:gd name="T2" fmla="*/ 46 w 46"/>
              <a:gd name="T3" fmla="*/ 7 h 59"/>
              <a:gd name="T4" fmla="*/ 41 w 46"/>
              <a:gd name="T5" fmla="*/ 23 h 59"/>
              <a:gd name="T6" fmla="*/ 18 w 46"/>
              <a:gd name="T7" fmla="*/ 49 h 59"/>
              <a:gd name="T8" fmla="*/ 0 w 46"/>
              <a:gd name="T9" fmla="*/ 59 h 59"/>
              <a:gd name="T10" fmla="*/ 7 w 46"/>
              <a:gd name="T11" fmla="*/ 40 h 59"/>
              <a:gd name="T12" fmla="*/ 33 w 46"/>
              <a:gd name="T13" fmla="*/ 16 h 59"/>
              <a:gd name="T14" fmla="*/ 43 w 46"/>
              <a:gd name="T15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" h="59">
                <a:moveTo>
                  <a:pt x="43" y="0"/>
                </a:moveTo>
                <a:lnTo>
                  <a:pt x="46" y="7"/>
                </a:lnTo>
                <a:lnTo>
                  <a:pt x="41" y="23"/>
                </a:lnTo>
                <a:lnTo>
                  <a:pt x="18" y="49"/>
                </a:lnTo>
                <a:lnTo>
                  <a:pt x="0" y="59"/>
                </a:lnTo>
                <a:lnTo>
                  <a:pt x="7" y="40"/>
                </a:lnTo>
                <a:lnTo>
                  <a:pt x="33" y="16"/>
                </a:lnTo>
                <a:lnTo>
                  <a:pt x="4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39">
            <a:extLst>
              <a:ext uri="{FF2B5EF4-FFF2-40B4-BE49-F238E27FC236}">
                <a16:creationId xmlns:a16="http://schemas.microsoft.com/office/drawing/2014/main" id="{0CB563F6-3BCC-4DA2-85DA-4A1645C1C87B}"/>
              </a:ext>
            </a:extLst>
          </p:cNvPr>
          <p:cNvSpPr>
            <a:spLocks/>
          </p:cNvSpPr>
          <p:nvPr/>
        </p:nvSpPr>
        <p:spPr bwMode="auto">
          <a:xfrm>
            <a:off x="6482299" y="3221910"/>
            <a:ext cx="44986" cy="198582"/>
          </a:xfrm>
          <a:custGeom>
            <a:avLst/>
            <a:gdLst>
              <a:gd name="T0" fmla="*/ 22 w 39"/>
              <a:gd name="T1" fmla="*/ 0 h 196"/>
              <a:gd name="T2" fmla="*/ 32 w 39"/>
              <a:gd name="T3" fmla="*/ 20 h 196"/>
              <a:gd name="T4" fmla="*/ 39 w 39"/>
              <a:gd name="T5" fmla="*/ 76 h 196"/>
              <a:gd name="T6" fmla="*/ 32 w 39"/>
              <a:gd name="T7" fmla="*/ 135 h 196"/>
              <a:gd name="T8" fmla="*/ 13 w 39"/>
              <a:gd name="T9" fmla="*/ 183 h 196"/>
              <a:gd name="T10" fmla="*/ 0 w 39"/>
              <a:gd name="T11" fmla="*/ 196 h 196"/>
              <a:gd name="T12" fmla="*/ 13 w 39"/>
              <a:gd name="T13" fmla="*/ 156 h 196"/>
              <a:gd name="T14" fmla="*/ 23 w 39"/>
              <a:gd name="T15" fmla="*/ 56 h 196"/>
              <a:gd name="T16" fmla="*/ 22 w 39"/>
              <a:gd name="T17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" h="196">
                <a:moveTo>
                  <a:pt x="22" y="0"/>
                </a:moveTo>
                <a:lnTo>
                  <a:pt x="32" y="20"/>
                </a:lnTo>
                <a:lnTo>
                  <a:pt x="39" y="76"/>
                </a:lnTo>
                <a:lnTo>
                  <a:pt x="32" y="135"/>
                </a:lnTo>
                <a:lnTo>
                  <a:pt x="13" y="183"/>
                </a:lnTo>
                <a:lnTo>
                  <a:pt x="0" y="196"/>
                </a:lnTo>
                <a:lnTo>
                  <a:pt x="13" y="156"/>
                </a:lnTo>
                <a:lnTo>
                  <a:pt x="23" y="56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40">
            <a:extLst>
              <a:ext uri="{FF2B5EF4-FFF2-40B4-BE49-F238E27FC236}">
                <a16:creationId xmlns:a16="http://schemas.microsoft.com/office/drawing/2014/main" id="{76723597-3F2A-47E0-B701-5AB174E66A57}"/>
              </a:ext>
            </a:extLst>
          </p:cNvPr>
          <p:cNvSpPr>
            <a:spLocks/>
          </p:cNvSpPr>
          <p:nvPr/>
        </p:nvSpPr>
        <p:spPr bwMode="auto">
          <a:xfrm>
            <a:off x="7361232" y="3267737"/>
            <a:ext cx="83049" cy="125260"/>
          </a:xfrm>
          <a:custGeom>
            <a:avLst/>
            <a:gdLst>
              <a:gd name="T0" fmla="*/ 73 w 73"/>
              <a:gd name="T1" fmla="*/ 0 h 122"/>
              <a:gd name="T2" fmla="*/ 72 w 73"/>
              <a:gd name="T3" fmla="*/ 13 h 122"/>
              <a:gd name="T4" fmla="*/ 59 w 73"/>
              <a:gd name="T5" fmla="*/ 46 h 122"/>
              <a:gd name="T6" fmla="*/ 26 w 73"/>
              <a:gd name="T7" fmla="*/ 98 h 122"/>
              <a:gd name="T8" fmla="*/ 0 w 73"/>
              <a:gd name="T9" fmla="*/ 122 h 122"/>
              <a:gd name="T10" fmla="*/ 16 w 73"/>
              <a:gd name="T11" fmla="*/ 89 h 122"/>
              <a:gd name="T12" fmla="*/ 53 w 73"/>
              <a:gd name="T13" fmla="*/ 29 h 122"/>
              <a:gd name="T14" fmla="*/ 73 w 73"/>
              <a:gd name="T15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3" h="122">
                <a:moveTo>
                  <a:pt x="73" y="0"/>
                </a:moveTo>
                <a:lnTo>
                  <a:pt x="72" y="13"/>
                </a:lnTo>
                <a:lnTo>
                  <a:pt x="59" y="46"/>
                </a:lnTo>
                <a:lnTo>
                  <a:pt x="26" y="98"/>
                </a:lnTo>
                <a:lnTo>
                  <a:pt x="0" y="122"/>
                </a:lnTo>
                <a:lnTo>
                  <a:pt x="16" y="89"/>
                </a:lnTo>
                <a:lnTo>
                  <a:pt x="53" y="29"/>
                </a:lnTo>
                <a:lnTo>
                  <a:pt x="7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Freeform 41">
            <a:extLst>
              <a:ext uri="{FF2B5EF4-FFF2-40B4-BE49-F238E27FC236}">
                <a16:creationId xmlns:a16="http://schemas.microsoft.com/office/drawing/2014/main" id="{0B6A913A-C4CA-4641-B5AF-E102C9DC80B0}"/>
              </a:ext>
            </a:extLst>
          </p:cNvPr>
          <p:cNvSpPr>
            <a:spLocks/>
          </p:cNvSpPr>
          <p:nvPr/>
        </p:nvSpPr>
        <p:spPr bwMode="auto">
          <a:xfrm>
            <a:off x="7368153" y="3289123"/>
            <a:ext cx="93431" cy="198582"/>
          </a:xfrm>
          <a:custGeom>
            <a:avLst/>
            <a:gdLst>
              <a:gd name="T0" fmla="*/ 81 w 81"/>
              <a:gd name="T1" fmla="*/ 0 h 196"/>
              <a:gd name="T2" fmla="*/ 78 w 81"/>
              <a:gd name="T3" fmla="*/ 23 h 196"/>
              <a:gd name="T4" fmla="*/ 61 w 81"/>
              <a:gd name="T5" fmla="*/ 71 h 196"/>
              <a:gd name="T6" fmla="*/ 20 w 81"/>
              <a:gd name="T7" fmla="*/ 144 h 196"/>
              <a:gd name="T8" fmla="*/ 0 w 81"/>
              <a:gd name="T9" fmla="*/ 196 h 196"/>
              <a:gd name="T10" fmla="*/ 1 w 81"/>
              <a:gd name="T11" fmla="*/ 170 h 196"/>
              <a:gd name="T12" fmla="*/ 17 w 81"/>
              <a:gd name="T13" fmla="*/ 121 h 196"/>
              <a:gd name="T14" fmla="*/ 59 w 81"/>
              <a:gd name="T15" fmla="*/ 48 h 196"/>
              <a:gd name="T16" fmla="*/ 81 w 81"/>
              <a:gd name="T17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1" h="196">
                <a:moveTo>
                  <a:pt x="81" y="0"/>
                </a:moveTo>
                <a:lnTo>
                  <a:pt x="78" y="23"/>
                </a:lnTo>
                <a:lnTo>
                  <a:pt x="61" y="71"/>
                </a:lnTo>
                <a:lnTo>
                  <a:pt x="20" y="144"/>
                </a:lnTo>
                <a:lnTo>
                  <a:pt x="0" y="196"/>
                </a:lnTo>
                <a:lnTo>
                  <a:pt x="1" y="170"/>
                </a:lnTo>
                <a:lnTo>
                  <a:pt x="17" y="121"/>
                </a:lnTo>
                <a:lnTo>
                  <a:pt x="59" y="48"/>
                </a:lnTo>
                <a:lnTo>
                  <a:pt x="8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42">
            <a:extLst>
              <a:ext uri="{FF2B5EF4-FFF2-40B4-BE49-F238E27FC236}">
                <a16:creationId xmlns:a16="http://schemas.microsoft.com/office/drawing/2014/main" id="{6B896536-7BC3-484C-A359-AD72AFD41337}"/>
              </a:ext>
            </a:extLst>
          </p:cNvPr>
          <p:cNvSpPr>
            <a:spLocks/>
          </p:cNvSpPr>
          <p:nvPr/>
        </p:nvSpPr>
        <p:spPr bwMode="auto">
          <a:xfrm>
            <a:off x="6330042" y="3304399"/>
            <a:ext cx="20762" cy="51937"/>
          </a:xfrm>
          <a:custGeom>
            <a:avLst/>
            <a:gdLst>
              <a:gd name="T0" fmla="*/ 1 w 16"/>
              <a:gd name="T1" fmla="*/ 0 h 50"/>
              <a:gd name="T2" fmla="*/ 9 w 16"/>
              <a:gd name="T3" fmla="*/ 1 h 50"/>
              <a:gd name="T4" fmla="*/ 16 w 16"/>
              <a:gd name="T5" fmla="*/ 13 h 50"/>
              <a:gd name="T6" fmla="*/ 16 w 16"/>
              <a:gd name="T7" fmla="*/ 39 h 50"/>
              <a:gd name="T8" fmla="*/ 9 w 16"/>
              <a:gd name="T9" fmla="*/ 50 h 50"/>
              <a:gd name="T10" fmla="*/ 4 w 16"/>
              <a:gd name="T11" fmla="*/ 47 h 50"/>
              <a:gd name="T12" fmla="*/ 0 w 16"/>
              <a:gd name="T13" fmla="*/ 37 h 50"/>
              <a:gd name="T14" fmla="*/ 3 w 16"/>
              <a:gd name="T15" fmla="*/ 13 h 50"/>
              <a:gd name="T16" fmla="*/ 1 w 16"/>
              <a:gd name="T1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" h="50">
                <a:moveTo>
                  <a:pt x="1" y="0"/>
                </a:moveTo>
                <a:lnTo>
                  <a:pt x="9" y="1"/>
                </a:lnTo>
                <a:lnTo>
                  <a:pt x="16" y="13"/>
                </a:lnTo>
                <a:lnTo>
                  <a:pt x="16" y="39"/>
                </a:lnTo>
                <a:lnTo>
                  <a:pt x="9" y="50"/>
                </a:lnTo>
                <a:lnTo>
                  <a:pt x="4" y="47"/>
                </a:lnTo>
                <a:lnTo>
                  <a:pt x="0" y="37"/>
                </a:lnTo>
                <a:lnTo>
                  <a:pt x="3" y="13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43">
            <a:extLst>
              <a:ext uri="{FF2B5EF4-FFF2-40B4-BE49-F238E27FC236}">
                <a16:creationId xmlns:a16="http://schemas.microsoft.com/office/drawing/2014/main" id="{024E00EA-DF4C-42CA-8F2B-8E483A4A833A}"/>
              </a:ext>
            </a:extLst>
          </p:cNvPr>
          <p:cNvSpPr>
            <a:spLocks/>
          </p:cNvSpPr>
          <p:nvPr/>
        </p:nvSpPr>
        <p:spPr bwMode="auto">
          <a:xfrm>
            <a:off x="6648396" y="3310509"/>
            <a:ext cx="238767" cy="213856"/>
          </a:xfrm>
          <a:custGeom>
            <a:avLst/>
            <a:gdLst>
              <a:gd name="T0" fmla="*/ 11 w 207"/>
              <a:gd name="T1" fmla="*/ 0 h 210"/>
              <a:gd name="T2" fmla="*/ 24 w 207"/>
              <a:gd name="T3" fmla="*/ 37 h 210"/>
              <a:gd name="T4" fmla="*/ 67 w 207"/>
              <a:gd name="T5" fmla="*/ 95 h 210"/>
              <a:gd name="T6" fmla="*/ 151 w 207"/>
              <a:gd name="T7" fmla="*/ 164 h 210"/>
              <a:gd name="T8" fmla="*/ 207 w 207"/>
              <a:gd name="T9" fmla="*/ 210 h 210"/>
              <a:gd name="T10" fmla="*/ 171 w 207"/>
              <a:gd name="T11" fmla="*/ 200 h 210"/>
              <a:gd name="T12" fmla="*/ 90 w 207"/>
              <a:gd name="T13" fmla="*/ 171 h 210"/>
              <a:gd name="T14" fmla="*/ 38 w 207"/>
              <a:gd name="T15" fmla="*/ 135 h 210"/>
              <a:gd name="T16" fmla="*/ 14 w 207"/>
              <a:gd name="T17" fmla="*/ 107 h 210"/>
              <a:gd name="T18" fmla="*/ 0 w 207"/>
              <a:gd name="T19" fmla="*/ 69 h 210"/>
              <a:gd name="T20" fmla="*/ 2 w 207"/>
              <a:gd name="T21" fmla="*/ 24 h 210"/>
              <a:gd name="T22" fmla="*/ 11 w 207"/>
              <a:gd name="T23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" h="210">
                <a:moveTo>
                  <a:pt x="11" y="0"/>
                </a:moveTo>
                <a:lnTo>
                  <a:pt x="24" y="37"/>
                </a:lnTo>
                <a:lnTo>
                  <a:pt x="67" y="95"/>
                </a:lnTo>
                <a:lnTo>
                  <a:pt x="151" y="164"/>
                </a:lnTo>
                <a:lnTo>
                  <a:pt x="207" y="210"/>
                </a:lnTo>
                <a:lnTo>
                  <a:pt x="171" y="200"/>
                </a:lnTo>
                <a:lnTo>
                  <a:pt x="90" y="171"/>
                </a:lnTo>
                <a:lnTo>
                  <a:pt x="38" y="135"/>
                </a:lnTo>
                <a:lnTo>
                  <a:pt x="14" y="107"/>
                </a:lnTo>
                <a:lnTo>
                  <a:pt x="0" y="69"/>
                </a:lnTo>
                <a:lnTo>
                  <a:pt x="2" y="24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45">
            <a:extLst>
              <a:ext uri="{FF2B5EF4-FFF2-40B4-BE49-F238E27FC236}">
                <a16:creationId xmlns:a16="http://schemas.microsoft.com/office/drawing/2014/main" id="{66602069-5988-46F6-98BF-334A936D1151}"/>
              </a:ext>
            </a:extLst>
          </p:cNvPr>
          <p:cNvSpPr>
            <a:spLocks/>
          </p:cNvSpPr>
          <p:nvPr/>
        </p:nvSpPr>
        <p:spPr bwMode="auto">
          <a:xfrm>
            <a:off x="6139721" y="3353280"/>
            <a:ext cx="24224" cy="54991"/>
          </a:xfrm>
          <a:custGeom>
            <a:avLst/>
            <a:gdLst>
              <a:gd name="T0" fmla="*/ 10 w 22"/>
              <a:gd name="T1" fmla="*/ 1 h 52"/>
              <a:gd name="T2" fmla="*/ 17 w 22"/>
              <a:gd name="T3" fmla="*/ 0 h 52"/>
              <a:gd name="T4" fmla="*/ 22 w 22"/>
              <a:gd name="T5" fmla="*/ 11 h 52"/>
              <a:gd name="T6" fmla="*/ 13 w 22"/>
              <a:gd name="T7" fmla="*/ 39 h 52"/>
              <a:gd name="T8" fmla="*/ 10 w 22"/>
              <a:gd name="T9" fmla="*/ 52 h 52"/>
              <a:gd name="T10" fmla="*/ 3 w 22"/>
              <a:gd name="T11" fmla="*/ 47 h 52"/>
              <a:gd name="T12" fmla="*/ 0 w 22"/>
              <a:gd name="T13" fmla="*/ 36 h 52"/>
              <a:gd name="T14" fmla="*/ 7 w 22"/>
              <a:gd name="T15" fmla="*/ 13 h 52"/>
              <a:gd name="T16" fmla="*/ 10 w 22"/>
              <a:gd name="T17" fmla="*/ 1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" h="52">
                <a:moveTo>
                  <a:pt x="10" y="1"/>
                </a:moveTo>
                <a:lnTo>
                  <a:pt x="17" y="0"/>
                </a:lnTo>
                <a:lnTo>
                  <a:pt x="22" y="11"/>
                </a:lnTo>
                <a:lnTo>
                  <a:pt x="13" y="39"/>
                </a:lnTo>
                <a:lnTo>
                  <a:pt x="10" y="52"/>
                </a:lnTo>
                <a:lnTo>
                  <a:pt x="3" y="47"/>
                </a:lnTo>
                <a:lnTo>
                  <a:pt x="0" y="36"/>
                </a:lnTo>
                <a:lnTo>
                  <a:pt x="7" y="13"/>
                </a:lnTo>
                <a:lnTo>
                  <a:pt x="1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46">
            <a:extLst>
              <a:ext uri="{FF2B5EF4-FFF2-40B4-BE49-F238E27FC236}">
                <a16:creationId xmlns:a16="http://schemas.microsoft.com/office/drawing/2014/main" id="{D4D4DC90-BA7A-46F0-984C-B1749A61512B}"/>
              </a:ext>
            </a:extLst>
          </p:cNvPr>
          <p:cNvSpPr>
            <a:spLocks/>
          </p:cNvSpPr>
          <p:nvPr/>
        </p:nvSpPr>
        <p:spPr bwMode="auto">
          <a:xfrm>
            <a:off x="5347297" y="3420492"/>
            <a:ext cx="96890" cy="244407"/>
          </a:xfrm>
          <a:custGeom>
            <a:avLst/>
            <a:gdLst>
              <a:gd name="T0" fmla="*/ 0 w 85"/>
              <a:gd name="T1" fmla="*/ 239 h 239"/>
              <a:gd name="T2" fmla="*/ 4 w 85"/>
              <a:gd name="T3" fmla="*/ 204 h 239"/>
              <a:gd name="T4" fmla="*/ 22 w 85"/>
              <a:gd name="T5" fmla="*/ 147 h 239"/>
              <a:gd name="T6" fmla="*/ 45 w 85"/>
              <a:gd name="T7" fmla="*/ 94 h 239"/>
              <a:gd name="T8" fmla="*/ 63 w 85"/>
              <a:gd name="T9" fmla="*/ 36 h 239"/>
              <a:gd name="T10" fmla="*/ 66 w 85"/>
              <a:gd name="T11" fmla="*/ 0 h 239"/>
              <a:gd name="T12" fmla="*/ 75 w 85"/>
              <a:gd name="T13" fmla="*/ 16 h 239"/>
              <a:gd name="T14" fmla="*/ 85 w 85"/>
              <a:gd name="T15" fmla="*/ 49 h 239"/>
              <a:gd name="T16" fmla="*/ 83 w 85"/>
              <a:gd name="T17" fmla="*/ 101 h 239"/>
              <a:gd name="T18" fmla="*/ 58 w 85"/>
              <a:gd name="T19" fmla="*/ 164 h 239"/>
              <a:gd name="T20" fmla="*/ 19 w 85"/>
              <a:gd name="T21" fmla="*/ 219 h 239"/>
              <a:gd name="T22" fmla="*/ 0 w 85"/>
              <a:gd name="T23" fmla="*/ 239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5" h="239">
                <a:moveTo>
                  <a:pt x="0" y="239"/>
                </a:moveTo>
                <a:lnTo>
                  <a:pt x="4" y="204"/>
                </a:lnTo>
                <a:lnTo>
                  <a:pt x="22" y="147"/>
                </a:lnTo>
                <a:lnTo>
                  <a:pt x="45" y="94"/>
                </a:lnTo>
                <a:lnTo>
                  <a:pt x="63" y="36"/>
                </a:lnTo>
                <a:lnTo>
                  <a:pt x="66" y="0"/>
                </a:lnTo>
                <a:lnTo>
                  <a:pt x="75" y="16"/>
                </a:lnTo>
                <a:lnTo>
                  <a:pt x="85" y="49"/>
                </a:lnTo>
                <a:lnTo>
                  <a:pt x="83" y="101"/>
                </a:lnTo>
                <a:lnTo>
                  <a:pt x="58" y="164"/>
                </a:lnTo>
                <a:lnTo>
                  <a:pt x="19" y="219"/>
                </a:lnTo>
                <a:lnTo>
                  <a:pt x="0" y="2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Freeform 48">
            <a:extLst>
              <a:ext uri="{FF2B5EF4-FFF2-40B4-BE49-F238E27FC236}">
                <a16:creationId xmlns:a16="http://schemas.microsoft.com/office/drawing/2014/main" id="{DBDC358A-BF65-4522-B951-73C85B530C28}"/>
              </a:ext>
            </a:extLst>
          </p:cNvPr>
          <p:cNvSpPr>
            <a:spLocks/>
          </p:cNvSpPr>
          <p:nvPr/>
        </p:nvSpPr>
        <p:spPr bwMode="auto">
          <a:xfrm>
            <a:off x="6115499" y="3524366"/>
            <a:ext cx="48445" cy="213856"/>
          </a:xfrm>
          <a:custGeom>
            <a:avLst/>
            <a:gdLst>
              <a:gd name="T0" fmla="*/ 30 w 43"/>
              <a:gd name="T1" fmla="*/ 0 h 210"/>
              <a:gd name="T2" fmla="*/ 39 w 43"/>
              <a:gd name="T3" fmla="*/ 22 h 210"/>
              <a:gd name="T4" fmla="*/ 43 w 43"/>
              <a:gd name="T5" fmla="*/ 79 h 210"/>
              <a:gd name="T6" fmla="*/ 31 w 43"/>
              <a:gd name="T7" fmla="*/ 141 h 210"/>
              <a:gd name="T8" fmla="*/ 13 w 43"/>
              <a:gd name="T9" fmla="*/ 193 h 210"/>
              <a:gd name="T10" fmla="*/ 0 w 43"/>
              <a:gd name="T11" fmla="*/ 210 h 210"/>
              <a:gd name="T12" fmla="*/ 13 w 43"/>
              <a:gd name="T13" fmla="*/ 161 h 210"/>
              <a:gd name="T14" fmla="*/ 29 w 43"/>
              <a:gd name="T15" fmla="*/ 59 h 210"/>
              <a:gd name="T16" fmla="*/ 30 w 43"/>
              <a:gd name="T1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" h="210">
                <a:moveTo>
                  <a:pt x="30" y="0"/>
                </a:moveTo>
                <a:lnTo>
                  <a:pt x="39" y="22"/>
                </a:lnTo>
                <a:lnTo>
                  <a:pt x="43" y="79"/>
                </a:lnTo>
                <a:lnTo>
                  <a:pt x="31" y="141"/>
                </a:lnTo>
                <a:lnTo>
                  <a:pt x="13" y="193"/>
                </a:lnTo>
                <a:lnTo>
                  <a:pt x="0" y="210"/>
                </a:lnTo>
                <a:lnTo>
                  <a:pt x="13" y="161"/>
                </a:lnTo>
                <a:lnTo>
                  <a:pt x="29" y="59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49">
            <a:extLst>
              <a:ext uri="{FF2B5EF4-FFF2-40B4-BE49-F238E27FC236}">
                <a16:creationId xmlns:a16="http://schemas.microsoft.com/office/drawing/2014/main" id="{3535284D-8072-4369-8D3A-5B9041B25EA4}"/>
              </a:ext>
            </a:extLst>
          </p:cNvPr>
          <p:cNvSpPr>
            <a:spLocks/>
          </p:cNvSpPr>
          <p:nvPr/>
        </p:nvSpPr>
        <p:spPr bwMode="auto">
          <a:xfrm>
            <a:off x="6108579" y="3539640"/>
            <a:ext cx="27683" cy="131369"/>
          </a:xfrm>
          <a:custGeom>
            <a:avLst/>
            <a:gdLst>
              <a:gd name="T0" fmla="*/ 5 w 22"/>
              <a:gd name="T1" fmla="*/ 0 h 129"/>
              <a:gd name="T2" fmla="*/ 11 w 22"/>
              <a:gd name="T3" fmla="*/ 0 h 129"/>
              <a:gd name="T4" fmla="*/ 18 w 22"/>
              <a:gd name="T5" fmla="*/ 7 h 129"/>
              <a:gd name="T6" fmla="*/ 22 w 22"/>
              <a:gd name="T7" fmla="*/ 31 h 129"/>
              <a:gd name="T8" fmla="*/ 13 w 22"/>
              <a:gd name="T9" fmla="*/ 100 h 129"/>
              <a:gd name="T10" fmla="*/ 5 w 22"/>
              <a:gd name="T11" fmla="*/ 129 h 129"/>
              <a:gd name="T12" fmla="*/ 0 w 22"/>
              <a:gd name="T13" fmla="*/ 118 h 129"/>
              <a:gd name="T14" fmla="*/ 2 w 22"/>
              <a:gd name="T15" fmla="*/ 83 h 129"/>
              <a:gd name="T16" fmla="*/ 9 w 22"/>
              <a:gd name="T17" fmla="*/ 23 h 129"/>
              <a:gd name="T18" fmla="*/ 5 w 22"/>
              <a:gd name="T1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" h="129">
                <a:moveTo>
                  <a:pt x="5" y="0"/>
                </a:moveTo>
                <a:lnTo>
                  <a:pt x="11" y="0"/>
                </a:lnTo>
                <a:lnTo>
                  <a:pt x="18" y="7"/>
                </a:lnTo>
                <a:lnTo>
                  <a:pt x="22" y="31"/>
                </a:lnTo>
                <a:lnTo>
                  <a:pt x="13" y="100"/>
                </a:lnTo>
                <a:lnTo>
                  <a:pt x="5" y="129"/>
                </a:lnTo>
                <a:lnTo>
                  <a:pt x="0" y="118"/>
                </a:lnTo>
                <a:lnTo>
                  <a:pt x="2" y="83"/>
                </a:lnTo>
                <a:lnTo>
                  <a:pt x="9" y="23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50">
            <a:extLst>
              <a:ext uri="{FF2B5EF4-FFF2-40B4-BE49-F238E27FC236}">
                <a16:creationId xmlns:a16="http://schemas.microsoft.com/office/drawing/2014/main" id="{D7C9E480-BA06-4021-B5E8-63CBC8316B30}"/>
              </a:ext>
            </a:extLst>
          </p:cNvPr>
          <p:cNvSpPr>
            <a:spLocks/>
          </p:cNvSpPr>
          <p:nvPr/>
        </p:nvSpPr>
        <p:spPr bwMode="auto">
          <a:xfrm>
            <a:off x="5181200" y="3539640"/>
            <a:ext cx="173018" cy="119150"/>
          </a:xfrm>
          <a:custGeom>
            <a:avLst/>
            <a:gdLst>
              <a:gd name="T0" fmla="*/ 0 w 151"/>
              <a:gd name="T1" fmla="*/ 115 h 115"/>
              <a:gd name="T2" fmla="*/ 35 w 151"/>
              <a:gd name="T3" fmla="*/ 83 h 115"/>
              <a:gd name="T4" fmla="*/ 109 w 151"/>
              <a:gd name="T5" fmla="*/ 24 h 115"/>
              <a:gd name="T6" fmla="*/ 151 w 151"/>
              <a:gd name="T7" fmla="*/ 0 h 115"/>
              <a:gd name="T8" fmla="*/ 119 w 151"/>
              <a:gd name="T9" fmla="*/ 34 h 115"/>
              <a:gd name="T10" fmla="*/ 45 w 151"/>
              <a:gd name="T11" fmla="*/ 93 h 115"/>
              <a:gd name="T12" fmla="*/ 0 w 151"/>
              <a:gd name="T13" fmla="*/ 115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1" h="115">
                <a:moveTo>
                  <a:pt x="0" y="115"/>
                </a:moveTo>
                <a:lnTo>
                  <a:pt x="35" y="83"/>
                </a:lnTo>
                <a:lnTo>
                  <a:pt x="109" y="24"/>
                </a:lnTo>
                <a:lnTo>
                  <a:pt x="151" y="0"/>
                </a:lnTo>
                <a:lnTo>
                  <a:pt x="119" y="34"/>
                </a:lnTo>
                <a:lnTo>
                  <a:pt x="45" y="93"/>
                </a:lnTo>
                <a:lnTo>
                  <a:pt x="0" y="1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Freeform 51">
            <a:extLst>
              <a:ext uri="{FF2B5EF4-FFF2-40B4-BE49-F238E27FC236}">
                <a16:creationId xmlns:a16="http://schemas.microsoft.com/office/drawing/2014/main" id="{D7E2D38E-859C-4940-B9F3-E6BF439C58D5}"/>
              </a:ext>
            </a:extLst>
          </p:cNvPr>
          <p:cNvSpPr>
            <a:spLocks/>
          </p:cNvSpPr>
          <p:nvPr/>
        </p:nvSpPr>
        <p:spPr bwMode="auto">
          <a:xfrm>
            <a:off x="6769510" y="3591577"/>
            <a:ext cx="339116" cy="363557"/>
          </a:xfrm>
          <a:custGeom>
            <a:avLst/>
            <a:gdLst>
              <a:gd name="T0" fmla="*/ 7 w 296"/>
              <a:gd name="T1" fmla="*/ 0 h 356"/>
              <a:gd name="T2" fmla="*/ 24 w 296"/>
              <a:gd name="T3" fmla="*/ 19 h 356"/>
              <a:gd name="T4" fmla="*/ 70 w 296"/>
              <a:gd name="T5" fmla="*/ 52 h 356"/>
              <a:gd name="T6" fmla="*/ 103 w 296"/>
              <a:gd name="T7" fmla="*/ 78 h 356"/>
              <a:gd name="T8" fmla="*/ 119 w 296"/>
              <a:gd name="T9" fmla="*/ 98 h 356"/>
              <a:gd name="T10" fmla="*/ 129 w 296"/>
              <a:gd name="T11" fmla="*/ 124 h 356"/>
              <a:gd name="T12" fmla="*/ 128 w 296"/>
              <a:gd name="T13" fmla="*/ 155 h 356"/>
              <a:gd name="T14" fmla="*/ 124 w 296"/>
              <a:gd name="T15" fmla="*/ 174 h 356"/>
              <a:gd name="T16" fmla="*/ 129 w 296"/>
              <a:gd name="T17" fmla="*/ 189 h 356"/>
              <a:gd name="T18" fmla="*/ 151 w 296"/>
              <a:gd name="T19" fmla="*/ 212 h 356"/>
              <a:gd name="T20" fmla="*/ 197 w 296"/>
              <a:gd name="T21" fmla="*/ 235 h 356"/>
              <a:gd name="T22" fmla="*/ 247 w 296"/>
              <a:gd name="T23" fmla="*/ 255 h 356"/>
              <a:gd name="T24" fmla="*/ 275 w 296"/>
              <a:gd name="T25" fmla="*/ 272 h 356"/>
              <a:gd name="T26" fmla="*/ 293 w 296"/>
              <a:gd name="T27" fmla="*/ 297 h 356"/>
              <a:gd name="T28" fmla="*/ 296 w 296"/>
              <a:gd name="T29" fmla="*/ 331 h 356"/>
              <a:gd name="T30" fmla="*/ 289 w 296"/>
              <a:gd name="T31" fmla="*/ 356 h 356"/>
              <a:gd name="T32" fmla="*/ 257 w 296"/>
              <a:gd name="T33" fmla="*/ 324 h 356"/>
              <a:gd name="T34" fmla="*/ 183 w 296"/>
              <a:gd name="T35" fmla="*/ 269 h 356"/>
              <a:gd name="T36" fmla="*/ 129 w 296"/>
              <a:gd name="T37" fmla="*/ 226 h 356"/>
              <a:gd name="T38" fmla="*/ 98 w 296"/>
              <a:gd name="T39" fmla="*/ 193 h 356"/>
              <a:gd name="T40" fmla="*/ 72 w 296"/>
              <a:gd name="T41" fmla="*/ 154 h 356"/>
              <a:gd name="T42" fmla="*/ 54 w 296"/>
              <a:gd name="T43" fmla="*/ 108 h 356"/>
              <a:gd name="T44" fmla="*/ 50 w 296"/>
              <a:gd name="T45" fmla="*/ 79 h 356"/>
              <a:gd name="T46" fmla="*/ 40 w 296"/>
              <a:gd name="T47" fmla="*/ 65 h 356"/>
              <a:gd name="T48" fmla="*/ 11 w 296"/>
              <a:gd name="T49" fmla="*/ 43 h 356"/>
              <a:gd name="T50" fmla="*/ 0 w 296"/>
              <a:gd name="T51" fmla="*/ 29 h 356"/>
              <a:gd name="T52" fmla="*/ 1 w 296"/>
              <a:gd name="T53" fmla="*/ 11 h 356"/>
              <a:gd name="T54" fmla="*/ 7 w 296"/>
              <a:gd name="T55" fmla="*/ 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96" h="356">
                <a:moveTo>
                  <a:pt x="7" y="0"/>
                </a:moveTo>
                <a:lnTo>
                  <a:pt x="24" y="19"/>
                </a:lnTo>
                <a:lnTo>
                  <a:pt x="70" y="52"/>
                </a:lnTo>
                <a:lnTo>
                  <a:pt x="103" y="78"/>
                </a:lnTo>
                <a:lnTo>
                  <a:pt x="119" y="98"/>
                </a:lnTo>
                <a:lnTo>
                  <a:pt x="129" y="124"/>
                </a:lnTo>
                <a:lnTo>
                  <a:pt x="128" y="155"/>
                </a:lnTo>
                <a:lnTo>
                  <a:pt x="124" y="174"/>
                </a:lnTo>
                <a:lnTo>
                  <a:pt x="129" y="189"/>
                </a:lnTo>
                <a:lnTo>
                  <a:pt x="151" y="212"/>
                </a:lnTo>
                <a:lnTo>
                  <a:pt x="197" y="235"/>
                </a:lnTo>
                <a:lnTo>
                  <a:pt x="247" y="255"/>
                </a:lnTo>
                <a:lnTo>
                  <a:pt x="275" y="272"/>
                </a:lnTo>
                <a:lnTo>
                  <a:pt x="293" y="297"/>
                </a:lnTo>
                <a:lnTo>
                  <a:pt x="296" y="331"/>
                </a:lnTo>
                <a:lnTo>
                  <a:pt x="289" y="356"/>
                </a:lnTo>
                <a:lnTo>
                  <a:pt x="257" y="324"/>
                </a:lnTo>
                <a:lnTo>
                  <a:pt x="183" y="269"/>
                </a:lnTo>
                <a:lnTo>
                  <a:pt x="129" y="226"/>
                </a:lnTo>
                <a:lnTo>
                  <a:pt x="98" y="193"/>
                </a:lnTo>
                <a:lnTo>
                  <a:pt x="72" y="154"/>
                </a:lnTo>
                <a:lnTo>
                  <a:pt x="54" y="108"/>
                </a:lnTo>
                <a:lnTo>
                  <a:pt x="50" y="79"/>
                </a:lnTo>
                <a:lnTo>
                  <a:pt x="40" y="65"/>
                </a:lnTo>
                <a:lnTo>
                  <a:pt x="11" y="43"/>
                </a:lnTo>
                <a:lnTo>
                  <a:pt x="0" y="29"/>
                </a:lnTo>
                <a:lnTo>
                  <a:pt x="1" y="11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Freeform 52">
            <a:extLst>
              <a:ext uri="{FF2B5EF4-FFF2-40B4-BE49-F238E27FC236}">
                <a16:creationId xmlns:a16="http://schemas.microsoft.com/office/drawing/2014/main" id="{12B47DAC-A5B4-4B11-8107-E9FF38A8A5E6}"/>
              </a:ext>
            </a:extLst>
          </p:cNvPr>
          <p:cNvSpPr>
            <a:spLocks/>
          </p:cNvSpPr>
          <p:nvPr/>
        </p:nvSpPr>
        <p:spPr bwMode="auto">
          <a:xfrm>
            <a:off x="6942529" y="3634348"/>
            <a:ext cx="41524" cy="67213"/>
          </a:xfrm>
          <a:custGeom>
            <a:avLst/>
            <a:gdLst>
              <a:gd name="T0" fmla="*/ 0 w 36"/>
              <a:gd name="T1" fmla="*/ 0 h 65"/>
              <a:gd name="T2" fmla="*/ 13 w 36"/>
              <a:gd name="T3" fmla="*/ 12 h 65"/>
              <a:gd name="T4" fmla="*/ 31 w 36"/>
              <a:gd name="T5" fmla="*/ 46 h 65"/>
              <a:gd name="T6" fmla="*/ 36 w 36"/>
              <a:gd name="T7" fmla="*/ 65 h 65"/>
              <a:gd name="T8" fmla="*/ 23 w 36"/>
              <a:gd name="T9" fmla="*/ 53 h 65"/>
              <a:gd name="T10" fmla="*/ 3 w 36"/>
              <a:gd name="T11" fmla="*/ 23 h 65"/>
              <a:gd name="T12" fmla="*/ 0 w 36"/>
              <a:gd name="T13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65">
                <a:moveTo>
                  <a:pt x="0" y="0"/>
                </a:moveTo>
                <a:lnTo>
                  <a:pt x="13" y="12"/>
                </a:lnTo>
                <a:lnTo>
                  <a:pt x="31" y="46"/>
                </a:lnTo>
                <a:lnTo>
                  <a:pt x="36" y="65"/>
                </a:lnTo>
                <a:lnTo>
                  <a:pt x="23" y="53"/>
                </a:lnTo>
                <a:lnTo>
                  <a:pt x="3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Freeform 53">
            <a:extLst>
              <a:ext uri="{FF2B5EF4-FFF2-40B4-BE49-F238E27FC236}">
                <a16:creationId xmlns:a16="http://schemas.microsoft.com/office/drawing/2014/main" id="{57A3D75A-2C5F-4363-83B5-D78ADF9A33BC}"/>
              </a:ext>
            </a:extLst>
          </p:cNvPr>
          <p:cNvSpPr>
            <a:spLocks/>
          </p:cNvSpPr>
          <p:nvPr/>
        </p:nvSpPr>
        <p:spPr bwMode="auto">
          <a:xfrm>
            <a:off x="6703762" y="3658790"/>
            <a:ext cx="58827" cy="235241"/>
          </a:xfrm>
          <a:custGeom>
            <a:avLst/>
            <a:gdLst>
              <a:gd name="T0" fmla="*/ 33 w 50"/>
              <a:gd name="T1" fmla="*/ 0 h 232"/>
              <a:gd name="T2" fmla="*/ 45 w 50"/>
              <a:gd name="T3" fmla="*/ 27 h 232"/>
              <a:gd name="T4" fmla="*/ 50 w 50"/>
              <a:gd name="T5" fmla="*/ 92 h 232"/>
              <a:gd name="T6" fmla="*/ 39 w 50"/>
              <a:gd name="T7" fmla="*/ 158 h 232"/>
              <a:gd name="T8" fmla="*/ 17 w 50"/>
              <a:gd name="T9" fmla="*/ 214 h 232"/>
              <a:gd name="T10" fmla="*/ 4 w 50"/>
              <a:gd name="T11" fmla="*/ 232 h 232"/>
              <a:gd name="T12" fmla="*/ 0 w 50"/>
              <a:gd name="T13" fmla="*/ 213 h 232"/>
              <a:gd name="T14" fmla="*/ 10 w 50"/>
              <a:gd name="T15" fmla="*/ 162 h 232"/>
              <a:gd name="T16" fmla="*/ 26 w 50"/>
              <a:gd name="T17" fmla="*/ 102 h 232"/>
              <a:gd name="T18" fmla="*/ 36 w 50"/>
              <a:gd name="T19" fmla="*/ 34 h 232"/>
              <a:gd name="T20" fmla="*/ 33 w 50"/>
              <a:gd name="T21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" h="232">
                <a:moveTo>
                  <a:pt x="33" y="0"/>
                </a:moveTo>
                <a:lnTo>
                  <a:pt x="45" y="27"/>
                </a:lnTo>
                <a:lnTo>
                  <a:pt x="50" y="92"/>
                </a:lnTo>
                <a:lnTo>
                  <a:pt x="39" y="158"/>
                </a:lnTo>
                <a:lnTo>
                  <a:pt x="17" y="214"/>
                </a:lnTo>
                <a:lnTo>
                  <a:pt x="4" y="232"/>
                </a:lnTo>
                <a:lnTo>
                  <a:pt x="0" y="213"/>
                </a:lnTo>
                <a:lnTo>
                  <a:pt x="10" y="162"/>
                </a:lnTo>
                <a:lnTo>
                  <a:pt x="26" y="102"/>
                </a:lnTo>
                <a:lnTo>
                  <a:pt x="36" y="34"/>
                </a:lnTo>
                <a:lnTo>
                  <a:pt x="3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Freeform 54">
            <a:extLst>
              <a:ext uri="{FF2B5EF4-FFF2-40B4-BE49-F238E27FC236}">
                <a16:creationId xmlns:a16="http://schemas.microsoft.com/office/drawing/2014/main" id="{4A3FED79-5C52-428B-B55F-7969BCB4FB68}"/>
              </a:ext>
            </a:extLst>
          </p:cNvPr>
          <p:cNvSpPr>
            <a:spLocks/>
          </p:cNvSpPr>
          <p:nvPr/>
        </p:nvSpPr>
        <p:spPr bwMode="auto">
          <a:xfrm>
            <a:off x="5309232" y="3664900"/>
            <a:ext cx="72669" cy="109984"/>
          </a:xfrm>
          <a:custGeom>
            <a:avLst/>
            <a:gdLst>
              <a:gd name="T0" fmla="*/ 62 w 62"/>
              <a:gd name="T1" fmla="*/ 0 h 109"/>
              <a:gd name="T2" fmla="*/ 61 w 62"/>
              <a:gd name="T3" fmla="*/ 11 h 109"/>
              <a:gd name="T4" fmla="*/ 46 w 62"/>
              <a:gd name="T5" fmla="*/ 36 h 109"/>
              <a:gd name="T6" fmla="*/ 26 w 62"/>
              <a:gd name="T7" fmla="*/ 63 h 109"/>
              <a:gd name="T8" fmla="*/ 7 w 62"/>
              <a:gd name="T9" fmla="*/ 94 h 109"/>
              <a:gd name="T10" fmla="*/ 3 w 62"/>
              <a:gd name="T11" fmla="*/ 109 h 109"/>
              <a:gd name="T12" fmla="*/ 0 w 62"/>
              <a:gd name="T13" fmla="*/ 94 h 109"/>
              <a:gd name="T14" fmla="*/ 9 w 62"/>
              <a:gd name="T15" fmla="*/ 63 h 109"/>
              <a:gd name="T16" fmla="*/ 41 w 62"/>
              <a:gd name="T17" fmla="*/ 22 h 109"/>
              <a:gd name="T18" fmla="*/ 62 w 62"/>
              <a:gd name="T19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2" h="109">
                <a:moveTo>
                  <a:pt x="62" y="0"/>
                </a:moveTo>
                <a:lnTo>
                  <a:pt x="61" y="11"/>
                </a:lnTo>
                <a:lnTo>
                  <a:pt x="46" y="36"/>
                </a:lnTo>
                <a:lnTo>
                  <a:pt x="26" y="63"/>
                </a:lnTo>
                <a:lnTo>
                  <a:pt x="7" y="94"/>
                </a:lnTo>
                <a:lnTo>
                  <a:pt x="3" y="109"/>
                </a:lnTo>
                <a:lnTo>
                  <a:pt x="0" y="94"/>
                </a:lnTo>
                <a:lnTo>
                  <a:pt x="9" y="63"/>
                </a:lnTo>
                <a:lnTo>
                  <a:pt x="41" y="22"/>
                </a:lnTo>
                <a:lnTo>
                  <a:pt x="6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Freeform 55">
            <a:extLst>
              <a:ext uri="{FF2B5EF4-FFF2-40B4-BE49-F238E27FC236}">
                <a16:creationId xmlns:a16="http://schemas.microsoft.com/office/drawing/2014/main" id="{FB453785-E15B-4285-BDFE-AEEEC748E47C}"/>
              </a:ext>
            </a:extLst>
          </p:cNvPr>
          <p:cNvSpPr>
            <a:spLocks/>
          </p:cNvSpPr>
          <p:nvPr/>
        </p:nvSpPr>
        <p:spPr bwMode="auto">
          <a:xfrm>
            <a:off x="6686462" y="3664900"/>
            <a:ext cx="38065" cy="155809"/>
          </a:xfrm>
          <a:custGeom>
            <a:avLst/>
            <a:gdLst>
              <a:gd name="T0" fmla="*/ 7 w 33"/>
              <a:gd name="T1" fmla="*/ 0 h 153"/>
              <a:gd name="T2" fmla="*/ 20 w 33"/>
              <a:gd name="T3" fmla="*/ 14 h 153"/>
              <a:gd name="T4" fmla="*/ 33 w 33"/>
              <a:gd name="T5" fmla="*/ 56 h 153"/>
              <a:gd name="T6" fmla="*/ 31 w 33"/>
              <a:gd name="T7" fmla="*/ 104 h 153"/>
              <a:gd name="T8" fmla="*/ 20 w 33"/>
              <a:gd name="T9" fmla="*/ 134 h 153"/>
              <a:gd name="T10" fmla="*/ 7 w 33"/>
              <a:gd name="T11" fmla="*/ 148 h 153"/>
              <a:gd name="T12" fmla="*/ 0 w 33"/>
              <a:gd name="T13" fmla="*/ 153 h 153"/>
              <a:gd name="T14" fmla="*/ 8 w 33"/>
              <a:gd name="T15" fmla="*/ 119 h 153"/>
              <a:gd name="T16" fmla="*/ 14 w 33"/>
              <a:gd name="T17" fmla="*/ 58 h 153"/>
              <a:gd name="T18" fmla="*/ 11 w 33"/>
              <a:gd name="T19" fmla="*/ 19 h 153"/>
              <a:gd name="T20" fmla="*/ 7 w 33"/>
              <a:gd name="T21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" h="153">
                <a:moveTo>
                  <a:pt x="7" y="0"/>
                </a:moveTo>
                <a:lnTo>
                  <a:pt x="20" y="14"/>
                </a:lnTo>
                <a:lnTo>
                  <a:pt x="33" y="56"/>
                </a:lnTo>
                <a:lnTo>
                  <a:pt x="31" y="104"/>
                </a:lnTo>
                <a:lnTo>
                  <a:pt x="20" y="134"/>
                </a:lnTo>
                <a:lnTo>
                  <a:pt x="7" y="148"/>
                </a:lnTo>
                <a:lnTo>
                  <a:pt x="0" y="153"/>
                </a:lnTo>
                <a:lnTo>
                  <a:pt x="8" y="119"/>
                </a:lnTo>
                <a:lnTo>
                  <a:pt x="14" y="58"/>
                </a:lnTo>
                <a:lnTo>
                  <a:pt x="11" y="19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Freeform 56">
            <a:extLst>
              <a:ext uri="{FF2B5EF4-FFF2-40B4-BE49-F238E27FC236}">
                <a16:creationId xmlns:a16="http://schemas.microsoft.com/office/drawing/2014/main" id="{B60A64C8-0046-4BC3-AB4E-6CF148AD7332}"/>
              </a:ext>
            </a:extLst>
          </p:cNvPr>
          <p:cNvSpPr>
            <a:spLocks/>
          </p:cNvSpPr>
          <p:nvPr/>
        </p:nvSpPr>
        <p:spPr bwMode="auto">
          <a:xfrm>
            <a:off x="5312694" y="3695451"/>
            <a:ext cx="93431" cy="146645"/>
          </a:xfrm>
          <a:custGeom>
            <a:avLst/>
            <a:gdLst>
              <a:gd name="T0" fmla="*/ 82 w 82"/>
              <a:gd name="T1" fmla="*/ 0 h 144"/>
              <a:gd name="T2" fmla="*/ 39 w 82"/>
              <a:gd name="T3" fmla="*/ 69 h 144"/>
              <a:gd name="T4" fmla="*/ 1 w 82"/>
              <a:gd name="T5" fmla="*/ 144 h 144"/>
              <a:gd name="T6" fmla="*/ 0 w 82"/>
              <a:gd name="T7" fmla="*/ 123 h 144"/>
              <a:gd name="T8" fmla="*/ 10 w 82"/>
              <a:gd name="T9" fmla="*/ 79 h 144"/>
              <a:gd name="T10" fmla="*/ 33 w 82"/>
              <a:gd name="T11" fmla="*/ 40 h 144"/>
              <a:gd name="T12" fmla="*/ 63 w 82"/>
              <a:gd name="T13" fmla="*/ 9 h 144"/>
              <a:gd name="T14" fmla="*/ 82 w 82"/>
              <a:gd name="T15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2" h="144">
                <a:moveTo>
                  <a:pt x="82" y="0"/>
                </a:moveTo>
                <a:lnTo>
                  <a:pt x="39" y="69"/>
                </a:lnTo>
                <a:lnTo>
                  <a:pt x="1" y="144"/>
                </a:lnTo>
                <a:lnTo>
                  <a:pt x="0" y="123"/>
                </a:lnTo>
                <a:lnTo>
                  <a:pt x="10" y="79"/>
                </a:lnTo>
                <a:lnTo>
                  <a:pt x="33" y="40"/>
                </a:lnTo>
                <a:lnTo>
                  <a:pt x="63" y="9"/>
                </a:lnTo>
                <a:lnTo>
                  <a:pt x="8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Freeform 57">
            <a:extLst>
              <a:ext uri="{FF2B5EF4-FFF2-40B4-BE49-F238E27FC236}">
                <a16:creationId xmlns:a16="http://schemas.microsoft.com/office/drawing/2014/main" id="{2C72C5AA-8559-4916-BBFC-ADBF03D17EEE}"/>
              </a:ext>
            </a:extLst>
          </p:cNvPr>
          <p:cNvSpPr>
            <a:spLocks/>
          </p:cNvSpPr>
          <p:nvPr/>
        </p:nvSpPr>
        <p:spPr bwMode="auto">
          <a:xfrm>
            <a:off x="5319614" y="3716836"/>
            <a:ext cx="93431" cy="177195"/>
          </a:xfrm>
          <a:custGeom>
            <a:avLst/>
            <a:gdLst>
              <a:gd name="T0" fmla="*/ 81 w 81"/>
              <a:gd name="T1" fmla="*/ 0 h 173"/>
              <a:gd name="T2" fmla="*/ 68 w 81"/>
              <a:gd name="T3" fmla="*/ 37 h 173"/>
              <a:gd name="T4" fmla="*/ 26 w 81"/>
              <a:gd name="T5" fmla="*/ 134 h 173"/>
              <a:gd name="T6" fmla="*/ 0 w 81"/>
              <a:gd name="T7" fmla="*/ 173 h 173"/>
              <a:gd name="T8" fmla="*/ 5 w 81"/>
              <a:gd name="T9" fmla="*/ 145 h 173"/>
              <a:gd name="T10" fmla="*/ 19 w 81"/>
              <a:gd name="T11" fmla="*/ 96 h 173"/>
              <a:gd name="T12" fmla="*/ 39 w 81"/>
              <a:gd name="T13" fmla="*/ 53 h 173"/>
              <a:gd name="T14" fmla="*/ 65 w 81"/>
              <a:gd name="T15" fmla="*/ 16 h 173"/>
              <a:gd name="T16" fmla="*/ 81 w 81"/>
              <a:gd name="T17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1" h="173">
                <a:moveTo>
                  <a:pt x="81" y="0"/>
                </a:moveTo>
                <a:lnTo>
                  <a:pt x="68" y="37"/>
                </a:lnTo>
                <a:lnTo>
                  <a:pt x="26" y="134"/>
                </a:lnTo>
                <a:lnTo>
                  <a:pt x="0" y="173"/>
                </a:lnTo>
                <a:lnTo>
                  <a:pt x="5" y="145"/>
                </a:lnTo>
                <a:lnTo>
                  <a:pt x="19" y="96"/>
                </a:lnTo>
                <a:lnTo>
                  <a:pt x="39" y="53"/>
                </a:lnTo>
                <a:lnTo>
                  <a:pt x="65" y="16"/>
                </a:lnTo>
                <a:lnTo>
                  <a:pt x="8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Freeform 58">
            <a:extLst>
              <a:ext uri="{FF2B5EF4-FFF2-40B4-BE49-F238E27FC236}">
                <a16:creationId xmlns:a16="http://schemas.microsoft.com/office/drawing/2014/main" id="{3E3EFF90-BE41-4A0E-9929-07897388248F}"/>
              </a:ext>
            </a:extLst>
          </p:cNvPr>
          <p:cNvSpPr>
            <a:spLocks/>
          </p:cNvSpPr>
          <p:nvPr/>
        </p:nvSpPr>
        <p:spPr bwMode="auto">
          <a:xfrm>
            <a:off x="5354218" y="3762664"/>
            <a:ext cx="69207" cy="192470"/>
          </a:xfrm>
          <a:custGeom>
            <a:avLst/>
            <a:gdLst>
              <a:gd name="T0" fmla="*/ 60 w 62"/>
              <a:gd name="T1" fmla="*/ 0 h 189"/>
              <a:gd name="T2" fmla="*/ 62 w 62"/>
              <a:gd name="T3" fmla="*/ 14 h 189"/>
              <a:gd name="T4" fmla="*/ 50 w 62"/>
              <a:gd name="T5" fmla="*/ 56 h 189"/>
              <a:gd name="T6" fmla="*/ 29 w 62"/>
              <a:gd name="T7" fmla="*/ 107 h 189"/>
              <a:gd name="T8" fmla="*/ 11 w 62"/>
              <a:gd name="T9" fmla="*/ 161 h 189"/>
              <a:gd name="T10" fmla="*/ 8 w 62"/>
              <a:gd name="T11" fmla="*/ 189 h 189"/>
              <a:gd name="T12" fmla="*/ 4 w 62"/>
              <a:gd name="T13" fmla="*/ 177 h 189"/>
              <a:gd name="T14" fmla="*/ 0 w 62"/>
              <a:gd name="T15" fmla="*/ 154 h 189"/>
              <a:gd name="T16" fmla="*/ 4 w 62"/>
              <a:gd name="T17" fmla="*/ 117 h 189"/>
              <a:gd name="T18" fmla="*/ 36 w 62"/>
              <a:gd name="T19" fmla="*/ 39 h 189"/>
              <a:gd name="T20" fmla="*/ 60 w 62"/>
              <a:gd name="T21" fmla="*/ 0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" h="189">
                <a:moveTo>
                  <a:pt x="60" y="0"/>
                </a:moveTo>
                <a:lnTo>
                  <a:pt x="62" y="14"/>
                </a:lnTo>
                <a:lnTo>
                  <a:pt x="50" y="56"/>
                </a:lnTo>
                <a:lnTo>
                  <a:pt x="29" y="107"/>
                </a:lnTo>
                <a:lnTo>
                  <a:pt x="11" y="161"/>
                </a:lnTo>
                <a:lnTo>
                  <a:pt x="8" y="189"/>
                </a:lnTo>
                <a:lnTo>
                  <a:pt x="4" y="177"/>
                </a:lnTo>
                <a:lnTo>
                  <a:pt x="0" y="154"/>
                </a:lnTo>
                <a:lnTo>
                  <a:pt x="4" y="117"/>
                </a:lnTo>
                <a:lnTo>
                  <a:pt x="36" y="39"/>
                </a:lnTo>
                <a:lnTo>
                  <a:pt x="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Freeform 59">
            <a:extLst>
              <a:ext uri="{FF2B5EF4-FFF2-40B4-BE49-F238E27FC236}">
                <a16:creationId xmlns:a16="http://schemas.microsoft.com/office/drawing/2014/main" id="{C5875BD4-BFBD-4F4F-86CB-E0C034F48633}"/>
              </a:ext>
            </a:extLst>
          </p:cNvPr>
          <p:cNvSpPr>
            <a:spLocks/>
          </p:cNvSpPr>
          <p:nvPr/>
        </p:nvSpPr>
        <p:spPr bwMode="auto">
          <a:xfrm>
            <a:off x="7260883" y="3784049"/>
            <a:ext cx="31144" cy="146645"/>
          </a:xfrm>
          <a:custGeom>
            <a:avLst/>
            <a:gdLst>
              <a:gd name="T0" fmla="*/ 1 w 29"/>
              <a:gd name="T1" fmla="*/ 0 h 145"/>
              <a:gd name="T2" fmla="*/ 10 w 29"/>
              <a:gd name="T3" fmla="*/ 4 h 145"/>
              <a:gd name="T4" fmla="*/ 23 w 29"/>
              <a:gd name="T5" fmla="*/ 17 h 145"/>
              <a:gd name="T6" fmla="*/ 29 w 29"/>
              <a:gd name="T7" fmla="*/ 43 h 145"/>
              <a:gd name="T8" fmla="*/ 17 w 29"/>
              <a:gd name="T9" fmla="*/ 106 h 145"/>
              <a:gd name="T10" fmla="*/ 9 w 29"/>
              <a:gd name="T11" fmla="*/ 145 h 145"/>
              <a:gd name="T12" fmla="*/ 0 w 29"/>
              <a:gd name="T13" fmla="*/ 133 h 145"/>
              <a:gd name="T14" fmla="*/ 0 w 29"/>
              <a:gd name="T15" fmla="*/ 100 h 145"/>
              <a:gd name="T16" fmla="*/ 7 w 29"/>
              <a:gd name="T17" fmla="*/ 59 h 145"/>
              <a:gd name="T18" fmla="*/ 9 w 29"/>
              <a:gd name="T19" fmla="*/ 18 h 145"/>
              <a:gd name="T20" fmla="*/ 1 w 29"/>
              <a:gd name="T21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" h="145">
                <a:moveTo>
                  <a:pt x="1" y="0"/>
                </a:moveTo>
                <a:lnTo>
                  <a:pt x="10" y="4"/>
                </a:lnTo>
                <a:lnTo>
                  <a:pt x="23" y="17"/>
                </a:lnTo>
                <a:lnTo>
                  <a:pt x="29" y="43"/>
                </a:lnTo>
                <a:lnTo>
                  <a:pt x="17" y="106"/>
                </a:lnTo>
                <a:lnTo>
                  <a:pt x="9" y="145"/>
                </a:lnTo>
                <a:lnTo>
                  <a:pt x="0" y="133"/>
                </a:lnTo>
                <a:lnTo>
                  <a:pt x="0" y="100"/>
                </a:lnTo>
                <a:lnTo>
                  <a:pt x="7" y="59"/>
                </a:lnTo>
                <a:lnTo>
                  <a:pt x="9" y="18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Freeform 60">
            <a:extLst>
              <a:ext uri="{FF2B5EF4-FFF2-40B4-BE49-F238E27FC236}">
                <a16:creationId xmlns:a16="http://schemas.microsoft.com/office/drawing/2014/main" id="{04C3901B-45D0-4B1C-A07C-06AA0F5AEA7A}"/>
              </a:ext>
            </a:extLst>
          </p:cNvPr>
          <p:cNvSpPr>
            <a:spLocks/>
          </p:cNvSpPr>
          <p:nvPr/>
        </p:nvSpPr>
        <p:spPr bwMode="auto">
          <a:xfrm>
            <a:off x="6831797" y="3842096"/>
            <a:ext cx="34604" cy="54991"/>
          </a:xfrm>
          <a:custGeom>
            <a:avLst/>
            <a:gdLst>
              <a:gd name="T0" fmla="*/ 1 w 30"/>
              <a:gd name="T1" fmla="*/ 0 h 55"/>
              <a:gd name="T2" fmla="*/ 11 w 30"/>
              <a:gd name="T3" fmla="*/ 2 h 55"/>
              <a:gd name="T4" fmla="*/ 19 w 30"/>
              <a:gd name="T5" fmla="*/ 13 h 55"/>
              <a:gd name="T6" fmla="*/ 21 w 30"/>
              <a:gd name="T7" fmla="*/ 30 h 55"/>
              <a:gd name="T8" fmla="*/ 26 w 30"/>
              <a:gd name="T9" fmla="*/ 46 h 55"/>
              <a:gd name="T10" fmla="*/ 30 w 30"/>
              <a:gd name="T11" fmla="*/ 51 h 55"/>
              <a:gd name="T12" fmla="*/ 24 w 30"/>
              <a:gd name="T13" fmla="*/ 55 h 55"/>
              <a:gd name="T14" fmla="*/ 13 w 30"/>
              <a:gd name="T15" fmla="*/ 51 h 55"/>
              <a:gd name="T16" fmla="*/ 4 w 30"/>
              <a:gd name="T17" fmla="*/ 33 h 55"/>
              <a:gd name="T18" fmla="*/ 0 w 30"/>
              <a:gd name="T19" fmla="*/ 12 h 55"/>
              <a:gd name="T20" fmla="*/ 1 w 30"/>
              <a:gd name="T21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" h="55">
                <a:moveTo>
                  <a:pt x="1" y="0"/>
                </a:moveTo>
                <a:lnTo>
                  <a:pt x="11" y="2"/>
                </a:lnTo>
                <a:lnTo>
                  <a:pt x="19" y="13"/>
                </a:lnTo>
                <a:lnTo>
                  <a:pt x="21" y="30"/>
                </a:lnTo>
                <a:lnTo>
                  <a:pt x="26" y="46"/>
                </a:lnTo>
                <a:lnTo>
                  <a:pt x="30" y="51"/>
                </a:lnTo>
                <a:lnTo>
                  <a:pt x="24" y="55"/>
                </a:lnTo>
                <a:lnTo>
                  <a:pt x="13" y="51"/>
                </a:lnTo>
                <a:lnTo>
                  <a:pt x="4" y="33"/>
                </a:lnTo>
                <a:lnTo>
                  <a:pt x="0" y="1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Freeform 61">
            <a:extLst>
              <a:ext uri="{FF2B5EF4-FFF2-40B4-BE49-F238E27FC236}">
                <a16:creationId xmlns:a16="http://schemas.microsoft.com/office/drawing/2014/main" id="{1EE8353A-CE8D-43D6-9E26-B56763DDE22B}"/>
              </a:ext>
            </a:extLst>
          </p:cNvPr>
          <p:cNvSpPr>
            <a:spLocks/>
          </p:cNvSpPr>
          <p:nvPr/>
        </p:nvSpPr>
        <p:spPr bwMode="auto">
          <a:xfrm>
            <a:off x="6866401" y="3842096"/>
            <a:ext cx="44986" cy="79432"/>
          </a:xfrm>
          <a:custGeom>
            <a:avLst/>
            <a:gdLst>
              <a:gd name="T0" fmla="*/ 0 w 38"/>
              <a:gd name="T1" fmla="*/ 0 h 79"/>
              <a:gd name="T2" fmla="*/ 10 w 38"/>
              <a:gd name="T3" fmla="*/ 6 h 79"/>
              <a:gd name="T4" fmla="*/ 22 w 38"/>
              <a:gd name="T5" fmla="*/ 23 h 79"/>
              <a:gd name="T6" fmla="*/ 29 w 38"/>
              <a:gd name="T7" fmla="*/ 58 h 79"/>
              <a:gd name="T8" fmla="*/ 38 w 38"/>
              <a:gd name="T9" fmla="*/ 79 h 79"/>
              <a:gd name="T10" fmla="*/ 27 w 38"/>
              <a:gd name="T11" fmla="*/ 75 h 79"/>
              <a:gd name="T12" fmla="*/ 13 w 38"/>
              <a:gd name="T13" fmla="*/ 61 h 79"/>
              <a:gd name="T14" fmla="*/ 2 w 38"/>
              <a:gd name="T15" fmla="*/ 28 h 79"/>
              <a:gd name="T16" fmla="*/ 0 w 38"/>
              <a:gd name="T17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" h="79">
                <a:moveTo>
                  <a:pt x="0" y="0"/>
                </a:moveTo>
                <a:lnTo>
                  <a:pt x="10" y="6"/>
                </a:lnTo>
                <a:lnTo>
                  <a:pt x="22" y="23"/>
                </a:lnTo>
                <a:lnTo>
                  <a:pt x="29" y="58"/>
                </a:lnTo>
                <a:lnTo>
                  <a:pt x="38" y="79"/>
                </a:lnTo>
                <a:lnTo>
                  <a:pt x="27" y="75"/>
                </a:lnTo>
                <a:lnTo>
                  <a:pt x="13" y="61"/>
                </a:lnTo>
                <a:lnTo>
                  <a:pt x="2" y="2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Freeform 62">
            <a:extLst>
              <a:ext uri="{FF2B5EF4-FFF2-40B4-BE49-F238E27FC236}">
                <a16:creationId xmlns:a16="http://schemas.microsoft.com/office/drawing/2014/main" id="{FC4B895F-5E36-4932-A930-F7518CA1A58F}"/>
              </a:ext>
            </a:extLst>
          </p:cNvPr>
          <p:cNvSpPr>
            <a:spLocks/>
          </p:cNvSpPr>
          <p:nvPr/>
        </p:nvSpPr>
        <p:spPr bwMode="auto">
          <a:xfrm>
            <a:off x="6392329" y="3848206"/>
            <a:ext cx="48445" cy="119150"/>
          </a:xfrm>
          <a:custGeom>
            <a:avLst/>
            <a:gdLst>
              <a:gd name="T0" fmla="*/ 30 w 43"/>
              <a:gd name="T1" fmla="*/ 0 h 117"/>
              <a:gd name="T2" fmla="*/ 36 w 43"/>
              <a:gd name="T3" fmla="*/ 6 h 117"/>
              <a:gd name="T4" fmla="*/ 43 w 43"/>
              <a:gd name="T5" fmla="*/ 19 h 117"/>
              <a:gd name="T6" fmla="*/ 42 w 43"/>
              <a:gd name="T7" fmla="*/ 42 h 117"/>
              <a:gd name="T8" fmla="*/ 20 w 43"/>
              <a:gd name="T9" fmla="*/ 91 h 117"/>
              <a:gd name="T10" fmla="*/ 8 w 43"/>
              <a:gd name="T11" fmla="*/ 117 h 117"/>
              <a:gd name="T12" fmla="*/ 3 w 43"/>
              <a:gd name="T13" fmla="*/ 111 h 117"/>
              <a:gd name="T14" fmla="*/ 0 w 43"/>
              <a:gd name="T15" fmla="*/ 101 h 117"/>
              <a:gd name="T16" fmla="*/ 4 w 43"/>
              <a:gd name="T17" fmla="*/ 84 h 117"/>
              <a:gd name="T18" fmla="*/ 21 w 43"/>
              <a:gd name="T19" fmla="*/ 57 h 117"/>
              <a:gd name="T20" fmla="*/ 33 w 43"/>
              <a:gd name="T21" fmla="*/ 21 h 117"/>
              <a:gd name="T22" fmla="*/ 30 w 43"/>
              <a:gd name="T23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" h="117">
                <a:moveTo>
                  <a:pt x="30" y="0"/>
                </a:moveTo>
                <a:lnTo>
                  <a:pt x="36" y="6"/>
                </a:lnTo>
                <a:lnTo>
                  <a:pt x="43" y="19"/>
                </a:lnTo>
                <a:lnTo>
                  <a:pt x="42" y="42"/>
                </a:lnTo>
                <a:lnTo>
                  <a:pt x="20" y="91"/>
                </a:lnTo>
                <a:lnTo>
                  <a:pt x="8" y="117"/>
                </a:lnTo>
                <a:lnTo>
                  <a:pt x="3" y="111"/>
                </a:lnTo>
                <a:lnTo>
                  <a:pt x="0" y="101"/>
                </a:lnTo>
                <a:lnTo>
                  <a:pt x="4" y="84"/>
                </a:lnTo>
                <a:lnTo>
                  <a:pt x="21" y="57"/>
                </a:lnTo>
                <a:lnTo>
                  <a:pt x="33" y="21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Freeform 63">
            <a:extLst>
              <a:ext uri="{FF2B5EF4-FFF2-40B4-BE49-F238E27FC236}">
                <a16:creationId xmlns:a16="http://schemas.microsoft.com/office/drawing/2014/main" id="{7C9154F5-511E-47EE-9DFF-07ED8044866A}"/>
              </a:ext>
            </a:extLst>
          </p:cNvPr>
          <p:cNvSpPr>
            <a:spLocks/>
          </p:cNvSpPr>
          <p:nvPr/>
        </p:nvSpPr>
        <p:spPr bwMode="auto">
          <a:xfrm>
            <a:off x="6928687" y="3878757"/>
            <a:ext cx="31144" cy="36661"/>
          </a:xfrm>
          <a:custGeom>
            <a:avLst/>
            <a:gdLst>
              <a:gd name="T0" fmla="*/ 0 w 29"/>
              <a:gd name="T1" fmla="*/ 0 h 36"/>
              <a:gd name="T2" fmla="*/ 9 w 29"/>
              <a:gd name="T3" fmla="*/ 7 h 36"/>
              <a:gd name="T4" fmla="*/ 26 w 29"/>
              <a:gd name="T5" fmla="*/ 23 h 36"/>
              <a:gd name="T6" fmla="*/ 29 w 29"/>
              <a:gd name="T7" fmla="*/ 36 h 36"/>
              <a:gd name="T8" fmla="*/ 14 w 29"/>
              <a:gd name="T9" fmla="*/ 35 h 36"/>
              <a:gd name="T10" fmla="*/ 0 w 29"/>
              <a:gd name="T11" fmla="*/ 17 h 36"/>
              <a:gd name="T12" fmla="*/ 0 w 29"/>
              <a:gd name="T1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36">
                <a:moveTo>
                  <a:pt x="0" y="0"/>
                </a:moveTo>
                <a:lnTo>
                  <a:pt x="9" y="7"/>
                </a:lnTo>
                <a:lnTo>
                  <a:pt x="26" y="23"/>
                </a:lnTo>
                <a:lnTo>
                  <a:pt x="29" y="36"/>
                </a:lnTo>
                <a:lnTo>
                  <a:pt x="14" y="35"/>
                </a:lnTo>
                <a:lnTo>
                  <a:pt x="0" y="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Freeform 64">
            <a:extLst>
              <a:ext uri="{FF2B5EF4-FFF2-40B4-BE49-F238E27FC236}">
                <a16:creationId xmlns:a16="http://schemas.microsoft.com/office/drawing/2014/main" id="{3ECB428B-D35D-47BC-B93E-F29AF0941136}"/>
              </a:ext>
            </a:extLst>
          </p:cNvPr>
          <p:cNvSpPr>
            <a:spLocks/>
          </p:cNvSpPr>
          <p:nvPr/>
        </p:nvSpPr>
        <p:spPr bwMode="auto">
          <a:xfrm>
            <a:off x="6963291" y="3976519"/>
            <a:ext cx="38065" cy="116094"/>
          </a:xfrm>
          <a:custGeom>
            <a:avLst/>
            <a:gdLst>
              <a:gd name="T0" fmla="*/ 4 w 31"/>
              <a:gd name="T1" fmla="*/ 0 h 115"/>
              <a:gd name="T2" fmla="*/ 15 w 31"/>
              <a:gd name="T3" fmla="*/ 25 h 115"/>
              <a:gd name="T4" fmla="*/ 31 w 31"/>
              <a:gd name="T5" fmla="*/ 69 h 115"/>
              <a:gd name="T6" fmla="*/ 31 w 31"/>
              <a:gd name="T7" fmla="*/ 101 h 115"/>
              <a:gd name="T8" fmla="*/ 26 w 31"/>
              <a:gd name="T9" fmla="*/ 115 h 115"/>
              <a:gd name="T10" fmla="*/ 14 w 31"/>
              <a:gd name="T11" fmla="*/ 89 h 115"/>
              <a:gd name="T12" fmla="*/ 1 w 31"/>
              <a:gd name="T13" fmla="*/ 43 h 115"/>
              <a:gd name="T14" fmla="*/ 0 w 31"/>
              <a:gd name="T15" fmla="*/ 13 h 115"/>
              <a:gd name="T16" fmla="*/ 4 w 31"/>
              <a:gd name="T17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" h="115">
                <a:moveTo>
                  <a:pt x="4" y="0"/>
                </a:moveTo>
                <a:lnTo>
                  <a:pt x="15" y="25"/>
                </a:lnTo>
                <a:lnTo>
                  <a:pt x="31" y="69"/>
                </a:lnTo>
                <a:lnTo>
                  <a:pt x="31" y="101"/>
                </a:lnTo>
                <a:lnTo>
                  <a:pt x="26" y="115"/>
                </a:lnTo>
                <a:lnTo>
                  <a:pt x="14" y="89"/>
                </a:lnTo>
                <a:lnTo>
                  <a:pt x="1" y="43"/>
                </a:lnTo>
                <a:lnTo>
                  <a:pt x="0" y="13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Freeform 65">
            <a:extLst>
              <a:ext uri="{FF2B5EF4-FFF2-40B4-BE49-F238E27FC236}">
                <a16:creationId xmlns:a16="http://schemas.microsoft.com/office/drawing/2014/main" id="{B4D053C5-460C-46FC-A3BE-659297057E92}"/>
              </a:ext>
            </a:extLst>
          </p:cNvPr>
          <p:cNvSpPr>
            <a:spLocks/>
          </p:cNvSpPr>
          <p:nvPr/>
        </p:nvSpPr>
        <p:spPr bwMode="auto">
          <a:xfrm>
            <a:off x="6932147" y="3997905"/>
            <a:ext cx="38065" cy="79432"/>
          </a:xfrm>
          <a:custGeom>
            <a:avLst/>
            <a:gdLst>
              <a:gd name="T0" fmla="*/ 32 w 32"/>
              <a:gd name="T1" fmla="*/ 79 h 79"/>
              <a:gd name="T2" fmla="*/ 19 w 32"/>
              <a:gd name="T3" fmla="*/ 62 h 79"/>
              <a:gd name="T4" fmla="*/ 3 w 32"/>
              <a:gd name="T5" fmla="*/ 29 h 79"/>
              <a:gd name="T6" fmla="*/ 0 w 32"/>
              <a:gd name="T7" fmla="*/ 7 h 79"/>
              <a:gd name="T8" fmla="*/ 3 w 32"/>
              <a:gd name="T9" fmla="*/ 0 h 79"/>
              <a:gd name="T10" fmla="*/ 18 w 32"/>
              <a:gd name="T11" fmla="*/ 11 h 79"/>
              <a:gd name="T12" fmla="*/ 32 w 32"/>
              <a:gd name="T13" fmla="*/ 52 h 79"/>
              <a:gd name="T14" fmla="*/ 32 w 32"/>
              <a:gd name="T15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" h="79">
                <a:moveTo>
                  <a:pt x="32" y="79"/>
                </a:moveTo>
                <a:lnTo>
                  <a:pt x="19" y="62"/>
                </a:lnTo>
                <a:lnTo>
                  <a:pt x="3" y="29"/>
                </a:lnTo>
                <a:lnTo>
                  <a:pt x="0" y="7"/>
                </a:lnTo>
                <a:lnTo>
                  <a:pt x="3" y="0"/>
                </a:lnTo>
                <a:lnTo>
                  <a:pt x="18" y="11"/>
                </a:lnTo>
                <a:lnTo>
                  <a:pt x="32" y="52"/>
                </a:lnTo>
                <a:lnTo>
                  <a:pt x="32" y="7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Freeform 66">
            <a:extLst>
              <a:ext uri="{FF2B5EF4-FFF2-40B4-BE49-F238E27FC236}">
                <a16:creationId xmlns:a16="http://schemas.microsoft.com/office/drawing/2014/main" id="{16138335-FE0E-461F-8CBB-91DD9525C7A4}"/>
              </a:ext>
            </a:extLst>
          </p:cNvPr>
          <p:cNvSpPr>
            <a:spLocks/>
          </p:cNvSpPr>
          <p:nvPr/>
        </p:nvSpPr>
        <p:spPr bwMode="auto">
          <a:xfrm>
            <a:off x="4994340" y="4004015"/>
            <a:ext cx="41524" cy="186360"/>
          </a:xfrm>
          <a:custGeom>
            <a:avLst/>
            <a:gdLst>
              <a:gd name="T0" fmla="*/ 30 w 37"/>
              <a:gd name="T1" fmla="*/ 0 h 181"/>
              <a:gd name="T2" fmla="*/ 37 w 37"/>
              <a:gd name="T3" fmla="*/ 11 h 181"/>
              <a:gd name="T4" fmla="*/ 33 w 37"/>
              <a:gd name="T5" fmla="*/ 53 h 181"/>
              <a:gd name="T6" fmla="*/ 23 w 37"/>
              <a:gd name="T7" fmla="*/ 105 h 181"/>
              <a:gd name="T8" fmla="*/ 21 w 37"/>
              <a:gd name="T9" fmla="*/ 158 h 181"/>
              <a:gd name="T10" fmla="*/ 30 w 37"/>
              <a:gd name="T11" fmla="*/ 181 h 181"/>
              <a:gd name="T12" fmla="*/ 20 w 37"/>
              <a:gd name="T13" fmla="*/ 174 h 181"/>
              <a:gd name="T14" fmla="*/ 7 w 37"/>
              <a:gd name="T15" fmla="*/ 157 h 181"/>
              <a:gd name="T16" fmla="*/ 0 w 37"/>
              <a:gd name="T17" fmla="*/ 122 h 181"/>
              <a:gd name="T18" fmla="*/ 16 w 37"/>
              <a:gd name="T19" fmla="*/ 40 h 181"/>
              <a:gd name="T20" fmla="*/ 30 w 37"/>
              <a:gd name="T21" fmla="*/ 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7" h="181">
                <a:moveTo>
                  <a:pt x="30" y="0"/>
                </a:moveTo>
                <a:lnTo>
                  <a:pt x="37" y="11"/>
                </a:lnTo>
                <a:lnTo>
                  <a:pt x="33" y="53"/>
                </a:lnTo>
                <a:lnTo>
                  <a:pt x="23" y="105"/>
                </a:lnTo>
                <a:lnTo>
                  <a:pt x="21" y="158"/>
                </a:lnTo>
                <a:lnTo>
                  <a:pt x="30" y="181"/>
                </a:lnTo>
                <a:lnTo>
                  <a:pt x="20" y="174"/>
                </a:lnTo>
                <a:lnTo>
                  <a:pt x="7" y="157"/>
                </a:lnTo>
                <a:lnTo>
                  <a:pt x="0" y="122"/>
                </a:lnTo>
                <a:lnTo>
                  <a:pt x="16" y="4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Freeform 67">
            <a:extLst>
              <a:ext uri="{FF2B5EF4-FFF2-40B4-BE49-F238E27FC236}">
                <a16:creationId xmlns:a16="http://schemas.microsoft.com/office/drawing/2014/main" id="{D468AE73-02CB-4A4D-ADF7-608DF3B12306}"/>
              </a:ext>
            </a:extLst>
          </p:cNvPr>
          <p:cNvSpPr>
            <a:spLocks/>
          </p:cNvSpPr>
          <p:nvPr/>
        </p:nvSpPr>
        <p:spPr bwMode="auto">
          <a:xfrm>
            <a:off x="6250453" y="4049842"/>
            <a:ext cx="48445" cy="161921"/>
          </a:xfrm>
          <a:custGeom>
            <a:avLst/>
            <a:gdLst>
              <a:gd name="T0" fmla="*/ 20 w 42"/>
              <a:gd name="T1" fmla="*/ 0 h 160"/>
              <a:gd name="T2" fmla="*/ 29 w 42"/>
              <a:gd name="T3" fmla="*/ 3 h 160"/>
              <a:gd name="T4" fmla="*/ 29 w 42"/>
              <a:gd name="T5" fmla="*/ 19 h 160"/>
              <a:gd name="T6" fmla="*/ 20 w 42"/>
              <a:gd name="T7" fmla="*/ 43 h 160"/>
              <a:gd name="T8" fmla="*/ 11 w 42"/>
              <a:gd name="T9" fmla="*/ 68 h 160"/>
              <a:gd name="T10" fmla="*/ 13 w 42"/>
              <a:gd name="T11" fmla="*/ 79 h 160"/>
              <a:gd name="T12" fmla="*/ 16 w 42"/>
              <a:gd name="T13" fmla="*/ 87 h 160"/>
              <a:gd name="T14" fmla="*/ 20 w 42"/>
              <a:gd name="T15" fmla="*/ 85 h 160"/>
              <a:gd name="T16" fmla="*/ 26 w 42"/>
              <a:gd name="T17" fmla="*/ 76 h 160"/>
              <a:gd name="T18" fmla="*/ 36 w 42"/>
              <a:gd name="T19" fmla="*/ 71 h 160"/>
              <a:gd name="T20" fmla="*/ 42 w 42"/>
              <a:gd name="T21" fmla="*/ 72 h 160"/>
              <a:gd name="T22" fmla="*/ 30 w 42"/>
              <a:gd name="T23" fmla="*/ 88 h 160"/>
              <a:gd name="T24" fmla="*/ 19 w 42"/>
              <a:gd name="T25" fmla="*/ 131 h 160"/>
              <a:gd name="T26" fmla="*/ 20 w 42"/>
              <a:gd name="T27" fmla="*/ 160 h 160"/>
              <a:gd name="T28" fmla="*/ 10 w 42"/>
              <a:gd name="T29" fmla="*/ 144 h 160"/>
              <a:gd name="T30" fmla="*/ 0 w 42"/>
              <a:gd name="T31" fmla="*/ 104 h 160"/>
              <a:gd name="T32" fmla="*/ 3 w 42"/>
              <a:gd name="T33" fmla="*/ 58 h 160"/>
              <a:gd name="T34" fmla="*/ 13 w 42"/>
              <a:gd name="T35" fmla="*/ 17 h 160"/>
              <a:gd name="T36" fmla="*/ 20 w 42"/>
              <a:gd name="T37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" h="160">
                <a:moveTo>
                  <a:pt x="20" y="0"/>
                </a:moveTo>
                <a:lnTo>
                  <a:pt x="29" y="3"/>
                </a:lnTo>
                <a:lnTo>
                  <a:pt x="29" y="19"/>
                </a:lnTo>
                <a:lnTo>
                  <a:pt x="20" y="43"/>
                </a:lnTo>
                <a:lnTo>
                  <a:pt x="11" y="68"/>
                </a:lnTo>
                <a:lnTo>
                  <a:pt x="13" y="79"/>
                </a:lnTo>
                <a:lnTo>
                  <a:pt x="16" y="87"/>
                </a:lnTo>
                <a:lnTo>
                  <a:pt x="20" y="85"/>
                </a:lnTo>
                <a:lnTo>
                  <a:pt x="26" y="76"/>
                </a:lnTo>
                <a:lnTo>
                  <a:pt x="36" y="71"/>
                </a:lnTo>
                <a:lnTo>
                  <a:pt x="42" y="72"/>
                </a:lnTo>
                <a:lnTo>
                  <a:pt x="30" y="88"/>
                </a:lnTo>
                <a:lnTo>
                  <a:pt x="19" y="131"/>
                </a:lnTo>
                <a:lnTo>
                  <a:pt x="20" y="160"/>
                </a:lnTo>
                <a:lnTo>
                  <a:pt x="10" y="144"/>
                </a:lnTo>
                <a:lnTo>
                  <a:pt x="0" y="104"/>
                </a:lnTo>
                <a:lnTo>
                  <a:pt x="3" y="58"/>
                </a:lnTo>
                <a:lnTo>
                  <a:pt x="13" y="17"/>
                </a:lnTo>
                <a:lnTo>
                  <a:pt x="2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Freeform 69">
            <a:extLst>
              <a:ext uri="{FF2B5EF4-FFF2-40B4-BE49-F238E27FC236}">
                <a16:creationId xmlns:a16="http://schemas.microsoft.com/office/drawing/2014/main" id="{8ADD6A8B-6950-4409-B9BF-521FE3D8B363}"/>
              </a:ext>
            </a:extLst>
          </p:cNvPr>
          <p:cNvSpPr>
            <a:spLocks/>
          </p:cNvSpPr>
          <p:nvPr/>
        </p:nvSpPr>
        <p:spPr bwMode="auto">
          <a:xfrm>
            <a:off x="6599951" y="4086503"/>
            <a:ext cx="294132" cy="67213"/>
          </a:xfrm>
          <a:custGeom>
            <a:avLst/>
            <a:gdLst>
              <a:gd name="T0" fmla="*/ 254 w 254"/>
              <a:gd name="T1" fmla="*/ 64 h 64"/>
              <a:gd name="T2" fmla="*/ 185 w 254"/>
              <a:gd name="T3" fmla="*/ 54 h 64"/>
              <a:gd name="T4" fmla="*/ 87 w 254"/>
              <a:gd name="T5" fmla="*/ 38 h 64"/>
              <a:gd name="T6" fmla="*/ 42 w 254"/>
              <a:gd name="T7" fmla="*/ 44 h 64"/>
              <a:gd name="T8" fmla="*/ 15 w 254"/>
              <a:gd name="T9" fmla="*/ 54 h 64"/>
              <a:gd name="T10" fmla="*/ 0 w 254"/>
              <a:gd name="T11" fmla="*/ 64 h 64"/>
              <a:gd name="T12" fmla="*/ 7 w 254"/>
              <a:gd name="T13" fmla="*/ 49 h 64"/>
              <a:gd name="T14" fmla="*/ 33 w 254"/>
              <a:gd name="T15" fmla="*/ 26 h 64"/>
              <a:gd name="T16" fmla="*/ 68 w 254"/>
              <a:gd name="T17" fmla="*/ 10 h 64"/>
              <a:gd name="T18" fmla="*/ 108 w 254"/>
              <a:gd name="T19" fmla="*/ 0 h 64"/>
              <a:gd name="T20" fmla="*/ 150 w 254"/>
              <a:gd name="T21" fmla="*/ 0 h 64"/>
              <a:gd name="T22" fmla="*/ 190 w 254"/>
              <a:gd name="T23" fmla="*/ 7 h 64"/>
              <a:gd name="T24" fmla="*/ 223 w 254"/>
              <a:gd name="T25" fmla="*/ 23 h 64"/>
              <a:gd name="T26" fmla="*/ 248 w 254"/>
              <a:gd name="T27" fmla="*/ 47 h 64"/>
              <a:gd name="T28" fmla="*/ 254 w 254"/>
              <a:gd name="T29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54" h="64">
                <a:moveTo>
                  <a:pt x="254" y="64"/>
                </a:moveTo>
                <a:lnTo>
                  <a:pt x="185" y="54"/>
                </a:lnTo>
                <a:lnTo>
                  <a:pt x="87" y="38"/>
                </a:lnTo>
                <a:lnTo>
                  <a:pt x="42" y="44"/>
                </a:lnTo>
                <a:lnTo>
                  <a:pt x="15" y="54"/>
                </a:lnTo>
                <a:lnTo>
                  <a:pt x="0" y="64"/>
                </a:lnTo>
                <a:lnTo>
                  <a:pt x="7" y="49"/>
                </a:lnTo>
                <a:lnTo>
                  <a:pt x="33" y="26"/>
                </a:lnTo>
                <a:lnTo>
                  <a:pt x="68" y="10"/>
                </a:lnTo>
                <a:lnTo>
                  <a:pt x="108" y="0"/>
                </a:lnTo>
                <a:lnTo>
                  <a:pt x="150" y="0"/>
                </a:lnTo>
                <a:lnTo>
                  <a:pt x="190" y="7"/>
                </a:lnTo>
                <a:lnTo>
                  <a:pt x="223" y="23"/>
                </a:lnTo>
                <a:lnTo>
                  <a:pt x="248" y="47"/>
                </a:lnTo>
                <a:lnTo>
                  <a:pt x="254" y="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Freeform 70">
            <a:extLst>
              <a:ext uri="{FF2B5EF4-FFF2-40B4-BE49-F238E27FC236}">
                <a16:creationId xmlns:a16="http://schemas.microsoft.com/office/drawing/2014/main" id="{8D54F718-FE64-4708-8CEC-2DF5140F2CBB}"/>
              </a:ext>
            </a:extLst>
          </p:cNvPr>
          <p:cNvSpPr>
            <a:spLocks/>
          </p:cNvSpPr>
          <p:nvPr/>
        </p:nvSpPr>
        <p:spPr bwMode="auto">
          <a:xfrm>
            <a:off x="5319614" y="4101779"/>
            <a:ext cx="38065" cy="73323"/>
          </a:xfrm>
          <a:custGeom>
            <a:avLst/>
            <a:gdLst>
              <a:gd name="T0" fmla="*/ 22 w 33"/>
              <a:gd name="T1" fmla="*/ 0 h 73"/>
              <a:gd name="T2" fmla="*/ 32 w 33"/>
              <a:gd name="T3" fmla="*/ 5 h 73"/>
              <a:gd name="T4" fmla="*/ 33 w 33"/>
              <a:gd name="T5" fmla="*/ 24 h 73"/>
              <a:gd name="T6" fmla="*/ 15 w 33"/>
              <a:gd name="T7" fmla="*/ 60 h 73"/>
              <a:gd name="T8" fmla="*/ 0 w 33"/>
              <a:gd name="T9" fmla="*/ 73 h 73"/>
              <a:gd name="T10" fmla="*/ 0 w 33"/>
              <a:gd name="T11" fmla="*/ 60 h 73"/>
              <a:gd name="T12" fmla="*/ 8 w 33"/>
              <a:gd name="T13" fmla="*/ 43 h 73"/>
              <a:gd name="T14" fmla="*/ 16 w 33"/>
              <a:gd name="T15" fmla="*/ 28 h 73"/>
              <a:gd name="T16" fmla="*/ 22 w 33"/>
              <a:gd name="T17" fmla="*/ 13 h 73"/>
              <a:gd name="T18" fmla="*/ 22 w 33"/>
              <a:gd name="T19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" h="73">
                <a:moveTo>
                  <a:pt x="22" y="0"/>
                </a:moveTo>
                <a:lnTo>
                  <a:pt x="32" y="5"/>
                </a:lnTo>
                <a:lnTo>
                  <a:pt x="33" y="24"/>
                </a:lnTo>
                <a:lnTo>
                  <a:pt x="15" y="60"/>
                </a:lnTo>
                <a:lnTo>
                  <a:pt x="0" y="73"/>
                </a:lnTo>
                <a:lnTo>
                  <a:pt x="0" y="60"/>
                </a:lnTo>
                <a:lnTo>
                  <a:pt x="8" y="43"/>
                </a:lnTo>
                <a:lnTo>
                  <a:pt x="16" y="28"/>
                </a:lnTo>
                <a:lnTo>
                  <a:pt x="22" y="13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Freeform 71">
            <a:extLst>
              <a:ext uri="{FF2B5EF4-FFF2-40B4-BE49-F238E27FC236}">
                <a16:creationId xmlns:a16="http://schemas.microsoft.com/office/drawing/2014/main" id="{0E67EAA9-C61B-4376-A15A-3C690DDC0880}"/>
              </a:ext>
            </a:extLst>
          </p:cNvPr>
          <p:cNvSpPr>
            <a:spLocks/>
          </p:cNvSpPr>
          <p:nvPr/>
        </p:nvSpPr>
        <p:spPr bwMode="auto">
          <a:xfrm>
            <a:off x="5354218" y="4101779"/>
            <a:ext cx="41524" cy="67213"/>
          </a:xfrm>
          <a:custGeom>
            <a:avLst/>
            <a:gdLst>
              <a:gd name="T0" fmla="*/ 22 w 35"/>
              <a:gd name="T1" fmla="*/ 0 h 66"/>
              <a:gd name="T2" fmla="*/ 32 w 35"/>
              <a:gd name="T3" fmla="*/ 2 h 66"/>
              <a:gd name="T4" fmla="*/ 35 w 35"/>
              <a:gd name="T5" fmla="*/ 23 h 66"/>
              <a:gd name="T6" fmla="*/ 25 w 35"/>
              <a:gd name="T7" fmla="*/ 46 h 66"/>
              <a:gd name="T8" fmla="*/ 9 w 35"/>
              <a:gd name="T9" fmla="*/ 63 h 66"/>
              <a:gd name="T10" fmla="*/ 0 w 35"/>
              <a:gd name="T11" fmla="*/ 66 h 66"/>
              <a:gd name="T12" fmla="*/ 4 w 35"/>
              <a:gd name="T13" fmla="*/ 47 h 66"/>
              <a:gd name="T14" fmla="*/ 19 w 35"/>
              <a:gd name="T15" fmla="*/ 18 h 66"/>
              <a:gd name="T16" fmla="*/ 22 w 35"/>
              <a:gd name="T1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" h="66">
                <a:moveTo>
                  <a:pt x="22" y="0"/>
                </a:moveTo>
                <a:lnTo>
                  <a:pt x="32" y="2"/>
                </a:lnTo>
                <a:lnTo>
                  <a:pt x="35" y="23"/>
                </a:lnTo>
                <a:lnTo>
                  <a:pt x="25" y="46"/>
                </a:lnTo>
                <a:lnTo>
                  <a:pt x="9" y="63"/>
                </a:lnTo>
                <a:lnTo>
                  <a:pt x="0" y="66"/>
                </a:lnTo>
                <a:lnTo>
                  <a:pt x="4" y="47"/>
                </a:lnTo>
                <a:lnTo>
                  <a:pt x="19" y="18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Freeform 73">
            <a:extLst>
              <a:ext uri="{FF2B5EF4-FFF2-40B4-BE49-F238E27FC236}">
                <a16:creationId xmlns:a16="http://schemas.microsoft.com/office/drawing/2014/main" id="{4FF6E628-AB41-4B3B-A58B-BF7994CF06FF}"/>
              </a:ext>
            </a:extLst>
          </p:cNvPr>
          <p:cNvSpPr>
            <a:spLocks/>
          </p:cNvSpPr>
          <p:nvPr/>
        </p:nvSpPr>
        <p:spPr bwMode="auto">
          <a:xfrm>
            <a:off x="7229738" y="4123164"/>
            <a:ext cx="20762" cy="58047"/>
          </a:xfrm>
          <a:custGeom>
            <a:avLst/>
            <a:gdLst>
              <a:gd name="T0" fmla="*/ 13 w 19"/>
              <a:gd name="T1" fmla="*/ 0 h 59"/>
              <a:gd name="T2" fmla="*/ 17 w 19"/>
              <a:gd name="T3" fmla="*/ 6 h 59"/>
              <a:gd name="T4" fmla="*/ 19 w 19"/>
              <a:gd name="T5" fmla="*/ 20 h 59"/>
              <a:gd name="T6" fmla="*/ 10 w 19"/>
              <a:gd name="T7" fmla="*/ 45 h 59"/>
              <a:gd name="T8" fmla="*/ 6 w 19"/>
              <a:gd name="T9" fmla="*/ 59 h 59"/>
              <a:gd name="T10" fmla="*/ 0 w 19"/>
              <a:gd name="T11" fmla="*/ 53 h 59"/>
              <a:gd name="T12" fmla="*/ 0 w 19"/>
              <a:gd name="T13" fmla="*/ 39 h 59"/>
              <a:gd name="T14" fmla="*/ 10 w 19"/>
              <a:gd name="T15" fmla="*/ 16 h 59"/>
              <a:gd name="T16" fmla="*/ 13 w 19"/>
              <a:gd name="T17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" h="59">
                <a:moveTo>
                  <a:pt x="13" y="0"/>
                </a:moveTo>
                <a:lnTo>
                  <a:pt x="17" y="6"/>
                </a:lnTo>
                <a:lnTo>
                  <a:pt x="19" y="20"/>
                </a:lnTo>
                <a:lnTo>
                  <a:pt x="10" y="45"/>
                </a:lnTo>
                <a:lnTo>
                  <a:pt x="6" y="59"/>
                </a:lnTo>
                <a:lnTo>
                  <a:pt x="0" y="53"/>
                </a:lnTo>
                <a:lnTo>
                  <a:pt x="0" y="39"/>
                </a:lnTo>
                <a:lnTo>
                  <a:pt x="10" y="16"/>
                </a:lnTo>
                <a:lnTo>
                  <a:pt x="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Freeform 75">
            <a:extLst>
              <a:ext uri="{FF2B5EF4-FFF2-40B4-BE49-F238E27FC236}">
                <a16:creationId xmlns:a16="http://schemas.microsoft.com/office/drawing/2014/main" id="{CADA1E3C-8C05-4A32-BB6D-EB274FF003BD}"/>
              </a:ext>
            </a:extLst>
          </p:cNvPr>
          <p:cNvSpPr>
            <a:spLocks/>
          </p:cNvSpPr>
          <p:nvPr/>
        </p:nvSpPr>
        <p:spPr bwMode="auto">
          <a:xfrm>
            <a:off x="6534205" y="4190375"/>
            <a:ext cx="110732" cy="94708"/>
          </a:xfrm>
          <a:custGeom>
            <a:avLst/>
            <a:gdLst>
              <a:gd name="T0" fmla="*/ 0 w 95"/>
              <a:gd name="T1" fmla="*/ 94 h 94"/>
              <a:gd name="T2" fmla="*/ 14 w 95"/>
              <a:gd name="T3" fmla="*/ 61 h 94"/>
              <a:gd name="T4" fmla="*/ 46 w 95"/>
              <a:gd name="T5" fmla="*/ 22 h 94"/>
              <a:gd name="T6" fmla="*/ 75 w 95"/>
              <a:gd name="T7" fmla="*/ 5 h 94"/>
              <a:gd name="T8" fmla="*/ 95 w 95"/>
              <a:gd name="T9" fmla="*/ 0 h 94"/>
              <a:gd name="T10" fmla="*/ 67 w 95"/>
              <a:gd name="T11" fmla="*/ 21 h 94"/>
              <a:gd name="T12" fmla="*/ 24 w 95"/>
              <a:gd name="T13" fmla="*/ 72 h 94"/>
              <a:gd name="T14" fmla="*/ 0 w 95"/>
              <a:gd name="T15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" h="94">
                <a:moveTo>
                  <a:pt x="0" y="94"/>
                </a:moveTo>
                <a:lnTo>
                  <a:pt x="14" y="61"/>
                </a:lnTo>
                <a:lnTo>
                  <a:pt x="46" y="22"/>
                </a:lnTo>
                <a:lnTo>
                  <a:pt x="75" y="5"/>
                </a:lnTo>
                <a:lnTo>
                  <a:pt x="95" y="0"/>
                </a:lnTo>
                <a:lnTo>
                  <a:pt x="67" y="21"/>
                </a:lnTo>
                <a:lnTo>
                  <a:pt x="24" y="72"/>
                </a:lnTo>
                <a:lnTo>
                  <a:pt x="0" y="9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Freeform 76">
            <a:extLst>
              <a:ext uri="{FF2B5EF4-FFF2-40B4-BE49-F238E27FC236}">
                <a16:creationId xmlns:a16="http://schemas.microsoft.com/office/drawing/2014/main" id="{4DA7BF68-59E0-45D2-B84E-EF0CB1E90702}"/>
              </a:ext>
            </a:extLst>
          </p:cNvPr>
          <p:cNvSpPr>
            <a:spLocks/>
          </p:cNvSpPr>
          <p:nvPr/>
        </p:nvSpPr>
        <p:spPr bwMode="auto">
          <a:xfrm>
            <a:off x="6852559" y="4211763"/>
            <a:ext cx="148797" cy="67213"/>
          </a:xfrm>
          <a:custGeom>
            <a:avLst/>
            <a:gdLst>
              <a:gd name="T0" fmla="*/ 131 w 131"/>
              <a:gd name="T1" fmla="*/ 64 h 64"/>
              <a:gd name="T2" fmla="*/ 96 w 131"/>
              <a:gd name="T3" fmla="*/ 61 h 64"/>
              <a:gd name="T4" fmla="*/ 54 w 131"/>
              <a:gd name="T5" fmla="*/ 45 h 64"/>
              <a:gd name="T6" fmla="*/ 21 w 131"/>
              <a:gd name="T7" fmla="*/ 41 h 64"/>
              <a:gd name="T8" fmla="*/ 0 w 131"/>
              <a:gd name="T9" fmla="*/ 42 h 64"/>
              <a:gd name="T10" fmla="*/ 4 w 131"/>
              <a:gd name="T11" fmla="*/ 29 h 64"/>
              <a:gd name="T12" fmla="*/ 18 w 131"/>
              <a:gd name="T13" fmla="*/ 12 h 64"/>
              <a:gd name="T14" fmla="*/ 37 w 131"/>
              <a:gd name="T15" fmla="*/ 2 h 64"/>
              <a:gd name="T16" fmla="*/ 60 w 131"/>
              <a:gd name="T17" fmla="*/ 0 h 64"/>
              <a:gd name="T18" fmla="*/ 93 w 131"/>
              <a:gd name="T19" fmla="*/ 9 h 64"/>
              <a:gd name="T20" fmla="*/ 121 w 131"/>
              <a:gd name="T21" fmla="*/ 32 h 64"/>
              <a:gd name="T22" fmla="*/ 129 w 131"/>
              <a:gd name="T23" fmla="*/ 52 h 64"/>
              <a:gd name="T24" fmla="*/ 131 w 131"/>
              <a:gd name="T25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1" h="64">
                <a:moveTo>
                  <a:pt x="131" y="64"/>
                </a:moveTo>
                <a:lnTo>
                  <a:pt x="96" y="61"/>
                </a:lnTo>
                <a:lnTo>
                  <a:pt x="54" y="45"/>
                </a:lnTo>
                <a:lnTo>
                  <a:pt x="21" y="41"/>
                </a:lnTo>
                <a:lnTo>
                  <a:pt x="0" y="42"/>
                </a:lnTo>
                <a:lnTo>
                  <a:pt x="4" y="29"/>
                </a:lnTo>
                <a:lnTo>
                  <a:pt x="18" y="12"/>
                </a:lnTo>
                <a:lnTo>
                  <a:pt x="37" y="2"/>
                </a:lnTo>
                <a:lnTo>
                  <a:pt x="60" y="0"/>
                </a:lnTo>
                <a:lnTo>
                  <a:pt x="93" y="9"/>
                </a:lnTo>
                <a:lnTo>
                  <a:pt x="121" y="32"/>
                </a:lnTo>
                <a:lnTo>
                  <a:pt x="129" y="52"/>
                </a:lnTo>
                <a:lnTo>
                  <a:pt x="131" y="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Freeform 77">
            <a:extLst>
              <a:ext uri="{FF2B5EF4-FFF2-40B4-BE49-F238E27FC236}">
                <a16:creationId xmlns:a16="http://schemas.microsoft.com/office/drawing/2014/main" id="{0725E322-F39F-43D7-AAEA-914DBF4BF57A}"/>
              </a:ext>
            </a:extLst>
          </p:cNvPr>
          <p:cNvSpPr>
            <a:spLocks/>
          </p:cNvSpPr>
          <p:nvPr/>
        </p:nvSpPr>
        <p:spPr bwMode="auto">
          <a:xfrm>
            <a:off x="6710683" y="4242312"/>
            <a:ext cx="141876" cy="42771"/>
          </a:xfrm>
          <a:custGeom>
            <a:avLst/>
            <a:gdLst>
              <a:gd name="T0" fmla="*/ 123 w 123"/>
              <a:gd name="T1" fmla="*/ 43 h 43"/>
              <a:gd name="T2" fmla="*/ 103 w 123"/>
              <a:gd name="T3" fmla="*/ 43 h 43"/>
              <a:gd name="T4" fmla="*/ 68 w 123"/>
              <a:gd name="T5" fmla="*/ 37 h 43"/>
              <a:gd name="T6" fmla="*/ 28 w 123"/>
              <a:gd name="T7" fmla="*/ 23 h 43"/>
              <a:gd name="T8" fmla="*/ 0 w 123"/>
              <a:gd name="T9" fmla="*/ 21 h 43"/>
              <a:gd name="T10" fmla="*/ 12 w 123"/>
              <a:gd name="T11" fmla="*/ 8 h 43"/>
              <a:gd name="T12" fmla="*/ 48 w 123"/>
              <a:gd name="T13" fmla="*/ 0 h 43"/>
              <a:gd name="T14" fmla="*/ 87 w 123"/>
              <a:gd name="T15" fmla="*/ 8 h 43"/>
              <a:gd name="T16" fmla="*/ 117 w 123"/>
              <a:gd name="T17" fmla="*/ 29 h 43"/>
              <a:gd name="T18" fmla="*/ 123 w 123"/>
              <a:gd name="T19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3" h="43">
                <a:moveTo>
                  <a:pt x="123" y="43"/>
                </a:moveTo>
                <a:lnTo>
                  <a:pt x="103" y="43"/>
                </a:lnTo>
                <a:lnTo>
                  <a:pt x="68" y="37"/>
                </a:lnTo>
                <a:lnTo>
                  <a:pt x="28" y="23"/>
                </a:lnTo>
                <a:lnTo>
                  <a:pt x="0" y="21"/>
                </a:lnTo>
                <a:lnTo>
                  <a:pt x="12" y="8"/>
                </a:lnTo>
                <a:lnTo>
                  <a:pt x="48" y="0"/>
                </a:lnTo>
                <a:lnTo>
                  <a:pt x="87" y="8"/>
                </a:lnTo>
                <a:lnTo>
                  <a:pt x="117" y="29"/>
                </a:lnTo>
                <a:lnTo>
                  <a:pt x="123" y="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Freeform 78">
            <a:extLst>
              <a:ext uri="{FF2B5EF4-FFF2-40B4-BE49-F238E27FC236}">
                <a16:creationId xmlns:a16="http://schemas.microsoft.com/office/drawing/2014/main" id="{B7FFFC53-CA9E-40E5-B54F-EDF15C273593}"/>
              </a:ext>
            </a:extLst>
          </p:cNvPr>
          <p:cNvSpPr>
            <a:spLocks/>
          </p:cNvSpPr>
          <p:nvPr/>
        </p:nvSpPr>
        <p:spPr bwMode="auto">
          <a:xfrm>
            <a:off x="5772922" y="4248422"/>
            <a:ext cx="76128" cy="125260"/>
          </a:xfrm>
          <a:custGeom>
            <a:avLst/>
            <a:gdLst>
              <a:gd name="T0" fmla="*/ 66 w 66"/>
              <a:gd name="T1" fmla="*/ 0 h 124"/>
              <a:gd name="T2" fmla="*/ 59 w 66"/>
              <a:gd name="T3" fmla="*/ 11 h 124"/>
              <a:gd name="T4" fmla="*/ 49 w 66"/>
              <a:gd name="T5" fmla="*/ 42 h 124"/>
              <a:gd name="T6" fmla="*/ 46 w 66"/>
              <a:gd name="T7" fmla="*/ 76 h 124"/>
              <a:gd name="T8" fmla="*/ 53 w 66"/>
              <a:gd name="T9" fmla="*/ 108 h 124"/>
              <a:gd name="T10" fmla="*/ 59 w 66"/>
              <a:gd name="T11" fmla="*/ 124 h 124"/>
              <a:gd name="T12" fmla="*/ 43 w 66"/>
              <a:gd name="T13" fmla="*/ 121 h 124"/>
              <a:gd name="T14" fmla="*/ 20 w 66"/>
              <a:gd name="T15" fmla="*/ 109 h 124"/>
              <a:gd name="T16" fmla="*/ 5 w 66"/>
              <a:gd name="T17" fmla="*/ 92 h 124"/>
              <a:gd name="T18" fmla="*/ 0 w 66"/>
              <a:gd name="T19" fmla="*/ 72 h 124"/>
              <a:gd name="T20" fmla="*/ 3 w 66"/>
              <a:gd name="T21" fmla="*/ 50 h 124"/>
              <a:gd name="T22" fmla="*/ 13 w 66"/>
              <a:gd name="T23" fmla="*/ 29 h 124"/>
              <a:gd name="T24" fmla="*/ 30 w 66"/>
              <a:gd name="T25" fmla="*/ 13 h 124"/>
              <a:gd name="T26" fmla="*/ 53 w 66"/>
              <a:gd name="T27" fmla="*/ 1 h 124"/>
              <a:gd name="T28" fmla="*/ 66 w 66"/>
              <a:gd name="T29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6" h="124">
                <a:moveTo>
                  <a:pt x="66" y="0"/>
                </a:moveTo>
                <a:lnTo>
                  <a:pt x="59" y="11"/>
                </a:lnTo>
                <a:lnTo>
                  <a:pt x="49" y="42"/>
                </a:lnTo>
                <a:lnTo>
                  <a:pt x="46" y="76"/>
                </a:lnTo>
                <a:lnTo>
                  <a:pt x="53" y="108"/>
                </a:lnTo>
                <a:lnTo>
                  <a:pt x="59" y="124"/>
                </a:lnTo>
                <a:lnTo>
                  <a:pt x="43" y="121"/>
                </a:lnTo>
                <a:lnTo>
                  <a:pt x="20" y="109"/>
                </a:lnTo>
                <a:lnTo>
                  <a:pt x="5" y="92"/>
                </a:lnTo>
                <a:lnTo>
                  <a:pt x="0" y="72"/>
                </a:lnTo>
                <a:lnTo>
                  <a:pt x="3" y="50"/>
                </a:lnTo>
                <a:lnTo>
                  <a:pt x="13" y="29"/>
                </a:lnTo>
                <a:lnTo>
                  <a:pt x="30" y="13"/>
                </a:lnTo>
                <a:lnTo>
                  <a:pt x="53" y="1"/>
                </a:lnTo>
                <a:lnTo>
                  <a:pt x="6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Freeform 82">
            <a:extLst>
              <a:ext uri="{FF2B5EF4-FFF2-40B4-BE49-F238E27FC236}">
                <a16:creationId xmlns:a16="http://schemas.microsoft.com/office/drawing/2014/main" id="{64EFC873-85AE-4ABC-9FBC-D98B45BD7B32}"/>
              </a:ext>
            </a:extLst>
          </p:cNvPr>
          <p:cNvSpPr>
            <a:spLocks/>
          </p:cNvSpPr>
          <p:nvPr/>
        </p:nvSpPr>
        <p:spPr bwMode="auto">
          <a:xfrm>
            <a:off x="6638016" y="4352296"/>
            <a:ext cx="72669" cy="116094"/>
          </a:xfrm>
          <a:custGeom>
            <a:avLst/>
            <a:gdLst>
              <a:gd name="T0" fmla="*/ 62 w 62"/>
              <a:gd name="T1" fmla="*/ 0 h 116"/>
              <a:gd name="T2" fmla="*/ 46 w 62"/>
              <a:gd name="T3" fmla="*/ 24 h 116"/>
              <a:gd name="T4" fmla="*/ 23 w 62"/>
              <a:gd name="T5" fmla="*/ 62 h 116"/>
              <a:gd name="T6" fmla="*/ 16 w 62"/>
              <a:gd name="T7" fmla="*/ 95 h 116"/>
              <a:gd name="T8" fmla="*/ 19 w 62"/>
              <a:gd name="T9" fmla="*/ 116 h 116"/>
              <a:gd name="T10" fmla="*/ 10 w 62"/>
              <a:gd name="T11" fmla="*/ 111 h 116"/>
              <a:gd name="T12" fmla="*/ 2 w 62"/>
              <a:gd name="T13" fmla="*/ 96 h 116"/>
              <a:gd name="T14" fmla="*/ 0 w 62"/>
              <a:gd name="T15" fmla="*/ 70 h 116"/>
              <a:gd name="T16" fmla="*/ 19 w 62"/>
              <a:gd name="T17" fmla="*/ 34 h 116"/>
              <a:gd name="T18" fmla="*/ 48 w 62"/>
              <a:gd name="T19" fmla="*/ 7 h 116"/>
              <a:gd name="T20" fmla="*/ 62 w 62"/>
              <a:gd name="T21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" h="116">
                <a:moveTo>
                  <a:pt x="62" y="0"/>
                </a:moveTo>
                <a:lnTo>
                  <a:pt x="46" y="24"/>
                </a:lnTo>
                <a:lnTo>
                  <a:pt x="23" y="62"/>
                </a:lnTo>
                <a:lnTo>
                  <a:pt x="16" y="95"/>
                </a:lnTo>
                <a:lnTo>
                  <a:pt x="19" y="116"/>
                </a:lnTo>
                <a:lnTo>
                  <a:pt x="10" y="111"/>
                </a:lnTo>
                <a:lnTo>
                  <a:pt x="2" y="96"/>
                </a:lnTo>
                <a:lnTo>
                  <a:pt x="0" y="70"/>
                </a:lnTo>
                <a:lnTo>
                  <a:pt x="19" y="34"/>
                </a:lnTo>
                <a:lnTo>
                  <a:pt x="48" y="7"/>
                </a:lnTo>
                <a:lnTo>
                  <a:pt x="6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Freeform 243">
            <a:extLst>
              <a:ext uri="{FF2B5EF4-FFF2-40B4-BE49-F238E27FC236}">
                <a16:creationId xmlns:a16="http://schemas.microsoft.com/office/drawing/2014/main" id="{13AA43FE-9C5F-44D6-8CAB-DD0C071525FE}"/>
              </a:ext>
            </a:extLst>
          </p:cNvPr>
          <p:cNvSpPr>
            <a:spLocks/>
          </p:cNvSpPr>
          <p:nvPr/>
        </p:nvSpPr>
        <p:spPr bwMode="auto">
          <a:xfrm>
            <a:off x="6586101" y="1822464"/>
            <a:ext cx="183401" cy="262725"/>
          </a:xfrm>
          <a:custGeom>
            <a:avLst/>
            <a:gdLst>
              <a:gd name="T0" fmla="*/ 26 w 157"/>
              <a:gd name="T1" fmla="*/ 92 h 259"/>
              <a:gd name="T2" fmla="*/ 29 w 157"/>
              <a:gd name="T3" fmla="*/ 99 h 259"/>
              <a:gd name="T4" fmla="*/ 36 w 157"/>
              <a:gd name="T5" fmla="*/ 99 h 259"/>
              <a:gd name="T6" fmla="*/ 50 w 157"/>
              <a:gd name="T7" fmla="*/ 91 h 259"/>
              <a:gd name="T8" fmla="*/ 63 w 157"/>
              <a:gd name="T9" fmla="*/ 92 h 259"/>
              <a:gd name="T10" fmla="*/ 63 w 157"/>
              <a:gd name="T11" fmla="*/ 101 h 259"/>
              <a:gd name="T12" fmla="*/ 56 w 157"/>
              <a:gd name="T13" fmla="*/ 111 h 259"/>
              <a:gd name="T14" fmla="*/ 40 w 157"/>
              <a:gd name="T15" fmla="*/ 120 h 259"/>
              <a:gd name="T16" fmla="*/ 33 w 157"/>
              <a:gd name="T17" fmla="*/ 130 h 259"/>
              <a:gd name="T18" fmla="*/ 36 w 157"/>
              <a:gd name="T19" fmla="*/ 135 h 259"/>
              <a:gd name="T20" fmla="*/ 41 w 157"/>
              <a:gd name="T21" fmla="*/ 137 h 259"/>
              <a:gd name="T22" fmla="*/ 53 w 157"/>
              <a:gd name="T23" fmla="*/ 128 h 259"/>
              <a:gd name="T24" fmla="*/ 63 w 157"/>
              <a:gd name="T25" fmla="*/ 130 h 259"/>
              <a:gd name="T26" fmla="*/ 59 w 157"/>
              <a:gd name="T27" fmla="*/ 147 h 259"/>
              <a:gd name="T28" fmla="*/ 40 w 157"/>
              <a:gd name="T29" fmla="*/ 171 h 259"/>
              <a:gd name="T30" fmla="*/ 33 w 157"/>
              <a:gd name="T31" fmla="*/ 187 h 259"/>
              <a:gd name="T32" fmla="*/ 34 w 157"/>
              <a:gd name="T33" fmla="*/ 193 h 259"/>
              <a:gd name="T34" fmla="*/ 39 w 157"/>
              <a:gd name="T35" fmla="*/ 193 h 259"/>
              <a:gd name="T36" fmla="*/ 50 w 157"/>
              <a:gd name="T37" fmla="*/ 184 h 259"/>
              <a:gd name="T38" fmla="*/ 63 w 157"/>
              <a:gd name="T39" fmla="*/ 187 h 259"/>
              <a:gd name="T40" fmla="*/ 60 w 157"/>
              <a:gd name="T41" fmla="*/ 207 h 259"/>
              <a:gd name="T42" fmla="*/ 50 w 157"/>
              <a:gd name="T43" fmla="*/ 229 h 259"/>
              <a:gd name="T44" fmla="*/ 46 w 157"/>
              <a:gd name="T45" fmla="*/ 246 h 259"/>
              <a:gd name="T46" fmla="*/ 49 w 157"/>
              <a:gd name="T47" fmla="*/ 259 h 259"/>
              <a:gd name="T48" fmla="*/ 30 w 157"/>
              <a:gd name="T49" fmla="*/ 242 h 259"/>
              <a:gd name="T50" fmla="*/ 7 w 157"/>
              <a:gd name="T51" fmla="*/ 195 h 259"/>
              <a:gd name="T52" fmla="*/ 0 w 157"/>
              <a:gd name="T53" fmla="*/ 140 h 259"/>
              <a:gd name="T54" fmla="*/ 7 w 157"/>
              <a:gd name="T55" fmla="*/ 87 h 259"/>
              <a:gd name="T56" fmla="*/ 24 w 157"/>
              <a:gd name="T57" fmla="*/ 40 h 259"/>
              <a:gd name="T58" fmla="*/ 53 w 157"/>
              <a:gd name="T59" fmla="*/ 9 h 259"/>
              <a:gd name="T60" fmla="*/ 79 w 157"/>
              <a:gd name="T61" fmla="*/ 0 h 259"/>
              <a:gd name="T62" fmla="*/ 99 w 157"/>
              <a:gd name="T63" fmla="*/ 2 h 259"/>
              <a:gd name="T64" fmla="*/ 132 w 157"/>
              <a:gd name="T65" fmla="*/ 17 h 259"/>
              <a:gd name="T66" fmla="*/ 157 w 157"/>
              <a:gd name="T67" fmla="*/ 42 h 259"/>
              <a:gd name="T68" fmla="*/ 150 w 157"/>
              <a:gd name="T69" fmla="*/ 48 h 259"/>
              <a:gd name="T70" fmla="*/ 147 w 157"/>
              <a:gd name="T71" fmla="*/ 56 h 259"/>
              <a:gd name="T72" fmla="*/ 151 w 157"/>
              <a:gd name="T73" fmla="*/ 69 h 259"/>
              <a:gd name="T74" fmla="*/ 150 w 157"/>
              <a:gd name="T75" fmla="*/ 85 h 259"/>
              <a:gd name="T76" fmla="*/ 141 w 157"/>
              <a:gd name="T77" fmla="*/ 85 h 259"/>
              <a:gd name="T78" fmla="*/ 134 w 157"/>
              <a:gd name="T79" fmla="*/ 78 h 259"/>
              <a:gd name="T80" fmla="*/ 128 w 157"/>
              <a:gd name="T81" fmla="*/ 66 h 259"/>
              <a:gd name="T82" fmla="*/ 116 w 157"/>
              <a:gd name="T83" fmla="*/ 62 h 259"/>
              <a:gd name="T84" fmla="*/ 106 w 157"/>
              <a:gd name="T85" fmla="*/ 64 h 259"/>
              <a:gd name="T86" fmla="*/ 106 w 157"/>
              <a:gd name="T87" fmla="*/ 55 h 259"/>
              <a:gd name="T88" fmla="*/ 119 w 157"/>
              <a:gd name="T89" fmla="*/ 49 h 259"/>
              <a:gd name="T90" fmla="*/ 128 w 157"/>
              <a:gd name="T91" fmla="*/ 49 h 259"/>
              <a:gd name="T92" fmla="*/ 118 w 157"/>
              <a:gd name="T93" fmla="*/ 43 h 259"/>
              <a:gd name="T94" fmla="*/ 99 w 157"/>
              <a:gd name="T95" fmla="*/ 30 h 259"/>
              <a:gd name="T96" fmla="*/ 102 w 157"/>
              <a:gd name="T97" fmla="*/ 23 h 259"/>
              <a:gd name="T98" fmla="*/ 113 w 157"/>
              <a:gd name="T99" fmla="*/ 20 h 259"/>
              <a:gd name="T100" fmla="*/ 99 w 157"/>
              <a:gd name="T101" fmla="*/ 17 h 259"/>
              <a:gd name="T102" fmla="*/ 70 w 157"/>
              <a:gd name="T103" fmla="*/ 25 h 259"/>
              <a:gd name="T104" fmla="*/ 46 w 157"/>
              <a:gd name="T105" fmla="*/ 46 h 259"/>
              <a:gd name="T106" fmla="*/ 29 w 157"/>
              <a:gd name="T107" fmla="*/ 76 h 259"/>
              <a:gd name="T108" fmla="*/ 26 w 157"/>
              <a:gd name="T109" fmla="*/ 92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57" h="259">
                <a:moveTo>
                  <a:pt x="26" y="92"/>
                </a:moveTo>
                <a:lnTo>
                  <a:pt x="29" y="99"/>
                </a:lnTo>
                <a:lnTo>
                  <a:pt x="36" y="99"/>
                </a:lnTo>
                <a:lnTo>
                  <a:pt x="50" y="91"/>
                </a:lnTo>
                <a:lnTo>
                  <a:pt x="63" y="92"/>
                </a:lnTo>
                <a:lnTo>
                  <a:pt x="63" y="101"/>
                </a:lnTo>
                <a:lnTo>
                  <a:pt x="56" y="111"/>
                </a:lnTo>
                <a:lnTo>
                  <a:pt x="40" y="120"/>
                </a:lnTo>
                <a:lnTo>
                  <a:pt x="33" y="130"/>
                </a:lnTo>
                <a:lnTo>
                  <a:pt x="36" y="135"/>
                </a:lnTo>
                <a:lnTo>
                  <a:pt x="41" y="137"/>
                </a:lnTo>
                <a:lnTo>
                  <a:pt x="53" y="128"/>
                </a:lnTo>
                <a:lnTo>
                  <a:pt x="63" y="130"/>
                </a:lnTo>
                <a:lnTo>
                  <a:pt x="59" y="147"/>
                </a:lnTo>
                <a:lnTo>
                  <a:pt x="40" y="171"/>
                </a:lnTo>
                <a:lnTo>
                  <a:pt x="33" y="187"/>
                </a:lnTo>
                <a:lnTo>
                  <a:pt x="34" y="193"/>
                </a:lnTo>
                <a:lnTo>
                  <a:pt x="39" y="193"/>
                </a:lnTo>
                <a:lnTo>
                  <a:pt x="50" y="184"/>
                </a:lnTo>
                <a:lnTo>
                  <a:pt x="63" y="187"/>
                </a:lnTo>
                <a:lnTo>
                  <a:pt x="60" y="207"/>
                </a:lnTo>
                <a:lnTo>
                  <a:pt x="50" y="229"/>
                </a:lnTo>
                <a:lnTo>
                  <a:pt x="46" y="246"/>
                </a:lnTo>
                <a:lnTo>
                  <a:pt x="49" y="259"/>
                </a:lnTo>
                <a:lnTo>
                  <a:pt x="30" y="242"/>
                </a:lnTo>
                <a:lnTo>
                  <a:pt x="7" y="195"/>
                </a:lnTo>
                <a:lnTo>
                  <a:pt x="0" y="140"/>
                </a:lnTo>
                <a:lnTo>
                  <a:pt x="7" y="87"/>
                </a:lnTo>
                <a:lnTo>
                  <a:pt x="24" y="40"/>
                </a:lnTo>
                <a:lnTo>
                  <a:pt x="53" y="9"/>
                </a:lnTo>
                <a:lnTo>
                  <a:pt x="79" y="0"/>
                </a:lnTo>
                <a:lnTo>
                  <a:pt x="99" y="2"/>
                </a:lnTo>
                <a:lnTo>
                  <a:pt x="132" y="17"/>
                </a:lnTo>
                <a:lnTo>
                  <a:pt x="157" y="42"/>
                </a:lnTo>
                <a:lnTo>
                  <a:pt x="150" y="48"/>
                </a:lnTo>
                <a:lnTo>
                  <a:pt x="147" y="56"/>
                </a:lnTo>
                <a:lnTo>
                  <a:pt x="151" y="69"/>
                </a:lnTo>
                <a:lnTo>
                  <a:pt x="150" y="85"/>
                </a:lnTo>
                <a:lnTo>
                  <a:pt x="141" y="85"/>
                </a:lnTo>
                <a:lnTo>
                  <a:pt x="134" y="78"/>
                </a:lnTo>
                <a:lnTo>
                  <a:pt x="128" y="66"/>
                </a:lnTo>
                <a:lnTo>
                  <a:pt x="116" y="62"/>
                </a:lnTo>
                <a:lnTo>
                  <a:pt x="106" y="64"/>
                </a:lnTo>
                <a:lnTo>
                  <a:pt x="106" y="55"/>
                </a:lnTo>
                <a:lnTo>
                  <a:pt x="119" y="49"/>
                </a:lnTo>
                <a:lnTo>
                  <a:pt x="128" y="49"/>
                </a:lnTo>
                <a:lnTo>
                  <a:pt x="118" y="43"/>
                </a:lnTo>
                <a:lnTo>
                  <a:pt x="99" y="30"/>
                </a:lnTo>
                <a:lnTo>
                  <a:pt x="102" y="23"/>
                </a:lnTo>
                <a:lnTo>
                  <a:pt x="113" y="20"/>
                </a:lnTo>
                <a:lnTo>
                  <a:pt x="99" y="17"/>
                </a:lnTo>
                <a:lnTo>
                  <a:pt x="70" y="25"/>
                </a:lnTo>
                <a:lnTo>
                  <a:pt x="46" y="46"/>
                </a:lnTo>
                <a:lnTo>
                  <a:pt x="29" y="76"/>
                </a:lnTo>
                <a:lnTo>
                  <a:pt x="26" y="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Freeform 244">
            <a:extLst>
              <a:ext uri="{FF2B5EF4-FFF2-40B4-BE49-F238E27FC236}">
                <a16:creationId xmlns:a16="http://schemas.microsoft.com/office/drawing/2014/main" id="{2D6ADCDF-4DFF-4D45-9395-7B9783CAED2F}"/>
              </a:ext>
            </a:extLst>
          </p:cNvPr>
          <p:cNvSpPr>
            <a:spLocks noEditPoints="1"/>
          </p:cNvSpPr>
          <p:nvPr/>
        </p:nvSpPr>
        <p:spPr bwMode="auto">
          <a:xfrm>
            <a:off x="2831599" y="1843848"/>
            <a:ext cx="5197475" cy="4035584"/>
          </a:xfrm>
          <a:custGeom>
            <a:avLst/>
            <a:gdLst>
              <a:gd name="T0" fmla="*/ 2137 w 4507"/>
              <a:gd name="T1" fmla="*/ 1418 h 3961"/>
              <a:gd name="T2" fmla="*/ 3426 w 4507"/>
              <a:gd name="T3" fmla="*/ 661 h 3961"/>
              <a:gd name="T4" fmla="*/ 3593 w 4507"/>
              <a:gd name="T5" fmla="*/ 897 h 3961"/>
              <a:gd name="T6" fmla="*/ 3534 w 4507"/>
              <a:gd name="T7" fmla="*/ 150 h 3961"/>
              <a:gd name="T8" fmla="*/ 3974 w 4507"/>
              <a:gd name="T9" fmla="*/ 98 h 3961"/>
              <a:gd name="T10" fmla="*/ 3843 w 4507"/>
              <a:gd name="T11" fmla="*/ 459 h 3961"/>
              <a:gd name="T12" fmla="*/ 3940 w 4507"/>
              <a:gd name="T13" fmla="*/ 796 h 3961"/>
              <a:gd name="T14" fmla="*/ 4280 w 4507"/>
              <a:gd name="T15" fmla="*/ 393 h 3961"/>
              <a:gd name="T16" fmla="*/ 3884 w 4507"/>
              <a:gd name="T17" fmla="*/ 2870 h 3961"/>
              <a:gd name="T18" fmla="*/ 3270 w 4507"/>
              <a:gd name="T19" fmla="*/ 3441 h 3961"/>
              <a:gd name="T20" fmla="*/ 2922 w 4507"/>
              <a:gd name="T21" fmla="*/ 2495 h 3961"/>
              <a:gd name="T22" fmla="*/ 2504 w 4507"/>
              <a:gd name="T23" fmla="*/ 2900 h 3961"/>
              <a:gd name="T24" fmla="*/ 1781 w 4507"/>
              <a:gd name="T25" fmla="*/ 3158 h 3961"/>
              <a:gd name="T26" fmla="*/ 1687 w 4507"/>
              <a:gd name="T27" fmla="*/ 3330 h 3961"/>
              <a:gd name="T28" fmla="*/ 1974 w 4507"/>
              <a:gd name="T29" fmla="*/ 3708 h 3961"/>
              <a:gd name="T30" fmla="*/ 1804 w 4507"/>
              <a:gd name="T31" fmla="*/ 3686 h 3961"/>
              <a:gd name="T32" fmla="*/ 1594 w 4507"/>
              <a:gd name="T33" fmla="*/ 3708 h 3961"/>
              <a:gd name="T34" fmla="*/ 1569 w 4507"/>
              <a:gd name="T35" fmla="*/ 2433 h 3961"/>
              <a:gd name="T36" fmla="*/ 2055 w 4507"/>
              <a:gd name="T37" fmla="*/ 1408 h 3961"/>
              <a:gd name="T38" fmla="*/ 1716 w 4507"/>
              <a:gd name="T39" fmla="*/ 2274 h 3961"/>
              <a:gd name="T40" fmla="*/ 1987 w 4507"/>
              <a:gd name="T41" fmla="*/ 2619 h 3961"/>
              <a:gd name="T42" fmla="*/ 2346 w 4507"/>
              <a:gd name="T43" fmla="*/ 2531 h 3961"/>
              <a:gd name="T44" fmla="*/ 2906 w 4507"/>
              <a:gd name="T45" fmla="*/ 2295 h 3961"/>
              <a:gd name="T46" fmla="*/ 2687 w 4507"/>
              <a:gd name="T47" fmla="*/ 2091 h 3961"/>
              <a:gd name="T48" fmla="*/ 2544 w 4507"/>
              <a:gd name="T49" fmla="*/ 2095 h 3961"/>
              <a:gd name="T50" fmla="*/ 2392 w 4507"/>
              <a:gd name="T51" fmla="*/ 2425 h 3961"/>
              <a:gd name="T52" fmla="*/ 2363 w 4507"/>
              <a:gd name="T53" fmla="*/ 2078 h 3961"/>
              <a:gd name="T54" fmla="*/ 3842 w 4507"/>
              <a:gd name="T55" fmla="*/ 69 h 3961"/>
              <a:gd name="T56" fmla="*/ 3778 w 4507"/>
              <a:gd name="T57" fmla="*/ 308 h 3961"/>
              <a:gd name="T58" fmla="*/ 3704 w 4507"/>
              <a:gd name="T59" fmla="*/ 534 h 3961"/>
              <a:gd name="T60" fmla="*/ 3306 w 4507"/>
              <a:gd name="T61" fmla="*/ 801 h 3961"/>
              <a:gd name="T62" fmla="*/ 3339 w 4507"/>
              <a:gd name="T63" fmla="*/ 916 h 3961"/>
              <a:gd name="T64" fmla="*/ 4115 w 4507"/>
              <a:gd name="T65" fmla="*/ 874 h 3961"/>
              <a:gd name="T66" fmla="*/ 3080 w 4507"/>
              <a:gd name="T67" fmla="*/ 961 h 3961"/>
              <a:gd name="T68" fmla="*/ 2992 w 4507"/>
              <a:gd name="T69" fmla="*/ 986 h 3961"/>
              <a:gd name="T70" fmla="*/ 2919 w 4507"/>
              <a:gd name="T71" fmla="*/ 1921 h 3961"/>
              <a:gd name="T72" fmla="*/ 3436 w 4507"/>
              <a:gd name="T73" fmla="*/ 1876 h 3961"/>
              <a:gd name="T74" fmla="*/ 3905 w 4507"/>
              <a:gd name="T75" fmla="*/ 1621 h 3961"/>
              <a:gd name="T76" fmla="*/ 3773 w 4507"/>
              <a:gd name="T77" fmla="*/ 2481 h 3961"/>
              <a:gd name="T78" fmla="*/ 3963 w 4507"/>
              <a:gd name="T79" fmla="*/ 2160 h 3961"/>
              <a:gd name="T80" fmla="*/ 4146 w 4507"/>
              <a:gd name="T81" fmla="*/ 1587 h 3961"/>
              <a:gd name="T82" fmla="*/ 3923 w 4507"/>
              <a:gd name="T83" fmla="*/ 1254 h 3961"/>
              <a:gd name="T84" fmla="*/ 3784 w 4507"/>
              <a:gd name="T85" fmla="*/ 1621 h 3961"/>
              <a:gd name="T86" fmla="*/ 3470 w 4507"/>
              <a:gd name="T87" fmla="*/ 1440 h 3961"/>
              <a:gd name="T88" fmla="*/ 3243 w 4507"/>
              <a:gd name="T89" fmla="*/ 1574 h 3961"/>
              <a:gd name="T90" fmla="*/ 3132 w 4507"/>
              <a:gd name="T91" fmla="*/ 1110 h 3961"/>
              <a:gd name="T92" fmla="*/ 2863 w 4507"/>
              <a:gd name="T93" fmla="*/ 1388 h 3961"/>
              <a:gd name="T94" fmla="*/ 331 w 4507"/>
              <a:gd name="T95" fmla="*/ 1123 h 3961"/>
              <a:gd name="T96" fmla="*/ 3537 w 4507"/>
              <a:gd name="T97" fmla="*/ 1165 h 3961"/>
              <a:gd name="T98" fmla="*/ 44 w 4507"/>
              <a:gd name="T99" fmla="*/ 1413 h 3961"/>
              <a:gd name="T100" fmla="*/ 236 w 4507"/>
              <a:gd name="T101" fmla="*/ 1604 h 3961"/>
              <a:gd name="T102" fmla="*/ 1755 w 4507"/>
              <a:gd name="T103" fmla="*/ 1747 h 3961"/>
              <a:gd name="T104" fmla="*/ 1528 w 4507"/>
              <a:gd name="T105" fmla="*/ 1895 h 3961"/>
              <a:gd name="T106" fmla="*/ 1237 w 4507"/>
              <a:gd name="T107" fmla="*/ 1840 h 3961"/>
              <a:gd name="T108" fmla="*/ 1657 w 4507"/>
              <a:gd name="T109" fmla="*/ 2022 h 3961"/>
              <a:gd name="T110" fmla="*/ 3090 w 4507"/>
              <a:gd name="T111" fmla="*/ 2301 h 3961"/>
              <a:gd name="T112" fmla="*/ 3406 w 4507"/>
              <a:gd name="T113" fmla="*/ 2501 h 3961"/>
              <a:gd name="T114" fmla="*/ 3724 w 4507"/>
              <a:gd name="T115" fmla="*/ 2724 h 3961"/>
              <a:gd name="T116" fmla="*/ 3501 w 4507"/>
              <a:gd name="T117" fmla="*/ 2636 h 3961"/>
              <a:gd name="T118" fmla="*/ 3708 w 4507"/>
              <a:gd name="T119" fmla="*/ 2373 h 3961"/>
              <a:gd name="T120" fmla="*/ 2806 w 4507"/>
              <a:gd name="T121" fmla="*/ 2239 h 3961"/>
              <a:gd name="T122" fmla="*/ 2821 w 4507"/>
              <a:gd name="T123" fmla="*/ 2615 h 3961"/>
              <a:gd name="T124" fmla="*/ 1819 w 4507"/>
              <a:gd name="T125" fmla="*/ 2871 h 3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07" h="3961">
                <a:moveTo>
                  <a:pt x="2354" y="2099"/>
                </a:moveTo>
                <a:lnTo>
                  <a:pt x="2357" y="2104"/>
                </a:lnTo>
                <a:lnTo>
                  <a:pt x="2367" y="2099"/>
                </a:lnTo>
                <a:lnTo>
                  <a:pt x="2376" y="2099"/>
                </a:lnTo>
                <a:lnTo>
                  <a:pt x="2370" y="2122"/>
                </a:lnTo>
                <a:lnTo>
                  <a:pt x="2357" y="2174"/>
                </a:lnTo>
                <a:lnTo>
                  <a:pt x="2361" y="2193"/>
                </a:lnTo>
                <a:lnTo>
                  <a:pt x="2370" y="2173"/>
                </a:lnTo>
                <a:lnTo>
                  <a:pt x="2384" y="2128"/>
                </a:lnTo>
                <a:lnTo>
                  <a:pt x="2397" y="2114"/>
                </a:lnTo>
                <a:lnTo>
                  <a:pt x="2399" y="2068"/>
                </a:lnTo>
                <a:lnTo>
                  <a:pt x="2412" y="1978"/>
                </a:lnTo>
                <a:lnTo>
                  <a:pt x="2446" y="1853"/>
                </a:lnTo>
                <a:lnTo>
                  <a:pt x="2482" y="1731"/>
                </a:lnTo>
                <a:lnTo>
                  <a:pt x="2497" y="1650"/>
                </a:lnTo>
                <a:lnTo>
                  <a:pt x="2497" y="1568"/>
                </a:lnTo>
                <a:lnTo>
                  <a:pt x="2477" y="1483"/>
                </a:lnTo>
                <a:lnTo>
                  <a:pt x="2456" y="1440"/>
                </a:lnTo>
                <a:lnTo>
                  <a:pt x="2441" y="1476"/>
                </a:lnTo>
                <a:lnTo>
                  <a:pt x="2419" y="1561"/>
                </a:lnTo>
                <a:lnTo>
                  <a:pt x="2405" y="1598"/>
                </a:lnTo>
                <a:lnTo>
                  <a:pt x="2399" y="1591"/>
                </a:lnTo>
                <a:lnTo>
                  <a:pt x="2399" y="1571"/>
                </a:lnTo>
                <a:lnTo>
                  <a:pt x="2405" y="1549"/>
                </a:lnTo>
                <a:lnTo>
                  <a:pt x="2408" y="1525"/>
                </a:lnTo>
                <a:lnTo>
                  <a:pt x="2405" y="1512"/>
                </a:lnTo>
                <a:lnTo>
                  <a:pt x="2395" y="1528"/>
                </a:lnTo>
                <a:lnTo>
                  <a:pt x="2384" y="1559"/>
                </a:lnTo>
                <a:lnTo>
                  <a:pt x="2389" y="1606"/>
                </a:lnTo>
                <a:lnTo>
                  <a:pt x="2408" y="1667"/>
                </a:lnTo>
                <a:lnTo>
                  <a:pt x="2415" y="1712"/>
                </a:lnTo>
                <a:lnTo>
                  <a:pt x="2408" y="1742"/>
                </a:lnTo>
                <a:lnTo>
                  <a:pt x="2397" y="1758"/>
                </a:lnTo>
                <a:lnTo>
                  <a:pt x="2390" y="1745"/>
                </a:lnTo>
                <a:lnTo>
                  <a:pt x="2376" y="1711"/>
                </a:lnTo>
                <a:lnTo>
                  <a:pt x="2364" y="1649"/>
                </a:lnTo>
                <a:lnTo>
                  <a:pt x="2366" y="1557"/>
                </a:lnTo>
                <a:lnTo>
                  <a:pt x="2380" y="1492"/>
                </a:lnTo>
                <a:lnTo>
                  <a:pt x="2396" y="1454"/>
                </a:lnTo>
                <a:lnTo>
                  <a:pt x="2405" y="1440"/>
                </a:lnTo>
                <a:lnTo>
                  <a:pt x="2412" y="1446"/>
                </a:lnTo>
                <a:lnTo>
                  <a:pt x="2412" y="1460"/>
                </a:lnTo>
                <a:lnTo>
                  <a:pt x="2403" y="1485"/>
                </a:lnTo>
                <a:lnTo>
                  <a:pt x="2405" y="1505"/>
                </a:lnTo>
                <a:lnTo>
                  <a:pt x="2409" y="1469"/>
                </a:lnTo>
                <a:lnTo>
                  <a:pt x="2419" y="1397"/>
                </a:lnTo>
                <a:lnTo>
                  <a:pt x="2441" y="1329"/>
                </a:lnTo>
                <a:lnTo>
                  <a:pt x="2469" y="1289"/>
                </a:lnTo>
                <a:lnTo>
                  <a:pt x="2497" y="1267"/>
                </a:lnTo>
                <a:lnTo>
                  <a:pt x="2514" y="1259"/>
                </a:lnTo>
                <a:lnTo>
                  <a:pt x="2511" y="1253"/>
                </a:lnTo>
                <a:lnTo>
                  <a:pt x="2504" y="1251"/>
                </a:lnTo>
                <a:lnTo>
                  <a:pt x="2497" y="1256"/>
                </a:lnTo>
                <a:lnTo>
                  <a:pt x="2488" y="1256"/>
                </a:lnTo>
                <a:lnTo>
                  <a:pt x="2485" y="1251"/>
                </a:lnTo>
                <a:lnTo>
                  <a:pt x="2492" y="1225"/>
                </a:lnTo>
                <a:lnTo>
                  <a:pt x="2500" y="1201"/>
                </a:lnTo>
                <a:lnTo>
                  <a:pt x="2481" y="1208"/>
                </a:lnTo>
                <a:lnTo>
                  <a:pt x="2452" y="1234"/>
                </a:lnTo>
                <a:lnTo>
                  <a:pt x="2420" y="1284"/>
                </a:lnTo>
                <a:lnTo>
                  <a:pt x="2397" y="1316"/>
                </a:lnTo>
                <a:lnTo>
                  <a:pt x="2390" y="1318"/>
                </a:lnTo>
                <a:lnTo>
                  <a:pt x="2383" y="1312"/>
                </a:lnTo>
                <a:lnTo>
                  <a:pt x="2384" y="1293"/>
                </a:lnTo>
                <a:lnTo>
                  <a:pt x="2383" y="1280"/>
                </a:lnTo>
                <a:lnTo>
                  <a:pt x="2356" y="1297"/>
                </a:lnTo>
                <a:lnTo>
                  <a:pt x="2310" y="1342"/>
                </a:lnTo>
                <a:lnTo>
                  <a:pt x="2289" y="1367"/>
                </a:lnTo>
                <a:lnTo>
                  <a:pt x="2294" y="1374"/>
                </a:lnTo>
                <a:lnTo>
                  <a:pt x="2301" y="1374"/>
                </a:lnTo>
                <a:lnTo>
                  <a:pt x="2308" y="1365"/>
                </a:lnTo>
                <a:lnTo>
                  <a:pt x="2318" y="1358"/>
                </a:lnTo>
                <a:lnTo>
                  <a:pt x="2325" y="1359"/>
                </a:lnTo>
                <a:lnTo>
                  <a:pt x="2305" y="1381"/>
                </a:lnTo>
                <a:lnTo>
                  <a:pt x="2269" y="1430"/>
                </a:lnTo>
                <a:lnTo>
                  <a:pt x="2246" y="1447"/>
                </a:lnTo>
                <a:lnTo>
                  <a:pt x="2240" y="1440"/>
                </a:lnTo>
                <a:lnTo>
                  <a:pt x="2238" y="1417"/>
                </a:lnTo>
                <a:lnTo>
                  <a:pt x="2239" y="1404"/>
                </a:lnTo>
                <a:lnTo>
                  <a:pt x="2222" y="1400"/>
                </a:lnTo>
                <a:lnTo>
                  <a:pt x="2200" y="1403"/>
                </a:lnTo>
                <a:lnTo>
                  <a:pt x="2180" y="1411"/>
                </a:lnTo>
                <a:lnTo>
                  <a:pt x="2155" y="1418"/>
                </a:lnTo>
                <a:lnTo>
                  <a:pt x="2137" y="1418"/>
                </a:lnTo>
                <a:lnTo>
                  <a:pt x="2161" y="1388"/>
                </a:lnTo>
                <a:lnTo>
                  <a:pt x="2222" y="1342"/>
                </a:lnTo>
                <a:lnTo>
                  <a:pt x="2327" y="1287"/>
                </a:lnTo>
                <a:lnTo>
                  <a:pt x="2397" y="1251"/>
                </a:lnTo>
                <a:lnTo>
                  <a:pt x="2432" y="1217"/>
                </a:lnTo>
                <a:lnTo>
                  <a:pt x="2505" y="1155"/>
                </a:lnTo>
                <a:lnTo>
                  <a:pt x="2592" y="1106"/>
                </a:lnTo>
                <a:lnTo>
                  <a:pt x="2694" y="1071"/>
                </a:lnTo>
                <a:lnTo>
                  <a:pt x="2753" y="1063"/>
                </a:lnTo>
                <a:lnTo>
                  <a:pt x="2786" y="1041"/>
                </a:lnTo>
                <a:lnTo>
                  <a:pt x="2841" y="1004"/>
                </a:lnTo>
                <a:lnTo>
                  <a:pt x="2883" y="994"/>
                </a:lnTo>
                <a:lnTo>
                  <a:pt x="2906" y="998"/>
                </a:lnTo>
                <a:lnTo>
                  <a:pt x="2969" y="945"/>
                </a:lnTo>
                <a:lnTo>
                  <a:pt x="3089" y="832"/>
                </a:lnTo>
                <a:lnTo>
                  <a:pt x="3145" y="773"/>
                </a:lnTo>
                <a:lnTo>
                  <a:pt x="3141" y="756"/>
                </a:lnTo>
                <a:lnTo>
                  <a:pt x="3141" y="726"/>
                </a:lnTo>
                <a:lnTo>
                  <a:pt x="3148" y="697"/>
                </a:lnTo>
                <a:lnTo>
                  <a:pt x="3164" y="670"/>
                </a:lnTo>
                <a:lnTo>
                  <a:pt x="3174" y="657"/>
                </a:lnTo>
                <a:lnTo>
                  <a:pt x="3156" y="655"/>
                </a:lnTo>
                <a:lnTo>
                  <a:pt x="3132" y="668"/>
                </a:lnTo>
                <a:lnTo>
                  <a:pt x="3115" y="686"/>
                </a:lnTo>
                <a:lnTo>
                  <a:pt x="3097" y="697"/>
                </a:lnTo>
                <a:lnTo>
                  <a:pt x="3087" y="693"/>
                </a:lnTo>
                <a:lnTo>
                  <a:pt x="3093" y="638"/>
                </a:lnTo>
                <a:lnTo>
                  <a:pt x="3109" y="562"/>
                </a:lnTo>
                <a:lnTo>
                  <a:pt x="3129" y="517"/>
                </a:lnTo>
                <a:lnTo>
                  <a:pt x="3145" y="497"/>
                </a:lnTo>
                <a:lnTo>
                  <a:pt x="3159" y="483"/>
                </a:lnTo>
                <a:lnTo>
                  <a:pt x="3197" y="461"/>
                </a:lnTo>
                <a:lnTo>
                  <a:pt x="3210" y="447"/>
                </a:lnTo>
                <a:lnTo>
                  <a:pt x="3223" y="426"/>
                </a:lnTo>
                <a:lnTo>
                  <a:pt x="3237" y="382"/>
                </a:lnTo>
                <a:lnTo>
                  <a:pt x="3249" y="336"/>
                </a:lnTo>
                <a:lnTo>
                  <a:pt x="3270" y="292"/>
                </a:lnTo>
                <a:lnTo>
                  <a:pt x="3289" y="272"/>
                </a:lnTo>
                <a:lnTo>
                  <a:pt x="3295" y="287"/>
                </a:lnTo>
                <a:lnTo>
                  <a:pt x="3289" y="314"/>
                </a:lnTo>
                <a:lnTo>
                  <a:pt x="3274" y="341"/>
                </a:lnTo>
                <a:lnTo>
                  <a:pt x="3261" y="372"/>
                </a:lnTo>
                <a:lnTo>
                  <a:pt x="3260" y="389"/>
                </a:lnTo>
                <a:lnTo>
                  <a:pt x="3273" y="370"/>
                </a:lnTo>
                <a:lnTo>
                  <a:pt x="3293" y="328"/>
                </a:lnTo>
                <a:lnTo>
                  <a:pt x="3315" y="259"/>
                </a:lnTo>
                <a:lnTo>
                  <a:pt x="3319" y="215"/>
                </a:lnTo>
                <a:lnTo>
                  <a:pt x="3326" y="219"/>
                </a:lnTo>
                <a:lnTo>
                  <a:pt x="3341" y="218"/>
                </a:lnTo>
                <a:lnTo>
                  <a:pt x="3358" y="199"/>
                </a:lnTo>
                <a:lnTo>
                  <a:pt x="3381" y="161"/>
                </a:lnTo>
                <a:lnTo>
                  <a:pt x="3403" y="137"/>
                </a:lnTo>
                <a:lnTo>
                  <a:pt x="3423" y="128"/>
                </a:lnTo>
                <a:lnTo>
                  <a:pt x="3434" y="128"/>
                </a:lnTo>
                <a:lnTo>
                  <a:pt x="3426" y="157"/>
                </a:lnTo>
                <a:lnTo>
                  <a:pt x="3387" y="209"/>
                </a:lnTo>
                <a:lnTo>
                  <a:pt x="3342" y="267"/>
                </a:lnTo>
                <a:lnTo>
                  <a:pt x="3321" y="320"/>
                </a:lnTo>
                <a:lnTo>
                  <a:pt x="3316" y="363"/>
                </a:lnTo>
                <a:lnTo>
                  <a:pt x="3319" y="389"/>
                </a:lnTo>
                <a:lnTo>
                  <a:pt x="3313" y="393"/>
                </a:lnTo>
                <a:lnTo>
                  <a:pt x="3306" y="395"/>
                </a:lnTo>
                <a:lnTo>
                  <a:pt x="3299" y="386"/>
                </a:lnTo>
                <a:lnTo>
                  <a:pt x="3289" y="382"/>
                </a:lnTo>
                <a:lnTo>
                  <a:pt x="3280" y="405"/>
                </a:lnTo>
                <a:lnTo>
                  <a:pt x="3269" y="464"/>
                </a:lnTo>
                <a:lnTo>
                  <a:pt x="3270" y="524"/>
                </a:lnTo>
                <a:lnTo>
                  <a:pt x="3282" y="563"/>
                </a:lnTo>
                <a:lnTo>
                  <a:pt x="3295" y="583"/>
                </a:lnTo>
                <a:lnTo>
                  <a:pt x="3305" y="592"/>
                </a:lnTo>
                <a:lnTo>
                  <a:pt x="3297" y="606"/>
                </a:lnTo>
                <a:lnTo>
                  <a:pt x="3273" y="625"/>
                </a:lnTo>
                <a:lnTo>
                  <a:pt x="3260" y="635"/>
                </a:lnTo>
                <a:lnTo>
                  <a:pt x="3263" y="665"/>
                </a:lnTo>
                <a:lnTo>
                  <a:pt x="3270" y="726"/>
                </a:lnTo>
                <a:lnTo>
                  <a:pt x="3287" y="760"/>
                </a:lnTo>
                <a:lnTo>
                  <a:pt x="3306" y="778"/>
                </a:lnTo>
                <a:lnTo>
                  <a:pt x="3335" y="786"/>
                </a:lnTo>
                <a:lnTo>
                  <a:pt x="3374" y="785"/>
                </a:lnTo>
                <a:lnTo>
                  <a:pt x="3398" y="781"/>
                </a:lnTo>
                <a:lnTo>
                  <a:pt x="3394" y="763"/>
                </a:lnTo>
                <a:lnTo>
                  <a:pt x="3394" y="724"/>
                </a:lnTo>
                <a:lnTo>
                  <a:pt x="3404" y="687"/>
                </a:lnTo>
                <a:lnTo>
                  <a:pt x="3426" y="661"/>
                </a:lnTo>
                <a:lnTo>
                  <a:pt x="3442" y="657"/>
                </a:lnTo>
                <a:lnTo>
                  <a:pt x="3437" y="694"/>
                </a:lnTo>
                <a:lnTo>
                  <a:pt x="3439" y="759"/>
                </a:lnTo>
                <a:lnTo>
                  <a:pt x="3450" y="782"/>
                </a:lnTo>
                <a:lnTo>
                  <a:pt x="3462" y="792"/>
                </a:lnTo>
                <a:lnTo>
                  <a:pt x="3470" y="795"/>
                </a:lnTo>
                <a:lnTo>
                  <a:pt x="3479" y="783"/>
                </a:lnTo>
                <a:lnTo>
                  <a:pt x="3480" y="766"/>
                </a:lnTo>
                <a:lnTo>
                  <a:pt x="3479" y="755"/>
                </a:lnTo>
                <a:lnTo>
                  <a:pt x="3486" y="743"/>
                </a:lnTo>
                <a:lnTo>
                  <a:pt x="3499" y="736"/>
                </a:lnTo>
                <a:lnTo>
                  <a:pt x="3490" y="727"/>
                </a:lnTo>
                <a:lnTo>
                  <a:pt x="3478" y="722"/>
                </a:lnTo>
                <a:lnTo>
                  <a:pt x="3489" y="720"/>
                </a:lnTo>
                <a:lnTo>
                  <a:pt x="3506" y="710"/>
                </a:lnTo>
                <a:lnTo>
                  <a:pt x="3525" y="688"/>
                </a:lnTo>
                <a:lnTo>
                  <a:pt x="3544" y="678"/>
                </a:lnTo>
                <a:lnTo>
                  <a:pt x="3537" y="665"/>
                </a:lnTo>
                <a:lnTo>
                  <a:pt x="3514" y="645"/>
                </a:lnTo>
                <a:lnTo>
                  <a:pt x="3486" y="631"/>
                </a:lnTo>
                <a:lnTo>
                  <a:pt x="3463" y="612"/>
                </a:lnTo>
                <a:lnTo>
                  <a:pt x="3456" y="599"/>
                </a:lnTo>
                <a:lnTo>
                  <a:pt x="3495" y="616"/>
                </a:lnTo>
                <a:lnTo>
                  <a:pt x="3561" y="662"/>
                </a:lnTo>
                <a:lnTo>
                  <a:pt x="3587" y="693"/>
                </a:lnTo>
                <a:lnTo>
                  <a:pt x="3609" y="703"/>
                </a:lnTo>
                <a:lnTo>
                  <a:pt x="3640" y="717"/>
                </a:lnTo>
                <a:lnTo>
                  <a:pt x="3652" y="736"/>
                </a:lnTo>
                <a:lnTo>
                  <a:pt x="3652" y="752"/>
                </a:lnTo>
                <a:lnTo>
                  <a:pt x="3629" y="733"/>
                </a:lnTo>
                <a:lnTo>
                  <a:pt x="3578" y="700"/>
                </a:lnTo>
                <a:lnTo>
                  <a:pt x="3558" y="678"/>
                </a:lnTo>
                <a:lnTo>
                  <a:pt x="3550" y="686"/>
                </a:lnTo>
                <a:lnTo>
                  <a:pt x="3538" y="707"/>
                </a:lnTo>
                <a:lnTo>
                  <a:pt x="3529" y="714"/>
                </a:lnTo>
                <a:lnTo>
                  <a:pt x="3565" y="730"/>
                </a:lnTo>
                <a:lnTo>
                  <a:pt x="3622" y="759"/>
                </a:lnTo>
                <a:lnTo>
                  <a:pt x="3637" y="773"/>
                </a:lnTo>
                <a:lnTo>
                  <a:pt x="3637" y="788"/>
                </a:lnTo>
                <a:lnTo>
                  <a:pt x="3620" y="785"/>
                </a:lnTo>
                <a:lnTo>
                  <a:pt x="3588" y="763"/>
                </a:lnTo>
                <a:lnTo>
                  <a:pt x="3560" y="739"/>
                </a:lnTo>
                <a:lnTo>
                  <a:pt x="3537" y="733"/>
                </a:lnTo>
                <a:lnTo>
                  <a:pt x="3522" y="737"/>
                </a:lnTo>
                <a:lnTo>
                  <a:pt x="3515" y="745"/>
                </a:lnTo>
                <a:lnTo>
                  <a:pt x="3516" y="753"/>
                </a:lnTo>
                <a:lnTo>
                  <a:pt x="3531" y="763"/>
                </a:lnTo>
                <a:lnTo>
                  <a:pt x="3561" y="765"/>
                </a:lnTo>
                <a:lnTo>
                  <a:pt x="3580" y="759"/>
                </a:lnTo>
                <a:lnTo>
                  <a:pt x="3578" y="768"/>
                </a:lnTo>
                <a:lnTo>
                  <a:pt x="3583" y="779"/>
                </a:lnTo>
                <a:lnTo>
                  <a:pt x="3591" y="788"/>
                </a:lnTo>
                <a:lnTo>
                  <a:pt x="3596" y="799"/>
                </a:lnTo>
                <a:lnTo>
                  <a:pt x="3594" y="809"/>
                </a:lnTo>
                <a:lnTo>
                  <a:pt x="3578" y="805"/>
                </a:lnTo>
                <a:lnTo>
                  <a:pt x="3558" y="788"/>
                </a:lnTo>
                <a:lnTo>
                  <a:pt x="3547" y="789"/>
                </a:lnTo>
                <a:lnTo>
                  <a:pt x="3544" y="802"/>
                </a:lnTo>
                <a:lnTo>
                  <a:pt x="3532" y="796"/>
                </a:lnTo>
                <a:lnTo>
                  <a:pt x="3524" y="772"/>
                </a:lnTo>
                <a:lnTo>
                  <a:pt x="3515" y="766"/>
                </a:lnTo>
                <a:lnTo>
                  <a:pt x="3506" y="769"/>
                </a:lnTo>
                <a:lnTo>
                  <a:pt x="3505" y="789"/>
                </a:lnTo>
                <a:lnTo>
                  <a:pt x="3499" y="795"/>
                </a:lnTo>
                <a:lnTo>
                  <a:pt x="3512" y="808"/>
                </a:lnTo>
                <a:lnTo>
                  <a:pt x="3541" y="819"/>
                </a:lnTo>
                <a:lnTo>
                  <a:pt x="3588" y="822"/>
                </a:lnTo>
                <a:lnTo>
                  <a:pt x="3616" y="824"/>
                </a:lnTo>
                <a:lnTo>
                  <a:pt x="3617" y="835"/>
                </a:lnTo>
                <a:lnTo>
                  <a:pt x="3613" y="853"/>
                </a:lnTo>
                <a:lnTo>
                  <a:pt x="3609" y="860"/>
                </a:lnTo>
                <a:lnTo>
                  <a:pt x="3597" y="861"/>
                </a:lnTo>
                <a:lnTo>
                  <a:pt x="3584" y="857"/>
                </a:lnTo>
                <a:lnTo>
                  <a:pt x="3571" y="842"/>
                </a:lnTo>
                <a:lnTo>
                  <a:pt x="3558" y="838"/>
                </a:lnTo>
                <a:lnTo>
                  <a:pt x="3557" y="847"/>
                </a:lnTo>
                <a:lnTo>
                  <a:pt x="3551" y="865"/>
                </a:lnTo>
                <a:lnTo>
                  <a:pt x="3539" y="867"/>
                </a:lnTo>
                <a:lnTo>
                  <a:pt x="3529" y="860"/>
                </a:lnTo>
                <a:lnTo>
                  <a:pt x="3529" y="896"/>
                </a:lnTo>
                <a:lnTo>
                  <a:pt x="3537" y="899"/>
                </a:lnTo>
                <a:lnTo>
                  <a:pt x="3558" y="891"/>
                </a:lnTo>
                <a:lnTo>
                  <a:pt x="3578" y="886"/>
                </a:lnTo>
                <a:lnTo>
                  <a:pt x="3593" y="897"/>
                </a:lnTo>
                <a:lnTo>
                  <a:pt x="3594" y="917"/>
                </a:lnTo>
                <a:lnTo>
                  <a:pt x="3551" y="917"/>
                </a:lnTo>
                <a:lnTo>
                  <a:pt x="3551" y="946"/>
                </a:lnTo>
                <a:lnTo>
                  <a:pt x="3558" y="953"/>
                </a:lnTo>
                <a:lnTo>
                  <a:pt x="3583" y="958"/>
                </a:lnTo>
                <a:lnTo>
                  <a:pt x="3594" y="962"/>
                </a:lnTo>
                <a:lnTo>
                  <a:pt x="3607" y="942"/>
                </a:lnTo>
                <a:lnTo>
                  <a:pt x="3616" y="917"/>
                </a:lnTo>
                <a:lnTo>
                  <a:pt x="3643" y="914"/>
                </a:lnTo>
                <a:lnTo>
                  <a:pt x="3686" y="896"/>
                </a:lnTo>
                <a:lnTo>
                  <a:pt x="3740" y="857"/>
                </a:lnTo>
                <a:lnTo>
                  <a:pt x="3776" y="831"/>
                </a:lnTo>
                <a:lnTo>
                  <a:pt x="3773" y="808"/>
                </a:lnTo>
                <a:lnTo>
                  <a:pt x="3763" y="768"/>
                </a:lnTo>
                <a:lnTo>
                  <a:pt x="3761" y="745"/>
                </a:lnTo>
                <a:lnTo>
                  <a:pt x="3741" y="737"/>
                </a:lnTo>
                <a:lnTo>
                  <a:pt x="3706" y="720"/>
                </a:lnTo>
                <a:lnTo>
                  <a:pt x="3678" y="696"/>
                </a:lnTo>
                <a:lnTo>
                  <a:pt x="3658" y="664"/>
                </a:lnTo>
                <a:lnTo>
                  <a:pt x="3652" y="642"/>
                </a:lnTo>
                <a:lnTo>
                  <a:pt x="3626" y="644"/>
                </a:lnTo>
                <a:lnTo>
                  <a:pt x="3577" y="634"/>
                </a:lnTo>
                <a:lnTo>
                  <a:pt x="3551" y="618"/>
                </a:lnTo>
                <a:lnTo>
                  <a:pt x="3544" y="606"/>
                </a:lnTo>
                <a:lnTo>
                  <a:pt x="3555" y="590"/>
                </a:lnTo>
                <a:lnTo>
                  <a:pt x="3593" y="560"/>
                </a:lnTo>
                <a:lnTo>
                  <a:pt x="3619" y="536"/>
                </a:lnTo>
                <a:lnTo>
                  <a:pt x="3630" y="519"/>
                </a:lnTo>
                <a:lnTo>
                  <a:pt x="3632" y="498"/>
                </a:lnTo>
                <a:lnTo>
                  <a:pt x="3620" y="474"/>
                </a:lnTo>
                <a:lnTo>
                  <a:pt x="3609" y="461"/>
                </a:lnTo>
                <a:lnTo>
                  <a:pt x="3609" y="389"/>
                </a:lnTo>
                <a:lnTo>
                  <a:pt x="3600" y="377"/>
                </a:lnTo>
                <a:lnTo>
                  <a:pt x="3584" y="359"/>
                </a:lnTo>
                <a:lnTo>
                  <a:pt x="3571" y="356"/>
                </a:lnTo>
                <a:lnTo>
                  <a:pt x="3565" y="360"/>
                </a:lnTo>
                <a:lnTo>
                  <a:pt x="3561" y="364"/>
                </a:lnTo>
                <a:lnTo>
                  <a:pt x="3568" y="375"/>
                </a:lnTo>
                <a:lnTo>
                  <a:pt x="3583" y="387"/>
                </a:lnTo>
                <a:lnTo>
                  <a:pt x="3587" y="402"/>
                </a:lnTo>
                <a:lnTo>
                  <a:pt x="3580" y="411"/>
                </a:lnTo>
                <a:lnTo>
                  <a:pt x="3570" y="411"/>
                </a:lnTo>
                <a:lnTo>
                  <a:pt x="3558" y="405"/>
                </a:lnTo>
                <a:lnTo>
                  <a:pt x="3547" y="389"/>
                </a:lnTo>
                <a:lnTo>
                  <a:pt x="3537" y="382"/>
                </a:lnTo>
                <a:lnTo>
                  <a:pt x="3534" y="393"/>
                </a:lnTo>
                <a:lnTo>
                  <a:pt x="3542" y="406"/>
                </a:lnTo>
                <a:lnTo>
                  <a:pt x="3555" y="412"/>
                </a:lnTo>
                <a:lnTo>
                  <a:pt x="3565" y="422"/>
                </a:lnTo>
                <a:lnTo>
                  <a:pt x="3565" y="432"/>
                </a:lnTo>
                <a:lnTo>
                  <a:pt x="3555" y="435"/>
                </a:lnTo>
                <a:lnTo>
                  <a:pt x="3538" y="434"/>
                </a:lnTo>
                <a:lnTo>
                  <a:pt x="3519" y="419"/>
                </a:lnTo>
                <a:lnTo>
                  <a:pt x="3499" y="385"/>
                </a:lnTo>
                <a:lnTo>
                  <a:pt x="3478" y="354"/>
                </a:lnTo>
                <a:lnTo>
                  <a:pt x="3463" y="346"/>
                </a:lnTo>
                <a:lnTo>
                  <a:pt x="3489" y="349"/>
                </a:lnTo>
                <a:lnTo>
                  <a:pt x="3532" y="344"/>
                </a:lnTo>
                <a:lnTo>
                  <a:pt x="3560" y="333"/>
                </a:lnTo>
                <a:lnTo>
                  <a:pt x="3573" y="324"/>
                </a:lnTo>
                <a:lnTo>
                  <a:pt x="3587" y="330"/>
                </a:lnTo>
                <a:lnTo>
                  <a:pt x="3609" y="347"/>
                </a:lnTo>
                <a:lnTo>
                  <a:pt x="3636" y="380"/>
                </a:lnTo>
                <a:lnTo>
                  <a:pt x="3652" y="403"/>
                </a:lnTo>
                <a:lnTo>
                  <a:pt x="3663" y="400"/>
                </a:lnTo>
                <a:lnTo>
                  <a:pt x="3673" y="383"/>
                </a:lnTo>
                <a:lnTo>
                  <a:pt x="3673" y="343"/>
                </a:lnTo>
                <a:lnTo>
                  <a:pt x="3673" y="317"/>
                </a:lnTo>
                <a:lnTo>
                  <a:pt x="3691" y="314"/>
                </a:lnTo>
                <a:lnTo>
                  <a:pt x="3719" y="291"/>
                </a:lnTo>
                <a:lnTo>
                  <a:pt x="3732" y="272"/>
                </a:lnTo>
                <a:lnTo>
                  <a:pt x="3732" y="262"/>
                </a:lnTo>
                <a:lnTo>
                  <a:pt x="3724" y="251"/>
                </a:lnTo>
                <a:lnTo>
                  <a:pt x="3701" y="244"/>
                </a:lnTo>
                <a:lnTo>
                  <a:pt x="3688" y="236"/>
                </a:lnTo>
                <a:lnTo>
                  <a:pt x="3704" y="219"/>
                </a:lnTo>
                <a:lnTo>
                  <a:pt x="3737" y="205"/>
                </a:lnTo>
                <a:lnTo>
                  <a:pt x="3754" y="186"/>
                </a:lnTo>
                <a:lnTo>
                  <a:pt x="3745" y="177"/>
                </a:lnTo>
                <a:lnTo>
                  <a:pt x="3725" y="164"/>
                </a:lnTo>
                <a:lnTo>
                  <a:pt x="3686" y="153"/>
                </a:lnTo>
                <a:lnTo>
                  <a:pt x="3588" y="148"/>
                </a:lnTo>
                <a:lnTo>
                  <a:pt x="3529" y="157"/>
                </a:lnTo>
                <a:lnTo>
                  <a:pt x="3534" y="150"/>
                </a:lnTo>
                <a:lnTo>
                  <a:pt x="3552" y="141"/>
                </a:lnTo>
                <a:lnTo>
                  <a:pt x="3571" y="136"/>
                </a:lnTo>
                <a:lnTo>
                  <a:pt x="3586" y="124"/>
                </a:lnTo>
                <a:lnTo>
                  <a:pt x="3587" y="114"/>
                </a:lnTo>
                <a:lnTo>
                  <a:pt x="3584" y="108"/>
                </a:lnTo>
                <a:lnTo>
                  <a:pt x="3578" y="110"/>
                </a:lnTo>
                <a:lnTo>
                  <a:pt x="3570" y="127"/>
                </a:lnTo>
                <a:lnTo>
                  <a:pt x="3565" y="136"/>
                </a:lnTo>
                <a:lnTo>
                  <a:pt x="3557" y="133"/>
                </a:lnTo>
                <a:lnTo>
                  <a:pt x="3552" y="125"/>
                </a:lnTo>
                <a:lnTo>
                  <a:pt x="3560" y="110"/>
                </a:lnTo>
                <a:lnTo>
                  <a:pt x="3565" y="100"/>
                </a:lnTo>
                <a:lnTo>
                  <a:pt x="3545" y="112"/>
                </a:lnTo>
                <a:lnTo>
                  <a:pt x="3514" y="150"/>
                </a:lnTo>
                <a:lnTo>
                  <a:pt x="3492" y="164"/>
                </a:lnTo>
                <a:lnTo>
                  <a:pt x="3496" y="150"/>
                </a:lnTo>
                <a:lnTo>
                  <a:pt x="3499" y="136"/>
                </a:lnTo>
                <a:lnTo>
                  <a:pt x="3459" y="169"/>
                </a:lnTo>
                <a:lnTo>
                  <a:pt x="3407" y="229"/>
                </a:lnTo>
                <a:lnTo>
                  <a:pt x="3380" y="275"/>
                </a:lnTo>
                <a:lnTo>
                  <a:pt x="3369" y="301"/>
                </a:lnTo>
                <a:lnTo>
                  <a:pt x="3371" y="284"/>
                </a:lnTo>
                <a:lnTo>
                  <a:pt x="3381" y="248"/>
                </a:lnTo>
                <a:lnTo>
                  <a:pt x="3406" y="199"/>
                </a:lnTo>
                <a:lnTo>
                  <a:pt x="3457" y="143"/>
                </a:lnTo>
                <a:lnTo>
                  <a:pt x="3522" y="100"/>
                </a:lnTo>
                <a:lnTo>
                  <a:pt x="3558" y="84"/>
                </a:lnTo>
                <a:lnTo>
                  <a:pt x="3554" y="78"/>
                </a:lnTo>
                <a:lnTo>
                  <a:pt x="3541" y="78"/>
                </a:lnTo>
                <a:lnTo>
                  <a:pt x="3526" y="84"/>
                </a:lnTo>
                <a:lnTo>
                  <a:pt x="3509" y="87"/>
                </a:lnTo>
                <a:lnTo>
                  <a:pt x="3499" y="84"/>
                </a:lnTo>
                <a:lnTo>
                  <a:pt x="3532" y="62"/>
                </a:lnTo>
                <a:lnTo>
                  <a:pt x="3616" y="23"/>
                </a:lnTo>
                <a:lnTo>
                  <a:pt x="3689" y="5"/>
                </a:lnTo>
                <a:lnTo>
                  <a:pt x="3740" y="0"/>
                </a:lnTo>
                <a:lnTo>
                  <a:pt x="3787" y="3"/>
                </a:lnTo>
                <a:lnTo>
                  <a:pt x="3833" y="16"/>
                </a:lnTo>
                <a:lnTo>
                  <a:pt x="3855" y="26"/>
                </a:lnTo>
                <a:lnTo>
                  <a:pt x="3850" y="35"/>
                </a:lnTo>
                <a:lnTo>
                  <a:pt x="3829" y="42"/>
                </a:lnTo>
                <a:lnTo>
                  <a:pt x="3804" y="45"/>
                </a:lnTo>
                <a:lnTo>
                  <a:pt x="3789" y="56"/>
                </a:lnTo>
                <a:lnTo>
                  <a:pt x="3790" y="69"/>
                </a:lnTo>
                <a:lnTo>
                  <a:pt x="3809" y="65"/>
                </a:lnTo>
                <a:lnTo>
                  <a:pt x="3856" y="46"/>
                </a:lnTo>
                <a:lnTo>
                  <a:pt x="3869" y="32"/>
                </a:lnTo>
                <a:lnTo>
                  <a:pt x="3872" y="19"/>
                </a:lnTo>
                <a:lnTo>
                  <a:pt x="3869" y="12"/>
                </a:lnTo>
                <a:lnTo>
                  <a:pt x="3917" y="12"/>
                </a:lnTo>
                <a:lnTo>
                  <a:pt x="3999" y="20"/>
                </a:lnTo>
                <a:lnTo>
                  <a:pt x="4067" y="46"/>
                </a:lnTo>
                <a:lnTo>
                  <a:pt x="4104" y="78"/>
                </a:lnTo>
                <a:lnTo>
                  <a:pt x="4123" y="105"/>
                </a:lnTo>
                <a:lnTo>
                  <a:pt x="4130" y="121"/>
                </a:lnTo>
                <a:lnTo>
                  <a:pt x="4114" y="117"/>
                </a:lnTo>
                <a:lnTo>
                  <a:pt x="4094" y="97"/>
                </a:lnTo>
                <a:lnTo>
                  <a:pt x="4079" y="92"/>
                </a:lnTo>
                <a:lnTo>
                  <a:pt x="4077" y="102"/>
                </a:lnTo>
                <a:lnTo>
                  <a:pt x="4082" y="114"/>
                </a:lnTo>
                <a:lnTo>
                  <a:pt x="4092" y="118"/>
                </a:lnTo>
                <a:lnTo>
                  <a:pt x="4101" y="127"/>
                </a:lnTo>
                <a:lnTo>
                  <a:pt x="4101" y="136"/>
                </a:lnTo>
                <a:lnTo>
                  <a:pt x="4072" y="128"/>
                </a:lnTo>
                <a:lnTo>
                  <a:pt x="4031" y="134"/>
                </a:lnTo>
                <a:lnTo>
                  <a:pt x="4000" y="136"/>
                </a:lnTo>
                <a:lnTo>
                  <a:pt x="4006" y="153"/>
                </a:lnTo>
                <a:lnTo>
                  <a:pt x="4003" y="177"/>
                </a:lnTo>
                <a:lnTo>
                  <a:pt x="4007" y="193"/>
                </a:lnTo>
                <a:lnTo>
                  <a:pt x="3996" y="193"/>
                </a:lnTo>
                <a:lnTo>
                  <a:pt x="3983" y="184"/>
                </a:lnTo>
                <a:lnTo>
                  <a:pt x="3971" y="186"/>
                </a:lnTo>
                <a:lnTo>
                  <a:pt x="3983" y="157"/>
                </a:lnTo>
                <a:lnTo>
                  <a:pt x="3986" y="128"/>
                </a:lnTo>
                <a:lnTo>
                  <a:pt x="4000" y="120"/>
                </a:lnTo>
                <a:lnTo>
                  <a:pt x="4025" y="117"/>
                </a:lnTo>
                <a:lnTo>
                  <a:pt x="4036" y="114"/>
                </a:lnTo>
                <a:lnTo>
                  <a:pt x="4028" y="102"/>
                </a:lnTo>
                <a:lnTo>
                  <a:pt x="4006" y="102"/>
                </a:lnTo>
                <a:lnTo>
                  <a:pt x="3982" y="115"/>
                </a:lnTo>
                <a:lnTo>
                  <a:pt x="3956" y="128"/>
                </a:lnTo>
                <a:lnTo>
                  <a:pt x="3941" y="128"/>
                </a:lnTo>
                <a:lnTo>
                  <a:pt x="3950" y="117"/>
                </a:lnTo>
                <a:lnTo>
                  <a:pt x="3974" y="98"/>
                </a:lnTo>
                <a:lnTo>
                  <a:pt x="4006" y="85"/>
                </a:lnTo>
                <a:lnTo>
                  <a:pt x="4038" y="82"/>
                </a:lnTo>
                <a:lnTo>
                  <a:pt x="4051" y="84"/>
                </a:lnTo>
                <a:lnTo>
                  <a:pt x="4043" y="76"/>
                </a:lnTo>
                <a:lnTo>
                  <a:pt x="4026" y="69"/>
                </a:lnTo>
                <a:lnTo>
                  <a:pt x="3996" y="75"/>
                </a:lnTo>
                <a:lnTo>
                  <a:pt x="3951" y="100"/>
                </a:lnTo>
                <a:lnTo>
                  <a:pt x="3905" y="124"/>
                </a:lnTo>
                <a:lnTo>
                  <a:pt x="3884" y="128"/>
                </a:lnTo>
                <a:lnTo>
                  <a:pt x="3889" y="133"/>
                </a:lnTo>
                <a:lnTo>
                  <a:pt x="3905" y="130"/>
                </a:lnTo>
                <a:lnTo>
                  <a:pt x="3921" y="123"/>
                </a:lnTo>
                <a:lnTo>
                  <a:pt x="3935" y="125"/>
                </a:lnTo>
                <a:lnTo>
                  <a:pt x="3941" y="136"/>
                </a:lnTo>
                <a:lnTo>
                  <a:pt x="3912" y="143"/>
                </a:lnTo>
                <a:lnTo>
                  <a:pt x="3859" y="161"/>
                </a:lnTo>
                <a:lnTo>
                  <a:pt x="3813" y="187"/>
                </a:lnTo>
                <a:lnTo>
                  <a:pt x="3771" y="218"/>
                </a:lnTo>
                <a:lnTo>
                  <a:pt x="3754" y="236"/>
                </a:lnTo>
                <a:lnTo>
                  <a:pt x="3777" y="229"/>
                </a:lnTo>
                <a:lnTo>
                  <a:pt x="3822" y="197"/>
                </a:lnTo>
                <a:lnTo>
                  <a:pt x="3858" y="182"/>
                </a:lnTo>
                <a:lnTo>
                  <a:pt x="3876" y="179"/>
                </a:lnTo>
                <a:lnTo>
                  <a:pt x="3881" y="196"/>
                </a:lnTo>
                <a:lnTo>
                  <a:pt x="3895" y="225"/>
                </a:lnTo>
                <a:lnTo>
                  <a:pt x="3905" y="236"/>
                </a:lnTo>
                <a:lnTo>
                  <a:pt x="3879" y="238"/>
                </a:lnTo>
                <a:lnTo>
                  <a:pt x="3827" y="251"/>
                </a:lnTo>
                <a:lnTo>
                  <a:pt x="3780" y="272"/>
                </a:lnTo>
                <a:lnTo>
                  <a:pt x="3740" y="304"/>
                </a:lnTo>
                <a:lnTo>
                  <a:pt x="3724" y="324"/>
                </a:lnTo>
                <a:lnTo>
                  <a:pt x="3754" y="311"/>
                </a:lnTo>
                <a:lnTo>
                  <a:pt x="3812" y="277"/>
                </a:lnTo>
                <a:lnTo>
                  <a:pt x="3855" y="256"/>
                </a:lnTo>
                <a:lnTo>
                  <a:pt x="3876" y="251"/>
                </a:lnTo>
                <a:lnTo>
                  <a:pt x="3888" y="254"/>
                </a:lnTo>
                <a:lnTo>
                  <a:pt x="3888" y="259"/>
                </a:lnTo>
                <a:lnTo>
                  <a:pt x="3875" y="269"/>
                </a:lnTo>
                <a:lnTo>
                  <a:pt x="3866" y="285"/>
                </a:lnTo>
                <a:lnTo>
                  <a:pt x="3869" y="294"/>
                </a:lnTo>
                <a:lnTo>
                  <a:pt x="3889" y="320"/>
                </a:lnTo>
                <a:lnTo>
                  <a:pt x="3925" y="351"/>
                </a:lnTo>
                <a:lnTo>
                  <a:pt x="3934" y="382"/>
                </a:lnTo>
                <a:lnTo>
                  <a:pt x="3927" y="403"/>
                </a:lnTo>
                <a:lnTo>
                  <a:pt x="3941" y="400"/>
                </a:lnTo>
                <a:lnTo>
                  <a:pt x="3957" y="385"/>
                </a:lnTo>
                <a:lnTo>
                  <a:pt x="3970" y="364"/>
                </a:lnTo>
                <a:lnTo>
                  <a:pt x="3986" y="349"/>
                </a:lnTo>
                <a:lnTo>
                  <a:pt x="4000" y="346"/>
                </a:lnTo>
                <a:lnTo>
                  <a:pt x="4006" y="354"/>
                </a:lnTo>
                <a:lnTo>
                  <a:pt x="4002" y="370"/>
                </a:lnTo>
                <a:lnTo>
                  <a:pt x="3980" y="389"/>
                </a:lnTo>
                <a:lnTo>
                  <a:pt x="3971" y="403"/>
                </a:lnTo>
                <a:lnTo>
                  <a:pt x="3974" y="434"/>
                </a:lnTo>
                <a:lnTo>
                  <a:pt x="3966" y="467"/>
                </a:lnTo>
                <a:lnTo>
                  <a:pt x="3950" y="483"/>
                </a:lnTo>
                <a:lnTo>
                  <a:pt x="3940" y="484"/>
                </a:lnTo>
                <a:lnTo>
                  <a:pt x="3934" y="471"/>
                </a:lnTo>
                <a:lnTo>
                  <a:pt x="3927" y="468"/>
                </a:lnTo>
                <a:lnTo>
                  <a:pt x="3905" y="497"/>
                </a:lnTo>
                <a:lnTo>
                  <a:pt x="3884" y="527"/>
                </a:lnTo>
                <a:lnTo>
                  <a:pt x="3879" y="516"/>
                </a:lnTo>
                <a:lnTo>
                  <a:pt x="3886" y="495"/>
                </a:lnTo>
                <a:lnTo>
                  <a:pt x="3904" y="475"/>
                </a:lnTo>
                <a:lnTo>
                  <a:pt x="3920" y="454"/>
                </a:lnTo>
                <a:lnTo>
                  <a:pt x="3920" y="439"/>
                </a:lnTo>
                <a:lnTo>
                  <a:pt x="3901" y="461"/>
                </a:lnTo>
                <a:lnTo>
                  <a:pt x="3876" y="495"/>
                </a:lnTo>
                <a:lnTo>
                  <a:pt x="3855" y="514"/>
                </a:lnTo>
                <a:lnTo>
                  <a:pt x="3840" y="519"/>
                </a:lnTo>
                <a:lnTo>
                  <a:pt x="3840" y="510"/>
                </a:lnTo>
                <a:lnTo>
                  <a:pt x="3848" y="500"/>
                </a:lnTo>
                <a:lnTo>
                  <a:pt x="3863" y="488"/>
                </a:lnTo>
                <a:lnTo>
                  <a:pt x="3869" y="475"/>
                </a:lnTo>
                <a:lnTo>
                  <a:pt x="3848" y="491"/>
                </a:lnTo>
                <a:lnTo>
                  <a:pt x="3833" y="511"/>
                </a:lnTo>
                <a:lnTo>
                  <a:pt x="3835" y="495"/>
                </a:lnTo>
                <a:lnTo>
                  <a:pt x="3852" y="461"/>
                </a:lnTo>
                <a:lnTo>
                  <a:pt x="3878" y="425"/>
                </a:lnTo>
                <a:lnTo>
                  <a:pt x="3899" y="387"/>
                </a:lnTo>
                <a:lnTo>
                  <a:pt x="3905" y="367"/>
                </a:lnTo>
                <a:lnTo>
                  <a:pt x="3888" y="380"/>
                </a:lnTo>
                <a:lnTo>
                  <a:pt x="3865" y="418"/>
                </a:lnTo>
                <a:lnTo>
                  <a:pt x="3843" y="459"/>
                </a:lnTo>
                <a:lnTo>
                  <a:pt x="3816" y="494"/>
                </a:lnTo>
                <a:lnTo>
                  <a:pt x="3797" y="504"/>
                </a:lnTo>
                <a:lnTo>
                  <a:pt x="3830" y="524"/>
                </a:lnTo>
                <a:lnTo>
                  <a:pt x="3885" y="547"/>
                </a:lnTo>
                <a:lnTo>
                  <a:pt x="3917" y="569"/>
                </a:lnTo>
                <a:lnTo>
                  <a:pt x="3927" y="585"/>
                </a:lnTo>
                <a:lnTo>
                  <a:pt x="3881" y="576"/>
                </a:lnTo>
                <a:lnTo>
                  <a:pt x="3777" y="562"/>
                </a:lnTo>
                <a:lnTo>
                  <a:pt x="3709" y="566"/>
                </a:lnTo>
                <a:lnTo>
                  <a:pt x="3681" y="578"/>
                </a:lnTo>
                <a:lnTo>
                  <a:pt x="3727" y="580"/>
                </a:lnTo>
                <a:lnTo>
                  <a:pt x="3840" y="578"/>
                </a:lnTo>
                <a:lnTo>
                  <a:pt x="3888" y="589"/>
                </a:lnTo>
                <a:lnTo>
                  <a:pt x="3912" y="608"/>
                </a:lnTo>
                <a:lnTo>
                  <a:pt x="3920" y="621"/>
                </a:lnTo>
                <a:lnTo>
                  <a:pt x="3902" y="609"/>
                </a:lnTo>
                <a:lnTo>
                  <a:pt x="3858" y="596"/>
                </a:lnTo>
                <a:lnTo>
                  <a:pt x="3833" y="592"/>
                </a:lnTo>
                <a:lnTo>
                  <a:pt x="3869" y="605"/>
                </a:lnTo>
                <a:lnTo>
                  <a:pt x="3914" y="632"/>
                </a:lnTo>
                <a:lnTo>
                  <a:pt x="3940" y="657"/>
                </a:lnTo>
                <a:lnTo>
                  <a:pt x="3950" y="671"/>
                </a:lnTo>
                <a:lnTo>
                  <a:pt x="3944" y="686"/>
                </a:lnTo>
                <a:lnTo>
                  <a:pt x="3928" y="707"/>
                </a:lnTo>
                <a:lnTo>
                  <a:pt x="3898" y="730"/>
                </a:lnTo>
                <a:lnTo>
                  <a:pt x="3855" y="755"/>
                </a:lnTo>
                <a:lnTo>
                  <a:pt x="3833" y="778"/>
                </a:lnTo>
                <a:lnTo>
                  <a:pt x="3826" y="802"/>
                </a:lnTo>
                <a:lnTo>
                  <a:pt x="3826" y="817"/>
                </a:lnTo>
                <a:lnTo>
                  <a:pt x="3827" y="831"/>
                </a:lnTo>
                <a:lnTo>
                  <a:pt x="3839" y="854"/>
                </a:lnTo>
                <a:lnTo>
                  <a:pt x="3869" y="877"/>
                </a:lnTo>
                <a:lnTo>
                  <a:pt x="3917" y="903"/>
                </a:lnTo>
                <a:lnTo>
                  <a:pt x="3947" y="932"/>
                </a:lnTo>
                <a:lnTo>
                  <a:pt x="3960" y="958"/>
                </a:lnTo>
                <a:lnTo>
                  <a:pt x="3964" y="976"/>
                </a:lnTo>
                <a:lnTo>
                  <a:pt x="3914" y="943"/>
                </a:lnTo>
                <a:lnTo>
                  <a:pt x="3830" y="904"/>
                </a:lnTo>
                <a:lnTo>
                  <a:pt x="3771" y="890"/>
                </a:lnTo>
                <a:lnTo>
                  <a:pt x="3740" y="889"/>
                </a:lnTo>
                <a:lnTo>
                  <a:pt x="3718" y="904"/>
                </a:lnTo>
                <a:lnTo>
                  <a:pt x="3695" y="935"/>
                </a:lnTo>
                <a:lnTo>
                  <a:pt x="3670" y="948"/>
                </a:lnTo>
                <a:lnTo>
                  <a:pt x="3652" y="946"/>
                </a:lnTo>
                <a:lnTo>
                  <a:pt x="3653" y="940"/>
                </a:lnTo>
                <a:lnTo>
                  <a:pt x="3662" y="935"/>
                </a:lnTo>
                <a:lnTo>
                  <a:pt x="3672" y="930"/>
                </a:lnTo>
                <a:lnTo>
                  <a:pt x="3681" y="925"/>
                </a:lnTo>
                <a:lnTo>
                  <a:pt x="3681" y="917"/>
                </a:lnTo>
                <a:lnTo>
                  <a:pt x="3666" y="925"/>
                </a:lnTo>
                <a:lnTo>
                  <a:pt x="3639" y="940"/>
                </a:lnTo>
                <a:lnTo>
                  <a:pt x="3630" y="953"/>
                </a:lnTo>
                <a:lnTo>
                  <a:pt x="3633" y="971"/>
                </a:lnTo>
                <a:lnTo>
                  <a:pt x="3645" y="994"/>
                </a:lnTo>
                <a:lnTo>
                  <a:pt x="3670" y="1012"/>
                </a:lnTo>
                <a:lnTo>
                  <a:pt x="3717" y="1017"/>
                </a:lnTo>
                <a:lnTo>
                  <a:pt x="3767" y="1018"/>
                </a:lnTo>
                <a:lnTo>
                  <a:pt x="3790" y="1027"/>
                </a:lnTo>
                <a:lnTo>
                  <a:pt x="3797" y="1022"/>
                </a:lnTo>
                <a:lnTo>
                  <a:pt x="3800" y="1011"/>
                </a:lnTo>
                <a:lnTo>
                  <a:pt x="3806" y="1005"/>
                </a:lnTo>
                <a:lnTo>
                  <a:pt x="3812" y="1005"/>
                </a:lnTo>
                <a:lnTo>
                  <a:pt x="3840" y="1011"/>
                </a:lnTo>
                <a:lnTo>
                  <a:pt x="3902" y="1011"/>
                </a:lnTo>
                <a:lnTo>
                  <a:pt x="3959" y="997"/>
                </a:lnTo>
                <a:lnTo>
                  <a:pt x="3989" y="976"/>
                </a:lnTo>
                <a:lnTo>
                  <a:pt x="4003" y="958"/>
                </a:lnTo>
                <a:lnTo>
                  <a:pt x="4007" y="946"/>
                </a:lnTo>
                <a:lnTo>
                  <a:pt x="3987" y="917"/>
                </a:lnTo>
                <a:lnTo>
                  <a:pt x="3951" y="883"/>
                </a:lnTo>
                <a:lnTo>
                  <a:pt x="3923" y="868"/>
                </a:lnTo>
                <a:lnTo>
                  <a:pt x="3905" y="867"/>
                </a:lnTo>
                <a:lnTo>
                  <a:pt x="3912" y="854"/>
                </a:lnTo>
                <a:lnTo>
                  <a:pt x="3927" y="848"/>
                </a:lnTo>
                <a:lnTo>
                  <a:pt x="3953" y="863"/>
                </a:lnTo>
                <a:lnTo>
                  <a:pt x="3979" y="867"/>
                </a:lnTo>
                <a:lnTo>
                  <a:pt x="3974" y="855"/>
                </a:lnTo>
                <a:lnTo>
                  <a:pt x="3956" y="842"/>
                </a:lnTo>
                <a:lnTo>
                  <a:pt x="3934" y="834"/>
                </a:lnTo>
                <a:lnTo>
                  <a:pt x="3917" y="821"/>
                </a:lnTo>
                <a:lnTo>
                  <a:pt x="3912" y="809"/>
                </a:lnTo>
                <a:lnTo>
                  <a:pt x="3921" y="815"/>
                </a:lnTo>
                <a:lnTo>
                  <a:pt x="3930" y="814"/>
                </a:lnTo>
                <a:lnTo>
                  <a:pt x="3940" y="796"/>
                </a:lnTo>
                <a:lnTo>
                  <a:pt x="3950" y="788"/>
                </a:lnTo>
                <a:lnTo>
                  <a:pt x="3961" y="791"/>
                </a:lnTo>
                <a:lnTo>
                  <a:pt x="3973" y="806"/>
                </a:lnTo>
                <a:lnTo>
                  <a:pt x="3986" y="809"/>
                </a:lnTo>
                <a:lnTo>
                  <a:pt x="3990" y="806"/>
                </a:lnTo>
                <a:lnTo>
                  <a:pt x="3986" y="796"/>
                </a:lnTo>
                <a:lnTo>
                  <a:pt x="3986" y="788"/>
                </a:lnTo>
                <a:lnTo>
                  <a:pt x="4002" y="789"/>
                </a:lnTo>
                <a:lnTo>
                  <a:pt x="4031" y="796"/>
                </a:lnTo>
                <a:lnTo>
                  <a:pt x="4051" y="795"/>
                </a:lnTo>
                <a:lnTo>
                  <a:pt x="4045" y="770"/>
                </a:lnTo>
                <a:lnTo>
                  <a:pt x="4036" y="752"/>
                </a:lnTo>
                <a:lnTo>
                  <a:pt x="4015" y="756"/>
                </a:lnTo>
                <a:lnTo>
                  <a:pt x="3976" y="766"/>
                </a:lnTo>
                <a:lnTo>
                  <a:pt x="3959" y="758"/>
                </a:lnTo>
                <a:lnTo>
                  <a:pt x="3957" y="745"/>
                </a:lnTo>
                <a:lnTo>
                  <a:pt x="3976" y="747"/>
                </a:lnTo>
                <a:lnTo>
                  <a:pt x="4000" y="746"/>
                </a:lnTo>
                <a:lnTo>
                  <a:pt x="4022" y="745"/>
                </a:lnTo>
                <a:lnTo>
                  <a:pt x="4026" y="736"/>
                </a:lnTo>
                <a:lnTo>
                  <a:pt x="4022" y="723"/>
                </a:lnTo>
                <a:lnTo>
                  <a:pt x="4010" y="711"/>
                </a:lnTo>
                <a:lnTo>
                  <a:pt x="4000" y="696"/>
                </a:lnTo>
                <a:lnTo>
                  <a:pt x="4000" y="686"/>
                </a:lnTo>
                <a:lnTo>
                  <a:pt x="4013" y="693"/>
                </a:lnTo>
                <a:lnTo>
                  <a:pt x="4028" y="696"/>
                </a:lnTo>
                <a:lnTo>
                  <a:pt x="4042" y="686"/>
                </a:lnTo>
                <a:lnTo>
                  <a:pt x="4065" y="678"/>
                </a:lnTo>
                <a:lnTo>
                  <a:pt x="4059" y="687"/>
                </a:lnTo>
                <a:lnTo>
                  <a:pt x="4058" y="714"/>
                </a:lnTo>
                <a:lnTo>
                  <a:pt x="4058" y="729"/>
                </a:lnTo>
                <a:lnTo>
                  <a:pt x="4105" y="720"/>
                </a:lnTo>
                <a:lnTo>
                  <a:pt x="4176" y="706"/>
                </a:lnTo>
                <a:lnTo>
                  <a:pt x="4218" y="707"/>
                </a:lnTo>
                <a:lnTo>
                  <a:pt x="4215" y="690"/>
                </a:lnTo>
                <a:lnTo>
                  <a:pt x="4219" y="660"/>
                </a:lnTo>
                <a:lnTo>
                  <a:pt x="4235" y="622"/>
                </a:lnTo>
                <a:lnTo>
                  <a:pt x="4264" y="580"/>
                </a:lnTo>
                <a:lnTo>
                  <a:pt x="4277" y="546"/>
                </a:lnTo>
                <a:lnTo>
                  <a:pt x="4278" y="520"/>
                </a:lnTo>
                <a:lnTo>
                  <a:pt x="4275" y="504"/>
                </a:lnTo>
                <a:lnTo>
                  <a:pt x="4288" y="516"/>
                </a:lnTo>
                <a:lnTo>
                  <a:pt x="4304" y="540"/>
                </a:lnTo>
                <a:lnTo>
                  <a:pt x="4307" y="565"/>
                </a:lnTo>
                <a:lnTo>
                  <a:pt x="4300" y="592"/>
                </a:lnTo>
                <a:lnTo>
                  <a:pt x="4264" y="658"/>
                </a:lnTo>
                <a:lnTo>
                  <a:pt x="4239" y="700"/>
                </a:lnTo>
                <a:lnTo>
                  <a:pt x="4242" y="707"/>
                </a:lnTo>
                <a:lnTo>
                  <a:pt x="4258" y="709"/>
                </a:lnTo>
                <a:lnTo>
                  <a:pt x="4277" y="704"/>
                </a:lnTo>
                <a:lnTo>
                  <a:pt x="4290" y="703"/>
                </a:lnTo>
                <a:lnTo>
                  <a:pt x="4290" y="707"/>
                </a:lnTo>
                <a:lnTo>
                  <a:pt x="4280" y="714"/>
                </a:lnTo>
                <a:lnTo>
                  <a:pt x="4267" y="736"/>
                </a:lnTo>
                <a:lnTo>
                  <a:pt x="4259" y="781"/>
                </a:lnTo>
                <a:lnTo>
                  <a:pt x="4254" y="809"/>
                </a:lnTo>
                <a:lnTo>
                  <a:pt x="4267" y="818"/>
                </a:lnTo>
                <a:lnTo>
                  <a:pt x="4284" y="822"/>
                </a:lnTo>
                <a:lnTo>
                  <a:pt x="4298" y="809"/>
                </a:lnTo>
                <a:lnTo>
                  <a:pt x="4301" y="770"/>
                </a:lnTo>
                <a:lnTo>
                  <a:pt x="4306" y="740"/>
                </a:lnTo>
                <a:lnTo>
                  <a:pt x="4313" y="726"/>
                </a:lnTo>
                <a:lnTo>
                  <a:pt x="4319" y="722"/>
                </a:lnTo>
                <a:lnTo>
                  <a:pt x="4326" y="720"/>
                </a:lnTo>
                <a:lnTo>
                  <a:pt x="4333" y="724"/>
                </a:lnTo>
                <a:lnTo>
                  <a:pt x="4333" y="740"/>
                </a:lnTo>
                <a:lnTo>
                  <a:pt x="4333" y="752"/>
                </a:lnTo>
                <a:lnTo>
                  <a:pt x="4340" y="740"/>
                </a:lnTo>
                <a:lnTo>
                  <a:pt x="4342" y="713"/>
                </a:lnTo>
                <a:lnTo>
                  <a:pt x="4337" y="684"/>
                </a:lnTo>
                <a:lnTo>
                  <a:pt x="4336" y="660"/>
                </a:lnTo>
                <a:lnTo>
                  <a:pt x="4340" y="650"/>
                </a:lnTo>
                <a:lnTo>
                  <a:pt x="4359" y="648"/>
                </a:lnTo>
                <a:lnTo>
                  <a:pt x="4382" y="657"/>
                </a:lnTo>
                <a:lnTo>
                  <a:pt x="4392" y="664"/>
                </a:lnTo>
                <a:lnTo>
                  <a:pt x="4389" y="642"/>
                </a:lnTo>
                <a:lnTo>
                  <a:pt x="4378" y="606"/>
                </a:lnTo>
                <a:lnTo>
                  <a:pt x="4352" y="560"/>
                </a:lnTo>
                <a:lnTo>
                  <a:pt x="4308" y="507"/>
                </a:lnTo>
                <a:lnTo>
                  <a:pt x="4280" y="464"/>
                </a:lnTo>
                <a:lnTo>
                  <a:pt x="4265" y="431"/>
                </a:lnTo>
                <a:lnTo>
                  <a:pt x="4261" y="411"/>
                </a:lnTo>
                <a:lnTo>
                  <a:pt x="4271" y="406"/>
                </a:lnTo>
                <a:lnTo>
                  <a:pt x="4280" y="393"/>
                </a:lnTo>
                <a:lnTo>
                  <a:pt x="4290" y="389"/>
                </a:lnTo>
                <a:lnTo>
                  <a:pt x="4297" y="389"/>
                </a:lnTo>
                <a:lnTo>
                  <a:pt x="4298" y="406"/>
                </a:lnTo>
                <a:lnTo>
                  <a:pt x="4310" y="435"/>
                </a:lnTo>
                <a:lnTo>
                  <a:pt x="4337" y="471"/>
                </a:lnTo>
                <a:lnTo>
                  <a:pt x="4379" y="513"/>
                </a:lnTo>
                <a:lnTo>
                  <a:pt x="4402" y="547"/>
                </a:lnTo>
                <a:lnTo>
                  <a:pt x="4408" y="575"/>
                </a:lnTo>
                <a:lnTo>
                  <a:pt x="4406" y="592"/>
                </a:lnTo>
                <a:lnTo>
                  <a:pt x="4421" y="616"/>
                </a:lnTo>
                <a:lnTo>
                  <a:pt x="4435" y="642"/>
                </a:lnTo>
                <a:lnTo>
                  <a:pt x="4431" y="673"/>
                </a:lnTo>
                <a:lnTo>
                  <a:pt x="4418" y="729"/>
                </a:lnTo>
                <a:lnTo>
                  <a:pt x="4406" y="752"/>
                </a:lnTo>
                <a:lnTo>
                  <a:pt x="4399" y="752"/>
                </a:lnTo>
                <a:lnTo>
                  <a:pt x="4393" y="745"/>
                </a:lnTo>
                <a:lnTo>
                  <a:pt x="4392" y="727"/>
                </a:lnTo>
                <a:lnTo>
                  <a:pt x="4383" y="722"/>
                </a:lnTo>
                <a:lnTo>
                  <a:pt x="4375" y="746"/>
                </a:lnTo>
                <a:lnTo>
                  <a:pt x="4365" y="775"/>
                </a:lnTo>
                <a:lnTo>
                  <a:pt x="4349" y="789"/>
                </a:lnTo>
                <a:lnTo>
                  <a:pt x="4333" y="795"/>
                </a:lnTo>
                <a:lnTo>
                  <a:pt x="4339" y="809"/>
                </a:lnTo>
                <a:lnTo>
                  <a:pt x="4356" y="829"/>
                </a:lnTo>
                <a:lnTo>
                  <a:pt x="4395" y="844"/>
                </a:lnTo>
                <a:lnTo>
                  <a:pt x="4452" y="848"/>
                </a:lnTo>
                <a:lnTo>
                  <a:pt x="4488" y="858"/>
                </a:lnTo>
                <a:lnTo>
                  <a:pt x="4504" y="876"/>
                </a:lnTo>
                <a:lnTo>
                  <a:pt x="4507" y="889"/>
                </a:lnTo>
                <a:lnTo>
                  <a:pt x="4490" y="891"/>
                </a:lnTo>
                <a:lnTo>
                  <a:pt x="4450" y="886"/>
                </a:lnTo>
                <a:lnTo>
                  <a:pt x="4389" y="867"/>
                </a:lnTo>
                <a:lnTo>
                  <a:pt x="4355" y="853"/>
                </a:lnTo>
                <a:lnTo>
                  <a:pt x="4346" y="853"/>
                </a:lnTo>
                <a:lnTo>
                  <a:pt x="4337" y="864"/>
                </a:lnTo>
                <a:lnTo>
                  <a:pt x="4331" y="880"/>
                </a:lnTo>
                <a:lnTo>
                  <a:pt x="4321" y="890"/>
                </a:lnTo>
                <a:lnTo>
                  <a:pt x="4311" y="889"/>
                </a:lnTo>
                <a:lnTo>
                  <a:pt x="4311" y="867"/>
                </a:lnTo>
                <a:lnTo>
                  <a:pt x="4300" y="874"/>
                </a:lnTo>
                <a:lnTo>
                  <a:pt x="4287" y="887"/>
                </a:lnTo>
                <a:lnTo>
                  <a:pt x="4271" y="890"/>
                </a:lnTo>
                <a:lnTo>
                  <a:pt x="4261" y="889"/>
                </a:lnTo>
                <a:lnTo>
                  <a:pt x="4267" y="903"/>
                </a:lnTo>
                <a:lnTo>
                  <a:pt x="4275" y="933"/>
                </a:lnTo>
                <a:lnTo>
                  <a:pt x="4275" y="953"/>
                </a:lnTo>
                <a:lnTo>
                  <a:pt x="4245" y="998"/>
                </a:lnTo>
                <a:lnTo>
                  <a:pt x="4202" y="1066"/>
                </a:lnTo>
                <a:lnTo>
                  <a:pt x="4180" y="1119"/>
                </a:lnTo>
                <a:lnTo>
                  <a:pt x="4175" y="1149"/>
                </a:lnTo>
                <a:lnTo>
                  <a:pt x="4169" y="1207"/>
                </a:lnTo>
                <a:lnTo>
                  <a:pt x="4167" y="1293"/>
                </a:lnTo>
                <a:lnTo>
                  <a:pt x="4157" y="1348"/>
                </a:lnTo>
                <a:lnTo>
                  <a:pt x="4144" y="1374"/>
                </a:lnTo>
                <a:lnTo>
                  <a:pt x="4162" y="1390"/>
                </a:lnTo>
                <a:lnTo>
                  <a:pt x="4185" y="1433"/>
                </a:lnTo>
                <a:lnTo>
                  <a:pt x="4199" y="1482"/>
                </a:lnTo>
                <a:lnTo>
                  <a:pt x="4200" y="1532"/>
                </a:lnTo>
                <a:lnTo>
                  <a:pt x="4196" y="1555"/>
                </a:lnTo>
                <a:lnTo>
                  <a:pt x="4208" y="1574"/>
                </a:lnTo>
                <a:lnTo>
                  <a:pt x="4225" y="1618"/>
                </a:lnTo>
                <a:lnTo>
                  <a:pt x="4232" y="1667"/>
                </a:lnTo>
                <a:lnTo>
                  <a:pt x="4232" y="1722"/>
                </a:lnTo>
                <a:lnTo>
                  <a:pt x="4221" y="1806"/>
                </a:lnTo>
                <a:lnTo>
                  <a:pt x="4187" y="1911"/>
                </a:lnTo>
                <a:lnTo>
                  <a:pt x="4166" y="1954"/>
                </a:lnTo>
                <a:lnTo>
                  <a:pt x="4170" y="1963"/>
                </a:lnTo>
                <a:lnTo>
                  <a:pt x="4183" y="1976"/>
                </a:lnTo>
                <a:lnTo>
                  <a:pt x="4182" y="1990"/>
                </a:lnTo>
                <a:lnTo>
                  <a:pt x="4160" y="2006"/>
                </a:lnTo>
                <a:lnTo>
                  <a:pt x="4133" y="2050"/>
                </a:lnTo>
                <a:lnTo>
                  <a:pt x="4110" y="2099"/>
                </a:lnTo>
                <a:lnTo>
                  <a:pt x="4085" y="2130"/>
                </a:lnTo>
                <a:lnTo>
                  <a:pt x="4064" y="2145"/>
                </a:lnTo>
                <a:lnTo>
                  <a:pt x="4051" y="2150"/>
                </a:lnTo>
                <a:lnTo>
                  <a:pt x="4059" y="2192"/>
                </a:lnTo>
                <a:lnTo>
                  <a:pt x="4065" y="2275"/>
                </a:lnTo>
                <a:lnTo>
                  <a:pt x="4058" y="2359"/>
                </a:lnTo>
                <a:lnTo>
                  <a:pt x="4041" y="2442"/>
                </a:lnTo>
                <a:lnTo>
                  <a:pt x="4000" y="2564"/>
                </a:lnTo>
                <a:lnTo>
                  <a:pt x="3931" y="2714"/>
                </a:lnTo>
                <a:lnTo>
                  <a:pt x="3898" y="2780"/>
                </a:lnTo>
                <a:lnTo>
                  <a:pt x="3897" y="2819"/>
                </a:lnTo>
                <a:lnTo>
                  <a:pt x="3884" y="2870"/>
                </a:lnTo>
                <a:lnTo>
                  <a:pt x="3866" y="2894"/>
                </a:lnTo>
                <a:lnTo>
                  <a:pt x="3855" y="2903"/>
                </a:lnTo>
                <a:lnTo>
                  <a:pt x="3855" y="2862"/>
                </a:lnTo>
                <a:lnTo>
                  <a:pt x="3866" y="2792"/>
                </a:lnTo>
                <a:lnTo>
                  <a:pt x="3901" y="2706"/>
                </a:lnTo>
                <a:lnTo>
                  <a:pt x="3927" y="2649"/>
                </a:lnTo>
                <a:lnTo>
                  <a:pt x="3898" y="2698"/>
                </a:lnTo>
                <a:lnTo>
                  <a:pt x="3850" y="2785"/>
                </a:lnTo>
                <a:lnTo>
                  <a:pt x="3833" y="2845"/>
                </a:lnTo>
                <a:lnTo>
                  <a:pt x="3833" y="2874"/>
                </a:lnTo>
                <a:lnTo>
                  <a:pt x="3838" y="2896"/>
                </a:lnTo>
                <a:lnTo>
                  <a:pt x="3858" y="2926"/>
                </a:lnTo>
                <a:lnTo>
                  <a:pt x="3884" y="2952"/>
                </a:lnTo>
                <a:lnTo>
                  <a:pt x="3902" y="2983"/>
                </a:lnTo>
                <a:lnTo>
                  <a:pt x="3905" y="3005"/>
                </a:lnTo>
                <a:lnTo>
                  <a:pt x="3997" y="2998"/>
                </a:lnTo>
                <a:lnTo>
                  <a:pt x="4126" y="2999"/>
                </a:lnTo>
                <a:lnTo>
                  <a:pt x="4169" y="3009"/>
                </a:lnTo>
                <a:lnTo>
                  <a:pt x="4199" y="3025"/>
                </a:lnTo>
                <a:lnTo>
                  <a:pt x="4216" y="3053"/>
                </a:lnTo>
                <a:lnTo>
                  <a:pt x="4218" y="3070"/>
                </a:lnTo>
                <a:lnTo>
                  <a:pt x="4202" y="3058"/>
                </a:lnTo>
                <a:lnTo>
                  <a:pt x="4169" y="3042"/>
                </a:lnTo>
                <a:lnTo>
                  <a:pt x="4113" y="3028"/>
                </a:lnTo>
                <a:lnTo>
                  <a:pt x="3993" y="3024"/>
                </a:lnTo>
                <a:lnTo>
                  <a:pt x="3920" y="3027"/>
                </a:lnTo>
                <a:lnTo>
                  <a:pt x="3898" y="3063"/>
                </a:lnTo>
                <a:lnTo>
                  <a:pt x="3871" y="3122"/>
                </a:lnTo>
                <a:lnTo>
                  <a:pt x="3848" y="3158"/>
                </a:lnTo>
                <a:lnTo>
                  <a:pt x="3833" y="3172"/>
                </a:lnTo>
                <a:lnTo>
                  <a:pt x="3820" y="3166"/>
                </a:lnTo>
                <a:lnTo>
                  <a:pt x="3810" y="3160"/>
                </a:lnTo>
                <a:lnTo>
                  <a:pt x="3806" y="3168"/>
                </a:lnTo>
                <a:lnTo>
                  <a:pt x="3804" y="3179"/>
                </a:lnTo>
                <a:lnTo>
                  <a:pt x="3796" y="3179"/>
                </a:lnTo>
                <a:lnTo>
                  <a:pt x="3789" y="3172"/>
                </a:lnTo>
                <a:lnTo>
                  <a:pt x="3784" y="3155"/>
                </a:lnTo>
                <a:lnTo>
                  <a:pt x="3776" y="3150"/>
                </a:lnTo>
                <a:lnTo>
                  <a:pt x="3784" y="3198"/>
                </a:lnTo>
                <a:lnTo>
                  <a:pt x="3790" y="3273"/>
                </a:lnTo>
                <a:lnTo>
                  <a:pt x="3778" y="3274"/>
                </a:lnTo>
                <a:lnTo>
                  <a:pt x="3770" y="3263"/>
                </a:lnTo>
                <a:lnTo>
                  <a:pt x="3767" y="3235"/>
                </a:lnTo>
                <a:lnTo>
                  <a:pt x="3761" y="3222"/>
                </a:lnTo>
                <a:lnTo>
                  <a:pt x="3757" y="3225"/>
                </a:lnTo>
                <a:lnTo>
                  <a:pt x="3758" y="3244"/>
                </a:lnTo>
                <a:lnTo>
                  <a:pt x="3761" y="3266"/>
                </a:lnTo>
                <a:lnTo>
                  <a:pt x="3753" y="3280"/>
                </a:lnTo>
                <a:lnTo>
                  <a:pt x="3740" y="3280"/>
                </a:lnTo>
                <a:lnTo>
                  <a:pt x="3740" y="3208"/>
                </a:lnTo>
                <a:lnTo>
                  <a:pt x="3731" y="3220"/>
                </a:lnTo>
                <a:lnTo>
                  <a:pt x="3725" y="3253"/>
                </a:lnTo>
                <a:lnTo>
                  <a:pt x="3724" y="3273"/>
                </a:lnTo>
                <a:lnTo>
                  <a:pt x="3715" y="3274"/>
                </a:lnTo>
                <a:lnTo>
                  <a:pt x="3709" y="3264"/>
                </a:lnTo>
                <a:lnTo>
                  <a:pt x="3711" y="3238"/>
                </a:lnTo>
                <a:lnTo>
                  <a:pt x="3709" y="3222"/>
                </a:lnTo>
                <a:lnTo>
                  <a:pt x="3699" y="3222"/>
                </a:lnTo>
                <a:lnTo>
                  <a:pt x="3685" y="3228"/>
                </a:lnTo>
                <a:lnTo>
                  <a:pt x="3672" y="3244"/>
                </a:lnTo>
                <a:lnTo>
                  <a:pt x="3666" y="3258"/>
                </a:lnTo>
                <a:lnTo>
                  <a:pt x="3656" y="3253"/>
                </a:lnTo>
                <a:lnTo>
                  <a:pt x="3642" y="3234"/>
                </a:lnTo>
                <a:lnTo>
                  <a:pt x="3632" y="3212"/>
                </a:lnTo>
                <a:lnTo>
                  <a:pt x="3619" y="3192"/>
                </a:lnTo>
                <a:lnTo>
                  <a:pt x="3609" y="3186"/>
                </a:lnTo>
                <a:lnTo>
                  <a:pt x="3591" y="3186"/>
                </a:lnTo>
                <a:lnTo>
                  <a:pt x="3580" y="3194"/>
                </a:lnTo>
                <a:lnTo>
                  <a:pt x="3574" y="3194"/>
                </a:lnTo>
                <a:lnTo>
                  <a:pt x="3574" y="3201"/>
                </a:lnTo>
                <a:lnTo>
                  <a:pt x="3583" y="3217"/>
                </a:lnTo>
                <a:lnTo>
                  <a:pt x="3580" y="3230"/>
                </a:lnTo>
                <a:lnTo>
                  <a:pt x="3568" y="3231"/>
                </a:lnTo>
                <a:lnTo>
                  <a:pt x="3558" y="3218"/>
                </a:lnTo>
                <a:lnTo>
                  <a:pt x="3551" y="3215"/>
                </a:lnTo>
                <a:lnTo>
                  <a:pt x="3541" y="3230"/>
                </a:lnTo>
                <a:lnTo>
                  <a:pt x="3529" y="3261"/>
                </a:lnTo>
                <a:lnTo>
                  <a:pt x="3525" y="3316"/>
                </a:lnTo>
                <a:lnTo>
                  <a:pt x="3538" y="3389"/>
                </a:lnTo>
                <a:lnTo>
                  <a:pt x="3564" y="3457"/>
                </a:lnTo>
                <a:lnTo>
                  <a:pt x="3580" y="3483"/>
                </a:lnTo>
                <a:lnTo>
                  <a:pt x="3503" y="3471"/>
                </a:lnTo>
                <a:lnTo>
                  <a:pt x="3365" y="3447"/>
                </a:lnTo>
                <a:lnTo>
                  <a:pt x="3270" y="3441"/>
                </a:lnTo>
                <a:lnTo>
                  <a:pt x="3224" y="3447"/>
                </a:lnTo>
                <a:lnTo>
                  <a:pt x="3224" y="3440"/>
                </a:lnTo>
                <a:lnTo>
                  <a:pt x="3233" y="3434"/>
                </a:lnTo>
                <a:lnTo>
                  <a:pt x="3247" y="3433"/>
                </a:lnTo>
                <a:lnTo>
                  <a:pt x="3259" y="3430"/>
                </a:lnTo>
                <a:lnTo>
                  <a:pt x="3260" y="3425"/>
                </a:lnTo>
                <a:lnTo>
                  <a:pt x="3246" y="3414"/>
                </a:lnTo>
                <a:lnTo>
                  <a:pt x="3215" y="3412"/>
                </a:lnTo>
                <a:lnTo>
                  <a:pt x="3169" y="3431"/>
                </a:lnTo>
                <a:lnTo>
                  <a:pt x="3138" y="3447"/>
                </a:lnTo>
                <a:lnTo>
                  <a:pt x="3136" y="3437"/>
                </a:lnTo>
                <a:lnTo>
                  <a:pt x="3141" y="3424"/>
                </a:lnTo>
                <a:lnTo>
                  <a:pt x="3158" y="3412"/>
                </a:lnTo>
                <a:lnTo>
                  <a:pt x="3166" y="3404"/>
                </a:lnTo>
                <a:lnTo>
                  <a:pt x="3128" y="3394"/>
                </a:lnTo>
                <a:lnTo>
                  <a:pt x="3056" y="3397"/>
                </a:lnTo>
                <a:lnTo>
                  <a:pt x="3021" y="3404"/>
                </a:lnTo>
                <a:lnTo>
                  <a:pt x="3031" y="3389"/>
                </a:lnTo>
                <a:lnTo>
                  <a:pt x="3061" y="3375"/>
                </a:lnTo>
                <a:lnTo>
                  <a:pt x="3120" y="3374"/>
                </a:lnTo>
                <a:lnTo>
                  <a:pt x="3159" y="3375"/>
                </a:lnTo>
                <a:lnTo>
                  <a:pt x="3151" y="3366"/>
                </a:lnTo>
                <a:lnTo>
                  <a:pt x="3116" y="3358"/>
                </a:lnTo>
                <a:lnTo>
                  <a:pt x="3073" y="3358"/>
                </a:lnTo>
                <a:lnTo>
                  <a:pt x="3037" y="3368"/>
                </a:lnTo>
                <a:lnTo>
                  <a:pt x="3028" y="3375"/>
                </a:lnTo>
                <a:lnTo>
                  <a:pt x="3038" y="3359"/>
                </a:lnTo>
                <a:lnTo>
                  <a:pt x="3070" y="3342"/>
                </a:lnTo>
                <a:lnTo>
                  <a:pt x="3130" y="3335"/>
                </a:lnTo>
                <a:lnTo>
                  <a:pt x="3228" y="3351"/>
                </a:lnTo>
                <a:lnTo>
                  <a:pt x="3321" y="3368"/>
                </a:lnTo>
                <a:lnTo>
                  <a:pt x="3355" y="3368"/>
                </a:lnTo>
                <a:lnTo>
                  <a:pt x="3354" y="3361"/>
                </a:lnTo>
                <a:lnTo>
                  <a:pt x="3341" y="3359"/>
                </a:lnTo>
                <a:lnTo>
                  <a:pt x="3325" y="3361"/>
                </a:lnTo>
                <a:lnTo>
                  <a:pt x="3316" y="3355"/>
                </a:lnTo>
                <a:lnTo>
                  <a:pt x="3319" y="3345"/>
                </a:lnTo>
                <a:lnTo>
                  <a:pt x="3362" y="3333"/>
                </a:lnTo>
                <a:lnTo>
                  <a:pt x="3430" y="3310"/>
                </a:lnTo>
                <a:lnTo>
                  <a:pt x="3476" y="3304"/>
                </a:lnTo>
                <a:lnTo>
                  <a:pt x="3499" y="3309"/>
                </a:lnTo>
                <a:lnTo>
                  <a:pt x="3511" y="3277"/>
                </a:lnTo>
                <a:lnTo>
                  <a:pt x="3516" y="3224"/>
                </a:lnTo>
                <a:lnTo>
                  <a:pt x="3501" y="3153"/>
                </a:lnTo>
                <a:lnTo>
                  <a:pt x="3485" y="3099"/>
                </a:lnTo>
                <a:lnTo>
                  <a:pt x="3472" y="3093"/>
                </a:lnTo>
                <a:lnTo>
                  <a:pt x="3450" y="3074"/>
                </a:lnTo>
                <a:lnTo>
                  <a:pt x="3430" y="3040"/>
                </a:lnTo>
                <a:lnTo>
                  <a:pt x="3421" y="2985"/>
                </a:lnTo>
                <a:lnTo>
                  <a:pt x="3434" y="2927"/>
                </a:lnTo>
                <a:lnTo>
                  <a:pt x="3449" y="2903"/>
                </a:lnTo>
                <a:lnTo>
                  <a:pt x="3456" y="2855"/>
                </a:lnTo>
                <a:lnTo>
                  <a:pt x="3449" y="2778"/>
                </a:lnTo>
                <a:lnTo>
                  <a:pt x="3423" y="2721"/>
                </a:lnTo>
                <a:lnTo>
                  <a:pt x="3382" y="2678"/>
                </a:lnTo>
                <a:lnTo>
                  <a:pt x="3310" y="2626"/>
                </a:lnTo>
                <a:lnTo>
                  <a:pt x="3240" y="2570"/>
                </a:lnTo>
                <a:lnTo>
                  <a:pt x="3205" y="2521"/>
                </a:lnTo>
                <a:lnTo>
                  <a:pt x="3195" y="2491"/>
                </a:lnTo>
                <a:lnTo>
                  <a:pt x="3182" y="2494"/>
                </a:lnTo>
                <a:lnTo>
                  <a:pt x="3152" y="2492"/>
                </a:lnTo>
                <a:lnTo>
                  <a:pt x="3123" y="2481"/>
                </a:lnTo>
                <a:lnTo>
                  <a:pt x="3100" y="2464"/>
                </a:lnTo>
                <a:lnTo>
                  <a:pt x="3094" y="2454"/>
                </a:lnTo>
                <a:lnTo>
                  <a:pt x="3089" y="2456"/>
                </a:lnTo>
                <a:lnTo>
                  <a:pt x="3092" y="2465"/>
                </a:lnTo>
                <a:lnTo>
                  <a:pt x="3099" y="2475"/>
                </a:lnTo>
                <a:lnTo>
                  <a:pt x="3100" y="2487"/>
                </a:lnTo>
                <a:lnTo>
                  <a:pt x="3094" y="2491"/>
                </a:lnTo>
                <a:lnTo>
                  <a:pt x="3076" y="2477"/>
                </a:lnTo>
                <a:lnTo>
                  <a:pt x="3047" y="2455"/>
                </a:lnTo>
                <a:lnTo>
                  <a:pt x="3033" y="2436"/>
                </a:lnTo>
                <a:lnTo>
                  <a:pt x="3028" y="2425"/>
                </a:lnTo>
                <a:lnTo>
                  <a:pt x="3017" y="2432"/>
                </a:lnTo>
                <a:lnTo>
                  <a:pt x="2999" y="2451"/>
                </a:lnTo>
                <a:lnTo>
                  <a:pt x="2981" y="2485"/>
                </a:lnTo>
                <a:lnTo>
                  <a:pt x="2971" y="2513"/>
                </a:lnTo>
                <a:lnTo>
                  <a:pt x="2956" y="2510"/>
                </a:lnTo>
                <a:lnTo>
                  <a:pt x="2945" y="2500"/>
                </a:lnTo>
                <a:lnTo>
                  <a:pt x="2942" y="2507"/>
                </a:lnTo>
                <a:lnTo>
                  <a:pt x="2942" y="2520"/>
                </a:lnTo>
                <a:lnTo>
                  <a:pt x="2933" y="2520"/>
                </a:lnTo>
                <a:lnTo>
                  <a:pt x="2926" y="2513"/>
                </a:lnTo>
                <a:lnTo>
                  <a:pt x="2922" y="2495"/>
                </a:lnTo>
                <a:lnTo>
                  <a:pt x="2913" y="2491"/>
                </a:lnTo>
                <a:lnTo>
                  <a:pt x="2887" y="2533"/>
                </a:lnTo>
                <a:lnTo>
                  <a:pt x="2845" y="2636"/>
                </a:lnTo>
                <a:lnTo>
                  <a:pt x="2825" y="2693"/>
                </a:lnTo>
                <a:lnTo>
                  <a:pt x="2802" y="2747"/>
                </a:lnTo>
                <a:lnTo>
                  <a:pt x="2768" y="2825"/>
                </a:lnTo>
                <a:lnTo>
                  <a:pt x="2755" y="2884"/>
                </a:lnTo>
                <a:lnTo>
                  <a:pt x="2753" y="2917"/>
                </a:lnTo>
                <a:lnTo>
                  <a:pt x="2755" y="2973"/>
                </a:lnTo>
                <a:lnTo>
                  <a:pt x="2763" y="3073"/>
                </a:lnTo>
                <a:lnTo>
                  <a:pt x="2786" y="3214"/>
                </a:lnTo>
                <a:lnTo>
                  <a:pt x="2811" y="3309"/>
                </a:lnTo>
                <a:lnTo>
                  <a:pt x="2799" y="3303"/>
                </a:lnTo>
                <a:lnTo>
                  <a:pt x="2782" y="3297"/>
                </a:lnTo>
                <a:lnTo>
                  <a:pt x="2775" y="3306"/>
                </a:lnTo>
                <a:lnTo>
                  <a:pt x="2775" y="3316"/>
                </a:lnTo>
                <a:lnTo>
                  <a:pt x="2766" y="3312"/>
                </a:lnTo>
                <a:lnTo>
                  <a:pt x="2755" y="3299"/>
                </a:lnTo>
                <a:lnTo>
                  <a:pt x="2746" y="3268"/>
                </a:lnTo>
                <a:lnTo>
                  <a:pt x="2746" y="3244"/>
                </a:lnTo>
                <a:lnTo>
                  <a:pt x="2755" y="3244"/>
                </a:lnTo>
                <a:lnTo>
                  <a:pt x="2765" y="3250"/>
                </a:lnTo>
                <a:lnTo>
                  <a:pt x="2770" y="3260"/>
                </a:lnTo>
                <a:lnTo>
                  <a:pt x="2780" y="3266"/>
                </a:lnTo>
                <a:lnTo>
                  <a:pt x="2789" y="3266"/>
                </a:lnTo>
                <a:lnTo>
                  <a:pt x="2772" y="3248"/>
                </a:lnTo>
                <a:lnTo>
                  <a:pt x="2750" y="3211"/>
                </a:lnTo>
                <a:lnTo>
                  <a:pt x="2736" y="3150"/>
                </a:lnTo>
                <a:lnTo>
                  <a:pt x="2737" y="3064"/>
                </a:lnTo>
                <a:lnTo>
                  <a:pt x="2740" y="2972"/>
                </a:lnTo>
                <a:lnTo>
                  <a:pt x="2732" y="2926"/>
                </a:lnTo>
                <a:lnTo>
                  <a:pt x="2719" y="2970"/>
                </a:lnTo>
                <a:lnTo>
                  <a:pt x="2707" y="3076"/>
                </a:lnTo>
                <a:lnTo>
                  <a:pt x="2696" y="3120"/>
                </a:lnTo>
                <a:lnTo>
                  <a:pt x="2687" y="3107"/>
                </a:lnTo>
                <a:lnTo>
                  <a:pt x="2690" y="3077"/>
                </a:lnTo>
                <a:lnTo>
                  <a:pt x="2698" y="3048"/>
                </a:lnTo>
                <a:lnTo>
                  <a:pt x="2701" y="3019"/>
                </a:lnTo>
                <a:lnTo>
                  <a:pt x="2696" y="3005"/>
                </a:lnTo>
                <a:lnTo>
                  <a:pt x="2687" y="3014"/>
                </a:lnTo>
                <a:lnTo>
                  <a:pt x="2681" y="3027"/>
                </a:lnTo>
                <a:lnTo>
                  <a:pt x="2674" y="3019"/>
                </a:lnTo>
                <a:lnTo>
                  <a:pt x="2667" y="3004"/>
                </a:lnTo>
                <a:lnTo>
                  <a:pt x="2668" y="2973"/>
                </a:lnTo>
                <a:lnTo>
                  <a:pt x="2680" y="2929"/>
                </a:lnTo>
                <a:lnTo>
                  <a:pt x="2684" y="2901"/>
                </a:lnTo>
                <a:lnTo>
                  <a:pt x="2680" y="2887"/>
                </a:lnTo>
                <a:lnTo>
                  <a:pt x="2674" y="2881"/>
                </a:lnTo>
                <a:lnTo>
                  <a:pt x="2665" y="2893"/>
                </a:lnTo>
                <a:lnTo>
                  <a:pt x="2661" y="2926"/>
                </a:lnTo>
                <a:lnTo>
                  <a:pt x="2660" y="2963"/>
                </a:lnTo>
                <a:lnTo>
                  <a:pt x="2654" y="2986"/>
                </a:lnTo>
                <a:lnTo>
                  <a:pt x="2644" y="2995"/>
                </a:lnTo>
                <a:lnTo>
                  <a:pt x="2636" y="2998"/>
                </a:lnTo>
                <a:lnTo>
                  <a:pt x="2647" y="2903"/>
                </a:lnTo>
                <a:lnTo>
                  <a:pt x="2683" y="2753"/>
                </a:lnTo>
                <a:lnTo>
                  <a:pt x="2710" y="2678"/>
                </a:lnTo>
                <a:lnTo>
                  <a:pt x="2690" y="2704"/>
                </a:lnTo>
                <a:lnTo>
                  <a:pt x="2665" y="2770"/>
                </a:lnTo>
                <a:lnTo>
                  <a:pt x="2644" y="2884"/>
                </a:lnTo>
                <a:lnTo>
                  <a:pt x="2622" y="2955"/>
                </a:lnTo>
                <a:lnTo>
                  <a:pt x="2619" y="2919"/>
                </a:lnTo>
                <a:lnTo>
                  <a:pt x="2629" y="2844"/>
                </a:lnTo>
                <a:lnTo>
                  <a:pt x="2665" y="2730"/>
                </a:lnTo>
                <a:lnTo>
                  <a:pt x="2688" y="2657"/>
                </a:lnTo>
                <a:lnTo>
                  <a:pt x="2671" y="2671"/>
                </a:lnTo>
                <a:lnTo>
                  <a:pt x="2654" y="2716"/>
                </a:lnTo>
                <a:lnTo>
                  <a:pt x="2644" y="2737"/>
                </a:lnTo>
                <a:lnTo>
                  <a:pt x="2638" y="2729"/>
                </a:lnTo>
                <a:lnTo>
                  <a:pt x="2638" y="2713"/>
                </a:lnTo>
                <a:lnTo>
                  <a:pt x="2651" y="2684"/>
                </a:lnTo>
                <a:lnTo>
                  <a:pt x="2651" y="2664"/>
                </a:lnTo>
                <a:lnTo>
                  <a:pt x="2621" y="2727"/>
                </a:lnTo>
                <a:lnTo>
                  <a:pt x="2586" y="2788"/>
                </a:lnTo>
                <a:lnTo>
                  <a:pt x="2582" y="2775"/>
                </a:lnTo>
                <a:lnTo>
                  <a:pt x="2585" y="2746"/>
                </a:lnTo>
                <a:lnTo>
                  <a:pt x="2605" y="2704"/>
                </a:lnTo>
                <a:lnTo>
                  <a:pt x="2615" y="2678"/>
                </a:lnTo>
                <a:lnTo>
                  <a:pt x="2603" y="2684"/>
                </a:lnTo>
                <a:lnTo>
                  <a:pt x="2586" y="2706"/>
                </a:lnTo>
                <a:lnTo>
                  <a:pt x="2564" y="2750"/>
                </a:lnTo>
                <a:lnTo>
                  <a:pt x="2543" y="2822"/>
                </a:lnTo>
                <a:lnTo>
                  <a:pt x="2523" y="2874"/>
                </a:lnTo>
                <a:lnTo>
                  <a:pt x="2504" y="2900"/>
                </a:lnTo>
                <a:lnTo>
                  <a:pt x="2492" y="2910"/>
                </a:lnTo>
                <a:lnTo>
                  <a:pt x="2510" y="2851"/>
                </a:lnTo>
                <a:lnTo>
                  <a:pt x="2546" y="2743"/>
                </a:lnTo>
                <a:lnTo>
                  <a:pt x="2572" y="2685"/>
                </a:lnTo>
                <a:lnTo>
                  <a:pt x="2544" y="2720"/>
                </a:lnTo>
                <a:lnTo>
                  <a:pt x="2504" y="2801"/>
                </a:lnTo>
                <a:lnTo>
                  <a:pt x="2471" y="2888"/>
                </a:lnTo>
                <a:lnTo>
                  <a:pt x="2435" y="2975"/>
                </a:lnTo>
                <a:lnTo>
                  <a:pt x="2412" y="3012"/>
                </a:lnTo>
                <a:lnTo>
                  <a:pt x="2420" y="3035"/>
                </a:lnTo>
                <a:lnTo>
                  <a:pt x="2441" y="3074"/>
                </a:lnTo>
                <a:lnTo>
                  <a:pt x="2481" y="3126"/>
                </a:lnTo>
                <a:lnTo>
                  <a:pt x="2520" y="3178"/>
                </a:lnTo>
                <a:lnTo>
                  <a:pt x="2543" y="3215"/>
                </a:lnTo>
                <a:lnTo>
                  <a:pt x="2559" y="3260"/>
                </a:lnTo>
                <a:lnTo>
                  <a:pt x="2566" y="3313"/>
                </a:lnTo>
                <a:lnTo>
                  <a:pt x="2564" y="3345"/>
                </a:lnTo>
                <a:lnTo>
                  <a:pt x="2546" y="3302"/>
                </a:lnTo>
                <a:lnTo>
                  <a:pt x="2500" y="3222"/>
                </a:lnTo>
                <a:lnTo>
                  <a:pt x="2449" y="3148"/>
                </a:lnTo>
                <a:lnTo>
                  <a:pt x="2403" y="3070"/>
                </a:lnTo>
                <a:lnTo>
                  <a:pt x="2383" y="3027"/>
                </a:lnTo>
                <a:lnTo>
                  <a:pt x="2410" y="2968"/>
                </a:lnTo>
                <a:lnTo>
                  <a:pt x="2452" y="2861"/>
                </a:lnTo>
                <a:lnTo>
                  <a:pt x="2462" y="2783"/>
                </a:lnTo>
                <a:lnTo>
                  <a:pt x="2456" y="2744"/>
                </a:lnTo>
                <a:lnTo>
                  <a:pt x="2449" y="2721"/>
                </a:lnTo>
                <a:lnTo>
                  <a:pt x="2425" y="2685"/>
                </a:lnTo>
                <a:lnTo>
                  <a:pt x="2376" y="2645"/>
                </a:lnTo>
                <a:lnTo>
                  <a:pt x="2347" y="2613"/>
                </a:lnTo>
                <a:lnTo>
                  <a:pt x="2340" y="2615"/>
                </a:lnTo>
                <a:lnTo>
                  <a:pt x="2334" y="2625"/>
                </a:lnTo>
                <a:lnTo>
                  <a:pt x="2330" y="2636"/>
                </a:lnTo>
                <a:lnTo>
                  <a:pt x="2320" y="2644"/>
                </a:lnTo>
                <a:lnTo>
                  <a:pt x="2311" y="2642"/>
                </a:lnTo>
                <a:lnTo>
                  <a:pt x="2314" y="2628"/>
                </a:lnTo>
                <a:lnTo>
                  <a:pt x="2311" y="2605"/>
                </a:lnTo>
                <a:lnTo>
                  <a:pt x="2297" y="2580"/>
                </a:lnTo>
                <a:lnTo>
                  <a:pt x="2289" y="2563"/>
                </a:lnTo>
                <a:lnTo>
                  <a:pt x="2281" y="2563"/>
                </a:lnTo>
                <a:lnTo>
                  <a:pt x="2271" y="2569"/>
                </a:lnTo>
                <a:lnTo>
                  <a:pt x="2263" y="2586"/>
                </a:lnTo>
                <a:lnTo>
                  <a:pt x="2261" y="2599"/>
                </a:lnTo>
                <a:lnTo>
                  <a:pt x="2252" y="2593"/>
                </a:lnTo>
                <a:lnTo>
                  <a:pt x="2239" y="2599"/>
                </a:lnTo>
                <a:lnTo>
                  <a:pt x="2225" y="2599"/>
                </a:lnTo>
                <a:lnTo>
                  <a:pt x="2215" y="2598"/>
                </a:lnTo>
                <a:lnTo>
                  <a:pt x="2203" y="2587"/>
                </a:lnTo>
                <a:lnTo>
                  <a:pt x="2190" y="2567"/>
                </a:lnTo>
                <a:lnTo>
                  <a:pt x="2180" y="2556"/>
                </a:lnTo>
                <a:lnTo>
                  <a:pt x="2174" y="2557"/>
                </a:lnTo>
                <a:lnTo>
                  <a:pt x="2173" y="2563"/>
                </a:lnTo>
                <a:lnTo>
                  <a:pt x="2181" y="2575"/>
                </a:lnTo>
                <a:lnTo>
                  <a:pt x="2180" y="2585"/>
                </a:lnTo>
                <a:lnTo>
                  <a:pt x="2171" y="2582"/>
                </a:lnTo>
                <a:lnTo>
                  <a:pt x="2157" y="2572"/>
                </a:lnTo>
                <a:lnTo>
                  <a:pt x="2145" y="2549"/>
                </a:lnTo>
                <a:lnTo>
                  <a:pt x="2144" y="2527"/>
                </a:lnTo>
                <a:lnTo>
                  <a:pt x="2117" y="2587"/>
                </a:lnTo>
                <a:lnTo>
                  <a:pt x="2066" y="2670"/>
                </a:lnTo>
                <a:lnTo>
                  <a:pt x="2020" y="2714"/>
                </a:lnTo>
                <a:lnTo>
                  <a:pt x="1991" y="2730"/>
                </a:lnTo>
                <a:lnTo>
                  <a:pt x="1984" y="2766"/>
                </a:lnTo>
                <a:lnTo>
                  <a:pt x="1963" y="2832"/>
                </a:lnTo>
                <a:lnTo>
                  <a:pt x="1935" y="2894"/>
                </a:lnTo>
                <a:lnTo>
                  <a:pt x="1902" y="2950"/>
                </a:lnTo>
                <a:lnTo>
                  <a:pt x="1883" y="2976"/>
                </a:lnTo>
                <a:lnTo>
                  <a:pt x="1880" y="3002"/>
                </a:lnTo>
                <a:lnTo>
                  <a:pt x="1878" y="3042"/>
                </a:lnTo>
                <a:lnTo>
                  <a:pt x="1866" y="3060"/>
                </a:lnTo>
                <a:lnTo>
                  <a:pt x="1855" y="3063"/>
                </a:lnTo>
                <a:lnTo>
                  <a:pt x="1847" y="3050"/>
                </a:lnTo>
                <a:lnTo>
                  <a:pt x="1847" y="3009"/>
                </a:lnTo>
                <a:lnTo>
                  <a:pt x="1847" y="2991"/>
                </a:lnTo>
                <a:lnTo>
                  <a:pt x="1836" y="2998"/>
                </a:lnTo>
                <a:lnTo>
                  <a:pt x="1826" y="3029"/>
                </a:lnTo>
                <a:lnTo>
                  <a:pt x="1826" y="3048"/>
                </a:lnTo>
                <a:lnTo>
                  <a:pt x="1829" y="3044"/>
                </a:lnTo>
                <a:lnTo>
                  <a:pt x="1833" y="3047"/>
                </a:lnTo>
                <a:lnTo>
                  <a:pt x="1834" y="3070"/>
                </a:lnTo>
                <a:lnTo>
                  <a:pt x="1824" y="3119"/>
                </a:lnTo>
                <a:lnTo>
                  <a:pt x="1807" y="3149"/>
                </a:lnTo>
                <a:lnTo>
                  <a:pt x="1791" y="3158"/>
                </a:lnTo>
                <a:lnTo>
                  <a:pt x="1781" y="3158"/>
                </a:lnTo>
                <a:lnTo>
                  <a:pt x="1787" y="3143"/>
                </a:lnTo>
                <a:lnTo>
                  <a:pt x="1791" y="3112"/>
                </a:lnTo>
                <a:lnTo>
                  <a:pt x="1797" y="3099"/>
                </a:lnTo>
                <a:lnTo>
                  <a:pt x="1772" y="3113"/>
                </a:lnTo>
                <a:lnTo>
                  <a:pt x="1726" y="3123"/>
                </a:lnTo>
                <a:lnTo>
                  <a:pt x="1702" y="3137"/>
                </a:lnTo>
                <a:lnTo>
                  <a:pt x="1695" y="3150"/>
                </a:lnTo>
                <a:lnTo>
                  <a:pt x="1692" y="3125"/>
                </a:lnTo>
                <a:lnTo>
                  <a:pt x="1699" y="3077"/>
                </a:lnTo>
                <a:lnTo>
                  <a:pt x="1708" y="3034"/>
                </a:lnTo>
                <a:lnTo>
                  <a:pt x="1709" y="2991"/>
                </a:lnTo>
                <a:lnTo>
                  <a:pt x="1702" y="2969"/>
                </a:lnTo>
                <a:lnTo>
                  <a:pt x="1695" y="2989"/>
                </a:lnTo>
                <a:lnTo>
                  <a:pt x="1692" y="3040"/>
                </a:lnTo>
                <a:lnTo>
                  <a:pt x="1687" y="3063"/>
                </a:lnTo>
                <a:lnTo>
                  <a:pt x="1686" y="3028"/>
                </a:lnTo>
                <a:lnTo>
                  <a:pt x="1672" y="2972"/>
                </a:lnTo>
                <a:lnTo>
                  <a:pt x="1656" y="2923"/>
                </a:lnTo>
                <a:lnTo>
                  <a:pt x="1651" y="2871"/>
                </a:lnTo>
                <a:lnTo>
                  <a:pt x="1659" y="2838"/>
                </a:lnTo>
                <a:lnTo>
                  <a:pt x="1664" y="2839"/>
                </a:lnTo>
                <a:lnTo>
                  <a:pt x="1667" y="2854"/>
                </a:lnTo>
                <a:lnTo>
                  <a:pt x="1664" y="2873"/>
                </a:lnTo>
                <a:lnTo>
                  <a:pt x="1667" y="2887"/>
                </a:lnTo>
                <a:lnTo>
                  <a:pt x="1673" y="2888"/>
                </a:lnTo>
                <a:lnTo>
                  <a:pt x="1682" y="2871"/>
                </a:lnTo>
                <a:lnTo>
                  <a:pt x="1686" y="2826"/>
                </a:lnTo>
                <a:lnTo>
                  <a:pt x="1695" y="2809"/>
                </a:lnTo>
                <a:lnTo>
                  <a:pt x="1700" y="2818"/>
                </a:lnTo>
                <a:lnTo>
                  <a:pt x="1699" y="2837"/>
                </a:lnTo>
                <a:lnTo>
                  <a:pt x="1687" y="2871"/>
                </a:lnTo>
                <a:lnTo>
                  <a:pt x="1687" y="2896"/>
                </a:lnTo>
                <a:lnTo>
                  <a:pt x="1702" y="2873"/>
                </a:lnTo>
                <a:lnTo>
                  <a:pt x="1718" y="2812"/>
                </a:lnTo>
                <a:lnTo>
                  <a:pt x="1716" y="2788"/>
                </a:lnTo>
                <a:lnTo>
                  <a:pt x="1695" y="2793"/>
                </a:lnTo>
                <a:lnTo>
                  <a:pt x="1662" y="2806"/>
                </a:lnTo>
                <a:lnTo>
                  <a:pt x="1640" y="2808"/>
                </a:lnTo>
                <a:lnTo>
                  <a:pt x="1630" y="2802"/>
                </a:lnTo>
                <a:lnTo>
                  <a:pt x="1626" y="2829"/>
                </a:lnTo>
                <a:lnTo>
                  <a:pt x="1624" y="2885"/>
                </a:lnTo>
                <a:lnTo>
                  <a:pt x="1631" y="2972"/>
                </a:lnTo>
                <a:lnTo>
                  <a:pt x="1637" y="3034"/>
                </a:lnTo>
                <a:lnTo>
                  <a:pt x="1641" y="3028"/>
                </a:lnTo>
                <a:lnTo>
                  <a:pt x="1646" y="3009"/>
                </a:lnTo>
                <a:lnTo>
                  <a:pt x="1643" y="2975"/>
                </a:lnTo>
                <a:lnTo>
                  <a:pt x="1644" y="2955"/>
                </a:lnTo>
                <a:lnTo>
                  <a:pt x="1653" y="2976"/>
                </a:lnTo>
                <a:lnTo>
                  <a:pt x="1662" y="3024"/>
                </a:lnTo>
                <a:lnTo>
                  <a:pt x="1666" y="3100"/>
                </a:lnTo>
                <a:lnTo>
                  <a:pt x="1673" y="3158"/>
                </a:lnTo>
                <a:lnTo>
                  <a:pt x="1667" y="3155"/>
                </a:lnTo>
                <a:lnTo>
                  <a:pt x="1659" y="3143"/>
                </a:lnTo>
                <a:lnTo>
                  <a:pt x="1659" y="3135"/>
                </a:lnTo>
                <a:lnTo>
                  <a:pt x="1653" y="3140"/>
                </a:lnTo>
                <a:lnTo>
                  <a:pt x="1647" y="3159"/>
                </a:lnTo>
                <a:lnTo>
                  <a:pt x="1643" y="3178"/>
                </a:lnTo>
                <a:lnTo>
                  <a:pt x="1633" y="3192"/>
                </a:lnTo>
                <a:lnTo>
                  <a:pt x="1623" y="3194"/>
                </a:lnTo>
                <a:lnTo>
                  <a:pt x="1623" y="3099"/>
                </a:lnTo>
                <a:lnTo>
                  <a:pt x="1604" y="3136"/>
                </a:lnTo>
                <a:lnTo>
                  <a:pt x="1587" y="3214"/>
                </a:lnTo>
                <a:lnTo>
                  <a:pt x="1591" y="3268"/>
                </a:lnTo>
                <a:lnTo>
                  <a:pt x="1602" y="3303"/>
                </a:lnTo>
                <a:lnTo>
                  <a:pt x="1621" y="3333"/>
                </a:lnTo>
                <a:lnTo>
                  <a:pt x="1649" y="3358"/>
                </a:lnTo>
                <a:lnTo>
                  <a:pt x="1666" y="3368"/>
                </a:lnTo>
                <a:lnTo>
                  <a:pt x="1659" y="3330"/>
                </a:lnTo>
                <a:lnTo>
                  <a:pt x="1640" y="3277"/>
                </a:lnTo>
                <a:lnTo>
                  <a:pt x="1637" y="3241"/>
                </a:lnTo>
                <a:lnTo>
                  <a:pt x="1644" y="3222"/>
                </a:lnTo>
                <a:lnTo>
                  <a:pt x="1651" y="3244"/>
                </a:lnTo>
                <a:lnTo>
                  <a:pt x="1659" y="3296"/>
                </a:lnTo>
                <a:lnTo>
                  <a:pt x="1659" y="3323"/>
                </a:lnTo>
                <a:lnTo>
                  <a:pt x="1664" y="3315"/>
                </a:lnTo>
                <a:lnTo>
                  <a:pt x="1667" y="3286"/>
                </a:lnTo>
                <a:lnTo>
                  <a:pt x="1664" y="3253"/>
                </a:lnTo>
                <a:lnTo>
                  <a:pt x="1667" y="3224"/>
                </a:lnTo>
                <a:lnTo>
                  <a:pt x="1673" y="3215"/>
                </a:lnTo>
                <a:lnTo>
                  <a:pt x="1680" y="3230"/>
                </a:lnTo>
                <a:lnTo>
                  <a:pt x="1683" y="3258"/>
                </a:lnTo>
                <a:lnTo>
                  <a:pt x="1682" y="3289"/>
                </a:lnTo>
                <a:lnTo>
                  <a:pt x="1683" y="3317"/>
                </a:lnTo>
                <a:lnTo>
                  <a:pt x="1687" y="3330"/>
                </a:lnTo>
                <a:lnTo>
                  <a:pt x="1698" y="3322"/>
                </a:lnTo>
                <a:lnTo>
                  <a:pt x="1705" y="3293"/>
                </a:lnTo>
                <a:lnTo>
                  <a:pt x="1706" y="3258"/>
                </a:lnTo>
                <a:lnTo>
                  <a:pt x="1710" y="3227"/>
                </a:lnTo>
                <a:lnTo>
                  <a:pt x="1716" y="3215"/>
                </a:lnTo>
                <a:lnTo>
                  <a:pt x="1713" y="3207"/>
                </a:lnTo>
                <a:lnTo>
                  <a:pt x="1702" y="3196"/>
                </a:lnTo>
                <a:lnTo>
                  <a:pt x="1689" y="3188"/>
                </a:lnTo>
                <a:lnTo>
                  <a:pt x="1680" y="3175"/>
                </a:lnTo>
                <a:lnTo>
                  <a:pt x="1680" y="3165"/>
                </a:lnTo>
                <a:lnTo>
                  <a:pt x="1695" y="3165"/>
                </a:lnTo>
                <a:lnTo>
                  <a:pt x="1715" y="3173"/>
                </a:lnTo>
                <a:lnTo>
                  <a:pt x="1731" y="3172"/>
                </a:lnTo>
                <a:lnTo>
                  <a:pt x="1722" y="3212"/>
                </a:lnTo>
                <a:lnTo>
                  <a:pt x="1716" y="3258"/>
                </a:lnTo>
                <a:lnTo>
                  <a:pt x="1729" y="3257"/>
                </a:lnTo>
                <a:lnTo>
                  <a:pt x="1745" y="3243"/>
                </a:lnTo>
                <a:lnTo>
                  <a:pt x="1752" y="3208"/>
                </a:lnTo>
                <a:lnTo>
                  <a:pt x="1759" y="3186"/>
                </a:lnTo>
                <a:lnTo>
                  <a:pt x="1764" y="3199"/>
                </a:lnTo>
                <a:lnTo>
                  <a:pt x="1762" y="3230"/>
                </a:lnTo>
                <a:lnTo>
                  <a:pt x="1748" y="3281"/>
                </a:lnTo>
                <a:lnTo>
                  <a:pt x="1745" y="3316"/>
                </a:lnTo>
                <a:lnTo>
                  <a:pt x="1758" y="3300"/>
                </a:lnTo>
                <a:lnTo>
                  <a:pt x="1774" y="3260"/>
                </a:lnTo>
                <a:lnTo>
                  <a:pt x="1787" y="3217"/>
                </a:lnTo>
                <a:lnTo>
                  <a:pt x="1804" y="3179"/>
                </a:lnTo>
                <a:lnTo>
                  <a:pt x="1819" y="3165"/>
                </a:lnTo>
                <a:lnTo>
                  <a:pt x="1798" y="3235"/>
                </a:lnTo>
                <a:lnTo>
                  <a:pt x="1774" y="3302"/>
                </a:lnTo>
                <a:lnTo>
                  <a:pt x="1782" y="3296"/>
                </a:lnTo>
                <a:lnTo>
                  <a:pt x="1791" y="3277"/>
                </a:lnTo>
                <a:lnTo>
                  <a:pt x="1798" y="3257"/>
                </a:lnTo>
                <a:lnTo>
                  <a:pt x="1808" y="3241"/>
                </a:lnTo>
                <a:lnTo>
                  <a:pt x="1819" y="3237"/>
                </a:lnTo>
                <a:lnTo>
                  <a:pt x="1810" y="3258"/>
                </a:lnTo>
                <a:lnTo>
                  <a:pt x="1793" y="3304"/>
                </a:lnTo>
                <a:lnTo>
                  <a:pt x="1790" y="3330"/>
                </a:lnTo>
                <a:lnTo>
                  <a:pt x="1803" y="3317"/>
                </a:lnTo>
                <a:lnTo>
                  <a:pt x="1829" y="3284"/>
                </a:lnTo>
                <a:lnTo>
                  <a:pt x="1849" y="3245"/>
                </a:lnTo>
                <a:lnTo>
                  <a:pt x="1860" y="3202"/>
                </a:lnTo>
                <a:lnTo>
                  <a:pt x="1862" y="3179"/>
                </a:lnTo>
                <a:lnTo>
                  <a:pt x="1855" y="3150"/>
                </a:lnTo>
                <a:lnTo>
                  <a:pt x="1836" y="3103"/>
                </a:lnTo>
                <a:lnTo>
                  <a:pt x="1840" y="3084"/>
                </a:lnTo>
                <a:lnTo>
                  <a:pt x="1852" y="3074"/>
                </a:lnTo>
                <a:lnTo>
                  <a:pt x="1862" y="3070"/>
                </a:lnTo>
                <a:lnTo>
                  <a:pt x="1863" y="3090"/>
                </a:lnTo>
                <a:lnTo>
                  <a:pt x="1872" y="3122"/>
                </a:lnTo>
                <a:lnTo>
                  <a:pt x="1893" y="3162"/>
                </a:lnTo>
                <a:lnTo>
                  <a:pt x="1905" y="3194"/>
                </a:lnTo>
                <a:lnTo>
                  <a:pt x="1863" y="3276"/>
                </a:lnTo>
                <a:lnTo>
                  <a:pt x="1810" y="3420"/>
                </a:lnTo>
                <a:lnTo>
                  <a:pt x="1801" y="3496"/>
                </a:lnTo>
                <a:lnTo>
                  <a:pt x="1804" y="3551"/>
                </a:lnTo>
                <a:lnTo>
                  <a:pt x="1811" y="3578"/>
                </a:lnTo>
                <a:lnTo>
                  <a:pt x="1870" y="3543"/>
                </a:lnTo>
                <a:lnTo>
                  <a:pt x="1957" y="3492"/>
                </a:lnTo>
                <a:lnTo>
                  <a:pt x="2024" y="3467"/>
                </a:lnTo>
                <a:lnTo>
                  <a:pt x="2065" y="3461"/>
                </a:lnTo>
                <a:lnTo>
                  <a:pt x="2056" y="3471"/>
                </a:lnTo>
                <a:lnTo>
                  <a:pt x="2030" y="3482"/>
                </a:lnTo>
                <a:lnTo>
                  <a:pt x="2001" y="3489"/>
                </a:lnTo>
                <a:lnTo>
                  <a:pt x="1977" y="3500"/>
                </a:lnTo>
                <a:lnTo>
                  <a:pt x="1970" y="3512"/>
                </a:lnTo>
                <a:lnTo>
                  <a:pt x="1999" y="3503"/>
                </a:lnTo>
                <a:lnTo>
                  <a:pt x="2056" y="3484"/>
                </a:lnTo>
                <a:lnTo>
                  <a:pt x="2094" y="3483"/>
                </a:lnTo>
                <a:lnTo>
                  <a:pt x="2029" y="3509"/>
                </a:lnTo>
                <a:lnTo>
                  <a:pt x="1934" y="3551"/>
                </a:lnTo>
                <a:lnTo>
                  <a:pt x="1878" y="3585"/>
                </a:lnTo>
                <a:lnTo>
                  <a:pt x="1855" y="3607"/>
                </a:lnTo>
                <a:lnTo>
                  <a:pt x="1844" y="3608"/>
                </a:lnTo>
                <a:lnTo>
                  <a:pt x="1834" y="3605"/>
                </a:lnTo>
                <a:lnTo>
                  <a:pt x="1826" y="3591"/>
                </a:lnTo>
                <a:lnTo>
                  <a:pt x="1819" y="3585"/>
                </a:lnTo>
                <a:lnTo>
                  <a:pt x="1823" y="3613"/>
                </a:lnTo>
                <a:lnTo>
                  <a:pt x="1836" y="3666"/>
                </a:lnTo>
                <a:lnTo>
                  <a:pt x="1833" y="3700"/>
                </a:lnTo>
                <a:lnTo>
                  <a:pt x="1855" y="3719"/>
                </a:lnTo>
                <a:lnTo>
                  <a:pt x="1896" y="3757"/>
                </a:lnTo>
                <a:lnTo>
                  <a:pt x="1912" y="3780"/>
                </a:lnTo>
                <a:lnTo>
                  <a:pt x="1974" y="3708"/>
                </a:lnTo>
                <a:lnTo>
                  <a:pt x="2096" y="3581"/>
                </a:lnTo>
                <a:lnTo>
                  <a:pt x="2183" y="3509"/>
                </a:lnTo>
                <a:lnTo>
                  <a:pt x="2225" y="3483"/>
                </a:lnTo>
                <a:lnTo>
                  <a:pt x="2235" y="3479"/>
                </a:lnTo>
                <a:lnTo>
                  <a:pt x="2268" y="3474"/>
                </a:lnTo>
                <a:lnTo>
                  <a:pt x="2281" y="3482"/>
                </a:lnTo>
                <a:lnTo>
                  <a:pt x="2282" y="3490"/>
                </a:lnTo>
                <a:lnTo>
                  <a:pt x="2307" y="3469"/>
                </a:lnTo>
                <a:lnTo>
                  <a:pt x="2366" y="3435"/>
                </a:lnTo>
                <a:lnTo>
                  <a:pt x="2436" y="3414"/>
                </a:lnTo>
                <a:lnTo>
                  <a:pt x="2516" y="3399"/>
                </a:lnTo>
                <a:lnTo>
                  <a:pt x="2557" y="3397"/>
                </a:lnTo>
                <a:lnTo>
                  <a:pt x="2559" y="3385"/>
                </a:lnTo>
                <a:lnTo>
                  <a:pt x="2567" y="3345"/>
                </a:lnTo>
                <a:lnTo>
                  <a:pt x="2579" y="3330"/>
                </a:lnTo>
                <a:lnTo>
                  <a:pt x="2579" y="3348"/>
                </a:lnTo>
                <a:lnTo>
                  <a:pt x="2585" y="3376"/>
                </a:lnTo>
                <a:lnTo>
                  <a:pt x="2600" y="3410"/>
                </a:lnTo>
                <a:lnTo>
                  <a:pt x="2634" y="3444"/>
                </a:lnTo>
                <a:lnTo>
                  <a:pt x="2668" y="3477"/>
                </a:lnTo>
                <a:lnTo>
                  <a:pt x="2681" y="3497"/>
                </a:lnTo>
                <a:lnTo>
                  <a:pt x="2667" y="3490"/>
                </a:lnTo>
                <a:lnTo>
                  <a:pt x="2638" y="3486"/>
                </a:lnTo>
                <a:lnTo>
                  <a:pt x="2590" y="3490"/>
                </a:lnTo>
                <a:lnTo>
                  <a:pt x="2550" y="3490"/>
                </a:lnTo>
                <a:lnTo>
                  <a:pt x="2546" y="3495"/>
                </a:lnTo>
                <a:lnTo>
                  <a:pt x="2544" y="3502"/>
                </a:lnTo>
                <a:lnTo>
                  <a:pt x="2549" y="3515"/>
                </a:lnTo>
                <a:lnTo>
                  <a:pt x="2543" y="3526"/>
                </a:lnTo>
                <a:lnTo>
                  <a:pt x="2507" y="3523"/>
                </a:lnTo>
                <a:lnTo>
                  <a:pt x="2485" y="3519"/>
                </a:lnTo>
                <a:lnTo>
                  <a:pt x="2484" y="3510"/>
                </a:lnTo>
                <a:lnTo>
                  <a:pt x="2498" y="3505"/>
                </a:lnTo>
                <a:lnTo>
                  <a:pt x="2507" y="3505"/>
                </a:lnTo>
                <a:lnTo>
                  <a:pt x="2480" y="3500"/>
                </a:lnTo>
                <a:lnTo>
                  <a:pt x="2428" y="3497"/>
                </a:lnTo>
                <a:lnTo>
                  <a:pt x="2377" y="3502"/>
                </a:lnTo>
                <a:lnTo>
                  <a:pt x="2331" y="3512"/>
                </a:lnTo>
                <a:lnTo>
                  <a:pt x="2311" y="3519"/>
                </a:lnTo>
                <a:lnTo>
                  <a:pt x="2311" y="3510"/>
                </a:lnTo>
                <a:lnTo>
                  <a:pt x="2302" y="3503"/>
                </a:lnTo>
                <a:lnTo>
                  <a:pt x="2275" y="3506"/>
                </a:lnTo>
                <a:lnTo>
                  <a:pt x="2261" y="3505"/>
                </a:lnTo>
                <a:lnTo>
                  <a:pt x="2207" y="3539"/>
                </a:lnTo>
                <a:lnTo>
                  <a:pt x="2105" y="3610"/>
                </a:lnTo>
                <a:lnTo>
                  <a:pt x="2013" y="3692"/>
                </a:lnTo>
                <a:lnTo>
                  <a:pt x="1955" y="3767"/>
                </a:lnTo>
                <a:lnTo>
                  <a:pt x="1925" y="3821"/>
                </a:lnTo>
                <a:lnTo>
                  <a:pt x="1912" y="3853"/>
                </a:lnTo>
                <a:lnTo>
                  <a:pt x="1905" y="3854"/>
                </a:lnTo>
                <a:lnTo>
                  <a:pt x="1898" y="3850"/>
                </a:lnTo>
                <a:lnTo>
                  <a:pt x="1898" y="3834"/>
                </a:lnTo>
                <a:lnTo>
                  <a:pt x="1898" y="3824"/>
                </a:lnTo>
                <a:lnTo>
                  <a:pt x="1888" y="3830"/>
                </a:lnTo>
                <a:lnTo>
                  <a:pt x="1885" y="3847"/>
                </a:lnTo>
                <a:lnTo>
                  <a:pt x="1889" y="3867"/>
                </a:lnTo>
                <a:lnTo>
                  <a:pt x="1889" y="3888"/>
                </a:lnTo>
                <a:lnTo>
                  <a:pt x="1883" y="3896"/>
                </a:lnTo>
                <a:lnTo>
                  <a:pt x="1875" y="3898"/>
                </a:lnTo>
                <a:lnTo>
                  <a:pt x="1865" y="3890"/>
                </a:lnTo>
                <a:lnTo>
                  <a:pt x="1860" y="3879"/>
                </a:lnTo>
                <a:lnTo>
                  <a:pt x="1853" y="3869"/>
                </a:lnTo>
                <a:lnTo>
                  <a:pt x="1847" y="3867"/>
                </a:lnTo>
                <a:lnTo>
                  <a:pt x="1870" y="3840"/>
                </a:lnTo>
                <a:lnTo>
                  <a:pt x="1891" y="3810"/>
                </a:lnTo>
                <a:lnTo>
                  <a:pt x="1883" y="3788"/>
                </a:lnTo>
                <a:lnTo>
                  <a:pt x="1857" y="3755"/>
                </a:lnTo>
                <a:lnTo>
                  <a:pt x="1847" y="3736"/>
                </a:lnTo>
                <a:lnTo>
                  <a:pt x="1843" y="3741"/>
                </a:lnTo>
                <a:lnTo>
                  <a:pt x="1834" y="3751"/>
                </a:lnTo>
                <a:lnTo>
                  <a:pt x="1826" y="3751"/>
                </a:lnTo>
                <a:lnTo>
                  <a:pt x="1820" y="3741"/>
                </a:lnTo>
                <a:lnTo>
                  <a:pt x="1811" y="3723"/>
                </a:lnTo>
                <a:lnTo>
                  <a:pt x="1813" y="3713"/>
                </a:lnTo>
                <a:lnTo>
                  <a:pt x="1819" y="3708"/>
                </a:lnTo>
                <a:lnTo>
                  <a:pt x="1810" y="3710"/>
                </a:lnTo>
                <a:lnTo>
                  <a:pt x="1791" y="3708"/>
                </a:lnTo>
                <a:lnTo>
                  <a:pt x="1778" y="3695"/>
                </a:lnTo>
                <a:lnTo>
                  <a:pt x="1775" y="3672"/>
                </a:lnTo>
                <a:lnTo>
                  <a:pt x="1781" y="3657"/>
                </a:lnTo>
                <a:lnTo>
                  <a:pt x="1788" y="3657"/>
                </a:lnTo>
                <a:lnTo>
                  <a:pt x="1794" y="3664"/>
                </a:lnTo>
                <a:lnTo>
                  <a:pt x="1795" y="3682"/>
                </a:lnTo>
                <a:lnTo>
                  <a:pt x="1804" y="3686"/>
                </a:lnTo>
                <a:lnTo>
                  <a:pt x="1797" y="3627"/>
                </a:lnTo>
                <a:lnTo>
                  <a:pt x="1775" y="3495"/>
                </a:lnTo>
                <a:lnTo>
                  <a:pt x="1777" y="3428"/>
                </a:lnTo>
                <a:lnTo>
                  <a:pt x="1787" y="3387"/>
                </a:lnTo>
                <a:lnTo>
                  <a:pt x="1797" y="3368"/>
                </a:lnTo>
                <a:lnTo>
                  <a:pt x="1788" y="3365"/>
                </a:lnTo>
                <a:lnTo>
                  <a:pt x="1771" y="3376"/>
                </a:lnTo>
                <a:lnTo>
                  <a:pt x="1757" y="3398"/>
                </a:lnTo>
                <a:lnTo>
                  <a:pt x="1746" y="3425"/>
                </a:lnTo>
                <a:lnTo>
                  <a:pt x="1745" y="3440"/>
                </a:lnTo>
                <a:lnTo>
                  <a:pt x="1736" y="3437"/>
                </a:lnTo>
                <a:lnTo>
                  <a:pt x="1734" y="3427"/>
                </a:lnTo>
                <a:lnTo>
                  <a:pt x="1742" y="3405"/>
                </a:lnTo>
                <a:lnTo>
                  <a:pt x="1745" y="3389"/>
                </a:lnTo>
                <a:lnTo>
                  <a:pt x="1738" y="3398"/>
                </a:lnTo>
                <a:lnTo>
                  <a:pt x="1718" y="3415"/>
                </a:lnTo>
                <a:lnTo>
                  <a:pt x="1702" y="3418"/>
                </a:lnTo>
                <a:lnTo>
                  <a:pt x="1693" y="3404"/>
                </a:lnTo>
                <a:lnTo>
                  <a:pt x="1690" y="3379"/>
                </a:lnTo>
                <a:lnTo>
                  <a:pt x="1695" y="3361"/>
                </a:lnTo>
                <a:lnTo>
                  <a:pt x="1687" y="3358"/>
                </a:lnTo>
                <a:lnTo>
                  <a:pt x="1680" y="3362"/>
                </a:lnTo>
                <a:lnTo>
                  <a:pt x="1680" y="3378"/>
                </a:lnTo>
                <a:lnTo>
                  <a:pt x="1680" y="3389"/>
                </a:lnTo>
                <a:lnTo>
                  <a:pt x="1666" y="3381"/>
                </a:lnTo>
                <a:lnTo>
                  <a:pt x="1649" y="3376"/>
                </a:lnTo>
                <a:lnTo>
                  <a:pt x="1637" y="3368"/>
                </a:lnTo>
                <a:lnTo>
                  <a:pt x="1627" y="3374"/>
                </a:lnTo>
                <a:lnTo>
                  <a:pt x="1618" y="3387"/>
                </a:lnTo>
                <a:lnTo>
                  <a:pt x="1618" y="3411"/>
                </a:lnTo>
                <a:lnTo>
                  <a:pt x="1615" y="3433"/>
                </a:lnTo>
                <a:lnTo>
                  <a:pt x="1620" y="3428"/>
                </a:lnTo>
                <a:lnTo>
                  <a:pt x="1628" y="3418"/>
                </a:lnTo>
                <a:lnTo>
                  <a:pt x="1637" y="3418"/>
                </a:lnTo>
                <a:lnTo>
                  <a:pt x="1636" y="3433"/>
                </a:lnTo>
                <a:lnTo>
                  <a:pt x="1640" y="3453"/>
                </a:lnTo>
                <a:lnTo>
                  <a:pt x="1659" y="3473"/>
                </a:lnTo>
                <a:lnTo>
                  <a:pt x="1722" y="3483"/>
                </a:lnTo>
                <a:lnTo>
                  <a:pt x="1759" y="3483"/>
                </a:lnTo>
                <a:lnTo>
                  <a:pt x="1755" y="3497"/>
                </a:lnTo>
                <a:lnTo>
                  <a:pt x="1739" y="3518"/>
                </a:lnTo>
                <a:lnTo>
                  <a:pt x="1715" y="3528"/>
                </a:lnTo>
                <a:lnTo>
                  <a:pt x="1687" y="3529"/>
                </a:lnTo>
                <a:lnTo>
                  <a:pt x="1673" y="3526"/>
                </a:lnTo>
                <a:lnTo>
                  <a:pt x="1666" y="3529"/>
                </a:lnTo>
                <a:lnTo>
                  <a:pt x="1659" y="3542"/>
                </a:lnTo>
                <a:lnTo>
                  <a:pt x="1659" y="3572"/>
                </a:lnTo>
                <a:lnTo>
                  <a:pt x="1659" y="3592"/>
                </a:lnTo>
                <a:lnTo>
                  <a:pt x="1663" y="3590"/>
                </a:lnTo>
                <a:lnTo>
                  <a:pt x="1666" y="3581"/>
                </a:lnTo>
                <a:lnTo>
                  <a:pt x="1667" y="3562"/>
                </a:lnTo>
                <a:lnTo>
                  <a:pt x="1673" y="3555"/>
                </a:lnTo>
                <a:lnTo>
                  <a:pt x="1679" y="3556"/>
                </a:lnTo>
                <a:lnTo>
                  <a:pt x="1682" y="3567"/>
                </a:lnTo>
                <a:lnTo>
                  <a:pt x="1679" y="3587"/>
                </a:lnTo>
                <a:lnTo>
                  <a:pt x="1680" y="3600"/>
                </a:lnTo>
                <a:lnTo>
                  <a:pt x="1687" y="3600"/>
                </a:lnTo>
                <a:lnTo>
                  <a:pt x="1695" y="3591"/>
                </a:lnTo>
                <a:lnTo>
                  <a:pt x="1695" y="3585"/>
                </a:lnTo>
                <a:lnTo>
                  <a:pt x="1703" y="3587"/>
                </a:lnTo>
                <a:lnTo>
                  <a:pt x="1708" y="3595"/>
                </a:lnTo>
                <a:lnTo>
                  <a:pt x="1703" y="3613"/>
                </a:lnTo>
                <a:lnTo>
                  <a:pt x="1702" y="3628"/>
                </a:lnTo>
                <a:lnTo>
                  <a:pt x="1706" y="3634"/>
                </a:lnTo>
                <a:lnTo>
                  <a:pt x="1710" y="3631"/>
                </a:lnTo>
                <a:lnTo>
                  <a:pt x="1716" y="3620"/>
                </a:lnTo>
                <a:lnTo>
                  <a:pt x="1723" y="3611"/>
                </a:lnTo>
                <a:lnTo>
                  <a:pt x="1731" y="3614"/>
                </a:lnTo>
                <a:lnTo>
                  <a:pt x="1729" y="3634"/>
                </a:lnTo>
                <a:lnTo>
                  <a:pt x="1725" y="3662"/>
                </a:lnTo>
                <a:lnTo>
                  <a:pt x="1731" y="3679"/>
                </a:lnTo>
                <a:lnTo>
                  <a:pt x="1716" y="3679"/>
                </a:lnTo>
                <a:lnTo>
                  <a:pt x="1696" y="3689"/>
                </a:lnTo>
                <a:lnTo>
                  <a:pt x="1685" y="3686"/>
                </a:lnTo>
                <a:lnTo>
                  <a:pt x="1680" y="3679"/>
                </a:lnTo>
                <a:lnTo>
                  <a:pt x="1673" y="3682"/>
                </a:lnTo>
                <a:lnTo>
                  <a:pt x="1677" y="3689"/>
                </a:lnTo>
                <a:lnTo>
                  <a:pt x="1690" y="3698"/>
                </a:lnTo>
                <a:lnTo>
                  <a:pt x="1695" y="3706"/>
                </a:lnTo>
                <a:lnTo>
                  <a:pt x="1687" y="3708"/>
                </a:lnTo>
                <a:lnTo>
                  <a:pt x="1662" y="3705"/>
                </a:lnTo>
                <a:lnTo>
                  <a:pt x="1621" y="3693"/>
                </a:lnTo>
                <a:lnTo>
                  <a:pt x="1601" y="3698"/>
                </a:lnTo>
                <a:lnTo>
                  <a:pt x="1594" y="3708"/>
                </a:lnTo>
                <a:lnTo>
                  <a:pt x="1585" y="3700"/>
                </a:lnTo>
                <a:lnTo>
                  <a:pt x="1591" y="3692"/>
                </a:lnTo>
                <a:lnTo>
                  <a:pt x="1607" y="3686"/>
                </a:lnTo>
                <a:lnTo>
                  <a:pt x="1621" y="3677"/>
                </a:lnTo>
                <a:lnTo>
                  <a:pt x="1623" y="3672"/>
                </a:lnTo>
                <a:lnTo>
                  <a:pt x="1621" y="3660"/>
                </a:lnTo>
                <a:lnTo>
                  <a:pt x="1607" y="3650"/>
                </a:lnTo>
                <a:lnTo>
                  <a:pt x="1601" y="3643"/>
                </a:lnTo>
                <a:lnTo>
                  <a:pt x="1595" y="3643"/>
                </a:lnTo>
                <a:lnTo>
                  <a:pt x="1592" y="3653"/>
                </a:lnTo>
                <a:lnTo>
                  <a:pt x="1594" y="3667"/>
                </a:lnTo>
                <a:lnTo>
                  <a:pt x="1588" y="3674"/>
                </a:lnTo>
                <a:lnTo>
                  <a:pt x="1579" y="3672"/>
                </a:lnTo>
                <a:lnTo>
                  <a:pt x="1582" y="3646"/>
                </a:lnTo>
                <a:lnTo>
                  <a:pt x="1585" y="3613"/>
                </a:lnTo>
                <a:lnTo>
                  <a:pt x="1579" y="3592"/>
                </a:lnTo>
                <a:lnTo>
                  <a:pt x="1572" y="3585"/>
                </a:lnTo>
                <a:lnTo>
                  <a:pt x="1559" y="3601"/>
                </a:lnTo>
                <a:lnTo>
                  <a:pt x="1548" y="3626"/>
                </a:lnTo>
                <a:lnTo>
                  <a:pt x="1551" y="3641"/>
                </a:lnTo>
                <a:lnTo>
                  <a:pt x="1556" y="3650"/>
                </a:lnTo>
                <a:lnTo>
                  <a:pt x="1520" y="3692"/>
                </a:lnTo>
                <a:lnTo>
                  <a:pt x="1470" y="3770"/>
                </a:lnTo>
                <a:lnTo>
                  <a:pt x="1461" y="3817"/>
                </a:lnTo>
                <a:lnTo>
                  <a:pt x="1464" y="3854"/>
                </a:lnTo>
                <a:lnTo>
                  <a:pt x="1470" y="3875"/>
                </a:lnTo>
                <a:lnTo>
                  <a:pt x="1473" y="3879"/>
                </a:lnTo>
                <a:lnTo>
                  <a:pt x="1483" y="3875"/>
                </a:lnTo>
                <a:lnTo>
                  <a:pt x="1492" y="3875"/>
                </a:lnTo>
                <a:lnTo>
                  <a:pt x="1492" y="3889"/>
                </a:lnTo>
                <a:lnTo>
                  <a:pt x="1500" y="3912"/>
                </a:lnTo>
                <a:lnTo>
                  <a:pt x="1523" y="3935"/>
                </a:lnTo>
                <a:lnTo>
                  <a:pt x="1542" y="3947"/>
                </a:lnTo>
                <a:lnTo>
                  <a:pt x="1533" y="3931"/>
                </a:lnTo>
                <a:lnTo>
                  <a:pt x="1520" y="3885"/>
                </a:lnTo>
                <a:lnTo>
                  <a:pt x="1520" y="3831"/>
                </a:lnTo>
                <a:lnTo>
                  <a:pt x="1532" y="3794"/>
                </a:lnTo>
                <a:lnTo>
                  <a:pt x="1546" y="3774"/>
                </a:lnTo>
                <a:lnTo>
                  <a:pt x="1556" y="3765"/>
                </a:lnTo>
                <a:lnTo>
                  <a:pt x="1564" y="3793"/>
                </a:lnTo>
                <a:lnTo>
                  <a:pt x="1556" y="3849"/>
                </a:lnTo>
                <a:lnTo>
                  <a:pt x="1556" y="3889"/>
                </a:lnTo>
                <a:lnTo>
                  <a:pt x="1559" y="3898"/>
                </a:lnTo>
                <a:lnTo>
                  <a:pt x="1569" y="3908"/>
                </a:lnTo>
                <a:lnTo>
                  <a:pt x="1591" y="3918"/>
                </a:lnTo>
                <a:lnTo>
                  <a:pt x="1624" y="3926"/>
                </a:lnTo>
                <a:lnTo>
                  <a:pt x="1643" y="3938"/>
                </a:lnTo>
                <a:lnTo>
                  <a:pt x="1650" y="3952"/>
                </a:lnTo>
                <a:lnTo>
                  <a:pt x="1651" y="3961"/>
                </a:lnTo>
                <a:lnTo>
                  <a:pt x="1630" y="3954"/>
                </a:lnTo>
                <a:lnTo>
                  <a:pt x="1591" y="3952"/>
                </a:lnTo>
                <a:lnTo>
                  <a:pt x="1529" y="3961"/>
                </a:lnTo>
                <a:lnTo>
                  <a:pt x="1484" y="3961"/>
                </a:lnTo>
                <a:lnTo>
                  <a:pt x="1473" y="3941"/>
                </a:lnTo>
                <a:lnTo>
                  <a:pt x="1450" y="3898"/>
                </a:lnTo>
                <a:lnTo>
                  <a:pt x="1434" y="3882"/>
                </a:lnTo>
                <a:lnTo>
                  <a:pt x="1433" y="3820"/>
                </a:lnTo>
                <a:lnTo>
                  <a:pt x="1444" y="3742"/>
                </a:lnTo>
                <a:lnTo>
                  <a:pt x="1463" y="3700"/>
                </a:lnTo>
                <a:lnTo>
                  <a:pt x="1477" y="3686"/>
                </a:lnTo>
                <a:lnTo>
                  <a:pt x="1489" y="3692"/>
                </a:lnTo>
                <a:lnTo>
                  <a:pt x="1509" y="3687"/>
                </a:lnTo>
                <a:lnTo>
                  <a:pt x="1533" y="3662"/>
                </a:lnTo>
                <a:lnTo>
                  <a:pt x="1542" y="3643"/>
                </a:lnTo>
                <a:lnTo>
                  <a:pt x="1533" y="3644"/>
                </a:lnTo>
                <a:lnTo>
                  <a:pt x="1522" y="3657"/>
                </a:lnTo>
                <a:lnTo>
                  <a:pt x="1512" y="3672"/>
                </a:lnTo>
                <a:lnTo>
                  <a:pt x="1497" y="3680"/>
                </a:lnTo>
                <a:lnTo>
                  <a:pt x="1484" y="3679"/>
                </a:lnTo>
                <a:lnTo>
                  <a:pt x="1510" y="3650"/>
                </a:lnTo>
                <a:lnTo>
                  <a:pt x="1543" y="3587"/>
                </a:lnTo>
                <a:lnTo>
                  <a:pt x="1559" y="3515"/>
                </a:lnTo>
                <a:lnTo>
                  <a:pt x="1565" y="3437"/>
                </a:lnTo>
                <a:lnTo>
                  <a:pt x="1564" y="3317"/>
                </a:lnTo>
                <a:lnTo>
                  <a:pt x="1569" y="3199"/>
                </a:lnTo>
                <a:lnTo>
                  <a:pt x="1587" y="3126"/>
                </a:lnTo>
                <a:lnTo>
                  <a:pt x="1601" y="3091"/>
                </a:lnTo>
                <a:lnTo>
                  <a:pt x="1623" y="3091"/>
                </a:lnTo>
                <a:lnTo>
                  <a:pt x="1601" y="3019"/>
                </a:lnTo>
                <a:lnTo>
                  <a:pt x="1561" y="2844"/>
                </a:lnTo>
                <a:lnTo>
                  <a:pt x="1543" y="2701"/>
                </a:lnTo>
                <a:lnTo>
                  <a:pt x="1541" y="2608"/>
                </a:lnTo>
                <a:lnTo>
                  <a:pt x="1548" y="2517"/>
                </a:lnTo>
                <a:lnTo>
                  <a:pt x="1569" y="2433"/>
                </a:lnTo>
                <a:lnTo>
                  <a:pt x="1587" y="2396"/>
                </a:lnTo>
                <a:lnTo>
                  <a:pt x="1577" y="2325"/>
                </a:lnTo>
                <a:lnTo>
                  <a:pt x="1572" y="2197"/>
                </a:lnTo>
                <a:lnTo>
                  <a:pt x="1585" y="2082"/>
                </a:lnTo>
                <a:lnTo>
                  <a:pt x="1618" y="1976"/>
                </a:lnTo>
                <a:lnTo>
                  <a:pt x="1644" y="1925"/>
                </a:lnTo>
                <a:lnTo>
                  <a:pt x="1565" y="1940"/>
                </a:lnTo>
                <a:lnTo>
                  <a:pt x="1385" y="1948"/>
                </a:lnTo>
                <a:lnTo>
                  <a:pt x="1193" y="1938"/>
                </a:lnTo>
                <a:lnTo>
                  <a:pt x="1002" y="1914"/>
                </a:lnTo>
                <a:lnTo>
                  <a:pt x="911" y="1896"/>
                </a:lnTo>
                <a:lnTo>
                  <a:pt x="823" y="1882"/>
                </a:lnTo>
                <a:lnTo>
                  <a:pt x="689" y="1866"/>
                </a:lnTo>
                <a:lnTo>
                  <a:pt x="600" y="1850"/>
                </a:lnTo>
                <a:lnTo>
                  <a:pt x="557" y="1837"/>
                </a:lnTo>
                <a:lnTo>
                  <a:pt x="459" y="1806"/>
                </a:lnTo>
                <a:lnTo>
                  <a:pt x="306" y="1739"/>
                </a:lnTo>
                <a:lnTo>
                  <a:pt x="210" y="1685"/>
                </a:lnTo>
                <a:lnTo>
                  <a:pt x="123" y="1621"/>
                </a:lnTo>
                <a:lnTo>
                  <a:pt x="56" y="1547"/>
                </a:lnTo>
                <a:lnTo>
                  <a:pt x="21" y="1483"/>
                </a:lnTo>
                <a:lnTo>
                  <a:pt x="7" y="1437"/>
                </a:lnTo>
                <a:lnTo>
                  <a:pt x="0" y="1388"/>
                </a:lnTo>
                <a:lnTo>
                  <a:pt x="1" y="1336"/>
                </a:lnTo>
                <a:lnTo>
                  <a:pt x="5" y="1309"/>
                </a:lnTo>
                <a:lnTo>
                  <a:pt x="21" y="1282"/>
                </a:lnTo>
                <a:lnTo>
                  <a:pt x="57" y="1228"/>
                </a:lnTo>
                <a:lnTo>
                  <a:pt x="99" y="1179"/>
                </a:lnTo>
                <a:lnTo>
                  <a:pt x="148" y="1136"/>
                </a:lnTo>
                <a:lnTo>
                  <a:pt x="203" y="1100"/>
                </a:lnTo>
                <a:lnTo>
                  <a:pt x="266" y="1074"/>
                </a:lnTo>
                <a:lnTo>
                  <a:pt x="335" y="1057"/>
                </a:lnTo>
                <a:lnTo>
                  <a:pt x="413" y="1053"/>
                </a:lnTo>
                <a:lnTo>
                  <a:pt x="455" y="1056"/>
                </a:lnTo>
                <a:lnTo>
                  <a:pt x="459" y="1063"/>
                </a:lnTo>
                <a:lnTo>
                  <a:pt x="463" y="1074"/>
                </a:lnTo>
                <a:lnTo>
                  <a:pt x="471" y="1079"/>
                </a:lnTo>
                <a:lnTo>
                  <a:pt x="476" y="1077"/>
                </a:lnTo>
                <a:lnTo>
                  <a:pt x="468" y="1097"/>
                </a:lnTo>
                <a:lnTo>
                  <a:pt x="443" y="1132"/>
                </a:lnTo>
                <a:lnTo>
                  <a:pt x="396" y="1178"/>
                </a:lnTo>
                <a:lnTo>
                  <a:pt x="318" y="1224"/>
                </a:lnTo>
                <a:lnTo>
                  <a:pt x="231" y="1251"/>
                </a:lnTo>
                <a:lnTo>
                  <a:pt x="187" y="1259"/>
                </a:lnTo>
                <a:lnTo>
                  <a:pt x="191" y="1246"/>
                </a:lnTo>
                <a:lnTo>
                  <a:pt x="185" y="1227"/>
                </a:lnTo>
                <a:lnTo>
                  <a:pt x="161" y="1208"/>
                </a:lnTo>
                <a:lnTo>
                  <a:pt x="144" y="1194"/>
                </a:lnTo>
                <a:lnTo>
                  <a:pt x="131" y="1198"/>
                </a:lnTo>
                <a:lnTo>
                  <a:pt x="109" y="1214"/>
                </a:lnTo>
                <a:lnTo>
                  <a:pt x="86" y="1244"/>
                </a:lnTo>
                <a:lnTo>
                  <a:pt x="72" y="1266"/>
                </a:lnTo>
                <a:lnTo>
                  <a:pt x="92" y="1276"/>
                </a:lnTo>
                <a:lnTo>
                  <a:pt x="125" y="1286"/>
                </a:lnTo>
                <a:lnTo>
                  <a:pt x="174" y="1283"/>
                </a:lnTo>
                <a:lnTo>
                  <a:pt x="216" y="1273"/>
                </a:lnTo>
                <a:lnTo>
                  <a:pt x="195" y="1293"/>
                </a:lnTo>
                <a:lnTo>
                  <a:pt x="168" y="1339"/>
                </a:lnTo>
                <a:lnTo>
                  <a:pt x="162" y="1391"/>
                </a:lnTo>
                <a:lnTo>
                  <a:pt x="185" y="1447"/>
                </a:lnTo>
                <a:lnTo>
                  <a:pt x="208" y="1476"/>
                </a:lnTo>
                <a:lnTo>
                  <a:pt x="240" y="1508"/>
                </a:lnTo>
                <a:lnTo>
                  <a:pt x="322" y="1564"/>
                </a:lnTo>
                <a:lnTo>
                  <a:pt x="423" y="1611"/>
                </a:lnTo>
                <a:lnTo>
                  <a:pt x="537" y="1652"/>
                </a:lnTo>
                <a:lnTo>
                  <a:pt x="661" y="1685"/>
                </a:lnTo>
                <a:lnTo>
                  <a:pt x="789" y="1709"/>
                </a:lnTo>
                <a:lnTo>
                  <a:pt x="916" y="1726"/>
                </a:lnTo>
                <a:lnTo>
                  <a:pt x="1037" y="1735"/>
                </a:lnTo>
                <a:lnTo>
                  <a:pt x="1093" y="1737"/>
                </a:lnTo>
                <a:lnTo>
                  <a:pt x="1221" y="1737"/>
                </a:lnTo>
                <a:lnTo>
                  <a:pt x="1425" y="1722"/>
                </a:lnTo>
                <a:lnTo>
                  <a:pt x="1535" y="1708"/>
                </a:lnTo>
                <a:lnTo>
                  <a:pt x="1594" y="1699"/>
                </a:lnTo>
                <a:lnTo>
                  <a:pt x="1712" y="1675"/>
                </a:lnTo>
                <a:lnTo>
                  <a:pt x="1820" y="1640"/>
                </a:lnTo>
                <a:lnTo>
                  <a:pt x="1886" y="1606"/>
                </a:lnTo>
                <a:lnTo>
                  <a:pt x="1921" y="1578"/>
                </a:lnTo>
                <a:lnTo>
                  <a:pt x="1934" y="1562"/>
                </a:lnTo>
                <a:lnTo>
                  <a:pt x="1948" y="1541"/>
                </a:lnTo>
                <a:lnTo>
                  <a:pt x="1974" y="1483"/>
                </a:lnTo>
                <a:lnTo>
                  <a:pt x="2000" y="1443"/>
                </a:lnTo>
                <a:lnTo>
                  <a:pt x="2023" y="1423"/>
                </a:lnTo>
                <a:lnTo>
                  <a:pt x="2055" y="1408"/>
                </a:lnTo>
                <a:lnTo>
                  <a:pt x="2096" y="1407"/>
                </a:lnTo>
                <a:lnTo>
                  <a:pt x="2122" y="1411"/>
                </a:lnTo>
                <a:lnTo>
                  <a:pt x="2115" y="1423"/>
                </a:lnTo>
                <a:lnTo>
                  <a:pt x="2091" y="1437"/>
                </a:lnTo>
                <a:lnTo>
                  <a:pt x="2062" y="1446"/>
                </a:lnTo>
                <a:lnTo>
                  <a:pt x="2036" y="1457"/>
                </a:lnTo>
                <a:lnTo>
                  <a:pt x="2029" y="1469"/>
                </a:lnTo>
                <a:lnTo>
                  <a:pt x="2036" y="1473"/>
                </a:lnTo>
                <a:lnTo>
                  <a:pt x="2052" y="1469"/>
                </a:lnTo>
                <a:lnTo>
                  <a:pt x="2081" y="1451"/>
                </a:lnTo>
                <a:lnTo>
                  <a:pt x="2101" y="1447"/>
                </a:lnTo>
                <a:lnTo>
                  <a:pt x="2082" y="1486"/>
                </a:lnTo>
                <a:lnTo>
                  <a:pt x="2036" y="1555"/>
                </a:lnTo>
                <a:lnTo>
                  <a:pt x="2014" y="1591"/>
                </a:lnTo>
                <a:lnTo>
                  <a:pt x="2020" y="1636"/>
                </a:lnTo>
                <a:lnTo>
                  <a:pt x="2013" y="1715"/>
                </a:lnTo>
                <a:lnTo>
                  <a:pt x="1999" y="1751"/>
                </a:lnTo>
                <a:lnTo>
                  <a:pt x="1991" y="1752"/>
                </a:lnTo>
                <a:lnTo>
                  <a:pt x="1986" y="1744"/>
                </a:lnTo>
                <a:lnTo>
                  <a:pt x="1984" y="1737"/>
                </a:lnTo>
                <a:lnTo>
                  <a:pt x="1975" y="1778"/>
                </a:lnTo>
                <a:lnTo>
                  <a:pt x="1967" y="1872"/>
                </a:lnTo>
                <a:lnTo>
                  <a:pt x="1955" y="1911"/>
                </a:lnTo>
                <a:lnTo>
                  <a:pt x="1950" y="1863"/>
                </a:lnTo>
                <a:lnTo>
                  <a:pt x="1957" y="1774"/>
                </a:lnTo>
                <a:lnTo>
                  <a:pt x="1963" y="1715"/>
                </a:lnTo>
                <a:lnTo>
                  <a:pt x="1952" y="1722"/>
                </a:lnTo>
                <a:lnTo>
                  <a:pt x="1941" y="1745"/>
                </a:lnTo>
                <a:lnTo>
                  <a:pt x="1931" y="1787"/>
                </a:lnTo>
                <a:lnTo>
                  <a:pt x="1919" y="1809"/>
                </a:lnTo>
                <a:lnTo>
                  <a:pt x="1925" y="1767"/>
                </a:lnTo>
                <a:lnTo>
                  <a:pt x="1947" y="1682"/>
                </a:lnTo>
                <a:lnTo>
                  <a:pt x="1975" y="1600"/>
                </a:lnTo>
                <a:lnTo>
                  <a:pt x="2010" y="1523"/>
                </a:lnTo>
                <a:lnTo>
                  <a:pt x="2029" y="1490"/>
                </a:lnTo>
                <a:lnTo>
                  <a:pt x="1983" y="1538"/>
                </a:lnTo>
                <a:lnTo>
                  <a:pt x="1891" y="1649"/>
                </a:lnTo>
                <a:lnTo>
                  <a:pt x="1754" y="1829"/>
                </a:lnTo>
                <a:lnTo>
                  <a:pt x="1666" y="1947"/>
                </a:lnTo>
                <a:lnTo>
                  <a:pt x="1683" y="1928"/>
                </a:lnTo>
                <a:lnTo>
                  <a:pt x="1716" y="1888"/>
                </a:lnTo>
                <a:lnTo>
                  <a:pt x="1738" y="1875"/>
                </a:lnTo>
                <a:lnTo>
                  <a:pt x="1722" y="1889"/>
                </a:lnTo>
                <a:lnTo>
                  <a:pt x="1702" y="1927"/>
                </a:lnTo>
                <a:lnTo>
                  <a:pt x="1693" y="1994"/>
                </a:lnTo>
                <a:lnTo>
                  <a:pt x="1696" y="2095"/>
                </a:lnTo>
                <a:lnTo>
                  <a:pt x="1685" y="2160"/>
                </a:lnTo>
                <a:lnTo>
                  <a:pt x="1663" y="2194"/>
                </a:lnTo>
                <a:lnTo>
                  <a:pt x="1644" y="2207"/>
                </a:lnTo>
                <a:lnTo>
                  <a:pt x="1647" y="2215"/>
                </a:lnTo>
                <a:lnTo>
                  <a:pt x="1653" y="2212"/>
                </a:lnTo>
                <a:lnTo>
                  <a:pt x="1657" y="2200"/>
                </a:lnTo>
                <a:lnTo>
                  <a:pt x="1666" y="2192"/>
                </a:lnTo>
                <a:lnTo>
                  <a:pt x="1673" y="2193"/>
                </a:lnTo>
                <a:lnTo>
                  <a:pt x="1654" y="2229"/>
                </a:lnTo>
                <a:lnTo>
                  <a:pt x="1637" y="2265"/>
                </a:lnTo>
                <a:lnTo>
                  <a:pt x="1643" y="2269"/>
                </a:lnTo>
                <a:lnTo>
                  <a:pt x="1641" y="2282"/>
                </a:lnTo>
                <a:lnTo>
                  <a:pt x="1627" y="2318"/>
                </a:lnTo>
                <a:lnTo>
                  <a:pt x="1623" y="2360"/>
                </a:lnTo>
                <a:lnTo>
                  <a:pt x="1634" y="2336"/>
                </a:lnTo>
                <a:lnTo>
                  <a:pt x="1674" y="2292"/>
                </a:lnTo>
                <a:lnTo>
                  <a:pt x="1719" y="2249"/>
                </a:lnTo>
                <a:lnTo>
                  <a:pt x="1745" y="2210"/>
                </a:lnTo>
                <a:lnTo>
                  <a:pt x="1757" y="2181"/>
                </a:lnTo>
                <a:lnTo>
                  <a:pt x="1759" y="2164"/>
                </a:lnTo>
                <a:lnTo>
                  <a:pt x="1761" y="2134"/>
                </a:lnTo>
                <a:lnTo>
                  <a:pt x="1752" y="2076"/>
                </a:lnTo>
                <a:lnTo>
                  <a:pt x="1752" y="2048"/>
                </a:lnTo>
                <a:lnTo>
                  <a:pt x="1757" y="2023"/>
                </a:lnTo>
                <a:lnTo>
                  <a:pt x="1770" y="1976"/>
                </a:lnTo>
                <a:lnTo>
                  <a:pt x="1800" y="1915"/>
                </a:lnTo>
                <a:lnTo>
                  <a:pt x="1853" y="1842"/>
                </a:lnTo>
                <a:lnTo>
                  <a:pt x="1905" y="1770"/>
                </a:lnTo>
                <a:lnTo>
                  <a:pt x="1927" y="1729"/>
                </a:lnTo>
                <a:lnTo>
                  <a:pt x="1915" y="1761"/>
                </a:lnTo>
                <a:lnTo>
                  <a:pt x="1886" y="1817"/>
                </a:lnTo>
                <a:lnTo>
                  <a:pt x="1836" y="1893"/>
                </a:lnTo>
                <a:lnTo>
                  <a:pt x="1804" y="1947"/>
                </a:lnTo>
                <a:lnTo>
                  <a:pt x="1813" y="1990"/>
                </a:lnTo>
                <a:lnTo>
                  <a:pt x="1814" y="2068"/>
                </a:lnTo>
                <a:lnTo>
                  <a:pt x="1800" y="2132"/>
                </a:lnTo>
                <a:lnTo>
                  <a:pt x="1771" y="2192"/>
                </a:lnTo>
                <a:lnTo>
                  <a:pt x="1716" y="2274"/>
                </a:lnTo>
                <a:lnTo>
                  <a:pt x="1662" y="2357"/>
                </a:lnTo>
                <a:lnTo>
                  <a:pt x="1633" y="2419"/>
                </a:lnTo>
                <a:lnTo>
                  <a:pt x="1623" y="2454"/>
                </a:lnTo>
                <a:lnTo>
                  <a:pt x="1613" y="2454"/>
                </a:lnTo>
                <a:lnTo>
                  <a:pt x="1608" y="2449"/>
                </a:lnTo>
                <a:lnTo>
                  <a:pt x="1614" y="2436"/>
                </a:lnTo>
                <a:lnTo>
                  <a:pt x="1615" y="2425"/>
                </a:lnTo>
                <a:lnTo>
                  <a:pt x="1604" y="2431"/>
                </a:lnTo>
                <a:lnTo>
                  <a:pt x="1590" y="2446"/>
                </a:lnTo>
                <a:lnTo>
                  <a:pt x="1575" y="2481"/>
                </a:lnTo>
                <a:lnTo>
                  <a:pt x="1572" y="2572"/>
                </a:lnTo>
                <a:lnTo>
                  <a:pt x="1572" y="2635"/>
                </a:lnTo>
                <a:lnTo>
                  <a:pt x="1582" y="2608"/>
                </a:lnTo>
                <a:lnTo>
                  <a:pt x="1601" y="2551"/>
                </a:lnTo>
                <a:lnTo>
                  <a:pt x="1615" y="2527"/>
                </a:lnTo>
                <a:lnTo>
                  <a:pt x="1618" y="2539"/>
                </a:lnTo>
                <a:lnTo>
                  <a:pt x="1611" y="2564"/>
                </a:lnTo>
                <a:lnTo>
                  <a:pt x="1595" y="2592"/>
                </a:lnTo>
                <a:lnTo>
                  <a:pt x="1585" y="2625"/>
                </a:lnTo>
                <a:lnTo>
                  <a:pt x="1587" y="2642"/>
                </a:lnTo>
                <a:lnTo>
                  <a:pt x="1600" y="2625"/>
                </a:lnTo>
                <a:lnTo>
                  <a:pt x="1618" y="2582"/>
                </a:lnTo>
                <a:lnTo>
                  <a:pt x="1630" y="2563"/>
                </a:lnTo>
                <a:lnTo>
                  <a:pt x="1618" y="2605"/>
                </a:lnTo>
                <a:lnTo>
                  <a:pt x="1597" y="2693"/>
                </a:lnTo>
                <a:lnTo>
                  <a:pt x="1591" y="2753"/>
                </a:lnTo>
                <a:lnTo>
                  <a:pt x="1594" y="2780"/>
                </a:lnTo>
                <a:lnTo>
                  <a:pt x="1604" y="2770"/>
                </a:lnTo>
                <a:lnTo>
                  <a:pt x="1614" y="2737"/>
                </a:lnTo>
                <a:lnTo>
                  <a:pt x="1618" y="2701"/>
                </a:lnTo>
                <a:lnTo>
                  <a:pt x="1626" y="2678"/>
                </a:lnTo>
                <a:lnTo>
                  <a:pt x="1637" y="2667"/>
                </a:lnTo>
                <a:lnTo>
                  <a:pt x="1644" y="2664"/>
                </a:lnTo>
                <a:lnTo>
                  <a:pt x="1636" y="2684"/>
                </a:lnTo>
                <a:lnTo>
                  <a:pt x="1627" y="2733"/>
                </a:lnTo>
                <a:lnTo>
                  <a:pt x="1623" y="2759"/>
                </a:lnTo>
                <a:lnTo>
                  <a:pt x="1626" y="2767"/>
                </a:lnTo>
                <a:lnTo>
                  <a:pt x="1637" y="2778"/>
                </a:lnTo>
                <a:lnTo>
                  <a:pt x="1660" y="2782"/>
                </a:lnTo>
                <a:lnTo>
                  <a:pt x="1695" y="2773"/>
                </a:lnTo>
                <a:lnTo>
                  <a:pt x="1728" y="2769"/>
                </a:lnTo>
                <a:lnTo>
                  <a:pt x="1738" y="2773"/>
                </a:lnTo>
                <a:lnTo>
                  <a:pt x="1748" y="2746"/>
                </a:lnTo>
                <a:lnTo>
                  <a:pt x="1774" y="2694"/>
                </a:lnTo>
                <a:lnTo>
                  <a:pt x="1804" y="2649"/>
                </a:lnTo>
                <a:lnTo>
                  <a:pt x="1842" y="2616"/>
                </a:lnTo>
                <a:lnTo>
                  <a:pt x="1862" y="2606"/>
                </a:lnTo>
                <a:lnTo>
                  <a:pt x="1869" y="2611"/>
                </a:lnTo>
                <a:lnTo>
                  <a:pt x="1867" y="2618"/>
                </a:lnTo>
                <a:lnTo>
                  <a:pt x="1859" y="2625"/>
                </a:lnTo>
                <a:lnTo>
                  <a:pt x="1853" y="2636"/>
                </a:lnTo>
                <a:lnTo>
                  <a:pt x="1855" y="2642"/>
                </a:lnTo>
                <a:lnTo>
                  <a:pt x="1865" y="2642"/>
                </a:lnTo>
                <a:lnTo>
                  <a:pt x="1876" y="2632"/>
                </a:lnTo>
                <a:lnTo>
                  <a:pt x="1883" y="2618"/>
                </a:lnTo>
                <a:lnTo>
                  <a:pt x="1895" y="2606"/>
                </a:lnTo>
                <a:lnTo>
                  <a:pt x="1905" y="2606"/>
                </a:lnTo>
                <a:lnTo>
                  <a:pt x="1892" y="2629"/>
                </a:lnTo>
                <a:lnTo>
                  <a:pt x="1876" y="2649"/>
                </a:lnTo>
                <a:lnTo>
                  <a:pt x="1882" y="2652"/>
                </a:lnTo>
                <a:lnTo>
                  <a:pt x="1892" y="2649"/>
                </a:lnTo>
                <a:lnTo>
                  <a:pt x="1903" y="2636"/>
                </a:lnTo>
                <a:lnTo>
                  <a:pt x="1916" y="2611"/>
                </a:lnTo>
                <a:lnTo>
                  <a:pt x="1935" y="2587"/>
                </a:lnTo>
                <a:lnTo>
                  <a:pt x="1948" y="2585"/>
                </a:lnTo>
                <a:lnTo>
                  <a:pt x="1931" y="2615"/>
                </a:lnTo>
                <a:lnTo>
                  <a:pt x="1912" y="2642"/>
                </a:lnTo>
                <a:lnTo>
                  <a:pt x="1919" y="2644"/>
                </a:lnTo>
                <a:lnTo>
                  <a:pt x="1935" y="2631"/>
                </a:lnTo>
                <a:lnTo>
                  <a:pt x="1957" y="2595"/>
                </a:lnTo>
                <a:lnTo>
                  <a:pt x="1970" y="2577"/>
                </a:lnTo>
                <a:lnTo>
                  <a:pt x="1981" y="2577"/>
                </a:lnTo>
                <a:lnTo>
                  <a:pt x="1983" y="2583"/>
                </a:lnTo>
                <a:lnTo>
                  <a:pt x="1967" y="2596"/>
                </a:lnTo>
                <a:lnTo>
                  <a:pt x="1963" y="2606"/>
                </a:lnTo>
                <a:lnTo>
                  <a:pt x="1967" y="2609"/>
                </a:lnTo>
                <a:lnTo>
                  <a:pt x="1978" y="2603"/>
                </a:lnTo>
                <a:lnTo>
                  <a:pt x="1997" y="2582"/>
                </a:lnTo>
                <a:lnTo>
                  <a:pt x="2007" y="2570"/>
                </a:lnTo>
                <a:lnTo>
                  <a:pt x="2010" y="2573"/>
                </a:lnTo>
                <a:lnTo>
                  <a:pt x="2007" y="2583"/>
                </a:lnTo>
                <a:lnTo>
                  <a:pt x="1991" y="2602"/>
                </a:lnTo>
                <a:lnTo>
                  <a:pt x="1984" y="2613"/>
                </a:lnTo>
                <a:lnTo>
                  <a:pt x="1987" y="2619"/>
                </a:lnTo>
                <a:lnTo>
                  <a:pt x="1993" y="2618"/>
                </a:lnTo>
                <a:lnTo>
                  <a:pt x="2003" y="2600"/>
                </a:lnTo>
                <a:lnTo>
                  <a:pt x="2007" y="2592"/>
                </a:lnTo>
                <a:lnTo>
                  <a:pt x="1980" y="2667"/>
                </a:lnTo>
                <a:lnTo>
                  <a:pt x="1922" y="2792"/>
                </a:lnTo>
                <a:lnTo>
                  <a:pt x="1889" y="2880"/>
                </a:lnTo>
                <a:lnTo>
                  <a:pt x="1876" y="2924"/>
                </a:lnTo>
                <a:lnTo>
                  <a:pt x="1916" y="2845"/>
                </a:lnTo>
                <a:lnTo>
                  <a:pt x="1978" y="2723"/>
                </a:lnTo>
                <a:lnTo>
                  <a:pt x="2027" y="2651"/>
                </a:lnTo>
                <a:lnTo>
                  <a:pt x="2058" y="2621"/>
                </a:lnTo>
                <a:lnTo>
                  <a:pt x="2050" y="2621"/>
                </a:lnTo>
                <a:lnTo>
                  <a:pt x="2035" y="2635"/>
                </a:lnTo>
                <a:lnTo>
                  <a:pt x="2010" y="2670"/>
                </a:lnTo>
                <a:lnTo>
                  <a:pt x="1991" y="2685"/>
                </a:lnTo>
                <a:lnTo>
                  <a:pt x="1991" y="2671"/>
                </a:lnTo>
                <a:lnTo>
                  <a:pt x="2014" y="2635"/>
                </a:lnTo>
                <a:lnTo>
                  <a:pt x="2046" y="2587"/>
                </a:lnTo>
                <a:lnTo>
                  <a:pt x="2060" y="2543"/>
                </a:lnTo>
                <a:lnTo>
                  <a:pt x="2060" y="2510"/>
                </a:lnTo>
                <a:lnTo>
                  <a:pt x="2058" y="2490"/>
                </a:lnTo>
                <a:lnTo>
                  <a:pt x="2065" y="2492"/>
                </a:lnTo>
                <a:lnTo>
                  <a:pt x="2072" y="2505"/>
                </a:lnTo>
                <a:lnTo>
                  <a:pt x="2072" y="2536"/>
                </a:lnTo>
                <a:lnTo>
                  <a:pt x="2072" y="2556"/>
                </a:lnTo>
                <a:lnTo>
                  <a:pt x="2082" y="2547"/>
                </a:lnTo>
                <a:lnTo>
                  <a:pt x="2089" y="2518"/>
                </a:lnTo>
                <a:lnTo>
                  <a:pt x="2083" y="2461"/>
                </a:lnTo>
                <a:lnTo>
                  <a:pt x="2079" y="2432"/>
                </a:lnTo>
                <a:lnTo>
                  <a:pt x="2088" y="2438"/>
                </a:lnTo>
                <a:lnTo>
                  <a:pt x="2101" y="2439"/>
                </a:lnTo>
                <a:lnTo>
                  <a:pt x="2107" y="2419"/>
                </a:lnTo>
                <a:lnTo>
                  <a:pt x="2130" y="2374"/>
                </a:lnTo>
                <a:lnTo>
                  <a:pt x="2163" y="2334"/>
                </a:lnTo>
                <a:lnTo>
                  <a:pt x="2199" y="2310"/>
                </a:lnTo>
                <a:lnTo>
                  <a:pt x="2216" y="2310"/>
                </a:lnTo>
                <a:lnTo>
                  <a:pt x="2229" y="2312"/>
                </a:lnTo>
                <a:lnTo>
                  <a:pt x="2239" y="2330"/>
                </a:lnTo>
                <a:lnTo>
                  <a:pt x="2246" y="2348"/>
                </a:lnTo>
                <a:lnTo>
                  <a:pt x="2261" y="2357"/>
                </a:lnTo>
                <a:lnTo>
                  <a:pt x="2275" y="2353"/>
                </a:lnTo>
                <a:lnTo>
                  <a:pt x="2269" y="2374"/>
                </a:lnTo>
                <a:lnTo>
                  <a:pt x="2271" y="2400"/>
                </a:lnTo>
                <a:lnTo>
                  <a:pt x="2288" y="2406"/>
                </a:lnTo>
                <a:lnTo>
                  <a:pt x="2304" y="2403"/>
                </a:lnTo>
                <a:lnTo>
                  <a:pt x="2304" y="2416"/>
                </a:lnTo>
                <a:lnTo>
                  <a:pt x="2288" y="2426"/>
                </a:lnTo>
                <a:lnTo>
                  <a:pt x="2275" y="2425"/>
                </a:lnTo>
                <a:lnTo>
                  <a:pt x="2279" y="2435"/>
                </a:lnTo>
                <a:lnTo>
                  <a:pt x="2292" y="2443"/>
                </a:lnTo>
                <a:lnTo>
                  <a:pt x="2297" y="2454"/>
                </a:lnTo>
                <a:lnTo>
                  <a:pt x="2297" y="2461"/>
                </a:lnTo>
                <a:lnTo>
                  <a:pt x="2268" y="2446"/>
                </a:lnTo>
                <a:lnTo>
                  <a:pt x="2239" y="2432"/>
                </a:lnTo>
                <a:lnTo>
                  <a:pt x="2227" y="2432"/>
                </a:lnTo>
                <a:lnTo>
                  <a:pt x="2216" y="2442"/>
                </a:lnTo>
                <a:lnTo>
                  <a:pt x="2209" y="2458"/>
                </a:lnTo>
                <a:lnTo>
                  <a:pt x="2199" y="2468"/>
                </a:lnTo>
                <a:lnTo>
                  <a:pt x="2187" y="2468"/>
                </a:lnTo>
                <a:lnTo>
                  <a:pt x="2190" y="2451"/>
                </a:lnTo>
                <a:lnTo>
                  <a:pt x="2209" y="2431"/>
                </a:lnTo>
                <a:lnTo>
                  <a:pt x="2216" y="2418"/>
                </a:lnTo>
                <a:lnTo>
                  <a:pt x="2200" y="2429"/>
                </a:lnTo>
                <a:lnTo>
                  <a:pt x="2179" y="2462"/>
                </a:lnTo>
                <a:lnTo>
                  <a:pt x="2173" y="2482"/>
                </a:lnTo>
                <a:lnTo>
                  <a:pt x="2191" y="2494"/>
                </a:lnTo>
                <a:lnTo>
                  <a:pt x="2223" y="2505"/>
                </a:lnTo>
                <a:lnTo>
                  <a:pt x="2233" y="2524"/>
                </a:lnTo>
                <a:lnTo>
                  <a:pt x="2232" y="2541"/>
                </a:lnTo>
                <a:lnTo>
                  <a:pt x="2236" y="2539"/>
                </a:lnTo>
                <a:lnTo>
                  <a:pt x="2239" y="2527"/>
                </a:lnTo>
                <a:lnTo>
                  <a:pt x="2238" y="2504"/>
                </a:lnTo>
                <a:lnTo>
                  <a:pt x="2239" y="2490"/>
                </a:lnTo>
                <a:lnTo>
                  <a:pt x="2252" y="2492"/>
                </a:lnTo>
                <a:lnTo>
                  <a:pt x="2262" y="2508"/>
                </a:lnTo>
                <a:lnTo>
                  <a:pt x="2256" y="2549"/>
                </a:lnTo>
                <a:lnTo>
                  <a:pt x="2253" y="2570"/>
                </a:lnTo>
                <a:lnTo>
                  <a:pt x="2284" y="2547"/>
                </a:lnTo>
                <a:lnTo>
                  <a:pt x="2325" y="2507"/>
                </a:lnTo>
                <a:lnTo>
                  <a:pt x="2360" y="2487"/>
                </a:lnTo>
                <a:lnTo>
                  <a:pt x="2383" y="2482"/>
                </a:lnTo>
                <a:lnTo>
                  <a:pt x="2382" y="2498"/>
                </a:lnTo>
                <a:lnTo>
                  <a:pt x="2366" y="2517"/>
                </a:lnTo>
                <a:lnTo>
                  <a:pt x="2346" y="2531"/>
                </a:lnTo>
                <a:lnTo>
                  <a:pt x="2330" y="2550"/>
                </a:lnTo>
                <a:lnTo>
                  <a:pt x="2325" y="2563"/>
                </a:lnTo>
                <a:lnTo>
                  <a:pt x="2333" y="2572"/>
                </a:lnTo>
                <a:lnTo>
                  <a:pt x="2351" y="2582"/>
                </a:lnTo>
                <a:lnTo>
                  <a:pt x="2370" y="2586"/>
                </a:lnTo>
                <a:lnTo>
                  <a:pt x="2389" y="2596"/>
                </a:lnTo>
                <a:lnTo>
                  <a:pt x="2397" y="2606"/>
                </a:lnTo>
                <a:lnTo>
                  <a:pt x="2405" y="2599"/>
                </a:lnTo>
                <a:lnTo>
                  <a:pt x="2400" y="2589"/>
                </a:lnTo>
                <a:lnTo>
                  <a:pt x="2386" y="2577"/>
                </a:lnTo>
                <a:lnTo>
                  <a:pt x="2376" y="2564"/>
                </a:lnTo>
                <a:lnTo>
                  <a:pt x="2376" y="2556"/>
                </a:lnTo>
                <a:lnTo>
                  <a:pt x="2393" y="2563"/>
                </a:lnTo>
                <a:lnTo>
                  <a:pt x="2410" y="2553"/>
                </a:lnTo>
                <a:lnTo>
                  <a:pt x="2418" y="2530"/>
                </a:lnTo>
                <a:lnTo>
                  <a:pt x="2429" y="2510"/>
                </a:lnTo>
                <a:lnTo>
                  <a:pt x="2442" y="2505"/>
                </a:lnTo>
                <a:lnTo>
                  <a:pt x="2445" y="2515"/>
                </a:lnTo>
                <a:lnTo>
                  <a:pt x="2459" y="2533"/>
                </a:lnTo>
                <a:lnTo>
                  <a:pt x="2490" y="2546"/>
                </a:lnTo>
                <a:lnTo>
                  <a:pt x="2541" y="2554"/>
                </a:lnTo>
                <a:lnTo>
                  <a:pt x="2590" y="2566"/>
                </a:lnTo>
                <a:lnTo>
                  <a:pt x="2608" y="2577"/>
                </a:lnTo>
                <a:lnTo>
                  <a:pt x="2613" y="2575"/>
                </a:lnTo>
                <a:lnTo>
                  <a:pt x="2616" y="2562"/>
                </a:lnTo>
                <a:lnTo>
                  <a:pt x="2615" y="2534"/>
                </a:lnTo>
                <a:lnTo>
                  <a:pt x="2615" y="2520"/>
                </a:lnTo>
                <a:lnTo>
                  <a:pt x="2631" y="2517"/>
                </a:lnTo>
                <a:lnTo>
                  <a:pt x="2662" y="2520"/>
                </a:lnTo>
                <a:lnTo>
                  <a:pt x="2693" y="2531"/>
                </a:lnTo>
                <a:lnTo>
                  <a:pt x="2720" y="2550"/>
                </a:lnTo>
                <a:lnTo>
                  <a:pt x="2732" y="2563"/>
                </a:lnTo>
                <a:lnTo>
                  <a:pt x="2742" y="2546"/>
                </a:lnTo>
                <a:lnTo>
                  <a:pt x="2750" y="2514"/>
                </a:lnTo>
                <a:lnTo>
                  <a:pt x="2760" y="2495"/>
                </a:lnTo>
                <a:lnTo>
                  <a:pt x="2768" y="2490"/>
                </a:lnTo>
                <a:lnTo>
                  <a:pt x="2772" y="2492"/>
                </a:lnTo>
                <a:lnTo>
                  <a:pt x="2775" y="2505"/>
                </a:lnTo>
                <a:lnTo>
                  <a:pt x="2775" y="2513"/>
                </a:lnTo>
                <a:lnTo>
                  <a:pt x="2795" y="2503"/>
                </a:lnTo>
                <a:lnTo>
                  <a:pt x="2831" y="2477"/>
                </a:lnTo>
                <a:lnTo>
                  <a:pt x="2847" y="2461"/>
                </a:lnTo>
                <a:lnTo>
                  <a:pt x="2841" y="2452"/>
                </a:lnTo>
                <a:lnTo>
                  <a:pt x="2840" y="2439"/>
                </a:lnTo>
                <a:lnTo>
                  <a:pt x="2832" y="2439"/>
                </a:lnTo>
                <a:lnTo>
                  <a:pt x="2824" y="2448"/>
                </a:lnTo>
                <a:lnTo>
                  <a:pt x="2818" y="2458"/>
                </a:lnTo>
                <a:lnTo>
                  <a:pt x="2811" y="2461"/>
                </a:lnTo>
                <a:lnTo>
                  <a:pt x="2804" y="2454"/>
                </a:lnTo>
                <a:lnTo>
                  <a:pt x="2805" y="2433"/>
                </a:lnTo>
                <a:lnTo>
                  <a:pt x="2814" y="2399"/>
                </a:lnTo>
                <a:lnTo>
                  <a:pt x="2831" y="2371"/>
                </a:lnTo>
                <a:lnTo>
                  <a:pt x="2854" y="2353"/>
                </a:lnTo>
                <a:lnTo>
                  <a:pt x="2868" y="2346"/>
                </a:lnTo>
                <a:lnTo>
                  <a:pt x="2863" y="2359"/>
                </a:lnTo>
                <a:lnTo>
                  <a:pt x="2867" y="2380"/>
                </a:lnTo>
                <a:lnTo>
                  <a:pt x="2867" y="2395"/>
                </a:lnTo>
                <a:lnTo>
                  <a:pt x="2861" y="2403"/>
                </a:lnTo>
                <a:lnTo>
                  <a:pt x="2867" y="2415"/>
                </a:lnTo>
                <a:lnTo>
                  <a:pt x="2878" y="2413"/>
                </a:lnTo>
                <a:lnTo>
                  <a:pt x="2891" y="2410"/>
                </a:lnTo>
                <a:lnTo>
                  <a:pt x="2881" y="2416"/>
                </a:lnTo>
                <a:lnTo>
                  <a:pt x="2880" y="2435"/>
                </a:lnTo>
                <a:lnTo>
                  <a:pt x="2897" y="2464"/>
                </a:lnTo>
                <a:lnTo>
                  <a:pt x="2913" y="2475"/>
                </a:lnTo>
                <a:lnTo>
                  <a:pt x="2910" y="2443"/>
                </a:lnTo>
                <a:lnTo>
                  <a:pt x="2917" y="2389"/>
                </a:lnTo>
                <a:lnTo>
                  <a:pt x="2930" y="2354"/>
                </a:lnTo>
                <a:lnTo>
                  <a:pt x="2942" y="2338"/>
                </a:lnTo>
                <a:lnTo>
                  <a:pt x="2936" y="2336"/>
                </a:lnTo>
                <a:lnTo>
                  <a:pt x="2929" y="2337"/>
                </a:lnTo>
                <a:lnTo>
                  <a:pt x="2919" y="2350"/>
                </a:lnTo>
                <a:lnTo>
                  <a:pt x="2909" y="2377"/>
                </a:lnTo>
                <a:lnTo>
                  <a:pt x="2894" y="2399"/>
                </a:lnTo>
                <a:lnTo>
                  <a:pt x="2884" y="2403"/>
                </a:lnTo>
                <a:lnTo>
                  <a:pt x="2890" y="2377"/>
                </a:lnTo>
                <a:lnTo>
                  <a:pt x="2914" y="2337"/>
                </a:lnTo>
                <a:lnTo>
                  <a:pt x="2935" y="2324"/>
                </a:lnTo>
                <a:lnTo>
                  <a:pt x="2922" y="2289"/>
                </a:lnTo>
                <a:lnTo>
                  <a:pt x="2906" y="2258"/>
                </a:lnTo>
                <a:lnTo>
                  <a:pt x="2899" y="2261"/>
                </a:lnTo>
                <a:lnTo>
                  <a:pt x="2899" y="2268"/>
                </a:lnTo>
                <a:lnTo>
                  <a:pt x="2907" y="2282"/>
                </a:lnTo>
                <a:lnTo>
                  <a:pt x="2906" y="2295"/>
                </a:lnTo>
                <a:lnTo>
                  <a:pt x="2894" y="2291"/>
                </a:lnTo>
                <a:lnTo>
                  <a:pt x="2881" y="2278"/>
                </a:lnTo>
                <a:lnTo>
                  <a:pt x="2868" y="2251"/>
                </a:lnTo>
                <a:lnTo>
                  <a:pt x="2854" y="2236"/>
                </a:lnTo>
                <a:lnTo>
                  <a:pt x="2848" y="2248"/>
                </a:lnTo>
                <a:lnTo>
                  <a:pt x="2853" y="2268"/>
                </a:lnTo>
                <a:lnTo>
                  <a:pt x="2868" y="2285"/>
                </a:lnTo>
                <a:lnTo>
                  <a:pt x="2883" y="2304"/>
                </a:lnTo>
                <a:lnTo>
                  <a:pt x="2884" y="2317"/>
                </a:lnTo>
                <a:lnTo>
                  <a:pt x="2863" y="2314"/>
                </a:lnTo>
                <a:lnTo>
                  <a:pt x="2842" y="2304"/>
                </a:lnTo>
                <a:lnTo>
                  <a:pt x="2828" y="2304"/>
                </a:lnTo>
                <a:lnTo>
                  <a:pt x="2818" y="2310"/>
                </a:lnTo>
                <a:lnTo>
                  <a:pt x="2805" y="2279"/>
                </a:lnTo>
                <a:lnTo>
                  <a:pt x="2788" y="2209"/>
                </a:lnTo>
                <a:lnTo>
                  <a:pt x="2782" y="2171"/>
                </a:lnTo>
                <a:lnTo>
                  <a:pt x="2776" y="2184"/>
                </a:lnTo>
                <a:lnTo>
                  <a:pt x="2762" y="2192"/>
                </a:lnTo>
                <a:lnTo>
                  <a:pt x="2755" y="2183"/>
                </a:lnTo>
                <a:lnTo>
                  <a:pt x="2753" y="2171"/>
                </a:lnTo>
                <a:lnTo>
                  <a:pt x="2747" y="2171"/>
                </a:lnTo>
                <a:lnTo>
                  <a:pt x="2744" y="2183"/>
                </a:lnTo>
                <a:lnTo>
                  <a:pt x="2746" y="2196"/>
                </a:lnTo>
                <a:lnTo>
                  <a:pt x="2740" y="2203"/>
                </a:lnTo>
                <a:lnTo>
                  <a:pt x="2732" y="2200"/>
                </a:lnTo>
                <a:lnTo>
                  <a:pt x="2753" y="2232"/>
                </a:lnTo>
                <a:lnTo>
                  <a:pt x="2780" y="2288"/>
                </a:lnTo>
                <a:lnTo>
                  <a:pt x="2779" y="2331"/>
                </a:lnTo>
                <a:lnTo>
                  <a:pt x="2768" y="2353"/>
                </a:lnTo>
                <a:lnTo>
                  <a:pt x="2752" y="2351"/>
                </a:lnTo>
                <a:lnTo>
                  <a:pt x="2732" y="2337"/>
                </a:lnTo>
                <a:lnTo>
                  <a:pt x="2714" y="2302"/>
                </a:lnTo>
                <a:lnTo>
                  <a:pt x="2710" y="2274"/>
                </a:lnTo>
                <a:lnTo>
                  <a:pt x="2713" y="2268"/>
                </a:lnTo>
                <a:lnTo>
                  <a:pt x="2723" y="2266"/>
                </a:lnTo>
                <a:lnTo>
                  <a:pt x="2732" y="2271"/>
                </a:lnTo>
                <a:lnTo>
                  <a:pt x="2737" y="2271"/>
                </a:lnTo>
                <a:lnTo>
                  <a:pt x="2739" y="2265"/>
                </a:lnTo>
                <a:lnTo>
                  <a:pt x="2740" y="2252"/>
                </a:lnTo>
                <a:lnTo>
                  <a:pt x="2733" y="2245"/>
                </a:lnTo>
                <a:lnTo>
                  <a:pt x="2719" y="2248"/>
                </a:lnTo>
                <a:lnTo>
                  <a:pt x="2704" y="2249"/>
                </a:lnTo>
                <a:lnTo>
                  <a:pt x="2703" y="2243"/>
                </a:lnTo>
                <a:lnTo>
                  <a:pt x="2696" y="2252"/>
                </a:lnTo>
                <a:lnTo>
                  <a:pt x="2685" y="2274"/>
                </a:lnTo>
                <a:lnTo>
                  <a:pt x="2678" y="2312"/>
                </a:lnTo>
                <a:lnTo>
                  <a:pt x="2681" y="2346"/>
                </a:lnTo>
                <a:lnTo>
                  <a:pt x="2685" y="2346"/>
                </a:lnTo>
                <a:lnTo>
                  <a:pt x="2688" y="2337"/>
                </a:lnTo>
                <a:lnTo>
                  <a:pt x="2688" y="2325"/>
                </a:lnTo>
                <a:lnTo>
                  <a:pt x="2694" y="2321"/>
                </a:lnTo>
                <a:lnTo>
                  <a:pt x="2703" y="2324"/>
                </a:lnTo>
                <a:lnTo>
                  <a:pt x="2716" y="2331"/>
                </a:lnTo>
                <a:lnTo>
                  <a:pt x="2727" y="2350"/>
                </a:lnTo>
                <a:lnTo>
                  <a:pt x="2734" y="2371"/>
                </a:lnTo>
                <a:lnTo>
                  <a:pt x="2750" y="2386"/>
                </a:lnTo>
                <a:lnTo>
                  <a:pt x="2768" y="2389"/>
                </a:lnTo>
                <a:lnTo>
                  <a:pt x="2760" y="2397"/>
                </a:lnTo>
                <a:lnTo>
                  <a:pt x="2750" y="2419"/>
                </a:lnTo>
                <a:lnTo>
                  <a:pt x="2749" y="2441"/>
                </a:lnTo>
                <a:lnTo>
                  <a:pt x="2759" y="2461"/>
                </a:lnTo>
                <a:lnTo>
                  <a:pt x="2768" y="2468"/>
                </a:lnTo>
                <a:lnTo>
                  <a:pt x="2756" y="2475"/>
                </a:lnTo>
                <a:lnTo>
                  <a:pt x="2737" y="2468"/>
                </a:lnTo>
                <a:lnTo>
                  <a:pt x="2723" y="2454"/>
                </a:lnTo>
                <a:lnTo>
                  <a:pt x="2706" y="2451"/>
                </a:lnTo>
                <a:lnTo>
                  <a:pt x="2696" y="2461"/>
                </a:lnTo>
                <a:lnTo>
                  <a:pt x="2696" y="2418"/>
                </a:lnTo>
                <a:lnTo>
                  <a:pt x="2691" y="2412"/>
                </a:lnTo>
                <a:lnTo>
                  <a:pt x="2685" y="2416"/>
                </a:lnTo>
                <a:lnTo>
                  <a:pt x="2680" y="2428"/>
                </a:lnTo>
                <a:lnTo>
                  <a:pt x="2668" y="2436"/>
                </a:lnTo>
                <a:lnTo>
                  <a:pt x="2658" y="2432"/>
                </a:lnTo>
                <a:lnTo>
                  <a:pt x="2657" y="2389"/>
                </a:lnTo>
                <a:lnTo>
                  <a:pt x="2649" y="2308"/>
                </a:lnTo>
                <a:lnTo>
                  <a:pt x="2652" y="2279"/>
                </a:lnTo>
                <a:lnTo>
                  <a:pt x="2660" y="2268"/>
                </a:lnTo>
                <a:lnTo>
                  <a:pt x="2667" y="2265"/>
                </a:lnTo>
                <a:lnTo>
                  <a:pt x="2660" y="2216"/>
                </a:lnTo>
                <a:lnTo>
                  <a:pt x="2660" y="2128"/>
                </a:lnTo>
                <a:lnTo>
                  <a:pt x="2671" y="2097"/>
                </a:lnTo>
                <a:lnTo>
                  <a:pt x="2685" y="2081"/>
                </a:lnTo>
                <a:lnTo>
                  <a:pt x="2696" y="2078"/>
                </a:lnTo>
                <a:lnTo>
                  <a:pt x="2687" y="2091"/>
                </a:lnTo>
                <a:lnTo>
                  <a:pt x="2685" y="2118"/>
                </a:lnTo>
                <a:lnTo>
                  <a:pt x="2697" y="2160"/>
                </a:lnTo>
                <a:lnTo>
                  <a:pt x="2703" y="2193"/>
                </a:lnTo>
                <a:lnTo>
                  <a:pt x="2710" y="2186"/>
                </a:lnTo>
                <a:lnTo>
                  <a:pt x="2717" y="2168"/>
                </a:lnTo>
                <a:lnTo>
                  <a:pt x="2719" y="2141"/>
                </a:lnTo>
                <a:lnTo>
                  <a:pt x="2703" y="2079"/>
                </a:lnTo>
                <a:lnTo>
                  <a:pt x="2696" y="2040"/>
                </a:lnTo>
                <a:lnTo>
                  <a:pt x="2696" y="1957"/>
                </a:lnTo>
                <a:lnTo>
                  <a:pt x="2703" y="1816"/>
                </a:lnTo>
                <a:lnTo>
                  <a:pt x="2701" y="1716"/>
                </a:lnTo>
                <a:lnTo>
                  <a:pt x="2696" y="1665"/>
                </a:lnTo>
                <a:lnTo>
                  <a:pt x="2681" y="1578"/>
                </a:lnTo>
                <a:lnTo>
                  <a:pt x="2667" y="1444"/>
                </a:lnTo>
                <a:lnTo>
                  <a:pt x="2667" y="1371"/>
                </a:lnTo>
                <a:lnTo>
                  <a:pt x="2674" y="1345"/>
                </a:lnTo>
                <a:lnTo>
                  <a:pt x="2688" y="1293"/>
                </a:lnTo>
                <a:lnTo>
                  <a:pt x="2713" y="1208"/>
                </a:lnTo>
                <a:lnTo>
                  <a:pt x="2733" y="1161"/>
                </a:lnTo>
                <a:lnTo>
                  <a:pt x="2746" y="1142"/>
                </a:lnTo>
                <a:lnTo>
                  <a:pt x="2766" y="1125"/>
                </a:lnTo>
                <a:lnTo>
                  <a:pt x="2809" y="1093"/>
                </a:lnTo>
                <a:lnTo>
                  <a:pt x="2834" y="1069"/>
                </a:lnTo>
                <a:lnTo>
                  <a:pt x="2840" y="1056"/>
                </a:lnTo>
                <a:lnTo>
                  <a:pt x="2829" y="1079"/>
                </a:lnTo>
                <a:lnTo>
                  <a:pt x="2792" y="1123"/>
                </a:lnTo>
                <a:lnTo>
                  <a:pt x="2752" y="1175"/>
                </a:lnTo>
                <a:lnTo>
                  <a:pt x="2730" y="1223"/>
                </a:lnTo>
                <a:lnTo>
                  <a:pt x="2724" y="1259"/>
                </a:lnTo>
                <a:lnTo>
                  <a:pt x="2724" y="1280"/>
                </a:lnTo>
                <a:lnTo>
                  <a:pt x="2743" y="1241"/>
                </a:lnTo>
                <a:lnTo>
                  <a:pt x="2786" y="1171"/>
                </a:lnTo>
                <a:lnTo>
                  <a:pt x="2860" y="1073"/>
                </a:lnTo>
                <a:lnTo>
                  <a:pt x="2906" y="1005"/>
                </a:lnTo>
                <a:lnTo>
                  <a:pt x="2864" y="1020"/>
                </a:lnTo>
                <a:lnTo>
                  <a:pt x="2798" y="1066"/>
                </a:lnTo>
                <a:lnTo>
                  <a:pt x="2743" y="1123"/>
                </a:lnTo>
                <a:lnTo>
                  <a:pt x="2696" y="1188"/>
                </a:lnTo>
                <a:lnTo>
                  <a:pt x="2674" y="1223"/>
                </a:lnTo>
                <a:lnTo>
                  <a:pt x="2664" y="1215"/>
                </a:lnTo>
                <a:lnTo>
                  <a:pt x="2654" y="1195"/>
                </a:lnTo>
                <a:lnTo>
                  <a:pt x="2654" y="1169"/>
                </a:lnTo>
                <a:lnTo>
                  <a:pt x="2661" y="1145"/>
                </a:lnTo>
                <a:lnTo>
                  <a:pt x="2665" y="1135"/>
                </a:lnTo>
                <a:lnTo>
                  <a:pt x="2652" y="1130"/>
                </a:lnTo>
                <a:lnTo>
                  <a:pt x="2629" y="1129"/>
                </a:lnTo>
                <a:lnTo>
                  <a:pt x="2605" y="1139"/>
                </a:lnTo>
                <a:lnTo>
                  <a:pt x="2579" y="1189"/>
                </a:lnTo>
                <a:lnTo>
                  <a:pt x="2564" y="1223"/>
                </a:lnTo>
                <a:lnTo>
                  <a:pt x="2580" y="1221"/>
                </a:lnTo>
                <a:lnTo>
                  <a:pt x="2605" y="1212"/>
                </a:lnTo>
                <a:lnTo>
                  <a:pt x="2622" y="1215"/>
                </a:lnTo>
                <a:lnTo>
                  <a:pt x="2596" y="1230"/>
                </a:lnTo>
                <a:lnTo>
                  <a:pt x="2553" y="1267"/>
                </a:lnTo>
                <a:lnTo>
                  <a:pt x="2501" y="1339"/>
                </a:lnTo>
                <a:lnTo>
                  <a:pt x="2471" y="1388"/>
                </a:lnTo>
                <a:lnTo>
                  <a:pt x="2484" y="1401"/>
                </a:lnTo>
                <a:lnTo>
                  <a:pt x="2500" y="1411"/>
                </a:lnTo>
                <a:lnTo>
                  <a:pt x="2508" y="1486"/>
                </a:lnTo>
                <a:lnTo>
                  <a:pt x="2530" y="1601"/>
                </a:lnTo>
                <a:lnTo>
                  <a:pt x="2534" y="1680"/>
                </a:lnTo>
                <a:lnTo>
                  <a:pt x="2528" y="1722"/>
                </a:lnTo>
                <a:lnTo>
                  <a:pt x="2523" y="1747"/>
                </a:lnTo>
                <a:lnTo>
                  <a:pt x="2503" y="1793"/>
                </a:lnTo>
                <a:lnTo>
                  <a:pt x="2481" y="1839"/>
                </a:lnTo>
                <a:lnTo>
                  <a:pt x="2461" y="1886"/>
                </a:lnTo>
                <a:lnTo>
                  <a:pt x="2456" y="1911"/>
                </a:lnTo>
                <a:lnTo>
                  <a:pt x="2451" y="1953"/>
                </a:lnTo>
                <a:lnTo>
                  <a:pt x="2454" y="2068"/>
                </a:lnTo>
                <a:lnTo>
                  <a:pt x="2468" y="2190"/>
                </a:lnTo>
                <a:lnTo>
                  <a:pt x="2485" y="2265"/>
                </a:lnTo>
                <a:lnTo>
                  <a:pt x="2500" y="2300"/>
                </a:lnTo>
                <a:lnTo>
                  <a:pt x="2507" y="2310"/>
                </a:lnTo>
                <a:lnTo>
                  <a:pt x="2495" y="2275"/>
                </a:lnTo>
                <a:lnTo>
                  <a:pt x="2490" y="2194"/>
                </a:lnTo>
                <a:lnTo>
                  <a:pt x="2498" y="2107"/>
                </a:lnTo>
                <a:lnTo>
                  <a:pt x="2520" y="2025"/>
                </a:lnTo>
                <a:lnTo>
                  <a:pt x="2536" y="1990"/>
                </a:lnTo>
                <a:lnTo>
                  <a:pt x="2530" y="2049"/>
                </a:lnTo>
                <a:lnTo>
                  <a:pt x="2510" y="2150"/>
                </a:lnTo>
                <a:lnTo>
                  <a:pt x="2507" y="2225"/>
                </a:lnTo>
                <a:lnTo>
                  <a:pt x="2514" y="2265"/>
                </a:lnTo>
                <a:lnTo>
                  <a:pt x="2520" y="2204"/>
                </a:lnTo>
                <a:lnTo>
                  <a:pt x="2544" y="2095"/>
                </a:lnTo>
                <a:lnTo>
                  <a:pt x="2573" y="1990"/>
                </a:lnTo>
                <a:lnTo>
                  <a:pt x="2596" y="1879"/>
                </a:lnTo>
                <a:lnTo>
                  <a:pt x="2600" y="1816"/>
                </a:lnTo>
                <a:lnTo>
                  <a:pt x="2583" y="1820"/>
                </a:lnTo>
                <a:lnTo>
                  <a:pt x="2557" y="1839"/>
                </a:lnTo>
                <a:lnTo>
                  <a:pt x="2527" y="1886"/>
                </a:lnTo>
                <a:lnTo>
                  <a:pt x="2494" y="2017"/>
                </a:lnTo>
                <a:lnTo>
                  <a:pt x="2471" y="2099"/>
                </a:lnTo>
                <a:lnTo>
                  <a:pt x="2478" y="2062"/>
                </a:lnTo>
                <a:lnTo>
                  <a:pt x="2475" y="2001"/>
                </a:lnTo>
                <a:lnTo>
                  <a:pt x="2478" y="1968"/>
                </a:lnTo>
                <a:lnTo>
                  <a:pt x="2485" y="1931"/>
                </a:lnTo>
                <a:lnTo>
                  <a:pt x="2518" y="1862"/>
                </a:lnTo>
                <a:lnTo>
                  <a:pt x="2556" y="1793"/>
                </a:lnTo>
                <a:lnTo>
                  <a:pt x="2577" y="1741"/>
                </a:lnTo>
                <a:lnTo>
                  <a:pt x="2586" y="1705"/>
                </a:lnTo>
                <a:lnTo>
                  <a:pt x="2586" y="1686"/>
                </a:lnTo>
                <a:lnTo>
                  <a:pt x="2583" y="1653"/>
                </a:lnTo>
                <a:lnTo>
                  <a:pt x="2563" y="1583"/>
                </a:lnTo>
                <a:lnTo>
                  <a:pt x="2557" y="1548"/>
                </a:lnTo>
                <a:lnTo>
                  <a:pt x="2554" y="1498"/>
                </a:lnTo>
                <a:lnTo>
                  <a:pt x="2562" y="1404"/>
                </a:lnTo>
                <a:lnTo>
                  <a:pt x="2588" y="1325"/>
                </a:lnTo>
                <a:lnTo>
                  <a:pt x="2621" y="1276"/>
                </a:lnTo>
                <a:lnTo>
                  <a:pt x="2649" y="1248"/>
                </a:lnTo>
                <a:lnTo>
                  <a:pt x="2665" y="1237"/>
                </a:lnTo>
                <a:lnTo>
                  <a:pt x="2664" y="1267"/>
                </a:lnTo>
                <a:lnTo>
                  <a:pt x="2644" y="1329"/>
                </a:lnTo>
                <a:lnTo>
                  <a:pt x="2616" y="1391"/>
                </a:lnTo>
                <a:lnTo>
                  <a:pt x="2592" y="1449"/>
                </a:lnTo>
                <a:lnTo>
                  <a:pt x="2586" y="1476"/>
                </a:lnTo>
                <a:lnTo>
                  <a:pt x="2583" y="1499"/>
                </a:lnTo>
                <a:lnTo>
                  <a:pt x="2588" y="1545"/>
                </a:lnTo>
                <a:lnTo>
                  <a:pt x="2605" y="1614"/>
                </a:lnTo>
                <a:lnTo>
                  <a:pt x="2615" y="1665"/>
                </a:lnTo>
                <a:lnTo>
                  <a:pt x="2625" y="1732"/>
                </a:lnTo>
                <a:lnTo>
                  <a:pt x="2624" y="1873"/>
                </a:lnTo>
                <a:lnTo>
                  <a:pt x="2616" y="2017"/>
                </a:lnTo>
                <a:lnTo>
                  <a:pt x="2619" y="2160"/>
                </a:lnTo>
                <a:lnTo>
                  <a:pt x="2629" y="2229"/>
                </a:lnTo>
                <a:lnTo>
                  <a:pt x="2619" y="2230"/>
                </a:lnTo>
                <a:lnTo>
                  <a:pt x="2609" y="2223"/>
                </a:lnTo>
                <a:lnTo>
                  <a:pt x="2608" y="2215"/>
                </a:lnTo>
                <a:lnTo>
                  <a:pt x="2596" y="2235"/>
                </a:lnTo>
                <a:lnTo>
                  <a:pt x="2579" y="2251"/>
                </a:lnTo>
                <a:lnTo>
                  <a:pt x="2582" y="2262"/>
                </a:lnTo>
                <a:lnTo>
                  <a:pt x="2596" y="2276"/>
                </a:lnTo>
                <a:lnTo>
                  <a:pt x="2613" y="2289"/>
                </a:lnTo>
                <a:lnTo>
                  <a:pt x="2624" y="2308"/>
                </a:lnTo>
                <a:lnTo>
                  <a:pt x="2622" y="2324"/>
                </a:lnTo>
                <a:lnTo>
                  <a:pt x="2611" y="2323"/>
                </a:lnTo>
                <a:lnTo>
                  <a:pt x="2592" y="2328"/>
                </a:lnTo>
                <a:lnTo>
                  <a:pt x="2570" y="2346"/>
                </a:lnTo>
                <a:lnTo>
                  <a:pt x="2547" y="2373"/>
                </a:lnTo>
                <a:lnTo>
                  <a:pt x="2528" y="2383"/>
                </a:lnTo>
                <a:lnTo>
                  <a:pt x="2514" y="2380"/>
                </a:lnTo>
                <a:lnTo>
                  <a:pt x="2507" y="2374"/>
                </a:lnTo>
                <a:lnTo>
                  <a:pt x="2513" y="2387"/>
                </a:lnTo>
                <a:lnTo>
                  <a:pt x="2524" y="2407"/>
                </a:lnTo>
                <a:lnTo>
                  <a:pt x="2526" y="2419"/>
                </a:lnTo>
                <a:lnTo>
                  <a:pt x="2521" y="2425"/>
                </a:lnTo>
                <a:lnTo>
                  <a:pt x="2508" y="2428"/>
                </a:lnTo>
                <a:lnTo>
                  <a:pt x="2500" y="2432"/>
                </a:lnTo>
                <a:lnTo>
                  <a:pt x="2491" y="2432"/>
                </a:lnTo>
                <a:lnTo>
                  <a:pt x="2478" y="2423"/>
                </a:lnTo>
                <a:lnTo>
                  <a:pt x="2471" y="2402"/>
                </a:lnTo>
                <a:lnTo>
                  <a:pt x="2471" y="2382"/>
                </a:lnTo>
                <a:lnTo>
                  <a:pt x="2462" y="2386"/>
                </a:lnTo>
                <a:lnTo>
                  <a:pt x="2455" y="2405"/>
                </a:lnTo>
                <a:lnTo>
                  <a:pt x="2456" y="2443"/>
                </a:lnTo>
                <a:lnTo>
                  <a:pt x="2456" y="2468"/>
                </a:lnTo>
                <a:lnTo>
                  <a:pt x="2446" y="2471"/>
                </a:lnTo>
                <a:lnTo>
                  <a:pt x="2435" y="2479"/>
                </a:lnTo>
                <a:lnTo>
                  <a:pt x="2420" y="2498"/>
                </a:lnTo>
                <a:lnTo>
                  <a:pt x="2405" y="2505"/>
                </a:lnTo>
                <a:lnTo>
                  <a:pt x="2406" y="2492"/>
                </a:lnTo>
                <a:lnTo>
                  <a:pt x="2416" y="2478"/>
                </a:lnTo>
                <a:lnTo>
                  <a:pt x="2419" y="2468"/>
                </a:lnTo>
                <a:lnTo>
                  <a:pt x="2419" y="2464"/>
                </a:lnTo>
                <a:lnTo>
                  <a:pt x="2415" y="2462"/>
                </a:lnTo>
                <a:lnTo>
                  <a:pt x="2402" y="2471"/>
                </a:lnTo>
                <a:lnTo>
                  <a:pt x="2390" y="2468"/>
                </a:lnTo>
                <a:lnTo>
                  <a:pt x="2389" y="2452"/>
                </a:lnTo>
                <a:lnTo>
                  <a:pt x="2392" y="2425"/>
                </a:lnTo>
                <a:lnTo>
                  <a:pt x="2406" y="2392"/>
                </a:lnTo>
                <a:lnTo>
                  <a:pt x="2419" y="2374"/>
                </a:lnTo>
                <a:lnTo>
                  <a:pt x="2406" y="2347"/>
                </a:lnTo>
                <a:lnTo>
                  <a:pt x="2389" y="2279"/>
                </a:lnTo>
                <a:lnTo>
                  <a:pt x="2383" y="2243"/>
                </a:lnTo>
                <a:lnTo>
                  <a:pt x="2377" y="2258"/>
                </a:lnTo>
                <a:lnTo>
                  <a:pt x="2383" y="2292"/>
                </a:lnTo>
                <a:lnTo>
                  <a:pt x="2395" y="2328"/>
                </a:lnTo>
                <a:lnTo>
                  <a:pt x="2402" y="2361"/>
                </a:lnTo>
                <a:lnTo>
                  <a:pt x="2397" y="2374"/>
                </a:lnTo>
                <a:lnTo>
                  <a:pt x="2386" y="2374"/>
                </a:lnTo>
                <a:lnTo>
                  <a:pt x="2376" y="2359"/>
                </a:lnTo>
                <a:lnTo>
                  <a:pt x="2376" y="2346"/>
                </a:lnTo>
                <a:lnTo>
                  <a:pt x="2370" y="2350"/>
                </a:lnTo>
                <a:lnTo>
                  <a:pt x="2370" y="2363"/>
                </a:lnTo>
                <a:lnTo>
                  <a:pt x="2376" y="2377"/>
                </a:lnTo>
                <a:lnTo>
                  <a:pt x="2376" y="2390"/>
                </a:lnTo>
                <a:lnTo>
                  <a:pt x="2369" y="2396"/>
                </a:lnTo>
                <a:lnTo>
                  <a:pt x="2344" y="2387"/>
                </a:lnTo>
                <a:lnTo>
                  <a:pt x="2325" y="2395"/>
                </a:lnTo>
                <a:lnTo>
                  <a:pt x="2304" y="2403"/>
                </a:lnTo>
                <a:lnTo>
                  <a:pt x="2281" y="2344"/>
                </a:lnTo>
                <a:lnTo>
                  <a:pt x="2259" y="2252"/>
                </a:lnTo>
                <a:lnTo>
                  <a:pt x="2256" y="2183"/>
                </a:lnTo>
                <a:lnTo>
                  <a:pt x="2261" y="2143"/>
                </a:lnTo>
                <a:lnTo>
                  <a:pt x="2259" y="2135"/>
                </a:lnTo>
                <a:lnTo>
                  <a:pt x="2253" y="2138"/>
                </a:lnTo>
                <a:lnTo>
                  <a:pt x="2246" y="2147"/>
                </a:lnTo>
                <a:lnTo>
                  <a:pt x="2239" y="2150"/>
                </a:lnTo>
                <a:lnTo>
                  <a:pt x="2239" y="2143"/>
                </a:lnTo>
                <a:lnTo>
                  <a:pt x="2233" y="2117"/>
                </a:lnTo>
                <a:lnTo>
                  <a:pt x="2242" y="2045"/>
                </a:lnTo>
                <a:lnTo>
                  <a:pt x="2246" y="2012"/>
                </a:lnTo>
                <a:lnTo>
                  <a:pt x="2235" y="2035"/>
                </a:lnTo>
                <a:lnTo>
                  <a:pt x="2226" y="2091"/>
                </a:lnTo>
                <a:lnTo>
                  <a:pt x="2216" y="2114"/>
                </a:lnTo>
                <a:lnTo>
                  <a:pt x="2210" y="2078"/>
                </a:lnTo>
                <a:lnTo>
                  <a:pt x="2217" y="2013"/>
                </a:lnTo>
                <a:lnTo>
                  <a:pt x="2243" y="1955"/>
                </a:lnTo>
                <a:lnTo>
                  <a:pt x="2278" y="1908"/>
                </a:lnTo>
                <a:lnTo>
                  <a:pt x="2297" y="1889"/>
                </a:lnTo>
                <a:lnTo>
                  <a:pt x="2279" y="1862"/>
                </a:lnTo>
                <a:lnTo>
                  <a:pt x="2253" y="1790"/>
                </a:lnTo>
                <a:lnTo>
                  <a:pt x="2248" y="1731"/>
                </a:lnTo>
                <a:lnTo>
                  <a:pt x="2251" y="1693"/>
                </a:lnTo>
                <a:lnTo>
                  <a:pt x="2262" y="1660"/>
                </a:lnTo>
                <a:lnTo>
                  <a:pt x="2282" y="1631"/>
                </a:lnTo>
                <a:lnTo>
                  <a:pt x="2297" y="1621"/>
                </a:lnTo>
                <a:lnTo>
                  <a:pt x="2305" y="1624"/>
                </a:lnTo>
                <a:lnTo>
                  <a:pt x="2308" y="1634"/>
                </a:lnTo>
                <a:lnTo>
                  <a:pt x="2301" y="1652"/>
                </a:lnTo>
                <a:lnTo>
                  <a:pt x="2297" y="1665"/>
                </a:lnTo>
                <a:lnTo>
                  <a:pt x="2295" y="1732"/>
                </a:lnTo>
                <a:lnTo>
                  <a:pt x="2308" y="1837"/>
                </a:lnTo>
                <a:lnTo>
                  <a:pt x="2312" y="1909"/>
                </a:lnTo>
                <a:lnTo>
                  <a:pt x="2311" y="1947"/>
                </a:lnTo>
                <a:lnTo>
                  <a:pt x="2302" y="1945"/>
                </a:lnTo>
                <a:lnTo>
                  <a:pt x="2291" y="1948"/>
                </a:lnTo>
                <a:lnTo>
                  <a:pt x="2279" y="1967"/>
                </a:lnTo>
                <a:lnTo>
                  <a:pt x="2269" y="2029"/>
                </a:lnTo>
                <a:lnTo>
                  <a:pt x="2261" y="2063"/>
                </a:lnTo>
                <a:lnTo>
                  <a:pt x="2271" y="2053"/>
                </a:lnTo>
                <a:lnTo>
                  <a:pt x="2282" y="2027"/>
                </a:lnTo>
                <a:lnTo>
                  <a:pt x="2289" y="1997"/>
                </a:lnTo>
                <a:lnTo>
                  <a:pt x="2301" y="1971"/>
                </a:lnTo>
                <a:lnTo>
                  <a:pt x="2311" y="1961"/>
                </a:lnTo>
                <a:lnTo>
                  <a:pt x="2314" y="1971"/>
                </a:lnTo>
                <a:lnTo>
                  <a:pt x="2311" y="1994"/>
                </a:lnTo>
                <a:lnTo>
                  <a:pt x="2298" y="2035"/>
                </a:lnTo>
                <a:lnTo>
                  <a:pt x="2297" y="2063"/>
                </a:lnTo>
                <a:lnTo>
                  <a:pt x="2310" y="2045"/>
                </a:lnTo>
                <a:lnTo>
                  <a:pt x="2327" y="1999"/>
                </a:lnTo>
                <a:lnTo>
                  <a:pt x="2340" y="1948"/>
                </a:lnTo>
                <a:lnTo>
                  <a:pt x="2360" y="1904"/>
                </a:lnTo>
                <a:lnTo>
                  <a:pt x="2376" y="1889"/>
                </a:lnTo>
                <a:lnTo>
                  <a:pt x="2360" y="1951"/>
                </a:lnTo>
                <a:lnTo>
                  <a:pt x="2328" y="2075"/>
                </a:lnTo>
                <a:lnTo>
                  <a:pt x="2318" y="2143"/>
                </a:lnTo>
                <a:lnTo>
                  <a:pt x="2336" y="2115"/>
                </a:lnTo>
                <a:lnTo>
                  <a:pt x="2359" y="2048"/>
                </a:lnTo>
                <a:lnTo>
                  <a:pt x="2376" y="2019"/>
                </a:lnTo>
                <a:lnTo>
                  <a:pt x="2380" y="2019"/>
                </a:lnTo>
                <a:lnTo>
                  <a:pt x="2377" y="2036"/>
                </a:lnTo>
                <a:lnTo>
                  <a:pt x="2363" y="2078"/>
                </a:lnTo>
                <a:lnTo>
                  <a:pt x="2354" y="2099"/>
                </a:lnTo>
                <a:close/>
                <a:moveTo>
                  <a:pt x="3695" y="614"/>
                </a:moveTo>
                <a:lnTo>
                  <a:pt x="3709" y="606"/>
                </a:lnTo>
                <a:lnTo>
                  <a:pt x="3742" y="601"/>
                </a:lnTo>
                <a:lnTo>
                  <a:pt x="3754" y="592"/>
                </a:lnTo>
                <a:lnTo>
                  <a:pt x="3717" y="599"/>
                </a:lnTo>
                <a:lnTo>
                  <a:pt x="3672" y="605"/>
                </a:lnTo>
                <a:lnTo>
                  <a:pt x="3652" y="599"/>
                </a:lnTo>
                <a:lnTo>
                  <a:pt x="3669" y="625"/>
                </a:lnTo>
                <a:lnTo>
                  <a:pt x="3708" y="668"/>
                </a:lnTo>
                <a:lnTo>
                  <a:pt x="3724" y="693"/>
                </a:lnTo>
                <a:lnTo>
                  <a:pt x="3725" y="674"/>
                </a:lnTo>
                <a:lnTo>
                  <a:pt x="3712" y="651"/>
                </a:lnTo>
                <a:lnTo>
                  <a:pt x="3709" y="635"/>
                </a:lnTo>
                <a:lnTo>
                  <a:pt x="3751" y="644"/>
                </a:lnTo>
                <a:lnTo>
                  <a:pt x="3817" y="647"/>
                </a:lnTo>
                <a:lnTo>
                  <a:pt x="3862" y="642"/>
                </a:lnTo>
                <a:lnTo>
                  <a:pt x="3869" y="647"/>
                </a:lnTo>
                <a:lnTo>
                  <a:pt x="3875" y="662"/>
                </a:lnTo>
                <a:lnTo>
                  <a:pt x="3872" y="681"/>
                </a:lnTo>
                <a:lnTo>
                  <a:pt x="3874" y="690"/>
                </a:lnTo>
                <a:lnTo>
                  <a:pt x="3876" y="686"/>
                </a:lnTo>
                <a:lnTo>
                  <a:pt x="3881" y="680"/>
                </a:lnTo>
                <a:lnTo>
                  <a:pt x="3885" y="667"/>
                </a:lnTo>
                <a:lnTo>
                  <a:pt x="3892" y="662"/>
                </a:lnTo>
                <a:lnTo>
                  <a:pt x="3898" y="664"/>
                </a:lnTo>
                <a:lnTo>
                  <a:pt x="3899" y="678"/>
                </a:lnTo>
                <a:lnTo>
                  <a:pt x="3891" y="694"/>
                </a:lnTo>
                <a:lnTo>
                  <a:pt x="3895" y="700"/>
                </a:lnTo>
                <a:lnTo>
                  <a:pt x="3905" y="700"/>
                </a:lnTo>
                <a:lnTo>
                  <a:pt x="3907" y="684"/>
                </a:lnTo>
                <a:lnTo>
                  <a:pt x="3917" y="665"/>
                </a:lnTo>
                <a:lnTo>
                  <a:pt x="3927" y="657"/>
                </a:lnTo>
                <a:lnTo>
                  <a:pt x="3918" y="647"/>
                </a:lnTo>
                <a:lnTo>
                  <a:pt x="3895" y="631"/>
                </a:lnTo>
                <a:lnTo>
                  <a:pt x="3853" y="616"/>
                </a:lnTo>
                <a:lnTo>
                  <a:pt x="3757" y="614"/>
                </a:lnTo>
                <a:lnTo>
                  <a:pt x="3695" y="614"/>
                </a:lnTo>
                <a:close/>
                <a:moveTo>
                  <a:pt x="1716" y="2919"/>
                </a:moveTo>
                <a:lnTo>
                  <a:pt x="1723" y="2909"/>
                </a:lnTo>
                <a:lnTo>
                  <a:pt x="1725" y="2885"/>
                </a:lnTo>
                <a:lnTo>
                  <a:pt x="1731" y="2875"/>
                </a:lnTo>
                <a:lnTo>
                  <a:pt x="1738" y="2874"/>
                </a:lnTo>
                <a:lnTo>
                  <a:pt x="1732" y="2897"/>
                </a:lnTo>
                <a:lnTo>
                  <a:pt x="1731" y="2926"/>
                </a:lnTo>
                <a:lnTo>
                  <a:pt x="1759" y="2926"/>
                </a:lnTo>
                <a:lnTo>
                  <a:pt x="1758" y="2916"/>
                </a:lnTo>
                <a:lnTo>
                  <a:pt x="1761" y="2898"/>
                </a:lnTo>
                <a:lnTo>
                  <a:pt x="1767" y="2884"/>
                </a:lnTo>
                <a:lnTo>
                  <a:pt x="1767" y="2871"/>
                </a:lnTo>
                <a:lnTo>
                  <a:pt x="1759" y="2867"/>
                </a:lnTo>
                <a:lnTo>
                  <a:pt x="1757" y="2878"/>
                </a:lnTo>
                <a:lnTo>
                  <a:pt x="1752" y="2903"/>
                </a:lnTo>
                <a:lnTo>
                  <a:pt x="1745" y="2910"/>
                </a:lnTo>
                <a:lnTo>
                  <a:pt x="1745" y="2885"/>
                </a:lnTo>
                <a:lnTo>
                  <a:pt x="1745" y="2841"/>
                </a:lnTo>
                <a:lnTo>
                  <a:pt x="1736" y="2829"/>
                </a:lnTo>
                <a:lnTo>
                  <a:pt x="1725" y="2828"/>
                </a:lnTo>
                <a:lnTo>
                  <a:pt x="1716" y="2831"/>
                </a:lnTo>
                <a:lnTo>
                  <a:pt x="1715" y="2852"/>
                </a:lnTo>
                <a:lnTo>
                  <a:pt x="1708" y="2888"/>
                </a:lnTo>
                <a:lnTo>
                  <a:pt x="1710" y="2910"/>
                </a:lnTo>
                <a:lnTo>
                  <a:pt x="1716" y="2919"/>
                </a:lnTo>
                <a:close/>
                <a:moveTo>
                  <a:pt x="3971" y="41"/>
                </a:moveTo>
                <a:lnTo>
                  <a:pt x="3957" y="38"/>
                </a:lnTo>
                <a:lnTo>
                  <a:pt x="3927" y="32"/>
                </a:lnTo>
                <a:lnTo>
                  <a:pt x="3911" y="35"/>
                </a:lnTo>
                <a:lnTo>
                  <a:pt x="3905" y="41"/>
                </a:lnTo>
                <a:lnTo>
                  <a:pt x="3923" y="42"/>
                </a:lnTo>
                <a:lnTo>
                  <a:pt x="3950" y="49"/>
                </a:lnTo>
                <a:lnTo>
                  <a:pt x="3964" y="48"/>
                </a:lnTo>
                <a:lnTo>
                  <a:pt x="3971" y="41"/>
                </a:lnTo>
                <a:close/>
                <a:moveTo>
                  <a:pt x="3964" y="69"/>
                </a:moveTo>
                <a:lnTo>
                  <a:pt x="3979" y="69"/>
                </a:lnTo>
                <a:lnTo>
                  <a:pt x="4002" y="58"/>
                </a:lnTo>
                <a:lnTo>
                  <a:pt x="4007" y="48"/>
                </a:lnTo>
                <a:lnTo>
                  <a:pt x="3990" y="48"/>
                </a:lnTo>
                <a:lnTo>
                  <a:pt x="3971" y="53"/>
                </a:lnTo>
                <a:lnTo>
                  <a:pt x="3964" y="62"/>
                </a:lnTo>
                <a:lnTo>
                  <a:pt x="3964" y="69"/>
                </a:lnTo>
                <a:close/>
                <a:moveTo>
                  <a:pt x="3747" y="150"/>
                </a:moveTo>
                <a:lnTo>
                  <a:pt x="3774" y="130"/>
                </a:lnTo>
                <a:lnTo>
                  <a:pt x="3825" y="91"/>
                </a:lnTo>
                <a:lnTo>
                  <a:pt x="3842" y="69"/>
                </a:lnTo>
                <a:lnTo>
                  <a:pt x="3840" y="62"/>
                </a:lnTo>
                <a:lnTo>
                  <a:pt x="3814" y="82"/>
                </a:lnTo>
                <a:lnTo>
                  <a:pt x="3776" y="111"/>
                </a:lnTo>
                <a:lnTo>
                  <a:pt x="3754" y="136"/>
                </a:lnTo>
                <a:lnTo>
                  <a:pt x="3747" y="150"/>
                </a:lnTo>
                <a:close/>
                <a:moveTo>
                  <a:pt x="3819" y="121"/>
                </a:moveTo>
                <a:lnTo>
                  <a:pt x="3845" y="112"/>
                </a:lnTo>
                <a:lnTo>
                  <a:pt x="3886" y="85"/>
                </a:lnTo>
                <a:lnTo>
                  <a:pt x="3905" y="69"/>
                </a:lnTo>
                <a:lnTo>
                  <a:pt x="3876" y="75"/>
                </a:lnTo>
                <a:lnTo>
                  <a:pt x="3842" y="92"/>
                </a:lnTo>
                <a:lnTo>
                  <a:pt x="3825" y="110"/>
                </a:lnTo>
                <a:lnTo>
                  <a:pt x="3819" y="121"/>
                </a:lnTo>
                <a:close/>
                <a:moveTo>
                  <a:pt x="3637" y="128"/>
                </a:moveTo>
                <a:lnTo>
                  <a:pt x="3646" y="125"/>
                </a:lnTo>
                <a:lnTo>
                  <a:pt x="3659" y="114"/>
                </a:lnTo>
                <a:lnTo>
                  <a:pt x="3670" y="91"/>
                </a:lnTo>
                <a:lnTo>
                  <a:pt x="3681" y="76"/>
                </a:lnTo>
                <a:lnTo>
                  <a:pt x="3672" y="79"/>
                </a:lnTo>
                <a:lnTo>
                  <a:pt x="3658" y="89"/>
                </a:lnTo>
                <a:lnTo>
                  <a:pt x="3645" y="111"/>
                </a:lnTo>
                <a:lnTo>
                  <a:pt x="3637" y="128"/>
                </a:lnTo>
                <a:close/>
                <a:moveTo>
                  <a:pt x="3673" y="128"/>
                </a:moveTo>
                <a:lnTo>
                  <a:pt x="3682" y="125"/>
                </a:lnTo>
                <a:lnTo>
                  <a:pt x="3701" y="112"/>
                </a:lnTo>
                <a:lnTo>
                  <a:pt x="3712" y="95"/>
                </a:lnTo>
                <a:lnTo>
                  <a:pt x="3711" y="81"/>
                </a:lnTo>
                <a:lnTo>
                  <a:pt x="3702" y="76"/>
                </a:lnTo>
                <a:lnTo>
                  <a:pt x="3695" y="89"/>
                </a:lnTo>
                <a:lnTo>
                  <a:pt x="3679" y="104"/>
                </a:lnTo>
                <a:lnTo>
                  <a:pt x="3673" y="117"/>
                </a:lnTo>
                <a:lnTo>
                  <a:pt x="3673" y="128"/>
                </a:lnTo>
                <a:close/>
                <a:moveTo>
                  <a:pt x="3855" y="128"/>
                </a:moveTo>
                <a:lnTo>
                  <a:pt x="3881" y="120"/>
                </a:lnTo>
                <a:lnTo>
                  <a:pt x="3923" y="92"/>
                </a:lnTo>
                <a:lnTo>
                  <a:pt x="3941" y="76"/>
                </a:lnTo>
                <a:lnTo>
                  <a:pt x="3914" y="84"/>
                </a:lnTo>
                <a:lnTo>
                  <a:pt x="3871" y="110"/>
                </a:lnTo>
                <a:lnTo>
                  <a:pt x="3855" y="128"/>
                </a:lnTo>
                <a:close/>
                <a:moveTo>
                  <a:pt x="3702" y="136"/>
                </a:moveTo>
                <a:lnTo>
                  <a:pt x="3715" y="140"/>
                </a:lnTo>
                <a:lnTo>
                  <a:pt x="3734" y="137"/>
                </a:lnTo>
                <a:lnTo>
                  <a:pt x="3754" y="114"/>
                </a:lnTo>
                <a:lnTo>
                  <a:pt x="3761" y="92"/>
                </a:lnTo>
                <a:lnTo>
                  <a:pt x="3747" y="91"/>
                </a:lnTo>
                <a:lnTo>
                  <a:pt x="3728" y="97"/>
                </a:lnTo>
                <a:lnTo>
                  <a:pt x="3714" y="120"/>
                </a:lnTo>
                <a:lnTo>
                  <a:pt x="3702" y="136"/>
                </a:lnTo>
                <a:close/>
                <a:moveTo>
                  <a:pt x="3609" y="136"/>
                </a:moveTo>
                <a:lnTo>
                  <a:pt x="3622" y="123"/>
                </a:lnTo>
                <a:lnTo>
                  <a:pt x="3630" y="107"/>
                </a:lnTo>
                <a:lnTo>
                  <a:pt x="3622" y="104"/>
                </a:lnTo>
                <a:lnTo>
                  <a:pt x="3609" y="108"/>
                </a:lnTo>
                <a:lnTo>
                  <a:pt x="3600" y="120"/>
                </a:lnTo>
                <a:lnTo>
                  <a:pt x="3603" y="131"/>
                </a:lnTo>
                <a:lnTo>
                  <a:pt x="3609" y="136"/>
                </a:lnTo>
                <a:close/>
                <a:moveTo>
                  <a:pt x="3747" y="229"/>
                </a:moveTo>
                <a:lnTo>
                  <a:pt x="3768" y="203"/>
                </a:lnTo>
                <a:lnTo>
                  <a:pt x="3826" y="163"/>
                </a:lnTo>
                <a:lnTo>
                  <a:pt x="3855" y="143"/>
                </a:lnTo>
                <a:lnTo>
                  <a:pt x="3833" y="144"/>
                </a:lnTo>
                <a:lnTo>
                  <a:pt x="3796" y="161"/>
                </a:lnTo>
                <a:lnTo>
                  <a:pt x="3766" y="187"/>
                </a:lnTo>
                <a:lnTo>
                  <a:pt x="3748" y="216"/>
                </a:lnTo>
                <a:lnTo>
                  <a:pt x="3747" y="229"/>
                </a:lnTo>
                <a:close/>
                <a:moveTo>
                  <a:pt x="3761" y="272"/>
                </a:moveTo>
                <a:lnTo>
                  <a:pt x="3770" y="261"/>
                </a:lnTo>
                <a:lnTo>
                  <a:pt x="3800" y="246"/>
                </a:lnTo>
                <a:lnTo>
                  <a:pt x="3832" y="235"/>
                </a:lnTo>
                <a:lnTo>
                  <a:pt x="3858" y="218"/>
                </a:lnTo>
                <a:lnTo>
                  <a:pt x="3862" y="200"/>
                </a:lnTo>
                <a:lnTo>
                  <a:pt x="3845" y="205"/>
                </a:lnTo>
                <a:lnTo>
                  <a:pt x="3810" y="219"/>
                </a:lnTo>
                <a:lnTo>
                  <a:pt x="3781" y="241"/>
                </a:lnTo>
                <a:lnTo>
                  <a:pt x="3763" y="262"/>
                </a:lnTo>
                <a:lnTo>
                  <a:pt x="3761" y="272"/>
                </a:lnTo>
                <a:close/>
                <a:moveTo>
                  <a:pt x="3709" y="396"/>
                </a:moveTo>
                <a:lnTo>
                  <a:pt x="3722" y="379"/>
                </a:lnTo>
                <a:lnTo>
                  <a:pt x="3755" y="351"/>
                </a:lnTo>
                <a:lnTo>
                  <a:pt x="3791" y="328"/>
                </a:lnTo>
                <a:lnTo>
                  <a:pt x="3826" y="303"/>
                </a:lnTo>
                <a:lnTo>
                  <a:pt x="3840" y="287"/>
                </a:lnTo>
                <a:lnTo>
                  <a:pt x="3823" y="291"/>
                </a:lnTo>
                <a:lnTo>
                  <a:pt x="3778" y="308"/>
                </a:lnTo>
                <a:lnTo>
                  <a:pt x="3735" y="337"/>
                </a:lnTo>
                <a:lnTo>
                  <a:pt x="3714" y="366"/>
                </a:lnTo>
                <a:lnTo>
                  <a:pt x="3709" y="386"/>
                </a:lnTo>
                <a:lnTo>
                  <a:pt x="3709" y="396"/>
                </a:lnTo>
                <a:close/>
                <a:moveTo>
                  <a:pt x="3826" y="317"/>
                </a:moveTo>
                <a:lnTo>
                  <a:pt x="3776" y="353"/>
                </a:lnTo>
                <a:lnTo>
                  <a:pt x="3701" y="416"/>
                </a:lnTo>
                <a:lnTo>
                  <a:pt x="3668" y="464"/>
                </a:lnTo>
                <a:lnTo>
                  <a:pt x="3659" y="490"/>
                </a:lnTo>
                <a:lnTo>
                  <a:pt x="3706" y="448"/>
                </a:lnTo>
                <a:lnTo>
                  <a:pt x="3802" y="360"/>
                </a:lnTo>
                <a:lnTo>
                  <a:pt x="3855" y="324"/>
                </a:lnTo>
                <a:lnTo>
                  <a:pt x="3843" y="317"/>
                </a:lnTo>
                <a:lnTo>
                  <a:pt x="3826" y="317"/>
                </a:lnTo>
                <a:close/>
                <a:moveTo>
                  <a:pt x="3652" y="511"/>
                </a:moveTo>
                <a:lnTo>
                  <a:pt x="3668" y="508"/>
                </a:lnTo>
                <a:lnTo>
                  <a:pt x="3685" y="494"/>
                </a:lnTo>
                <a:lnTo>
                  <a:pt x="3699" y="490"/>
                </a:lnTo>
                <a:lnTo>
                  <a:pt x="3709" y="490"/>
                </a:lnTo>
                <a:lnTo>
                  <a:pt x="3704" y="503"/>
                </a:lnTo>
                <a:lnTo>
                  <a:pt x="3673" y="523"/>
                </a:lnTo>
                <a:lnTo>
                  <a:pt x="3681" y="519"/>
                </a:lnTo>
                <a:lnTo>
                  <a:pt x="3698" y="514"/>
                </a:lnTo>
                <a:lnTo>
                  <a:pt x="3734" y="507"/>
                </a:lnTo>
                <a:lnTo>
                  <a:pt x="3747" y="497"/>
                </a:lnTo>
                <a:lnTo>
                  <a:pt x="3744" y="491"/>
                </a:lnTo>
                <a:lnTo>
                  <a:pt x="3747" y="477"/>
                </a:lnTo>
                <a:lnTo>
                  <a:pt x="3767" y="448"/>
                </a:lnTo>
                <a:lnTo>
                  <a:pt x="3830" y="382"/>
                </a:lnTo>
                <a:lnTo>
                  <a:pt x="3862" y="346"/>
                </a:lnTo>
                <a:lnTo>
                  <a:pt x="3829" y="359"/>
                </a:lnTo>
                <a:lnTo>
                  <a:pt x="3776" y="399"/>
                </a:lnTo>
                <a:lnTo>
                  <a:pt x="3728" y="447"/>
                </a:lnTo>
                <a:lnTo>
                  <a:pt x="3681" y="493"/>
                </a:lnTo>
                <a:lnTo>
                  <a:pt x="3652" y="511"/>
                </a:lnTo>
                <a:close/>
                <a:moveTo>
                  <a:pt x="3761" y="497"/>
                </a:moveTo>
                <a:lnTo>
                  <a:pt x="3771" y="497"/>
                </a:lnTo>
                <a:lnTo>
                  <a:pt x="3793" y="488"/>
                </a:lnTo>
                <a:lnTo>
                  <a:pt x="3822" y="464"/>
                </a:lnTo>
                <a:lnTo>
                  <a:pt x="3852" y="415"/>
                </a:lnTo>
                <a:lnTo>
                  <a:pt x="3872" y="364"/>
                </a:lnTo>
                <a:lnTo>
                  <a:pt x="3876" y="346"/>
                </a:lnTo>
                <a:lnTo>
                  <a:pt x="3863" y="366"/>
                </a:lnTo>
                <a:lnTo>
                  <a:pt x="3832" y="402"/>
                </a:lnTo>
                <a:lnTo>
                  <a:pt x="3799" y="435"/>
                </a:lnTo>
                <a:lnTo>
                  <a:pt x="3770" y="474"/>
                </a:lnTo>
                <a:lnTo>
                  <a:pt x="3761" y="497"/>
                </a:lnTo>
                <a:close/>
                <a:moveTo>
                  <a:pt x="3876" y="461"/>
                </a:moveTo>
                <a:lnTo>
                  <a:pt x="3889" y="452"/>
                </a:lnTo>
                <a:lnTo>
                  <a:pt x="3905" y="425"/>
                </a:lnTo>
                <a:lnTo>
                  <a:pt x="3912" y="411"/>
                </a:lnTo>
                <a:lnTo>
                  <a:pt x="3905" y="413"/>
                </a:lnTo>
                <a:lnTo>
                  <a:pt x="3889" y="431"/>
                </a:lnTo>
                <a:lnTo>
                  <a:pt x="3875" y="464"/>
                </a:lnTo>
                <a:lnTo>
                  <a:pt x="3876" y="461"/>
                </a:lnTo>
                <a:close/>
                <a:moveTo>
                  <a:pt x="3123" y="642"/>
                </a:moveTo>
                <a:lnTo>
                  <a:pt x="3145" y="637"/>
                </a:lnTo>
                <a:lnTo>
                  <a:pt x="3188" y="635"/>
                </a:lnTo>
                <a:lnTo>
                  <a:pt x="3211" y="642"/>
                </a:lnTo>
                <a:lnTo>
                  <a:pt x="3217" y="650"/>
                </a:lnTo>
                <a:lnTo>
                  <a:pt x="3202" y="660"/>
                </a:lnTo>
                <a:lnTo>
                  <a:pt x="3179" y="693"/>
                </a:lnTo>
                <a:lnTo>
                  <a:pt x="3168" y="733"/>
                </a:lnTo>
                <a:lnTo>
                  <a:pt x="3168" y="772"/>
                </a:lnTo>
                <a:lnTo>
                  <a:pt x="3174" y="788"/>
                </a:lnTo>
                <a:lnTo>
                  <a:pt x="3200" y="739"/>
                </a:lnTo>
                <a:lnTo>
                  <a:pt x="3247" y="638"/>
                </a:lnTo>
                <a:lnTo>
                  <a:pt x="3274" y="592"/>
                </a:lnTo>
                <a:lnTo>
                  <a:pt x="3256" y="585"/>
                </a:lnTo>
                <a:lnTo>
                  <a:pt x="3227" y="576"/>
                </a:lnTo>
                <a:lnTo>
                  <a:pt x="3214" y="565"/>
                </a:lnTo>
                <a:lnTo>
                  <a:pt x="3210" y="556"/>
                </a:lnTo>
                <a:lnTo>
                  <a:pt x="3205" y="542"/>
                </a:lnTo>
                <a:lnTo>
                  <a:pt x="3208" y="513"/>
                </a:lnTo>
                <a:lnTo>
                  <a:pt x="3223" y="471"/>
                </a:lnTo>
                <a:lnTo>
                  <a:pt x="3224" y="454"/>
                </a:lnTo>
                <a:lnTo>
                  <a:pt x="3188" y="491"/>
                </a:lnTo>
                <a:lnTo>
                  <a:pt x="3145" y="556"/>
                </a:lnTo>
                <a:lnTo>
                  <a:pt x="3126" y="611"/>
                </a:lnTo>
                <a:lnTo>
                  <a:pt x="3123" y="642"/>
                </a:lnTo>
                <a:close/>
                <a:moveTo>
                  <a:pt x="3731" y="519"/>
                </a:moveTo>
                <a:lnTo>
                  <a:pt x="3731" y="524"/>
                </a:lnTo>
                <a:lnTo>
                  <a:pt x="3718" y="530"/>
                </a:lnTo>
                <a:lnTo>
                  <a:pt x="3704" y="534"/>
                </a:lnTo>
                <a:lnTo>
                  <a:pt x="3696" y="537"/>
                </a:lnTo>
                <a:lnTo>
                  <a:pt x="3702" y="542"/>
                </a:lnTo>
                <a:lnTo>
                  <a:pt x="3744" y="533"/>
                </a:lnTo>
                <a:lnTo>
                  <a:pt x="3781" y="524"/>
                </a:lnTo>
                <a:lnTo>
                  <a:pt x="3784" y="521"/>
                </a:lnTo>
                <a:lnTo>
                  <a:pt x="3767" y="519"/>
                </a:lnTo>
                <a:lnTo>
                  <a:pt x="3731" y="519"/>
                </a:lnTo>
                <a:close/>
                <a:moveTo>
                  <a:pt x="3761" y="549"/>
                </a:moveTo>
                <a:lnTo>
                  <a:pt x="3794" y="549"/>
                </a:lnTo>
                <a:lnTo>
                  <a:pt x="3843" y="559"/>
                </a:lnTo>
                <a:lnTo>
                  <a:pt x="3872" y="560"/>
                </a:lnTo>
                <a:lnTo>
                  <a:pt x="3884" y="556"/>
                </a:lnTo>
                <a:lnTo>
                  <a:pt x="3874" y="550"/>
                </a:lnTo>
                <a:lnTo>
                  <a:pt x="3838" y="542"/>
                </a:lnTo>
                <a:lnTo>
                  <a:pt x="3796" y="540"/>
                </a:lnTo>
                <a:lnTo>
                  <a:pt x="3766" y="543"/>
                </a:lnTo>
                <a:lnTo>
                  <a:pt x="3761" y="549"/>
                </a:lnTo>
                <a:close/>
                <a:moveTo>
                  <a:pt x="3630" y="621"/>
                </a:moveTo>
                <a:lnTo>
                  <a:pt x="3632" y="611"/>
                </a:lnTo>
                <a:lnTo>
                  <a:pt x="3642" y="595"/>
                </a:lnTo>
                <a:lnTo>
                  <a:pt x="3655" y="579"/>
                </a:lnTo>
                <a:lnTo>
                  <a:pt x="3659" y="565"/>
                </a:lnTo>
                <a:lnTo>
                  <a:pt x="3652" y="556"/>
                </a:lnTo>
                <a:lnTo>
                  <a:pt x="3643" y="570"/>
                </a:lnTo>
                <a:lnTo>
                  <a:pt x="3624" y="595"/>
                </a:lnTo>
                <a:lnTo>
                  <a:pt x="3623" y="612"/>
                </a:lnTo>
                <a:lnTo>
                  <a:pt x="3630" y="621"/>
                </a:lnTo>
                <a:close/>
                <a:moveTo>
                  <a:pt x="4175" y="729"/>
                </a:moveTo>
                <a:lnTo>
                  <a:pt x="4175" y="809"/>
                </a:lnTo>
                <a:lnTo>
                  <a:pt x="4203" y="809"/>
                </a:lnTo>
                <a:lnTo>
                  <a:pt x="4219" y="768"/>
                </a:lnTo>
                <a:lnTo>
                  <a:pt x="4232" y="722"/>
                </a:lnTo>
                <a:lnTo>
                  <a:pt x="4215" y="722"/>
                </a:lnTo>
                <a:lnTo>
                  <a:pt x="4183" y="723"/>
                </a:lnTo>
                <a:lnTo>
                  <a:pt x="4175" y="729"/>
                </a:lnTo>
                <a:close/>
                <a:moveTo>
                  <a:pt x="3812" y="781"/>
                </a:moveTo>
                <a:lnTo>
                  <a:pt x="3816" y="768"/>
                </a:lnTo>
                <a:lnTo>
                  <a:pt x="3826" y="742"/>
                </a:lnTo>
                <a:lnTo>
                  <a:pt x="3822" y="730"/>
                </a:lnTo>
                <a:lnTo>
                  <a:pt x="3812" y="729"/>
                </a:lnTo>
                <a:lnTo>
                  <a:pt x="3814" y="746"/>
                </a:lnTo>
                <a:lnTo>
                  <a:pt x="3806" y="768"/>
                </a:lnTo>
                <a:lnTo>
                  <a:pt x="3806" y="778"/>
                </a:lnTo>
                <a:lnTo>
                  <a:pt x="3812" y="781"/>
                </a:lnTo>
                <a:close/>
                <a:moveTo>
                  <a:pt x="4065" y="745"/>
                </a:moveTo>
                <a:lnTo>
                  <a:pt x="4072" y="766"/>
                </a:lnTo>
                <a:lnTo>
                  <a:pt x="4072" y="795"/>
                </a:lnTo>
                <a:lnTo>
                  <a:pt x="4115" y="795"/>
                </a:lnTo>
                <a:lnTo>
                  <a:pt x="4115" y="778"/>
                </a:lnTo>
                <a:lnTo>
                  <a:pt x="4117" y="746"/>
                </a:lnTo>
                <a:lnTo>
                  <a:pt x="4123" y="736"/>
                </a:lnTo>
                <a:lnTo>
                  <a:pt x="4105" y="736"/>
                </a:lnTo>
                <a:lnTo>
                  <a:pt x="4082" y="745"/>
                </a:lnTo>
                <a:lnTo>
                  <a:pt x="4065" y="745"/>
                </a:lnTo>
                <a:close/>
                <a:moveTo>
                  <a:pt x="3246" y="788"/>
                </a:moveTo>
                <a:lnTo>
                  <a:pt x="3238" y="789"/>
                </a:lnTo>
                <a:lnTo>
                  <a:pt x="3230" y="785"/>
                </a:lnTo>
                <a:lnTo>
                  <a:pt x="3224" y="770"/>
                </a:lnTo>
                <a:lnTo>
                  <a:pt x="3217" y="766"/>
                </a:lnTo>
                <a:lnTo>
                  <a:pt x="3208" y="772"/>
                </a:lnTo>
                <a:lnTo>
                  <a:pt x="3194" y="795"/>
                </a:lnTo>
                <a:lnTo>
                  <a:pt x="3187" y="824"/>
                </a:lnTo>
                <a:lnTo>
                  <a:pt x="3185" y="850"/>
                </a:lnTo>
                <a:lnTo>
                  <a:pt x="3188" y="860"/>
                </a:lnTo>
                <a:lnTo>
                  <a:pt x="3243" y="850"/>
                </a:lnTo>
                <a:lnTo>
                  <a:pt x="3296" y="838"/>
                </a:lnTo>
                <a:lnTo>
                  <a:pt x="3289" y="814"/>
                </a:lnTo>
                <a:lnTo>
                  <a:pt x="3264" y="773"/>
                </a:lnTo>
                <a:lnTo>
                  <a:pt x="3246" y="759"/>
                </a:lnTo>
                <a:lnTo>
                  <a:pt x="3246" y="768"/>
                </a:lnTo>
                <a:lnTo>
                  <a:pt x="3254" y="779"/>
                </a:lnTo>
                <a:lnTo>
                  <a:pt x="3253" y="785"/>
                </a:lnTo>
                <a:lnTo>
                  <a:pt x="3246" y="788"/>
                </a:lnTo>
                <a:close/>
                <a:moveTo>
                  <a:pt x="3319" y="838"/>
                </a:moveTo>
                <a:lnTo>
                  <a:pt x="3346" y="837"/>
                </a:lnTo>
                <a:lnTo>
                  <a:pt x="3398" y="831"/>
                </a:lnTo>
                <a:lnTo>
                  <a:pt x="3420" y="824"/>
                </a:lnTo>
                <a:lnTo>
                  <a:pt x="3414" y="819"/>
                </a:lnTo>
                <a:lnTo>
                  <a:pt x="3407" y="805"/>
                </a:lnTo>
                <a:lnTo>
                  <a:pt x="3406" y="795"/>
                </a:lnTo>
                <a:lnTo>
                  <a:pt x="3377" y="796"/>
                </a:lnTo>
                <a:lnTo>
                  <a:pt x="3329" y="789"/>
                </a:lnTo>
                <a:lnTo>
                  <a:pt x="3305" y="788"/>
                </a:lnTo>
                <a:lnTo>
                  <a:pt x="3306" y="801"/>
                </a:lnTo>
                <a:lnTo>
                  <a:pt x="3318" y="815"/>
                </a:lnTo>
                <a:lnTo>
                  <a:pt x="3321" y="828"/>
                </a:lnTo>
                <a:lnTo>
                  <a:pt x="3319" y="838"/>
                </a:lnTo>
                <a:close/>
                <a:moveTo>
                  <a:pt x="3050" y="998"/>
                </a:moveTo>
                <a:lnTo>
                  <a:pt x="3063" y="971"/>
                </a:lnTo>
                <a:lnTo>
                  <a:pt x="3074" y="922"/>
                </a:lnTo>
                <a:lnTo>
                  <a:pt x="3089" y="896"/>
                </a:lnTo>
                <a:lnTo>
                  <a:pt x="3102" y="889"/>
                </a:lnTo>
                <a:lnTo>
                  <a:pt x="3097" y="894"/>
                </a:lnTo>
                <a:lnTo>
                  <a:pt x="3093" y="909"/>
                </a:lnTo>
                <a:lnTo>
                  <a:pt x="3096" y="917"/>
                </a:lnTo>
                <a:lnTo>
                  <a:pt x="3102" y="917"/>
                </a:lnTo>
                <a:lnTo>
                  <a:pt x="3102" y="897"/>
                </a:lnTo>
                <a:lnTo>
                  <a:pt x="3113" y="861"/>
                </a:lnTo>
                <a:lnTo>
                  <a:pt x="3138" y="815"/>
                </a:lnTo>
                <a:lnTo>
                  <a:pt x="3145" y="795"/>
                </a:lnTo>
                <a:lnTo>
                  <a:pt x="3112" y="840"/>
                </a:lnTo>
                <a:lnTo>
                  <a:pt x="3061" y="920"/>
                </a:lnTo>
                <a:lnTo>
                  <a:pt x="3048" y="961"/>
                </a:lnTo>
                <a:lnTo>
                  <a:pt x="3047" y="986"/>
                </a:lnTo>
                <a:lnTo>
                  <a:pt x="3050" y="998"/>
                </a:lnTo>
                <a:close/>
                <a:moveTo>
                  <a:pt x="3449" y="831"/>
                </a:moveTo>
                <a:lnTo>
                  <a:pt x="3460" y="831"/>
                </a:lnTo>
                <a:lnTo>
                  <a:pt x="3476" y="825"/>
                </a:lnTo>
                <a:lnTo>
                  <a:pt x="3478" y="817"/>
                </a:lnTo>
                <a:lnTo>
                  <a:pt x="3466" y="809"/>
                </a:lnTo>
                <a:lnTo>
                  <a:pt x="3449" y="809"/>
                </a:lnTo>
                <a:lnTo>
                  <a:pt x="3449" y="831"/>
                </a:lnTo>
                <a:close/>
                <a:moveTo>
                  <a:pt x="4022" y="817"/>
                </a:moveTo>
                <a:lnTo>
                  <a:pt x="4020" y="824"/>
                </a:lnTo>
                <a:lnTo>
                  <a:pt x="4026" y="831"/>
                </a:lnTo>
                <a:lnTo>
                  <a:pt x="4043" y="832"/>
                </a:lnTo>
                <a:lnTo>
                  <a:pt x="4051" y="838"/>
                </a:lnTo>
                <a:lnTo>
                  <a:pt x="4051" y="809"/>
                </a:lnTo>
                <a:lnTo>
                  <a:pt x="4033" y="809"/>
                </a:lnTo>
                <a:lnTo>
                  <a:pt x="4022" y="817"/>
                </a:lnTo>
                <a:close/>
                <a:moveTo>
                  <a:pt x="4079" y="853"/>
                </a:moveTo>
                <a:lnTo>
                  <a:pt x="4098" y="851"/>
                </a:lnTo>
                <a:lnTo>
                  <a:pt x="4121" y="860"/>
                </a:lnTo>
                <a:lnTo>
                  <a:pt x="4130" y="867"/>
                </a:lnTo>
                <a:lnTo>
                  <a:pt x="4133" y="851"/>
                </a:lnTo>
                <a:lnTo>
                  <a:pt x="4141" y="828"/>
                </a:lnTo>
                <a:lnTo>
                  <a:pt x="4141" y="814"/>
                </a:lnTo>
                <a:lnTo>
                  <a:pt x="4137" y="809"/>
                </a:lnTo>
                <a:lnTo>
                  <a:pt x="4087" y="809"/>
                </a:lnTo>
                <a:lnTo>
                  <a:pt x="4082" y="817"/>
                </a:lnTo>
                <a:lnTo>
                  <a:pt x="4079" y="840"/>
                </a:lnTo>
                <a:lnTo>
                  <a:pt x="4079" y="853"/>
                </a:lnTo>
                <a:close/>
                <a:moveTo>
                  <a:pt x="4151" y="881"/>
                </a:moveTo>
                <a:lnTo>
                  <a:pt x="4166" y="883"/>
                </a:lnTo>
                <a:lnTo>
                  <a:pt x="4186" y="897"/>
                </a:lnTo>
                <a:lnTo>
                  <a:pt x="4203" y="896"/>
                </a:lnTo>
                <a:lnTo>
                  <a:pt x="4211" y="877"/>
                </a:lnTo>
                <a:lnTo>
                  <a:pt x="4216" y="845"/>
                </a:lnTo>
                <a:lnTo>
                  <a:pt x="4211" y="824"/>
                </a:lnTo>
                <a:lnTo>
                  <a:pt x="4196" y="824"/>
                </a:lnTo>
                <a:lnTo>
                  <a:pt x="4175" y="821"/>
                </a:lnTo>
                <a:lnTo>
                  <a:pt x="4166" y="817"/>
                </a:lnTo>
                <a:lnTo>
                  <a:pt x="4162" y="831"/>
                </a:lnTo>
                <a:lnTo>
                  <a:pt x="4153" y="863"/>
                </a:lnTo>
                <a:lnTo>
                  <a:pt x="4151" y="881"/>
                </a:lnTo>
                <a:close/>
                <a:moveTo>
                  <a:pt x="4043" y="874"/>
                </a:moveTo>
                <a:lnTo>
                  <a:pt x="4041" y="860"/>
                </a:lnTo>
                <a:lnTo>
                  <a:pt x="4026" y="842"/>
                </a:lnTo>
                <a:lnTo>
                  <a:pt x="3989" y="831"/>
                </a:lnTo>
                <a:lnTo>
                  <a:pt x="3964" y="824"/>
                </a:lnTo>
                <a:lnTo>
                  <a:pt x="3979" y="841"/>
                </a:lnTo>
                <a:lnTo>
                  <a:pt x="4019" y="865"/>
                </a:lnTo>
                <a:lnTo>
                  <a:pt x="4043" y="874"/>
                </a:lnTo>
                <a:close/>
                <a:moveTo>
                  <a:pt x="4218" y="910"/>
                </a:moveTo>
                <a:lnTo>
                  <a:pt x="4242" y="893"/>
                </a:lnTo>
                <a:lnTo>
                  <a:pt x="4272" y="863"/>
                </a:lnTo>
                <a:lnTo>
                  <a:pt x="4290" y="838"/>
                </a:lnTo>
                <a:lnTo>
                  <a:pt x="4274" y="837"/>
                </a:lnTo>
                <a:lnTo>
                  <a:pt x="4249" y="829"/>
                </a:lnTo>
                <a:lnTo>
                  <a:pt x="4232" y="831"/>
                </a:lnTo>
                <a:lnTo>
                  <a:pt x="4231" y="851"/>
                </a:lnTo>
                <a:lnTo>
                  <a:pt x="4226" y="890"/>
                </a:lnTo>
                <a:lnTo>
                  <a:pt x="4218" y="910"/>
                </a:lnTo>
                <a:close/>
                <a:moveTo>
                  <a:pt x="3319" y="853"/>
                </a:moveTo>
                <a:lnTo>
                  <a:pt x="3318" y="864"/>
                </a:lnTo>
                <a:lnTo>
                  <a:pt x="3326" y="883"/>
                </a:lnTo>
                <a:lnTo>
                  <a:pt x="3336" y="900"/>
                </a:lnTo>
                <a:lnTo>
                  <a:pt x="3339" y="916"/>
                </a:lnTo>
                <a:lnTo>
                  <a:pt x="3333" y="925"/>
                </a:lnTo>
                <a:lnTo>
                  <a:pt x="3325" y="919"/>
                </a:lnTo>
                <a:lnTo>
                  <a:pt x="3313" y="900"/>
                </a:lnTo>
                <a:lnTo>
                  <a:pt x="3305" y="880"/>
                </a:lnTo>
                <a:lnTo>
                  <a:pt x="3293" y="864"/>
                </a:lnTo>
                <a:lnTo>
                  <a:pt x="3282" y="860"/>
                </a:lnTo>
                <a:lnTo>
                  <a:pt x="3279" y="876"/>
                </a:lnTo>
                <a:lnTo>
                  <a:pt x="3289" y="927"/>
                </a:lnTo>
                <a:lnTo>
                  <a:pt x="3289" y="953"/>
                </a:lnTo>
                <a:lnTo>
                  <a:pt x="3303" y="959"/>
                </a:lnTo>
                <a:lnTo>
                  <a:pt x="3325" y="976"/>
                </a:lnTo>
                <a:lnTo>
                  <a:pt x="3342" y="997"/>
                </a:lnTo>
                <a:lnTo>
                  <a:pt x="3362" y="1014"/>
                </a:lnTo>
                <a:lnTo>
                  <a:pt x="3377" y="1020"/>
                </a:lnTo>
                <a:lnTo>
                  <a:pt x="3385" y="1014"/>
                </a:lnTo>
                <a:lnTo>
                  <a:pt x="3393" y="992"/>
                </a:lnTo>
                <a:lnTo>
                  <a:pt x="3391" y="976"/>
                </a:lnTo>
                <a:lnTo>
                  <a:pt x="3384" y="975"/>
                </a:lnTo>
                <a:lnTo>
                  <a:pt x="3374" y="981"/>
                </a:lnTo>
                <a:lnTo>
                  <a:pt x="3367" y="989"/>
                </a:lnTo>
                <a:lnTo>
                  <a:pt x="3359" y="989"/>
                </a:lnTo>
                <a:lnTo>
                  <a:pt x="3355" y="984"/>
                </a:lnTo>
                <a:lnTo>
                  <a:pt x="3371" y="969"/>
                </a:lnTo>
                <a:lnTo>
                  <a:pt x="3411" y="952"/>
                </a:lnTo>
                <a:lnTo>
                  <a:pt x="3434" y="946"/>
                </a:lnTo>
                <a:lnTo>
                  <a:pt x="3433" y="927"/>
                </a:lnTo>
                <a:lnTo>
                  <a:pt x="3420" y="916"/>
                </a:lnTo>
                <a:lnTo>
                  <a:pt x="3401" y="920"/>
                </a:lnTo>
                <a:lnTo>
                  <a:pt x="3380" y="923"/>
                </a:lnTo>
                <a:lnTo>
                  <a:pt x="3369" y="917"/>
                </a:lnTo>
                <a:lnTo>
                  <a:pt x="3381" y="912"/>
                </a:lnTo>
                <a:lnTo>
                  <a:pt x="3398" y="910"/>
                </a:lnTo>
                <a:lnTo>
                  <a:pt x="3391" y="893"/>
                </a:lnTo>
                <a:lnTo>
                  <a:pt x="3368" y="864"/>
                </a:lnTo>
                <a:lnTo>
                  <a:pt x="3362" y="845"/>
                </a:lnTo>
                <a:lnTo>
                  <a:pt x="3361" y="851"/>
                </a:lnTo>
                <a:lnTo>
                  <a:pt x="3351" y="854"/>
                </a:lnTo>
                <a:lnTo>
                  <a:pt x="3331" y="851"/>
                </a:lnTo>
                <a:lnTo>
                  <a:pt x="3319" y="853"/>
                </a:lnTo>
                <a:close/>
                <a:moveTo>
                  <a:pt x="3449" y="889"/>
                </a:moveTo>
                <a:lnTo>
                  <a:pt x="3447" y="900"/>
                </a:lnTo>
                <a:lnTo>
                  <a:pt x="3443" y="910"/>
                </a:lnTo>
                <a:lnTo>
                  <a:pt x="3449" y="917"/>
                </a:lnTo>
                <a:lnTo>
                  <a:pt x="3463" y="914"/>
                </a:lnTo>
                <a:lnTo>
                  <a:pt x="3470" y="917"/>
                </a:lnTo>
                <a:lnTo>
                  <a:pt x="3478" y="925"/>
                </a:lnTo>
                <a:lnTo>
                  <a:pt x="3482" y="914"/>
                </a:lnTo>
                <a:lnTo>
                  <a:pt x="3480" y="894"/>
                </a:lnTo>
                <a:lnTo>
                  <a:pt x="3472" y="864"/>
                </a:lnTo>
                <a:lnTo>
                  <a:pt x="3470" y="845"/>
                </a:lnTo>
                <a:lnTo>
                  <a:pt x="3391" y="845"/>
                </a:lnTo>
                <a:lnTo>
                  <a:pt x="3393" y="860"/>
                </a:lnTo>
                <a:lnTo>
                  <a:pt x="3401" y="880"/>
                </a:lnTo>
                <a:lnTo>
                  <a:pt x="3417" y="890"/>
                </a:lnTo>
                <a:lnTo>
                  <a:pt x="3437" y="891"/>
                </a:lnTo>
                <a:lnTo>
                  <a:pt x="3449" y="889"/>
                </a:lnTo>
                <a:close/>
                <a:moveTo>
                  <a:pt x="3260" y="962"/>
                </a:moveTo>
                <a:lnTo>
                  <a:pt x="3253" y="949"/>
                </a:lnTo>
                <a:lnTo>
                  <a:pt x="3257" y="922"/>
                </a:lnTo>
                <a:lnTo>
                  <a:pt x="3264" y="894"/>
                </a:lnTo>
                <a:lnTo>
                  <a:pt x="3263" y="877"/>
                </a:lnTo>
                <a:lnTo>
                  <a:pt x="3254" y="870"/>
                </a:lnTo>
                <a:lnTo>
                  <a:pt x="3246" y="867"/>
                </a:lnTo>
                <a:lnTo>
                  <a:pt x="3238" y="876"/>
                </a:lnTo>
                <a:lnTo>
                  <a:pt x="3236" y="907"/>
                </a:lnTo>
                <a:lnTo>
                  <a:pt x="3241" y="940"/>
                </a:lnTo>
                <a:lnTo>
                  <a:pt x="3253" y="961"/>
                </a:lnTo>
                <a:lnTo>
                  <a:pt x="3260" y="962"/>
                </a:lnTo>
                <a:close/>
                <a:moveTo>
                  <a:pt x="4022" y="925"/>
                </a:moveTo>
                <a:lnTo>
                  <a:pt x="4026" y="919"/>
                </a:lnTo>
                <a:lnTo>
                  <a:pt x="4031" y="900"/>
                </a:lnTo>
                <a:lnTo>
                  <a:pt x="4029" y="889"/>
                </a:lnTo>
                <a:lnTo>
                  <a:pt x="4015" y="887"/>
                </a:lnTo>
                <a:lnTo>
                  <a:pt x="3993" y="876"/>
                </a:lnTo>
                <a:lnTo>
                  <a:pt x="3986" y="867"/>
                </a:lnTo>
                <a:lnTo>
                  <a:pt x="3989" y="887"/>
                </a:lnTo>
                <a:lnTo>
                  <a:pt x="4010" y="913"/>
                </a:lnTo>
                <a:lnTo>
                  <a:pt x="4022" y="925"/>
                </a:lnTo>
                <a:close/>
                <a:moveTo>
                  <a:pt x="4072" y="881"/>
                </a:moveTo>
                <a:lnTo>
                  <a:pt x="4072" y="893"/>
                </a:lnTo>
                <a:lnTo>
                  <a:pt x="4085" y="903"/>
                </a:lnTo>
                <a:lnTo>
                  <a:pt x="4103" y="899"/>
                </a:lnTo>
                <a:lnTo>
                  <a:pt x="4115" y="884"/>
                </a:lnTo>
                <a:lnTo>
                  <a:pt x="4115" y="874"/>
                </a:lnTo>
                <a:lnTo>
                  <a:pt x="4101" y="871"/>
                </a:lnTo>
                <a:lnTo>
                  <a:pt x="4087" y="867"/>
                </a:lnTo>
                <a:lnTo>
                  <a:pt x="4091" y="881"/>
                </a:lnTo>
                <a:lnTo>
                  <a:pt x="4085" y="889"/>
                </a:lnTo>
                <a:lnTo>
                  <a:pt x="4072" y="881"/>
                </a:lnTo>
                <a:close/>
                <a:moveTo>
                  <a:pt x="3210" y="903"/>
                </a:moveTo>
                <a:lnTo>
                  <a:pt x="3210" y="874"/>
                </a:lnTo>
                <a:lnTo>
                  <a:pt x="3188" y="874"/>
                </a:lnTo>
                <a:lnTo>
                  <a:pt x="3188" y="887"/>
                </a:lnTo>
                <a:lnTo>
                  <a:pt x="3197" y="903"/>
                </a:lnTo>
                <a:lnTo>
                  <a:pt x="3210" y="903"/>
                </a:lnTo>
                <a:close/>
                <a:moveTo>
                  <a:pt x="4115" y="917"/>
                </a:moveTo>
                <a:lnTo>
                  <a:pt x="4127" y="930"/>
                </a:lnTo>
                <a:lnTo>
                  <a:pt x="4156" y="949"/>
                </a:lnTo>
                <a:lnTo>
                  <a:pt x="4175" y="953"/>
                </a:lnTo>
                <a:lnTo>
                  <a:pt x="4179" y="943"/>
                </a:lnTo>
                <a:lnTo>
                  <a:pt x="4189" y="926"/>
                </a:lnTo>
                <a:lnTo>
                  <a:pt x="4189" y="910"/>
                </a:lnTo>
                <a:lnTo>
                  <a:pt x="4167" y="901"/>
                </a:lnTo>
                <a:lnTo>
                  <a:pt x="4134" y="893"/>
                </a:lnTo>
                <a:lnTo>
                  <a:pt x="4120" y="903"/>
                </a:lnTo>
                <a:lnTo>
                  <a:pt x="4115" y="917"/>
                </a:lnTo>
                <a:close/>
                <a:moveTo>
                  <a:pt x="3152" y="1005"/>
                </a:moveTo>
                <a:lnTo>
                  <a:pt x="3152" y="991"/>
                </a:lnTo>
                <a:lnTo>
                  <a:pt x="3161" y="965"/>
                </a:lnTo>
                <a:lnTo>
                  <a:pt x="3172" y="940"/>
                </a:lnTo>
                <a:lnTo>
                  <a:pt x="3177" y="920"/>
                </a:lnTo>
                <a:lnTo>
                  <a:pt x="3174" y="910"/>
                </a:lnTo>
                <a:lnTo>
                  <a:pt x="3165" y="932"/>
                </a:lnTo>
                <a:lnTo>
                  <a:pt x="3148" y="969"/>
                </a:lnTo>
                <a:lnTo>
                  <a:pt x="3146" y="994"/>
                </a:lnTo>
                <a:lnTo>
                  <a:pt x="3152" y="1005"/>
                </a:lnTo>
                <a:close/>
                <a:moveTo>
                  <a:pt x="4123" y="998"/>
                </a:moveTo>
                <a:lnTo>
                  <a:pt x="4123" y="985"/>
                </a:lnTo>
                <a:lnTo>
                  <a:pt x="4139" y="975"/>
                </a:lnTo>
                <a:lnTo>
                  <a:pt x="4151" y="976"/>
                </a:lnTo>
                <a:lnTo>
                  <a:pt x="4146" y="963"/>
                </a:lnTo>
                <a:lnTo>
                  <a:pt x="4127" y="943"/>
                </a:lnTo>
                <a:lnTo>
                  <a:pt x="4092" y="922"/>
                </a:lnTo>
                <a:lnTo>
                  <a:pt x="4065" y="910"/>
                </a:lnTo>
                <a:lnTo>
                  <a:pt x="4051" y="932"/>
                </a:lnTo>
                <a:lnTo>
                  <a:pt x="4036" y="953"/>
                </a:lnTo>
                <a:lnTo>
                  <a:pt x="4043" y="962"/>
                </a:lnTo>
                <a:lnTo>
                  <a:pt x="4055" y="982"/>
                </a:lnTo>
                <a:lnTo>
                  <a:pt x="4055" y="994"/>
                </a:lnTo>
                <a:lnTo>
                  <a:pt x="4051" y="998"/>
                </a:lnTo>
                <a:lnTo>
                  <a:pt x="4038" y="989"/>
                </a:lnTo>
                <a:lnTo>
                  <a:pt x="4023" y="971"/>
                </a:lnTo>
                <a:lnTo>
                  <a:pt x="4012" y="972"/>
                </a:lnTo>
                <a:lnTo>
                  <a:pt x="4007" y="984"/>
                </a:lnTo>
                <a:lnTo>
                  <a:pt x="4013" y="984"/>
                </a:lnTo>
                <a:lnTo>
                  <a:pt x="4026" y="985"/>
                </a:lnTo>
                <a:lnTo>
                  <a:pt x="4029" y="991"/>
                </a:lnTo>
                <a:lnTo>
                  <a:pt x="4023" y="1005"/>
                </a:lnTo>
                <a:lnTo>
                  <a:pt x="3999" y="1031"/>
                </a:lnTo>
                <a:lnTo>
                  <a:pt x="3973" y="1056"/>
                </a:lnTo>
                <a:lnTo>
                  <a:pt x="3957" y="1079"/>
                </a:lnTo>
                <a:lnTo>
                  <a:pt x="3957" y="1092"/>
                </a:lnTo>
                <a:lnTo>
                  <a:pt x="3976" y="1071"/>
                </a:lnTo>
                <a:lnTo>
                  <a:pt x="4005" y="1040"/>
                </a:lnTo>
                <a:lnTo>
                  <a:pt x="4028" y="1024"/>
                </a:lnTo>
                <a:lnTo>
                  <a:pt x="4043" y="1020"/>
                </a:lnTo>
                <a:lnTo>
                  <a:pt x="4041" y="1027"/>
                </a:lnTo>
                <a:lnTo>
                  <a:pt x="4031" y="1041"/>
                </a:lnTo>
                <a:lnTo>
                  <a:pt x="4031" y="1047"/>
                </a:lnTo>
                <a:lnTo>
                  <a:pt x="4036" y="1048"/>
                </a:lnTo>
                <a:lnTo>
                  <a:pt x="4052" y="1033"/>
                </a:lnTo>
                <a:lnTo>
                  <a:pt x="4087" y="1017"/>
                </a:lnTo>
                <a:lnTo>
                  <a:pt x="4104" y="1002"/>
                </a:lnTo>
                <a:lnTo>
                  <a:pt x="4108" y="991"/>
                </a:lnTo>
                <a:lnTo>
                  <a:pt x="4104" y="986"/>
                </a:lnTo>
                <a:lnTo>
                  <a:pt x="4091" y="997"/>
                </a:lnTo>
                <a:lnTo>
                  <a:pt x="4075" y="1012"/>
                </a:lnTo>
                <a:lnTo>
                  <a:pt x="4058" y="1020"/>
                </a:lnTo>
                <a:lnTo>
                  <a:pt x="4051" y="1012"/>
                </a:lnTo>
                <a:lnTo>
                  <a:pt x="4068" y="995"/>
                </a:lnTo>
                <a:lnTo>
                  <a:pt x="4105" y="963"/>
                </a:lnTo>
                <a:lnTo>
                  <a:pt x="4130" y="953"/>
                </a:lnTo>
                <a:lnTo>
                  <a:pt x="4127" y="965"/>
                </a:lnTo>
                <a:lnTo>
                  <a:pt x="4117" y="984"/>
                </a:lnTo>
                <a:lnTo>
                  <a:pt x="4118" y="995"/>
                </a:lnTo>
                <a:lnTo>
                  <a:pt x="4123" y="998"/>
                </a:lnTo>
                <a:close/>
                <a:moveTo>
                  <a:pt x="3087" y="925"/>
                </a:moveTo>
                <a:lnTo>
                  <a:pt x="3080" y="961"/>
                </a:lnTo>
                <a:lnTo>
                  <a:pt x="3064" y="1015"/>
                </a:lnTo>
                <a:lnTo>
                  <a:pt x="3061" y="1048"/>
                </a:lnTo>
                <a:lnTo>
                  <a:pt x="3064" y="1063"/>
                </a:lnTo>
                <a:lnTo>
                  <a:pt x="3067" y="1050"/>
                </a:lnTo>
                <a:lnTo>
                  <a:pt x="3076" y="1033"/>
                </a:lnTo>
                <a:lnTo>
                  <a:pt x="3086" y="1027"/>
                </a:lnTo>
                <a:lnTo>
                  <a:pt x="3094" y="1027"/>
                </a:lnTo>
                <a:lnTo>
                  <a:pt x="3090" y="1033"/>
                </a:lnTo>
                <a:lnTo>
                  <a:pt x="3084" y="1047"/>
                </a:lnTo>
                <a:lnTo>
                  <a:pt x="3089" y="1054"/>
                </a:lnTo>
                <a:lnTo>
                  <a:pt x="3094" y="1056"/>
                </a:lnTo>
                <a:lnTo>
                  <a:pt x="3103" y="1040"/>
                </a:lnTo>
                <a:lnTo>
                  <a:pt x="3125" y="1011"/>
                </a:lnTo>
                <a:lnTo>
                  <a:pt x="3130" y="991"/>
                </a:lnTo>
                <a:lnTo>
                  <a:pt x="3117" y="988"/>
                </a:lnTo>
                <a:lnTo>
                  <a:pt x="3112" y="971"/>
                </a:lnTo>
                <a:lnTo>
                  <a:pt x="3117" y="950"/>
                </a:lnTo>
                <a:lnTo>
                  <a:pt x="3120" y="937"/>
                </a:lnTo>
                <a:lnTo>
                  <a:pt x="3116" y="939"/>
                </a:lnTo>
                <a:lnTo>
                  <a:pt x="3112" y="949"/>
                </a:lnTo>
                <a:lnTo>
                  <a:pt x="3103" y="952"/>
                </a:lnTo>
                <a:lnTo>
                  <a:pt x="3093" y="936"/>
                </a:lnTo>
                <a:lnTo>
                  <a:pt x="3087" y="925"/>
                </a:lnTo>
                <a:close/>
                <a:moveTo>
                  <a:pt x="4203" y="998"/>
                </a:moveTo>
                <a:lnTo>
                  <a:pt x="4211" y="982"/>
                </a:lnTo>
                <a:lnTo>
                  <a:pt x="4223" y="952"/>
                </a:lnTo>
                <a:lnTo>
                  <a:pt x="4223" y="933"/>
                </a:lnTo>
                <a:lnTo>
                  <a:pt x="4218" y="925"/>
                </a:lnTo>
                <a:lnTo>
                  <a:pt x="4202" y="939"/>
                </a:lnTo>
                <a:lnTo>
                  <a:pt x="4182" y="975"/>
                </a:lnTo>
                <a:lnTo>
                  <a:pt x="4187" y="992"/>
                </a:lnTo>
                <a:lnTo>
                  <a:pt x="4203" y="998"/>
                </a:lnTo>
                <a:close/>
                <a:moveTo>
                  <a:pt x="3007" y="991"/>
                </a:moveTo>
                <a:lnTo>
                  <a:pt x="3015" y="989"/>
                </a:lnTo>
                <a:lnTo>
                  <a:pt x="3030" y="975"/>
                </a:lnTo>
                <a:lnTo>
                  <a:pt x="3038" y="955"/>
                </a:lnTo>
                <a:lnTo>
                  <a:pt x="3038" y="937"/>
                </a:lnTo>
                <a:lnTo>
                  <a:pt x="3035" y="932"/>
                </a:lnTo>
                <a:lnTo>
                  <a:pt x="3021" y="962"/>
                </a:lnTo>
                <a:lnTo>
                  <a:pt x="3007" y="991"/>
                </a:lnTo>
                <a:close/>
                <a:moveTo>
                  <a:pt x="3601" y="969"/>
                </a:moveTo>
                <a:lnTo>
                  <a:pt x="3593" y="976"/>
                </a:lnTo>
                <a:lnTo>
                  <a:pt x="3575" y="985"/>
                </a:lnTo>
                <a:lnTo>
                  <a:pt x="3551" y="985"/>
                </a:lnTo>
                <a:lnTo>
                  <a:pt x="3505" y="955"/>
                </a:lnTo>
                <a:lnTo>
                  <a:pt x="3478" y="932"/>
                </a:lnTo>
                <a:lnTo>
                  <a:pt x="3473" y="945"/>
                </a:lnTo>
                <a:lnTo>
                  <a:pt x="3460" y="953"/>
                </a:lnTo>
                <a:lnTo>
                  <a:pt x="3444" y="955"/>
                </a:lnTo>
                <a:lnTo>
                  <a:pt x="3427" y="961"/>
                </a:lnTo>
                <a:lnTo>
                  <a:pt x="3420" y="969"/>
                </a:lnTo>
                <a:lnTo>
                  <a:pt x="3433" y="1001"/>
                </a:lnTo>
                <a:lnTo>
                  <a:pt x="3457" y="1044"/>
                </a:lnTo>
                <a:lnTo>
                  <a:pt x="3479" y="1067"/>
                </a:lnTo>
                <a:lnTo>
                  <a:pt x="3492" y="1077"/>
                </a:lnTo>
                <a:lnTo>
                  <a:pt x="3493" y="1064"/>
                </a:lnTo>
                <a:lnTo>
                  <a:pt x="3483" y="1045"/>
                </a:lnTo>
                <a:lnTo>
                  <a:pt x="3470" y="1030"/>
                </a:lnTo>
                <a:lnTo>
                  <a:pt x="3465" y="1015"/>
                </a:lnTo>
                <a:lnTo>
                  <a:pt x="3470" y="1005"/>
                </a:lnTo>
                <a:lnTo>
                  <a:pt x="3516" y="1033"/>
                </a:lnTo>
                <a:lnTo>
                  <a:pt x="3565" y="1056"/>
                </a:lnTo>
                <a:lnTo>
                  <a:pt x="3564" y="1043"/>
                </a:lnTo>
                <a:lnTo>
                  <a:pt x="3574" y="1027"/>
                </a:lnTo>
                <a:lnTo>
                  <a:pt x="3587" y="1027"/>
                </a:lnTo>
                <a:lnTo>
                  <a:pt x="3594" y="1045"/>
                </a:lnTo>
                <a:lnTo>
                  <a:pt x="3614" y="1074"/>
                </a:lnTo>
                <a:lnTo>
                  <a:pt x="3629" y="1081"/>
                </a:lnTo>
                <a:lnTo>
                  <a:pt x="3637" y="1077"/>
                </a:lnTo>
                <a:lnTo>
                  <a:pt x="3632" y="1073"/>
                </a:lnTo>
                <a:lnTo>
                  <a:pt x="3623" y="1057"/>
                </a:lnTo>
                <a:lnTo>
                  <a:pt x="3624" y="1050"/>
                </a:lnTo>
                <a:lnTo>
                  <a:pt x="3630" y="1048"/>
                </a:lnTo>
                <a:lnTo>
                  <a:pt x="3653" y="1064"/>
                </a:lnTo>
                <a:lnTo>
                  <a:pt x="3689" y="1109"/>
                </a:lnTo>
                <a:lnTo>
                  <a:pt x="3702" y="1135"/>
                </a:lnTo>
                <a:lnTo>
                  <a:pt x="3698" y="1106"/>
                </a:lnTo>
                <a:lnTo>
                  <a:pt x="3675" y="1063"/>
                </a:lnTo>
                <a:lnTo>
                  <a:pt x="3642" y="1030"/>
                </a:lnTo>
                <a:lnTo>
                  <a:pt x="3611" y="992"/>
                </a:lnTo>
                <a:lnTo>
                  <a:pt x="3601" y="969"/>
                </a:lnTo>
                <a:close/>
                <a:moveTo>
                  <a:pt x="2963" y="1005"/>
                </a:moveTo>
                <a:lnTo>
                  <a:pt x="2973" y="1002"/>
                </a:lnTo>
                <a:lnTo>
                  <a:pt x="2992" y="986"/>
                </a:lnTo>
                <a:lnTo>
                  <a:pt x="3005" y="966"/>
                </a:lnTo>
                <a:lnTo>
                  <a:pt x="3009" y="948"/>
                </a:lnTo>
                <a:lnTo>
                  <a:pt x="3007" y="939"/>
                </a:lnTo>
                <a:lnTo>
                  <a:pt x="2995" y="955"/>
                </a:lnTo>
                <a:lnTo>
                  <a:pt x="2969" y="984"/>
                </a:lnTo>
                <a:lnTo>
                  <a:pt x="2963" y="1005"/>
                </a:lnTo>
                <a:close/>
                <a:moveTo>
                  <a:pt x="3130" y="1483"/>
                </a:moveTo>
                <a:lnTo>
                  <a:pt x="3125" y="1487"/>
                </a:lnTo>
                <a:lnTo>
                  <a:pt x="3117" y="1508"/>
                </a:lnTo>
                <a:lnTo>
                  <a:pt x="3115" y="1549"/>
                </a:lnTo>
                <a:lnTo>
                  <a:pt x="3116" y="1570"/>
                </a:lnTo>
                <a:lnTo>
                  <a:pt x="3126" y="1693"/>
                </a:lnTo>
                <a:lnTo>
                  <a:pt x="3146" y="1888"/>
                </a:lnTo>
                <a:lnTo>
                  <a:pt x="3171" y="1999"/>
                </a:lnTo>
                <a:lnTo>
                  <a:pt x="3188" y="2040"/>
                </a:lnTo>
                <a:lnTo>
                  <a:pt x="3182" y="2040"/>
                </a:lnTo>
                <a:lnTo>
                  <a:pt x="3175" y="2032"/>
                </a:lnTo>
                <a:lnTo>
                  <a:pt x="3172" y="2022"/>
                </a:lnTo>
                <a:lnTo>
                  <a:pt x="3165" y="2013"/>
                </a:lnTo>
                <a:lnTo>
                  <a:pt x="3159" y="2012"/>
                </a:lnTo>
                <a:lnTo>
                  <a:pt x="3155" y="2032"/>
                </a:lnTo>
                <a:lnTo>
                  <a:pt x="3142" y="2065"/>
                </a:lnTo>
                <a:lnTo>
                  <a:pt x="3122" y="2092"/>
                </a:lnTo>
                <a:lnTo>
                  <a:pt x="3096" y="2114"/>
                </a:lnTo>
                <a:lnTo>
                  <a:pt x="3079" y="2121"/>
                </a:lnTo>
                <a:lnTo>
                  <a:pt x="3103" y="2099"/>
                </a:lnTo>
                <a:lnTo>
                  <a:pt x="3133" y="2059"/>
                </a:lnTo>
                <a:lnTo>
                  <a:pt x="3145" y="2019"/>
                </a:lnTo>
                <a:lnTo>
                  <a:pt x="3142" y="1977"/>
                </a:lnTo>
                <a:lnTo>
                  <a:pt x="3120" y="1914"/>
                </a:lnTo>
                <a:lnTo>
                  <a:pt x="3083" y="1823"/>
                </a:lnTo>
                <a:lnTo>
                  <a:pt x="3071" y="1773"/>
                </a:lnTo>
                <a:lnTo>
                  <a:pt x="3067" y="1732"/>
                </a:lnTo>
                <a:lnTo>
                  <a:pt x="3074" y="1663"/>
                </a:lnTo>
                <a:lnTo>
                  <a:pt x="3097" y="1562"/>
                </a:lnTo>
                <a:lnTo>
                  <a:pt x="3109" y="1483"/>
                </a:lnTo>
                <a:lnTo>
                  <a:pt x="3097" y="1473"/>
                </a:lnTo>
                <a:lnTo>
                  <a:pt x="3083" y="1444"/>
                </a:lnTo>
                <a:lnTo>
                  <a:pt x="3074" y="1390"/>
                </a:lnTo>
                <a:lnTo>
                  <a:pt x="3074" y="1305"/>
                </a:lnTo>
                <a:lnTo>
                  <a:pt x="3071" y="1244"/>
                </a:lnTo>
                <a:lnTo>
                  <a:pt x="3064" y="1208"/>
                </a:lnTo>
                <a:lnTo>
                  <a:pt x="3057" y="1194"/>
                </a:lnTo>
                <a:lnTo>
                  <a:pt x="3041" y="1220"/>
                </a:lnTo>
                <a:lnTo>
                  <a:pt x="3018" y="1269"/>
                </a:lnTo>
                <a:lnTo>
                  <a:pt x="3015" y="1305"/>
                </a:lnTo>
                <a:lnTo>
                  <a:pt x="3021" y="1323"/>
                </a:lnTo>
                <a:lnTo>
                  <a:pt x="3025" y="1287"/>
                </a:lnTo>
                <a:lnTo>
                  <a:pt x="3040" y="1243"/>
                </a:lnTo>
                <a:lnTo>
                  <a:pt x="3056" y="1218"/>
                </a:lnTo>
                <a:lnTo>
                  <a:pt x="3064" y="1208"/>
                </a:lnTo>
                <a:lnTo>
                  <a:pt x="3053" y="1233"/>
                </a:lnTo>
                <a:lnTo>
                  <a:pt x="3040" y="1287"/>
                </a:lnTo>
                <a:lnTo>
                  <a:pt x="3033" y="1345"/>
                </a:lnTo>
                <a:lnTo>
                  <a:pt x="3024" y="1403"/>
                </a:lnTo>
                <a:lnTo>
                  <a:pt x="3014" y="1433"/>
                </a:lnTo>
                <a:lnTo>
                  <a:pt x="3004" y="1436"/>
                </a:lnTo>
                <a:lnTo>
                  <a:pt x="2992" y="1440"/>
                </a:lnTo>
                <a:lnTo>
                  <a:pt x="2981" y="1462"/>
                </a:lnTo>
                <a:lnTo>
                  <a:pt x="2955" y="1518"/>
                </a:lnTo>
                <a:lnTo>
                  <a:pt x="2949" y="1541"/>
                </a:lnTo>
                <a:lnTo>
                  <a:pt x="2946" y="1578"/>
                </a:lnTo>
                <a:lnTo>
                  <a:pt x="2959" y="1653"/>
                </a:lnTo>
                <a:lnTo>
                  <a:pt x="2973" y="1728"/>
                </a:lnTo>
                <a:lnTo>
                  <a:pt x="2973" y="1784"/>
                </a:lnTo>
                <a:lnTo>
                  <a:pt x="2965" y="1820"/>
                </a:lnTo>
                <a:lnTo>
                  <a:pt x="2956" y="1839"/>
                </a:lnTo>
                <a:lnTo>
                  <a:pt x="2953" y="1817"/>
                </a:lnTo>
                <a:lnTo>
                  <a:pt x="2953" y="1800"/>
                </a:lnTo>
                <a:lnTo>
                  <a:pt x="2949" y="1791"/>
                </a:lnTo>
                <a:lnTo>
                  <a:pt x="2942" y="1787"/>
                </a:lnTo>
                <a:lnTo>
                  <a:pt x="2939" y="1796"/>
                </a:lnTo>
                <a:lnTo>
                  <a:pt x="2926" y="1804"/>
                </a:lnTo>
                <a:lnTo>
                  <a:pt x="2927" y="1816"/>
                </a:lnTo>
                <a:lnTo>
                  <a:pt x="2935" y="1824"/>
                </a:lnTo>
                <a:lnTo>
                  <a:pt x="2943" y="1850"/>
                </a:lnTo>
                <a:lnTo>
                  <a:pt x="2949" y="1905"/>
                </a:lnTo>
                <a:lnTo>
                  <a:pt x="2937" y="1990"/>
                </a:lnTo>
                <a:lnTo>
                  <a:pt x="2917" y="2045"/>
                </a:lnTo>
                <a:lnTo>
                  <a:pt x="2901" y="2069"/>
                </a:lnTo>
                <a:lnTo>
                  <a:pt x="2891" y="2078"/>
                </a:lnTo>
                <a:lnTo>
                  <a:pt x="2893" y="2045"/>
                </a:lnTo>
                <a:lnTo>
                  <a:pt x="2904" y="1983"/>
                </a:lnTo>
                <a:lnTo>
                  <a:pt x="2919" y="1921"/>
                </a:lnTo>
                <a:lnTo>
                  <a:pt x="2925" y="1862"/>
                </a:lnTo>
                <a:lnTo>
                  <a:pt x="2920" y="1830"/>
                </a:lnTo>
                <a:lnTo>
                  <a:pt x="2909" y="1917"/>
                </a:lnTo>
                <a:lnTo>
                  <a:pt x="2883" y="2029"/>
                </a:lnTo>
                <a:lnTo>
                  <a:pt x="2878" y="2107"/>
                </a:lnTo>
                <a:lnTo>
                  <a:pt x="2884" y="2150"/>
                </a:lnTo>
                <a:lnTo>
                  <a:pt x="2884" y="2143"/>
                </a:lnTo>
                <a:lnTo>
                  <a:pt x="2890" y="2134"/>
                </a:lnTo>
                <a:lnTo>
                  <a:pt x="2899" y="2135"/>
                </a:lnTo>
                <a:lnTo>
                  <a:pt x="2897" y="2153"/>
                </a:lnTo>
                <a:lnTo>
                  <a:pt x="2901" y="2184"/>
                </a:lnTo>
                <a:lnTo>
                  <a:pt x="2919" y="2223"/>
                </a:lnTo>
                <a:lnTo>
                  <a:pt x="2948" y="2271"/>
                </a:lnTo>
                <a:lnTo>
                  <a:pt x="2959" y="2308"/>
                </a:lnTo>
                <a:lnTo>
                  <a:pt x="2961" y="2337"/>
                </a:lnTo>
                <a:lnTo>
                  <a:pt x="2956" y="2353"/>
                </a:lnTo>
                <a:lnTo>
                  <a:pt x="2969" y="2347"/>
                </a:lnTo>
                <a:lnTo>
                  <a:pt x="2989" y="2327"/>
                </a:lnTo>
                <a:lnTo>
                  <a:pt x="3008" y="2287"/>
                </a:lnTo>
                <a:lnTo>
                  <a:pt x="3024" y="2226"/>
                </a:lnTo>
                <a:lnTo>
                  <a:pt x="3041" y="2197"/>
                </a:lnTo>
                <a:lnTo>
                  <a:pt x="3060" y="2190"/>
                </a:lnTo>
                <a:lnTo>
                  <a:pt x="3071" y="2193"/>
                </a:lnTo>
                <a:lnTo>
                  <a:pt x="3077" y="2173"/>
                </a:lnTo>
                <a:lnTo>
                  <a:pt x="3096" y="2134"/>
                </a:lnTo>
                <a:lnTo>
                  <a:pt x="3141" y="2081"/>
                </a:lnTo>
                <a:lnTo>
                  <a:pt x="3181" y="2049"/>
                </a:lnTo>
                <a:lnTo>
                  <a:pt x="3168" y="2081"/>
                </a:lnTo>
                <a:lnTo>
                  <a:pt x="3126" y="2128"/>
                </a:lnTo>
                <a:lnTo>
                  <a:pt x="3102" y="2150"/>
                </a:lnTo>
                <a:lnTo>
                  <a:pt x="3117" y="2145"/>
                </a:lnTo>
                <a:lnTo>
                  <a:pt x="3143" y="2128"/>
                </a:lnTo>
                <a:lnTo>
                  <a:pt x="3171" y="2097"/>
                </a:lnTo>
                <a:lnTo>
                  <a:pt x="3181" y="2078"/>
                </a:lnTo>
                <a:lnTo>
                  <a:pt x="3188" y="2086"/>
                </a:lnTo>
                <a:lnTo>
                  <a:pt x="3215" y="2098"/>
                </a:lnTo>
                <a:lnTo>
                  <a:pt x="3249" y="2099"/>
                </a:lnTo>
                <a:lnTo>
                  <a:pt x="3280" y="2092"/>
                </a:lnTo>
                <a:lnTo>
                  <a:pt x="3289" y="2085"/>
                </a:lnTo>
                <a:lnTo>
                  <a:pt x="3270" y="2082"/>
                </a:lnTo>
                <a:lnTo>
                  <a:pt x="3244" y="2092"/>
                </a:lnTo>
                <a:lnTo>
                  <a:pt x="3230" y="2091"/>
                </a:lnTo>
                <a:lnTo>
                  <a:pt x="3224" y="2085"/>
                </a:lnTo>
                <a:lnTo>
                  <a:pt x="3233" y="2079"/>
                </a:lnTo>
                <a:lnTo>
                  <a:pt x="3251" y="2075"/>
                </a:lnTo>
                <a:lnTo>
                  <a:pt x="3260" y="2069"/>
                </a:lnTo>
                <a:lnTo>
                  <a:pt x="3260" y="2063"/>
                </a:lnTo>
                <a:lnTo>
                  <a:pt x="3246" y="2056"/>
                </a:lnTo>
                <a:lnTo>
                  <a:pt x="3218" y="2032"/>
                </a:lnTo>
                <a:lnTo>
                  <a:pt x="3194" y="1997"/>
                </a:lnTo>
                <a:lnTo>
                  <a:pt x="3175" y="1957"/>
                </a:lnTo>
                <a:lnTo>
                  <a:pt x="3164" y="1912"/>
                </a:lnTo>
                <a:lnTo>
                  <a:pt x="3158" y="1868"/>
                </a:lnTo>
                <a:lnTo>
                  <a:pt x="3159" y="1826"/>
                </a:lnTo>
                <a:lnTo>
                  <a:pt x="3171" y="1788"/>
                </a:lnTo>
                <a:lnTo>
                  <a:pt x="3181" y="1773"/>
                </a:lnTo>
                <a:lnTo>
                  <a:pt x="3192" y="1832"/>
                </a:lnTo>
                <a:lnTo>
                  <a:pt x="3205" y="1883"/>
                </a:lnTo>
                <a:lnTo>
                  <a:pt x="3210" y="1886"/>
                </a:lnTo>
                <a:lnTo>
                  <a:pt x="3215" y="1866"/>
                </a:lnTo>
                <a:lnTo>
                  <a:pt x="3217" y="1823"/>
                </a:lnTo>
                <a:lnTo>
                  <a:pt x="3228" y="1866"/>
                </a:lnTo>
                <a:lnTo>
                  <a:pt x="3261" y="1948"/>
                </a:lnTo>
                <a:lnTo>
                  <a:pt x="3303" y="2020"/>
                </a:lnTo>
                <a:lnTo>
                  <a:pt x="3344" y="2061"/>
                </a:lnTo>
                <a:lnTo>
                  <a:pt x="3374" y="2079"/>
                </a:lnTo>
                <a:lnTo>
                  <a:pt x="3391" y="2085"/>
                </a:lnTo>
                <a:lnTo>
                  <a:pt x="3361" y="2066"/>
                </a:lnTo>
                <a:lnTo>
                  <a:pt x="3321" y="2026"/>
                </a:lnTo>
                <a:lnTo>
                  <a:pt x="3308" y="1993"/>
                </a:lnTo>
                <a:lnTo>
                  <a:pt x="3312" y="1976"/>
                </a:lnTo>
                <a:lnTo>
                  <a:pt x="3325" y="1997"/>
                </a:lnTo>
                <a:lnTo>
                  <a:pt x="3361" y="2040"/>
                </a:lnTo>
                <a:lnTo>
                  <a:pt x="3401" y="2079"/>
                </a:lnTo>
                <a:lnTo>
                  <a:pt x="3443" y="2107"/>
                </a:lnTo>
                <a:lnTo>
                  <a:pt x="3463" y="2114"/>
                </a:lnTo>
                <a:lnTo>
                  <a:pt x="3444" y="2088"/>
                </a:lnTo>
                <a:lnTo>
                  <a:pt x="3406" y="2058"/>
                </a:lnTo>
                <a:lnTo>
                  <a:pt x="3384" y="2035"/>
                </a:lnTo>
                <a:lnTo>
                  <a:pt x="3377" y="2019"/>
                </a:lnTo>
                <a:lnTo>
                  <a:pt x="3388" y="2003"/>
                </a:lnTo>
                <a:lnTo>
                  <a:pt x="3406" y="1961"/>
                </a:lnTo>
                <a:lnTo>
                  <a:pt x="3418" y="1917"/>
                </a:lnTo>
                <a:lnTo>
                  <a:pt x="3436" y="1876"/>
                </a:lnTo>
                <a:lnTo>
                  <a:pt x="3449" y="1860"/>
                </a:lnTo>
                <a:lnTo>
                  <a:pt x="3443" y="1899"/>
                </a:lnTo>
                <a:lnTo>
                  <a:pt x="3427" y="1974"/>
                </a:lnTo>
                <a:lnTo>
                  <a:pt x="3413" y="2004"/>
                </a:lnTo>
                <a:lnTo>
                  <a:pt x="3434" y="2009"/>
                </a:lnTo>
                <a:lnTo>
                  <a:pt x="3470" y="2026"/>
                </a:lnTo>
                <a:lnTo>
                  <a:pt x="3495" y="2053"/>
                </a:lnTo>
                <a:lnTo>
                  <a:pt x="3515" y="2086"/>
                </a:lnTo>
                <a:lnTo>
                  <a:pt x="3537" y="2144"/>
                </a:lnTo>
                <a:lnTo>
                  <a:pt x="3560" y="2199"/>
                </a:lnTo>
                <a:lnTo>
                  <a:pt x="3581" y="2230"/>
                </a:lnTo>
                <a:lnTo>
                  <a:pt x="3594" y="2243"/>
                </a:lnTo>
                <a:lnTo>
                  <a:pt x="3593" y="2233"/>
                </a:lnTo>
                <a:lnTo>
                  <a:pt x="3586" y="2219"/>
                </a:lnTo>
                <a:lnTo>
                  <a:pt x="3587" y="2210"/>
                </a:lnTo>
                <a:lnTo>
                  <a:pt x="3594" y="2207"/>
                </a:lnTo>
                <a:lnTo>
                  <a:pt x="3601" y="2215"/>
                </a:lnTo>
                <a:lnTo>
                  <a:pt x="3610" y="2235"/>
                </a:lnTo>
                <a:lnTo>
                  <a:pt x="3620" y="2269"/>
                </a:lnTo>
                <a:lnTo>
                  <a:pt x="3630" y="2288"/>
                </a:lnTo>
                <a:lnTo>
                  <a:pt x="3633" y="2269"/>
                </a:lnTo>
                <a:lnTo>
                  <a:pt x="3629" y="2223"/>
                </a:lnTo>
                <a:lnTo>
                  <a:pt x="3620" y="2173"/>
                </a:lnTo>
                <a:lnTo>
                  <a:pt x="3617" y="2127"/>
                </a:lnTo>
                <a:lnTo>
                  <a:pt x="3623" y="2107"/>
                </a:lnTo>
                <a:lnTo>
                  <a:pt x="3629" y="2109"/>
                </a:lnTo>
                <a:lnTo>
                  <a:pt x="3634" y="2125"/>
                </a:lnTo>
                <a:lnTo>
                  <a:pt x="3636" y="2144"/>
                </a:lnTo>
                <a:lnTo>
                  <a:pt x="3643" y="2156"/>
                </a:lnTo>
                <a:lnTo>
                  <a:pt x="3652" y="2157"/>
                </a:lnTo>
                <a:lnTo>
                  <a:pt x="3655" y="2141"/>
                </a:lnTo>
                <a:lnTo>
                  <a:pt x="3645" y="2121"/>
                </a:lnTo>
                <a:lnTo>
                  <a:pt x="3646" y="2111"/>
                </a:lnTo>
                <a:lnTo>
                  <a:pt x="3652" y="2107"/>
                </a:lnTo>
                <a:lnTo>
                  <a:pt x="3662" y="2131"/>
                </a:lnTo>
                <a:lnTo>
                  <a:pt x="3663" y="2177"/>
                </a:lnTo>
                <a:lnTo>
                  <a:pt x="3653" y="2223"/>
                </a:lnTo>
                <a:lnTo>
                  <a:pt x="3645" y="2281"/>
                </a:lnTo>
                <a:lnTo>
                  <a:pt x="3645" y="2317"/>
                </a:lnTo>
                <a:lnTo>
                  <a:pt x="3660" y="2308"/>
                </a:lnTo>
                <a:lnTo>
                  <a:pt x="3679" y="2285"/>
                </a:lnTo>
                <a:lnTo>
                  <a:pt x="3683" y="2271"/>
                </a:lnTo>
                <a:lnTo>
                  <a:pt x="3681" y="2265"/>
                </a:lnTo>
                <a:lnTo>
                  <a:pt x="3679" y="2272"/>
                </a:lnTo>
                <a:lnTo>
                  <a:pt x="3669" y="2278"/>
                </a:lnTo>
                <a:lnTo>
                  <a:pt x="3666" y="2274"/>
                </a:lnTo>
                <a:lnTo>
                  <a:pt x="3666" y="2236"/>
                </a:lnTo>
                <a:lnTo>
                  <a:pt x="3678" y="2158"/>
                </a:lnTo>
                <a:lnTo>
                  <a:pt x="3681" y="2114"/>
                </a:lnTo>
                <a:lnTo>
                  <a:pt x="3694" y="2108"/>
                </a:lnTo>
                <a:lnTo>
                  <a:pt x="3711" y="2091"/>
                </a:lnTo>
                <a:lnTo>
                  <a:pt x="3724" y="2052"/>
                </a:lnTo>
                <a:lnTo>
                  <a:pt x="3727" y="1991"/>
                </a:lnTo>
                <a:lnTo>
                  <a:pt x="3731" y="1950"/>
                </a:lnTo>
                <a:lnTo>
                  <a:pt x="3740" y="1927"/>
                </a:lnTo>
                <a:lnTo>
                  <a:pt x="3747" y="1918"/>
                </a:lnTo>
                <a:lnTo>
                  <a:pt x="3755" y="1953"/>
                </a:lnTo>
                <a:lnTo>
                  <a:pt x="3768" y="1983"/>
                </a:lnTo>
                <a:lnTo>
                  <a:pt x="3773" y="1947"/>
                </a:lnTo>
                <a:lnTo>
                  <a:pt x="3800" y="1885"/>
                </a:lnTo>
                <a:lnTo>
                  <a:pt x="3833" y="1827"/>
                </a:lnTo>
                <a:lnTo>
                  <a:pt x="3858" y="1773"/>
                </a:lnTo>
                <a:lnTo>
                  <a:pt x="3862" y="1744"/>
                </a:lnTo>
                <a:lnTo>
                  <a:pt x="3861" y="1751"/>
                </a:lnTo>
                <a:lnTo>
                  <a:pt x="3848" y="1760"/>
                </a:lnTo>
                <a:lnTo>
                  <a:pt x="3842" y="1757"/>
                </a:lnTo>
                <a:lnTo>
                  <a:pt x="3840" y="1751"/>
                </a:lnTo>
                <a:lnTo>
                  <a:pt x="3853" y="1721"/>
                </a:lnTo>
                <a:lnTo>
                  <a:pt x="3885" y="1675"/>
                </a:lnTo>
                <a:lnTo>
                  <a:pt x="3894" y="1644"/>
                </a:lnTo>
                <a:lnTo>
                  <a:pt x="3891" y="1629"/>
                </a:lnTo>
                <a:lnTo>
                  <a:pt x="3885" y="1646"/>
                </a:lnTo>
                <a:lnTo>
                  <a:pt x="3875" y="1670"/>
                </a:lnTo>
                <a:lnTo>
                  <a:pt x="3863" y="1683"/>
                </a:lnTo>
                <a:lnTo>
                  <a:pt x="3855" y="1686"/>
                </a:lnTo>
                <a:lnTo>
                  <a:pt x="3863" y="1669"/>
                </a:lnTo>
                <a:lnTo>
                  <a:pt x="3874" y="1627"/>
                </a:lnTo>
                <a:lnTo>
                  <a:pt x="3882" y="1581"/>
                </a:lnTo>
                <a:lnTo>
                  <a:pt x="3894" y="1541"/>
                </a:lnTo>
                <a:lnTo>
                  <a:pt x="3905" y="1526"/>
                </a:lnTo>
                <a:lnTo>
                  <a:pt x="3901" y="1547"/>
                </a:lnTo>
                <a:lnTo>
                  <a:pt x="3897" y="1588"/>
                </a:lnTo>
                <a:lnTo>
                  <a:pt x="3901" y="1613"/>
                </a:lnTo>
                <a:lnTo>
                  <a:pt x="3905" y="1621"/>
                </a:lnTo>
                <a:lnTo>
                  <a:pt x="3904" y="1608"/>
                </a:lnTo>
                <a:lnTo>
                  <a:pt x="3912" y="1594"/>
                </a:lnTo>
                <a:lnTo>
                  <a:pt x="3918" y="1594"/>
                </a:lnTo>
                <a:lnTo>
                  <a:pt x="3920" y="1598"/>
                </a:lnTo>
                <a:lnTo>
                  <a:pt x="3920" y="1618"/>
                </a:lnTo>
                <a:lnTo>
                  <a:pt x="3908" y="1656"/>
                </a:lnTo>
                <a:lnTo>
                  <a:pt x="3894" y="1688"/>
                </a:lnTo>
                <a:lnTo>
                  <a:pt x="3884" y="1716"/>
                </a:lnTo>
                <a:lnTo>
                  <a:pt x="3884" y="1729"/>
                </a:lnTo>
                <a:lnTo>
                  <a:pt x="3901" y="1708"/>
                </a:lnTo>
                <a:lnTo>
                  <a:pt x="3930" y="1660"/>
                </a:lnTo>
                <a:lnTo>
                  <a:pt x="3967" y="1584"/>
                </a:lnTo>
                <a:lnTo>
                  <a:pt x="3993" y="1534"/>
                </a:lnTo>
                <a:lnTo>
                  <a:pt x="3984" y="1571"/>
                </a:lnTo>
                <a:lnTo>
                  <a:pt x="3957" y="1637"/>
                </a:lnTo>
                <a:lnTo>
                  <a:pt x="3905" y="1724"/>
                </a:lnTo>
                <a:lnTo>
                  <a:pt x="3869" y="1780"/>
                </a:lnTo>
                <a:lnTo>
                  <a:pt x="3898" y="1774"/>
                </a:lnTo>
                <a:lnTo>
                  <a:pt x="3941" y="1750"/>
                </a:lnTo>
                <a:lnTo>
                  <a:pt x="3987" y="1692"/>
                </a:lnTo>
                <a:lnTo>
                  <a:pt x="4015" y="1650"/>
                </a:lnTo>
                <a:lnTo>
                  <a:pt x="4015" y="1673"/>
                </a:lnTo>
                <a:lnTo>
                  <a:pt x="4007" y="1715"/>
                </a:lnTo>
                <a:lnTo>
                  <a:pt x="3990" y="1751"/>
                </a:lnTo>
                <a:lnTo>
                  <a:pt x="3966" y="1784"/>
                </a:lnTo>
                <a:lnTo>
                  <a:pt x="3886" y="1853"/>
                </a:lnTo>
                <a:lnTo>
                  <a:pt x="3826" y="1904"/>
                </a:lnTo>
                <a:lnTo>
                  <a:pt x="3825" y="1922"/>
                </a:lnTo>
                <a:lnTo>
                  <a:pt x="3813" y="1950"/>
                </a:lnTo>
                <a:lnTo>
                  <a:pt x="3786" y="1983"/>
                </a:lnTo>
                <a:lnTo>
                  <a:pt x="3768" y="2004"/>
                </a:lnTo>
                <a:lnTo>
                  <a:pt x="3768" y="2069"/>
                </a:lnTo>
                <a:lnTo>
                  <a:pt x="3768" y="2121"/>
                </a:lnTo>
                <a:lnTo>
                  <a:pt x="3774" y="2112"/>
                </a:lnTo>
                <a:lnTo>
                  <a:pt x="3786" y="2091"/>
                </a:lnTo>
                <a:lnTo>
                  <a:pt x="3793" y="2086"/>
                </a:lnTo>
                <a:lnTo>
                  <a:pt x="3797" y="2092"/>
                </a:lnTo>
                <a:lnTo>
                  <a:pt x="3789" y="2120"/>
                </a:lnTo>
                <a:lnTo>
                  <a:pt x="3766" y="2158"/>
                </a:lnTo>
                <a:lnTo>
                  <a:pt x="3758" y="2183"/>
                </a:lnTo>
                <a:lnTo>
                  <a:pt x="3761" y="2193"/>
                </a:lnTo>
                <a:lnTo>
                  <a:pt x="3786" y="2163"/>
                </a:lnTo>
                <a:lnTo>
                  <a:pt x="3835" y="2099"/>
                </a:lnTo>
                <a:lnTo>
                  <a:pt x="3874" y="2026"/>
                </a:lnTo>
                <a:lnTo>
                  <a:pt x="3897" y="1937"/>
                </a:lnTo>
                <a:lnTo>
                  <a:pt x="3898" y="1882"/>
                </a:lnTo>
                <a:lnTo>
                  <a:pt x="3910" y="1898"/>
                </a:lnTo>
                <a:lnTo>
                  <a:pt x="3912" y="1941"/>
                </a:lnTo>
                <a:lnTo>
                  <a:pt x="3908" y="1989"/>
                </a:lnTo>
                <a:lnTo>
                  <a:pt x="3911" y="2027"/>
                </a:lnTo>
                <a:lnTo>
                  <a:pt x="3920" y="2040"/>
                </a:lnTo>
                <a:lnTo>
                  <a:pt x="3914" y="2059"/>
                </a:lnTo>
                <a:lnTo>
                  <a:pt x="3898" y="2091"/>
                </a:lnTo>
                <a:lnTo>
                  <a:pt x="3866" y="2128"/>
                </a:lnTo>
                <a:lnTo>
                  <a:pt x="3840" y="2150"/>
                </a:lnTo>
                <a:lnTo>
                  <a:pt x="3850" y="2153"/>
                </a:lnTo>
                <a:lnTo>
                  <a:pt x="3866" y="2145"/>
                </a:lnTo>
                <a:lnTo>
                  <a:pt x="3876" y="2134"/>
                </a:lnTo>
                <a:lnTo>
                  <a:pt x="3886" y="2130"/>
                </a:lnTo>
                <a:lnTo>
                  <a:pt x="3891" y="2135"/>
                </a:lnTo>
                <a:lnTo>
                  <a:pt x="3858" y="2163"/>
                </a:lnTo>
                <a:lnTo>
                  <a:pt x="3806" y="2204"/>
                </a:lnTo>
                <a:lnTo>
                  <a:pt x="3781" y="2240"/>
                </a:lnTo>
                <a:lnTo>
                  <a:pt x="3776" y="2265"/>
                </a:lnTo>
                <a:lnTo>
                  <a:pt x="3777" y="2272"/>
                </a:lnTo>
                <a:lnTo>
                  <a:pt x="3783" y="2271"/>
                </a:lnTo>
                <a:lnTo>
                  <a:pt x="3789" y="2262"/>
                </a:lnTo>
                <a:lnTo>
                  <a:pt x="3797" y="2256"/>
                </a:lnTo>
                <a:lnTo>
                  <a:pt x="3804" y="2258"/>
                </a:lnTo>
                <a:lnTo>
                  <a:pt x="3777" y="2300"/>
                </a:lnTo>
                <a:lnTo>
                  <a:pt x="3742" y="2364"/>
                </a:lnTo>
                <a:lnTo>
                  <a:pt x="3727" y="2416"/>
                </a:lnTo>
                <a:lnTo>
                  <a:pt x="3724" y="2446"/>
                </a:lnTo>
                <a:lnTo>
                  <a:pt x="3735" y="2433"/>
                </a:lnTo>
                <a:lnTo>
                  <a:pt x="3748" y="2397"/>
                </a:lnTo>
                <a:lnTo>
                  <a:pt x="3758" y="2359"/>
                </a:lnTo>
                <a:lnTo>
                  <a:pt x="3774" y="2325"/>
                </a:lnTo>
                <a:lnTo>
                  <a:pt x="3790" y="2317"/>
                </a:lnTo>
                <a:lnTo>
                  <a:pt x="3777" y="2357"/>
                </a:lnTo>
                <a:lnTo>
                  <a:pt x="3755" y="2432"/>
                </a:lnTo>
                <a:lnTo>
                  <a:pt x="3755" y="2467"/>
                </a:lnTo>
                <a:lnTo>
                  <a:pt x="3761" y="2488"/>
                </a:lnTo>
                <a:lnTo>
                  <a:pt x="3768" y="2498"/>
                </a:lnTo>
                <a:lnTo>
                  <a:pt x="3773" y="2481"/>
                </a:lnTo>
                <a:lnTo>
                  <a:pt x="3774" y="2449"/>
                </a:lnTo>
                <a:lnTo>
                  <a:pt x="3781" y="2435"/>
                </a:lnTo>
                <a:lnTo>
                  <a:pt x="3790" y="2432"/>
                </a:lnTo>
                <a:lnTo>
                  <a:pt x="3787" y="2533"/>
                </a:lnTo>
                <a:lnTo>
                  <a:pt x="3783" y="2701"/>
                </a:lnTo>
                <a:lnTo>
                  <a:pt x="3796" y="2778"/>
                </a:lnTo>
                <a:lnTo>
                  <a:pt x="3813" y="2819"/>
                </a:lnTo>
                <a:lnTo>
                  <a:pt x="3826" y="2838"/>
                </a:lnTo>
                <a:lnTo>
                  <a:pt x="3830" y="2802"/>
                </a:lnTo>
                <a:lnTo>
                  <a:pt x="3849" y="2742"/>
                </a:lnTo>
                <a:lnTo>
                  <a:pt x="3862" y="2716"/>
                </a:lnTo>
                <a:lnTo>
                  <a:pt x="3856" y="2706"/>
                </a:lnTo>
                <a:lnTo>
                  <a:pt x="3852" y="2685"/>
                </a:lnTo>
                <a:lnTo>
                  <a:pt x="3861" y="2652"/>
                </a:lnTo>
                <a:lnTo>
                  <a:pt x="3885" y="2606"/>
                </a:lnTo>
                <a:lnTo>
                  <a:pt x="3899" y="2572"/>
                </a:lnTo>
                <a:lnTo>
                  <a:pt x="3901" y="2551"/>
                </a:lnTo>
                <a:lnTo>
                  <a:pt x="3898" y="2541"/>
                </a:lnTo>
                <a:lnTo>
                  <a:pt x="3886" y="2551"/>
                </a:lnTo>
                <a:lnTo>
                  <a:pt x="3872" y="2580"/>
                </a:lnTo>
                <a:lnTo>
                  <a:pt x="3862" y="2613"/>
                </a:lnTo>
                <a:lnTo>
                  <a:pt x="3846" y="2641"/>
                </a:lnTo>
                <a:lnTo>
                  <a:pt x="3833" y="2649"/>
                </a:lnTo>
                <a:lnTo>
                  <a:pt x="3838" y="2619"/>
                </a:lnTo>
                <a:lnTo>
                  <a:pt x="3861" y="2567"/>
                </a:lnTo>
                <a:lnTo>
                  <a:pt x="3869" y="2541"/>
                </a:lnTo>
                <a:lnTo>
                  <a:pt x="3852" y="2540"/>
                </a:lnTo>
                <a:lnTo>
                  <a:pt x="3829" y="2549"/>
                </a:lnTo>
                <a:lnTo>
                  <a:pt x="3816" y="2547"/>
                </a:lnTo>
                <a:lnTo>
                  <a:pt x="3812" y="2541"/>
                </a:lnTo>
                <a:lnTo>
                  <a:pt x="3833" y="2526"/>
                </a:lnTo>
                <a:lnTo>
                  <a:pt x="3866" y="2484"/>
                </a:lnTo>
                <a:lnTo>
                  <a:pt x="3899" y="2406"/>
                </a:lnTo>
                <a:lnTo>
                  <a:pt x="3912" y="2346"/>
                </a:lnTo>
                <a:lnTo>
                  <a:pt x="3901" y="2353"/>
                </a:lnTo>
                <a:lnTo>
                  <a:pt x="3888" y="2377"/>
                </a:lnTo>
                <a:lnTo>
                  <a:pt x="3879" y="2407"/>
                </a:lnTo>
                <a:lnTo>
                  <a:pt x="3866" y="2432"/>
                </a:lnTo>
                <a:lnTo>
                  <a:pt x="3855" y="2439"/>
                </a:lnTo>
                <a:lnTo>
                  <a:pt x="3859" y="2406"/>
                </a:lnTo>
                <a:lnTo>
                  <a:pt x="3879" y="2361"/>
                </a:lnTo>
                <a:lnTo>
                  <a:pt x="3885" y="2336"/>
                </a:lnTo>
                <a:lnTo>
                  <a:pt x="3884" y="2324"/>
                </a:lnTo>
                <a:lnTo>
                  <a:pt x="3871" y="2320"/>
                </a:lnTo>
                <a:lnTo>
                  <a:pt x="3849" y="2327"/>
                </a:lnTo>
                <a:lnTo>
                  <a:pt x="3832" y="2338"/>
                </a:lnTo>
                <a:lnTo>
                  <a:pt x="3817" y="2343"/>
                </a:lnTo>
                <a:lnTo>
                  <a:pt x="3812" y="2338"/>
                </a:lnTo>
                <a:lnTo>
                  <a:pt x="3813" y="2327"/>
                </a:lnTo>
                <a:lnTo>
                  <a:pt x="3826" y="2312"/>
                </a:lnTo>
                <a:lnTo>
                  <a:pt x="3855" y="2301"/>
                </a:lnTo>
                <a:lnTo>
                  <a:pt x="3876" y="2295"/>
                </a:lnTo>
                <a:lnTo>
                  <a:pt x="3878" y="2252"/>
                </a:lnTo>
                <a:lnTo>
                  <a:pt x="3878" y="2204"/>
                </a:lnTo>
                <a:lnTo>
                  <a:pt x="3884" y="2181"/>
                </a:lnTo>
                <a:lnTo>
                  <a:pt x="3891" y="2171"/>
                </a:lnTo>
                <a:lnTo>
                  <a:pt x="3895" y="2209"/>
                </a:lnTo>
                <a:lnTo>
                  <a:pt x="3894" y="2258"/>
                </a:lnTo>
                <a:lnTo>
                  <a:pt x="3884" y="2295"/>
                </a:lnTo>
                <a:lnTo>
                  <a:pt x="3892" y="2291"/>
                </a:lnTo>
                <a:lnTo>
                  <a:pt x="3902" y="2278"/>
                </a:lnTo>
                <a:lnTo>
                  <a:pt x="3907" y="2248"/>
                </a:lnTo>
                <a:lnTo>
                  <a:pt x="3904" y="2196"/>
                </a:lnTo>
                <a:lnTo>
                  <a:pt x="3905" y="2163"/>
                </a:lnTo>
                <a:lnTo>
                  <a:pt x="3912" y="2147"/>
                </a:lnTo>
                <a:lnTo>
                  <a:pt x="3920" y="2143"/>
                </a:lnTo>
                <a:lnTo>
                  <a:pt x="3921" y="2168"/>
                </a:lnTo>
                <a:lnTo>
                  <a:pt x="3918" y="2212"/>
                </a:lnTo>
                <a:lnTo>
                  <a:pt x="3923" y="2236"/>
                </a:lnTo>
                <a:lnTo>
                  <a:pt x="3927" y="2243"/>
                </a:lnTo>
                <a:lnTo>
                  <a:pt x="3933" y="2233"/>
                </a:lnTo>
                <a:lnTo>
                  <a:pt x="3933" y="2203"/>
                </a:lnTo>
                <a:lnTo>
                  <a:pt x="3933" y="2168"/>
                </a:lnTo>
                <a:lnTo>
                  <a:pt x="3938" y="2138"/>
                </a:lnTo>
                <a:lnTo>
                  <a:pt x="3948" y="2128"/>
                </a:lnTo>
                <a:lnTo>
                  <a:pt x="3941" y="2138"/>
                </a:lnTo>
                <a:lnTo>
                  <a:pt x="3946" y="2160"/>
                </a:lnTo>
                <a:lnTo>
                  <a:pt x="3948" y="2171"/>
                </a:lnTo>
                <a:lnTo>
                  <a:pt x="3950" y="2190"/>
                </a:lnTo>
                <a:lnTo>
                  <a:pt x="3948" y="2229"/>
                </a:lnTo>
                <a:lnTo>
                  <a:pt x="3951" y="2240"/>
                </a:lnTo>
                <a:lnTo>
                  <a:pt x="3956" y="2236"/>
                </a:lnTo>
                <a:lnTo>
                  <a:pt x="3956" y="2183"/>
                </a:lnTo>
                <a:lnTo>
                  <a:pt x="3963" y="2160"/>
                </a:lnTo>
                <a:lnTo>
                  <a:pt x="3969" y="2181"/>
                </a:lnTo>
                <a:lnTo>
                  <a:pt x="3971" y="2207"/>
                </a:lnTo>
                <a:lnTo>
                  <a:pt x="3973" y="2246"/>
                </a:lnTo>
                <a:lnTo>
                  <a:pt x="3974" y="2256"/>
                </a:lnTo>
                <a:lnTo>
                  <a:pt x="3979" y="2187"/>
                </a:lnTo>
                <a:lnTo>
                  <a:pt x="3986" y="2143"/>
                </a:lnTo>
                <a:lnTo>
                  <a:pt x="3992" y="2167"/>
                </a:lnTo>
                <a:lnTo>
                  <a:pt x="3999" y="2213"/>
                </a:lnTo>
                <a:lnTo>
                  <a:pt x="3997" y="2240"/>
                </a:lnTo>
                <a:lnTo>
                  <a:pt x="3993" y="2251"/>
                </a:lnTo>
                <a:lnTo>
                  <a:pt x="4005" y="2249"/>
                </a:lnTo>
                <a:lnTo>
                  <a:pt x="4019" y="2245"/>
                </a:lnTo>
                <a:lnTo>
                  <a:pt x="4029" y="2251"/>
                </a:lnTo>
                <a:lnTo>
                  <a:pt x="4018" y="2291"/>
                </a:lnTo>
                <a:lnTo>
                  <a:pt x="4015" y="2338"/>
                </a:lnTo>
                <a:lnTo>
                  <a:pt x="4022" y="2323"/>
                </a:lnTo>
                <a:lnTo>
                  <a:pt x="4031" y="2289"/>
                </a:lnTo>
                <a:lnTo>
                  <a:pt x="4032" y="2235"/>
                </a:lnTo>
                <a:lnTo>
                  <a:pt x="4019" y="2160"/>
                </a:lnTo>
                <a:lnTo>
                  <a:pt x="4007" y="2088"/>
                </a:lnTo>
                <a:lnTo>
                  <a:pt x="4007" y="2055"/>
                </a:lnTo>
                <a:lnTo>
                  <a:pt x="4003" y="2050"/>
                </a:lnTo>
                <a:lnTo>
                  <a:pt x="3995" y="2056"/>
                </a:lnTo>
                <a:lnTo>
                  <a:pt x="3984" y="2068"/>
                </a:lnTo>
                <a:lnTo>
                  <a:pt x="3971" y="2078"/>
                </a:lnTo>
                <a:lnTo>
                  <a:pt x="3964" y="2078"/>
                </a:lnTo>
                <a:lnTo>
                  <a:pt x="3977" y="2055"/>
                </a:lnTo>
                <a:lnTo>
                  <a:pt x="3993" y="2033"/>
                </a:lnTo>
                <a:lnTo>
                  <a:pt x="3979" y="2004"/>
                </a:lnTo>
                <a:lnTo>
                  <a:pt x="3964" y="1947"/>
                </a:lnTo>
                <a:lnTo>
                  <a:pt x="3964" y="1906"/>
                </a:lnTo>
                <a:lnTo>
                  <a:pt x="3971" y="1889"/>
                </a:lnTo>
                <a:lnTo>
                  <a:pt x="3980" y="1919"/>
                </a:lnTo>
                <a:lnTo>
                  <a:pt x="3984" y="1976"/>
                </a:lnTo>
                <a:lnTo>
                  <a:pt x="3992" y="2007"/>
                </a:lnTo>
                <a:lnTo>
                  <a:pt x="4000" y="2019"/>
                </a:lnTo>
                <a:lnTo>
                  <a:pt x="4003" y="1984"/>
                </a:lnTo>
                <a:lnTo>
                  <a:pt x="3995" y="1935"/>
                </a:lnTo>
                <a:lnTo>
                  <a:pt x="3995" y="1908"/>
                </a:lnTo>
                <a:lnTo>
                  <a:pt x="4000" y="1896"/>
                </a:lnTo>
                <a:lnTo>
                  <a:pt x="4009" y="1915"/>
                </a:lnTo>
                <a:lnTo>
                  <a:pt x="4018" y="1960"/>
                </a:lnTo>
                <a:lnTo>
                  <a:pt x="4029" y="1976"/>
                </a:lnTo>
                <a:lnTo>
                  <a:pt x="4033" y="1967"/>
                </a:lnTo>
                <a:lnTo>
                  <a:pt x="4035" y="1950"/>
                </a:lnTo>
                <a:lnTo>
                  <a:pt x="4032" y="1932"/>
                </a:lnTo>
                <a:lnTo>
                  <a:pt x="4035" y="1921"/>
                </a:lnTo>
                <a:lnTo>
                  <a:pt x="4043" y="1918"/>
                </a:lnTo>
                <a:lnTo>
                  <a:pt x="4045" y="1928"/>
                </a:lnTo>
                <a:lnTo>
                  <a:pt x="4051" y="1942"/>
                </a:lnTo>
                <a:lnTo>
                  <a:pt x="4058" y="1947"/>
                </a:lnTo>
                <a:lnTo>
                  <a:pt x="4071" y="1918"/>
                </a:lnTo>
                <a:lnTo>
                  <a:pt x="4079" y="1865"/>
                </a:lnTo>
                <a:lnTo>
                  <a:pt x="4091" y="1834"/>
                </a:lnTo>
                <a:lnTo>
                  <a:pt x="4101" y="1823"/>
                </a:lnTo>
                <a:lnTo>
                  <a:pt x="4104" y="1837"/>
                </a:lnTo>
                <a:lnTo>
                  <a:pt x="4100" y="1863"/>
                </a:lnTo>
                <a:lnTo>
                  <a:pt x="4092" y="1886"/>
                </a:lnTo>
                <a:lnTo>
                  <a:pt x="4090" y="1904"/>
                </a:lnTo>
                <a:lnTo>
                  <a:pt x="4094" y="1911"/>
                </a:lnTo>
                <a:lnTo>
                  <a:pt x="4103" y="1891"/>
                </a:lnTo>
                <a:lnTo>
                  <a:pt x="4126" y="1875"/>
                </a:lnTo>
                <a:lnTo>
                  <a:pt x="4144" y="1875"/>
                </a:lnTo>
                <a:lnTo>
                  <a:pt x="4153" y="1852"/>
                </a:lnTo>
                <a:lnTo>
                  <a:pt x="4159" y="1807"/>
                </a:lnTo>
                <a:lnTo>
                  <a:pt x="4160" y="1764"/>
                </a:lnTo>
                <a:lnTo>
                  <a:pt x="4166" y="1722"/>
                </a:lnTo>
                <a:lnTo>
                  <a:pt x="4173" y="1701"/>
                </a:lnTo>
                <a:lnTo>
                  <a:pt x="4179" y="1731"/>
                </a:lnTo>
                <a:lnTo>
                  <a:pt x="4175" y="1786"/>
                </a:lnTo>
                <a:lnTo>
                  <a:pt x="4180" y="1823"/>
                </a:lnTo>
                <a:lnTo>
                  <a:pt x="4186" y="1774"/>
                </a:lnTo>
                <a:lnTo>
                  <a:pt x="4190" y="1689"/>
                </a:lnTo>
                <a:lnTo>
                  <a:pt x="4186" y="1636"/>
                </a:lnTo>
                <a:lnTo>
                  <a:pt x="4180" y="1613"/>
                </a:lnTo>
                <a:lnTo>
                  <a:pt x="4153" y="1662"/>
                </a:lnTo>
                <a:lnTo>
                  <a:pt x="4105" y="1735"/>
                </a:lnTo>
                <a:lnTo>
                  <a:pt x="4075" y="1760"/>
                </a:lnTo>
                <a:lnTo>
                  <a:pt x="4051" y="1765"/>
                </a:lnTo>
                <a:lnTo>
                  <a:pt x="4036" y="1765"/>
                </a:lnTo>
                <a:lnTo>
                  <a:pt x="4052" y="1752"/>
                </a:lnTo>
                <a:lnTo>
                  <a:pt x="4082" y="1719"/>
                </a:lnTo>
                <a:lnTo>
                  <a:pt x="4121" y="1659"/>
                </a:lnTo>
                <a:lnTo>
                  <a:pt x="4146" y="1587"/>
                </a:lnTo>
                <a:lnTo>
                  <a:pt x="4154" y="1536"/>
                </a:lnTo>
                <a:lnTo>
                  <a:pt x="4156" y="1487"/>
                </a:lnTo>
                <a:lnTo>
                  <a:pt x="4146" y="1440"/>
                </a:lnTo>
                <a:lnTo>
                  <a:pt x="4137" y="1418"/>
                </a:lnTo>
                <a:lnTo>
                  <a:pt x="4126" y="1479"/>
                </a:lnTo>
                <a:lnTo>
                  <a:pt x="4100" y="1561"/>
                </a:lnTo>
                <a:lnTo>
                  <a:pt x="4072" y="1588"/>
                </a:lnTo>
                <a:lnTo>
                  <a:pt x="4045" y="1597"/>
                </a:lnTo>
                <a:lnTo>
                  <a:pt x="4029" y="1598"/>
                </a:lnTo>
                <a:lnTo>
                  <a:pt x="4025" y="1613"/>
                </a:lnTo>
                <a:lnTo>
                  <a:pt x="4018" y="1633"/>
                </a:lnTo>
                <a:lnTo>
                  <a:pt x="4007" y="1642"/>
                </a:lnTo>
                <a:lnTo>
                  <a:pt x="4000" y="1643"/>
                </a:lnTo>
                <a:lnTo>
                  <a:pt x="4068" y="1451"/>
                </a:lnTo>
                <a:lnTo>
                  <a:pt x="4130" y="1280"/>
                </a:lnTo>
                <a:lnTo>
                  <a:pt x="4084" y="1309"/>
                </a:lnTo>
                <a:lnTo>
                  <a:pt x="3997" y="1375"/>
                </a:lnTo>
                <a:lnTo>
                  <a:pt x="3941" y="1434"/>
                </a:lnTo>
                <a:lnTo>
                  <a:pt x="3910" y="1477"/>
                </a:lnTo>
                <a:lnTo>
                  <a:pt x="3882" y="1528"/>
                </a:lnTo>
                <a:lnTo>
                  <a:pt x="3862" y="1583"/>
                </a:lnTo>
                <a:lnTo>
                  <a:pt x="3855" y="1613"/>
                </a:lnTo>
                <a:lnTo>
                  <a:pt x="3856" y="1578"/>
                </a:lnTo>
                <a:lnTo>
                  <a:pt x="3853" y="1522"/>
                </a:lnTo>
                <a:lnTo>
                  <a:pt x="3861" y="1492"/>
                </a:lnTo>
                <a:lnTo>
                  <a:pt x="3869" y="1483"/>
                </a:lnTo>
                <a:lnTo>
                  <a:pt x="3869" y="1492"/>
                </a:lnTo>
                <a:lnTo>
                  <a:pt x="3871" y="1509"/>
                </a:lnTo>
                <a:lnTo>
                  <a:pt x="3876" y="1512"/>
                </a:lnTo>
                <a:lnTo>
                  <a:pt x="3905" y="1446"/>
                </a:lnTo>
                <a:lnTo>
                  <a:pt x="3953" y="1348"/>
                </a:lnTo>
                <a:lnTo>
                  <a:pt x="3989" y="1312"/>
                </a:lnTo>
                <a:lnTo>
                  <a:pt x="4018" y="1293"/>
                </a:lnTo>
                <a:lnTo>
                  <a:pt x="4036" y="1287"/>
                </a:lnTo>
                <a:lnTo>
                  <a:pt x="4064" y="1256"/>
                </a:lnTo>
                <a:lnTo>
                  <a:pt x="4113" y="1208"/>
                </a:lnTo>
                <a:lnTo>
                  <a:pt x="4128" y="1181"/>
                </a:lnTo>
                <a:lnTo>
                  <a:pt x="4131" y="1161"/>
                </a:lnTo>
                <a:lnTo>
                  <a:pt x="4130" y="1149"/>
                </a:lnTo>
                <a:lnTo>
                  <a:pt x="4098" y="1192"/>
                </a:lnTo>
                <a:lnTo>
                  <a:pt x="4046" y="1251"/>
                </a:lnTo>
                <a:lnTo>
                  <a:pt x="4005" y="1283"/>
                </a:lnTo>
                <a:lnTo>
                  <a:pt x="3979" y="1295"/>
                </a:lnTo>
                <a:lnTo>
                  <a:pt x="4012" y="1259"/>
                </a:lnTo>
                <a:lnTo>
                  <a:pt x="4069" y="1202"/>
                </a:lnTo>
                <a:lnTo>
                  <a:pt x="4097" y="1164"/>
                </a:lnTo>
                <a:lnTo>
                  <a:pt x="4101" y="1142"/>
                </a:lnTo>
                <a:lnTo>
                  <a:pt x="4079" y="1169"/>
                </a:lnTo>
                <a:lnTo>
                  <a:pt x="4036" y="1207"/>
                </a:lnTo>
                <a:lnTo>
                  <a:pt x="4007" y="1221"/>
                </a:lnTo>
                <a:lnTo>
                  <a:pt x="3993" y="1223"/>
                </a:lnTo>
                <a:lnTo>
                  <a:pt x="4022" y="1197"/>
                </a:lnTo>
                <a:lnTo>
                  <a:pt x="4071" y="1153"/>
                </a:lnTo>
                <a:lnTo>
                  <a:pt x="4092" y="1122"/>
                </a:lnTo>
                <a:lnTo>
                  <a:pt x="4094" y="1106"/>
                </a:lnTo>
                <a:lnTo>
                  <a:pt x="4085" y="1120"/>
                </a:lnTo>
                <a:lnTo>
                  <a:pt x="4062" y="1140"/>
                </a:lnTo>
                <a:lnTo>
                  <a:pt x="4049" y="1146"/>
                </a:lnTo>
                <a:lnTo>
                  <a:pt x="4043" y="1142"/>
                </a:lnTo>
                <a:lnTo>
                  <a:pt x="4058" y="1116"/>
                </a:lnTo>
                <a:lnTo>
                  <a:pt x="4091" y="1079"/>
                </a:lnTo>
                <a:lnTo>
                  <a:pt x="4104" y="1054"/>
                </a:lnTo>
                <a:lnTo>
                  <a:pt x="4101" y="1041"/>
                </a:lnTo>
                <a:lnTo>
                  <a:pt x="4094" y="1053"/>
                </a:lnTo>
                <a:lnTo>
                  <a:pt x="4078" y="1071"/>
                </a:lnTo>
                <a:lnTo>
                  <a:pt x="4065" y="1077"/>
                </a:lnTo>
                <a:lnTo>
                  <a:pt x="4064" y="1069"/>
                </a:lnTo>
                <a:lnTo>
                  <a:pt x="4072" y="1057"/>
                </a:lnTo>
                <a:lnTo>
                  <a:pt x="4084" y="1048"/>
                </a:lnTo>
                <a:lnTo>
                  <a:pt x="4087" y="1040"/>
                </a:lnTo>
                <a:lnTo>
                  <a:pt x="4079" y="1034"/>
                </a:lnTo>
                <a:lnTo>
                  <a:pt x="4077" y="1040"/>
                </a:lnTo>
                <a:lnTo>
                  <a:pt x="4067" y="1047"/>
                </a:lnTo>
                <a:lnTo>
                  <a:pt x="4058" y="1048"/>
                </a:lnTo>
                <a:lnTo>
                  <a:pt x="4058" y="1067"/>
                </a:lnTo>
                <a:lnTo>
                  <a:pt x="4051" y="1099"/>
                </a:lnTo>
                <a:lnTo>
                  <a:pt x="4032" y="1136"/>
                </a:lnTo>
                <a:lnTo>
                  <a:pt x="3970" y="1188"/>
                </a:lnTo>
                <a:lnTo>
                  <a:pt x="3920" y="1215"/>
                </a:lnTo>
                <a:lnTo>
                  <a:pt x="3918" y="1230"/>
                </a:lnTo>
                <a:lnTo>
                  <a:pt x="3908" y="1250"/>
                </a:lnTo>
                <a:lnTo>
                  <a:pt x="3908" y="1261"/>
                </a:lnTo>
                <a:lnTo>
                  <a:pt x="3912" y="1266"/>
                </a:lnTo>
                <a:lnTo>
                  <a:pt x="3923" y="1254"/>
                </a:lnTo>
                <a:lnTo>
                  <a:pt x="3935" y="1233"/>
                </a:lnTo>
                <a:lnTo>
                  <a:pt x="3947" y="1224"/>
                </a:lnTo>
                <a:lnTo>
                  <a:pt x="3956" y="1223"/>
                </a:lnTo>
                <a:lnTo>
                  <a:pt x="3954" y="1257"/>
                </a:lnTo>
                <a:lnTo>
                  <a:pt x="3934" y="1315"/>
                </a:lnTo>
                <a:lnTo>
                  <a:pt x="3902" y="1358"/>
                </a:lnTo>
                <a:lnTo>
                  <a:pt x="3862" y="1394"/>
                </a:lnTo>
                <a:lnTo>
                  <a:pt x="3840" y="1411"/>
                </a:lnTo>
                <a:lnTo>
                  <a:pt x="3861" y="1342"/>
                </a:lnTo>
                <a:lnTo>
                  <a:pt x="3897" y="1237"/>
                </a:lnTo>
                <a:lnTo>
                  <a:pt x="3927" y="1195"/>
                </a:lnTo>
                <a:lnTo>
                  <a:pt x="3954" y="1172"/>
                </a:lnTo>
                <a:lnTo>
                  <a:pt x="3971" y="1164"/>
                </a:lnTo>
                <a:lnTo>
                  <a:pt x="3983" y="1140"/>
                </a:lnTo>
                <a:lnTo>
                  <a:pt x="4012" y="1107"/>
                </a:lnTo>
                <a:lnTo>
                  <a:pt x="4023" y="1087"/>
                </a:lnTo>
                <a:lnTo>
                  <a:pt x="4022" y="1077"/>
                </a:lnTo>
                <a:lnTo>
                  <a:pt x="3989" y="1106"/>
                </a:lnTo>
                <a:lnTo>
                  <a:pt x="3928" y="1168"/>
                </a:lnTo>
                <a:lnTo>
                  <a:pt x="3891" y="1194"/>
                </a:lnTo>
                <a:lnTo>
                  <a:pt x="3881" y="1240"/>
                </a:lnTo>
                <a:lnTo>
                  <a:pt x="3859" y="1313"/>
                </a:lnTo>
                <a:lnTo>
                  <a:pt x="3842" y="1336"/>
                </a:lnTo>
                <a:lnTo>
                  <a:pt x="3827" y="1345"/>
                </a:lnTo>
                <a:lnTo>
                  <a:pt x="3819" y="1345"/>
                </a:lnTo>
                <a:lnTo>
                  <a:pt x="3835" y="1316"/>
                </a:lnTo>
                <a:lnTo>
                  <a:pt x="3858" y="1270"/>
                </a:lnTo>
                <a:lnTo>
                  <a:pt x="3868" y="1236"/>
                </a:lnTo>
                <a:lnTo>
                  <a:pt x="3869" y="1215"/>
                </a:lnTo>
                <a:lnTo>
                  <a:pt x="3858" y="1221"/>
                </a:lnTo>
                <a:lnTo>
                  <a:pt x="3845" y="1246"/>
                </a:lnTo>
                <a:lnTo>
                  <a:pt x="3838" y="1273"/>
                </a:lnTo>
                <a:lnTo>
                  <a:pt x="3827" y="1300"/>
                </a:lnTo>
                <a:lnTo>
                  <a:pt x="3819" y="1309"/>
                </a:lnTo>
                <a:lnTo>
                  <a:pt x="3816" y="1292"/>
                </a:lnTo>
                <a:lnTo>
                  <a:pt x="3823" y="1257"/>
                </a:lnTo>
                <a:lnTo>
                  <a:pt x="3838" y="1220"/>
                </a:lnTo>
                <a:lnTo>
                  <a:pt x="3848" y="1179"/>
                </a:lnTo>
                <a:lnTo>
                  <a:pt x="3848" y="1156"/>
                </a:lnTo>
                <a:lnTo>
                  <a:pt x="3840" y="1161"/>
                </a:lnTo>
                <a:lnTo>
                  <a:pt x="3832" y="1172"/>
                </a:lnTo>
                <a:lnTo>
                  <a:pt x="3825" y="1197"/>
                </a:lnTo>
                <a:lnTo>
                  <a:pt x="3820" y="1234"/>
                </a:lnTo>
                <a:lnTo>
                  <a:pt x="3813" y="1259"/>
                </a:lnTo>
                <a:lnTo>
                  <a:pt x="3804" y="1270"/>
                </a:lnTo>
                <a:lnTo>
                  <a:pt x="3797" y="1273"/>
                </a:lnTo>
                <a:lnTo>
                  <a:pt x="3797" y="1251"/>
                </a:lnTo>
                <a:lnTo>
                  <a:pt x="3780" y="1224"/>
                </a:lnTo>
                <a:lnTo>
                  <a:pt x="3768" y="1215"/>
                </a:lnTo>
                <a:lnTo>
                  <a:pt x="3764" y="1267"/>
                </a:lnTo>
                <a:lnTo>
                  <a:pt x="3763" y="1336"/>
                </a:lnTo>
                <a:lnTo>
                  <a:pt x="3768" y="1374"/>
                </a:lnTo>
                <a:lnTo>
                  <a:pt x="3742" y="1325"/>
                </a:lnTo>
                <a:lnTo>
                  <a:pt x="3699" y="1220"/>
                </a:lnTo>
                <a:lnTo>
                  <a:pt x="3681" y="1164"/>
                </a:lnTo>
                <a:lnTo>
                  <a:pt x="3679" y="1189"/>
                </a:lnTo>
                <a:lnTo>
                  <a:pt x="3689" y="1241"/>
                </a:lnTo>
                <a:lnTo>
                  <a:pt x="3706" y="1292"/>
                </a:lnTo>
                <a:lnTo>
                  <a:pt x="3721" y="1345"/>
                </a:lnTo>
                <a:lnTo>
                  <a:pt x="3724" y="1374"/>
                </a:lnTo>
                <a:lnTo>
                  <a:pt x="3708" y="1365"/>
                </a:lnTo>
                <a:lnTo>
                  <a:pt x="3679" y="1332"/>
                </a:lnTo>
                <a:lnTo>
                  <a:pt x="3652" y="1299"/>
                </a:lnTo>
                <a:lnTo>
                  <a:pt x="3629" y="1283"/>
                </a:lnTo>
                <a:lnTo>
                  <a:pt x="3611" y="1279"/>
                </a:lnTo>
                <a:lnTo>
                  <a:pt x="3601" y="1280"/>
                </a:lnTo>
                <a:lnTo>
                  <a:pt x="3634" y="1352"/>
                </a:lnTo>
                <a:lnTo>
                  <a:pt x="3666" y="1426"/>
                </a:lnTo>
                <a:lnTo>
                  <a:pt x="3655" y="1418"/>
                </a:lnTo>
                <a:lnTo>
                  <a:pt x="3645" y="1410"/>
                </a:lnTo>
                <a:lnTo>
                  <a:pt x="3653" y="1436"/>
                </a:lnTo>
                <a:lnTo>
                  <a:pt x="3675" y="1477"/>
                </a:lnTo>
                <a:lnTo>
                  <a:pt x="3688" y="1498"/>
                </a:lnTo>
                <a:lnTo>
                  <a:pt x="3709" y="1496"/>
                </a:lnTo>
                <a:lnTo>
                  <a:pt x="3747" y="1503"/>
                </a:lnTo>
                <a:lnTo>
                  <a:pt x="3776" y="1521"/>
                </a:lnTo>
                <a:lnTo>
                  <a:pt x="3797" y="1545"/>
                </a:lnTo>
                <a:lnTo>
                  <a:pt x="3812" y="1577"/>
                </a:lnTo>
                <a:lnTo>
                  <a:pt x="3819" y="1613"/>
                </a:lnTo>
                <a:lnTo>
                  <a:pt x="3819" y="1652"/>
                </a:lnTo>
                <a:lnTo>
                  <a:pt x="3812" y="1689"/>
                </a:lnTo>
                <a:lnTo>
                  <a:pt x="3804" y="1708"/>
                </a:lnTo>
                <a:lnTo>
                  <a:pt x="3803" y="1676"/>
                </a:lnTo>
                <a:lnTo>
                  <a:pt x="3784" y="1621"/>
                </a:lnTo>
                <a:lnTo>
                  <a:pt x="3753" y="1580"/>
                </a:lnTo>
                <a:lnTo>
                  <a:pt x="3718" y="1551"/>
                </a:lnTo>
                <a:lnTo>
                  <a:pt x="3702" y="1541"/>
                </a:lnTo>
                <a:lnTo>
                  <a:pt x="3712" y="1544"/>
                </a:lnTo>
                <a:lnTo>
                  <a:pt x="3718" y="1564"/>
                </a:lnTo>
                <a:lnTo>
                  <a:pt x="3717" y="1577"/>
                </a:lnTo>
                <a:lnTo>
                  <a:pt x="3706" y="1572"/>
                </a:lnTo>
                <a:lnTo>
                  <a:pt x="3694" y="1557"/>
                </a:lnTo>
                <a:lnTo>
                  <a:pt x="3683" y="1538"/>
                </a:lnTo>
                <a:lnTo>
                  <a:pt x="3670" y="1523"/>
                </a:lnTo>
                <a:lnTo>
                  <a:pt x="3659" y="1519"/>
                </a:lnTo>
                <a:lnTo>
                  <a:pt x="3662" y="1534"/>
                </a:lnTo>
                <a:lnTo>
                  <a:pt x="3673" y="1557"/>
                </a:lnTo>
                <a:lnTo>
                  <a:pt x="3673" y="1571"/>
                </a:lnTo>
                <a:lnTo>
                  <a:pt x="3666" y="1577"/>
                </a:lnTo>
                <a:lnTo>
                  <a:pt x="3658" y="1562"/>
                </a:lnTo>
                <a:lnTo>
                  <a:pt x="3643" y="1529"/>
                </a:lnTo>
                <a:lnTo>
                  <a:pt x="3630" y="1519"/>
                </a:lnTo>
                <a:lnTo>
                  <a:pt x="3633" y="1535"/>
                </a:lnTo>
                <a:lnTo>
                  <a:pt x="3642" y="1559"/>
                </a:lnTo>
                <a:lnTo>
                  <a:pt x="3642" y="1572"/>
                </a:lnTo>
                <a:lnTo>
                  <a:pt x="3637" y="1577"/>
                </a:lnTo>
                <a:lnTo>
                  <a:pt x="3622" y="1551"/>
                </a:lnTo>
                <a:lnTo>
                  <a:pt x="3604" y="1506"/>
                </a:lnTo>
                <a:lnTo>
                  <a:pt x="3586" y="1483"/>
                </a:lnTo>
                <a:lnTo>
                  <a:pt x="3573" y="1476"/>
                </a:lnTo>
                <a:lnTo>
                  <a:pt x="3577" y="1498"/>
                </a:lnTo>
                <a:lnTo>
                  <a:pt x="3593" y="1535"/>
                </a:lnTo>
                <a:lnTo>
                  <a:pt x="3610" y="1570"/>
                </a:lnTo>
                <a:lnTo>
                  <a:pt x="3623" y="1610"/>
                </a:lnTo>
                <a:lnTo>
                  <a:pt x="3623" y="1636"/>
                </a:lnTo>
                <a:lnTo>
                  <a:pt x="3650" y="1646"/>
                </a:lnTo>
                <a:lnTo>
                  <a:pt x="3705" y="1676"/>
                </a:lnTo>
                <a:lnTo>
                  <a:pt x="3748" y="1716"/>
                </a:lnTo>
                <a:lnTo>
                  <a:pt x="3766" y="1755"/>
                </a:lnTo>
                <a:lnTo>
                  <a:pt x="3770" y="1786"/>
                </a:lnTo>
                <a:lnTo>
                  <a:pt x="3768" y="1801"/>
                </a:lnTo>
                <a:lnTo>
                  <a:pt x="3754" y="1797"/>
                </a:lnTo>
                <a:lnTo>
                  <a:pt x="3732" y="1783"/>
                </a:lnTo>
                <a:lnTo>
                  <a:pt x="3704" y="1757"/>
                </a:lnTo>
                <a:lnTo>
                  <a:pt x="3681" y="1744"/>
                </a:lnTo>
                <a:lnTo>
                  <a:pt x="3676" y="1798"/>
                </a:lnTo>
                <a:lnTo>
                  <a:pt x="3660" y="1872"/>
                </a:lnTo>
                <a:lnTo>
                  <a:pt x="3639" y="1911"/>
                </a:lnTo>
                <a:lnTo>
                  <a:pt x="3623" y="1925"/>
                </a:lnTo>
                <a:lnTo>
                  <a:pt x="3637" y="1873"/>
                </a:lnTo>
                <a:lnTo>
                  <a:pt x="3669" y="1777"/>
                </a:lnTo>
                <a:lnTo>
                  <a:pt x="3670" y="1738"/>
                </a:lnTo>
                <a:lnTo>
                  <a:pt x="3660" y="1721"/>
                </a:lnTo>
                <a:lnTo>
                  <a:pt x="3652" y="1715"/>
                </a:lnTo>
                <a:lnTo>
                  <a:pt x="3656" y="1734"/>
                </a:lnTo>
                <a:lnTo>
                  <a:pt x="3656" y="1775"/>
                </a:lnTo>
                <a:lnTo>
                  <a:pt x="3647" y="1817"/>
                </a:lnTo>
                <a:lnTo>
                  <a:pt x="3632" y="1855"/>
                </a:lnTo>
                <a:lnTo>
                  <a:pt x="3623" y="1868"/>
                </a:lnTo>
                <a:lnTo>
                  <a:pt x="3624" y="1840"/>
                </a:lnTo>
                <a:lnTo>
                  <a:pt x="3637" y="1803"/>
                </a:lnTo>
                <a:lnTo>
                  <a:pt x="3637" y="1777"/>
                </a:lnTo>
                <a:lnTo>
                  <a:pt x="3630" y="1765"/>
                </a:lnTo>
                <a:lnTo>
                  <a:pt x="3630" y="1777"/>
                </a:lnTo>
                <a:lnTo>
                  <a:pt x="3624" y="1793"/>
                </a:lnTo>
                <a:lnTo>
                  <a:pt x="3616" y="1794"/>
                </a:lnTo>
                <a:lnTo>
                  <a:pt x="3614" y="1761"/>
                </a:lnTo>
                <a:lnTo>
                  <a:pt x="3617" y="1701"/>
                </a:lnTo>
                <a:lnTo>
                  <a:pt x="3613" y="1673"/>
                </a:lnTo>
                <a:lnTo>
                  <a:pt x="3609" y="1672"/>
                </a:lnTo>
                <a:lnTo>
                  <a:pt x="3607" y="1682"/>
                </a:lnTo>
                <a:lnTo>
                  <a:pt x="3610" y="1699"/>
                </a:lnTo>
                <a:lnTo>
                  <a:pt x="3606" y="1708"/>
                </a:lnTo>
                <a:lnTo>
                  <a:pt x="3601" y="1708"/>
                </a:lnTo>
                <a:lnTo>
                  <a:pt x="3600" y="1692"/>
                </a:lnTo>
                <a:lnTo>
                  <a:pt x="3594" y="1669"/>
                </a:lnTo>
                <a:lnTo>
                  <a:pt x="3574" y="1642"/>
                </a:lnTo>
                <a:lnTo>
                  <a:pt x="3538" y="1617"/>
                </a:lnTo>
                <a:lnTo>
                  <a:pt x="3503" y="1590"/>
                </a:lnTo>
                <a:lnTo>
                  <a:pt x="3492" y="1570"/>
                </a:lnTo>
                <a:lnTo>
                  <a:pt x="3505" y="1570"/>
                </a:lnTo>
                <a:lnTo>
                  <a:pt x="3519" y="1581"/>
                </a:lnTo>
                <a:lnTo>
                  <a:pt x="3526" y="1583"/>
                </a:lnTo>
                <a:lnTo>
                  <a:pt x="3529" y="1577"/>
                </a:lnTo>
                <a:lnTo>
                  <a:pt x="3508" y="1547"/>
                </a:lnTo>
                <a:lnTo>
                  <a:pt x="3478" y="1493"/>
                </a:lnTo>
                <a:lnTo>
                  <a:pt x="3469" y="1457"/>
                </a:lnTo>
                <a:lnTo>
                  <a:pt x="3470" y="1440"/>
                </a:lnTo>
                <a:lnTo>
                  <a:pt x="3498" y="1492"/>
                </a:lnTo>
                <a:lnTo>
                  <a:pt x="3541" y="1551"/>
                </a:lnTo>
                <a:lnTo>
                  <a:pt x="3568" y="1594"/>
                </a:lnTo>
                <a:lnTo>
                  <a:pt x="3580" y="1620"/>
                </a:lnTo>
                <a:lnTo>
                  <a:pt x="3577" y="1593"/>
                </a:lnTo>
                <a:lnTo>
                  <a:pt x="3561" y="1549"/>
                </a:lnTo>
                <a:lnTo>
                  <a:pt x="3526" y="1495"/>
                </a:lnTo>
                <a:lnTo>
                  <a:pt x="3506" y="1454"/>
                </a:lnTo>
                <a:lnTo>
                  <a:pt x="3506" y="1460"/>
                </a:lnTo>
                <a:lnTo>
                  <a:pt x="3501" y="1469"/>
                </a:lnTo>
                <a:lnTo>
                  <a:pt x="3492" y="1469"/>
                </a:lnTo>
                <a:lnTo>
                  <a:pt x="3469" y="1410"/>
                </a:lnTo>
                <a:lnTo>
                  <a:pt x="3440" y="1279"/>
                </a:lnTo>
                <a:lnTo>
                  <a:pt x="3427" y="1223"/>
                </a:lnTo>
                <a:lnTo>
                  <a:pt x="3424" y="1251"/>
                </a:lnTo>
                <a:lnTo>
                  <a:pt x="3431" y="1308"/>
                </a:lnTo>
                <a:lnTo>
                  <a:pt x="3450" y="1381"/>
                </a:lnTo>
                <a:lnTo>
                  <a:pt x="3456" y="1418"/>
                </a:lnTo>
                <a:lnTo>
                  <a:pt x="3439" y="1392"/>
                </a:lnTo>
                <a:lnTo>
                  <a:pt x="3420" y="1329"/>
                </a:lnTo>
                <a:lnTo>
                  <a:pt x="3413" y="1295"/>
                </a:lnTo>
                <a:lnTo>
                  <a:pt x="3411" y="1261"/>
                </a:lnTo>
                <a:lnTo>
                  <a:pt x="3414" y="1207"/>
                </a:lnTo>
                <a:lnTo>
                  <a:pt x="3411" y="1176"/>
                </a:lnTo>
                <a:lnTo>
                  <a:pt x="3406" y="1164"/>
                </a:lnTo>
                <a:lnTo>
                  <a:pt x="3406" y="1237"/>
                </a:lnTo>
                <a:lnTo>
                  <a:pt x="3406" y="1309"/>
                </a:lnTo>
                <a:lnTo>
                  <a:pt x="3411" y="1326"/>
                </a:lnTo>
                <a:lnTo>
                  <a:pt x="3420" y="1365"/>
                </a:lnTo>
                <a:lnTo>
                  <a:pt x="3420" y="1388"/>
                </a:lnTo>
                <a:lnTo>
                  <a:pt x="3431" y="1405"/>
                </a:lnTo>
                <a:lnTo>
                  <a:pt x="3453" y="1437"/>
                </a:lnTo>
                <a:lnTo>
                  <a:pt x="3456" y="1462"/>
                </a:lnTo>
                <a:lnTo>
                  <a:pt x="3443" y="1454"/>
                </a:lnTo>
                <a:lnTo>
                  <a:pt x="3424" y="1434"/>
                </a:lnTo>
                <a:lnTo>
                  <a:pt x="3407" y="1411"/>
                </a:lnTo>
                <a:lnTo>
                  <a:pt x="3381" y="1397"/>
                </a:lnTo>
                <a:lnTo>
                  <a:pt x="3362" y="1395"/>
                </a:lnTo>
                <a:lnTo>
                  <a:pt x="3362" y="1382"/>
                </a:lnTo>
                <a:lnTo>
                  <a:pt x="3348" y="1355"/>
                </a:lnTo>
                <a:lnTo>
                  <a:pt x="3323" y="1332"/>
                </a:lnTo>
                <a:lnTo>
                  <a:pt x="3295" y="1318"/>
                </a:lnTo>
                <a:lnTo>
                  <a:pt x="3282" y="1316"/>
                </a:lnTo>
                <a:lnTo>
                  <a:pt x="3282" y="1299"/>
                </a:lnTo>
                <a:lnTo>
                  <a:pt x="3273" y="1280"/>
                </a:lnTo>
                <a:lnTo>
                  <a:pt x="3251" y="1266"/>
                </a:lnTo>
                <a:lnTo>
                  <a:pt x="3238" y="1244"/>
                </a:lnTo>
                <a:lnTo>
                  <a:pt x="3241" y="1295"/>
                </a:lnTo>
                <a:lnTo>
                  <a:pt x="3256" y="1394"/>
                </a:lnTo>
                <a:lnTo>
                  <a:pt x="3272" y="1487"/>
                </a:lnTo>
                <a:lnTo>
                  <a:pt x="3283" y="1577"/>
                </a:lnTo>
                <a:lnTo>
                  <a:pt x="3282" y="1620"/>
                </a:lnTo>
                <a:lnTo>
                  <a:pt x="3290" y="1623"/>
                </a:lnTo>
                <a:lnTo>
                  <a:pt x="3297" y="1611"/>
                </a:lnTo>
                <a:lnTo>
                  <a:pt x="3302" y="1597"/>
                </a:lnTo>
                <a:lnTo>
                  <a:pt x="3306" y="1591"/>
                </a:lnTo>
                <a:lnTo>
                  <a:pt x="3312" y="1598"/>
                </a:lnTo>
                <a:lnTo>
                  <a:pt x="3305" y="1631"/>
                </a:lnTo>
                <a:lnTo>
                  <a:pt x="3299" y="1678"/>
                </a:lnTo>
                <a:lnTo>
                  <a:pt x="3305" y="1708"/>
                </a:lnTo>
                <a:lnTo>
                  <a:pt x="3312" y="1722"/>
                </a:lnTo>
                <a:lnTo>
                  <a:pt x="3313" y="1706"/>
                </a:lnTo>
                <a:lnTo>
                  <a:pt x="3322" y="1678"/>
                </a:lnTo>
                <a:lnTo>
                  <a:pt x="3333" y="1672"/>
                </a:lnTo>
                <a:lnTo>
                  <a:pt x="3328" y="1695"/>
                </a:lnTo>
                <a:lnTo>
                  <a:pt x="3328" y="1741"/>
                </a:lnTo>
                <a:lnTo>
                  <a:pt x="3338" y="1810"/>
                </a:lnTo>
                <a:lnTo>
                  <a:pt x="3348" y="1852"/>
                </a:lnTo>
                <a:lnTo>
                  <a:pt x="3341" y="1850"/>
                </a:lnTo>
                <a:lnTo>
                  <a:pt x="3333" y="1853"/>
                </a:lnTo>
                <a:lnTo>
                  <a:pt x="3332" y="1869"/>
                </a:lnTo>
                <a:lnTo>
                  <a:pt x="3339" y="1901"/>
                </a:lnTo>
                <a:lnTo>
                  <a:pt x="3339" y="1922"/>
                </a:lnTo>
                <a:lnTo>
                  <a:pt x="3332" y="1931"/>
                </a:lnTo>
                <a:lnTo>
                  <a:pt x="3326" y="1932"/>
                </a:lnTo>
                <a:lnTo>
                  <a:pt x="3319" y="1922"/>
                </a:lnTo>
                <a:lnTo>
                  <a:pt x="3318" y="1891"/>
                </a:lnTo>
                <a:lnTo>
                  <a:pt x="3319" y="1875"/>
                </a:lnTo>
                <a:lnTo>
                  <a:pt x="3295" y="1853"/>
                </a:lnTo>
                <a:lnTo>
                  <a:pt x="3259" y="1806"/>
                </a:lnTo>
                <a:lnTo>
                  <a:pt x="3236" y="1748"/>
                </a:lnTo>
                <a:lnTo>
                  <a:pt x="3228" y="1682"/>
                </a:lnTo>
                <a:lnTo>
                  <a:pt x="3231" y="1643"/>
                </a:lnTo>
                <a:lnTo>
                  <a:pt x="3243" y="1574"/>
                </a:lnTo>
                <a:lnTo>
                  <a:pt x="3257" y="1473"/>
                </a:lnTo>
                <a:lnTo>
                  <a:pt x="3249" y="1428"/>
                </a:lnTo>
                <a:lnTo>
                  <a:pt x="3236" y="1401"/>
                </a:lnTo>
                <a:lnTo>
                  <a:pt x="3224" y="1388"/>
                </a:lnTo>
                <a:lnTo>
                  <a:pt x="3234" y="1475"/>
                </a:lnTo>
                <a:lnTo>
                  <a:pt x="3233" y="1581"/>
                </a:lnTo>
                <a:lnTo>
                  <a:pt x="3221" y="1653"/>
                </a:lnTo>
                <a:lnTo>
                  <a:pt x="3210" y="1693"/>
                </a:lnTo>
                <a:lnTo>
                  <a:pt x="3205" y="1685"/>
                </a:lnTo>
                <a:lnTo>
                  <a:pt x="3201" y="1663"/>
                </a:lnTo>
                <a:lnTo>
                  <a:pt x="3205" y="1626"/>
                </a:lnTo>
                <a:lnTo>
                  <a:pt x="3220" y="1568"/>
                </a:lnTo>
                <a:lnTo>
                  <a:pt x="3228" y="1511"/>
                </a:lnTo>
                <a:lnTo>
                  <a:pt x="3224" y="1483"/>
                </a:lnTo>
                <a:lnTo>
                  <a:pt x="3218" y="1523"/>
                </a:lnTo>
                <a:lnTo>
                  <a:pt x="3208" y="1584"/>
                </a:lnTo>
                <a:lnTo>
                  <a:pt x="3192" y="1617"/>
                </a:lnTo>
                <a:lnTo>
                  <a:pt x="3181" y="1627"/>
                </a:lnTo>
                <a:lnTo>
                  <a:pt x="3191" y="1595"/>
                </a:lnTo>
                <a:lnTo>
                  <a:pt x="3205" y="1521"/>
                </a:lnTo>
                <a:lnTo>
                  <a:pt x="3215" y="1407"/>
                </a:lnTo>
                <a:lnTo>
                  <a:pt x="3217" y="1345"/>
                </a:lnTo>
                <a:lnTo>
                  <a:pt x="3224" y="1349"/>
                </a:lnTo>
                <a:lnTo>
                  <a:pt x="3228" y="1361"/>
                </a:lnTo>
                <a:lnTo>
                  <a:pt x="3233" y="1367"/>
                </a:lnTo>
                <a:lnTo>
                  <a:pt x="3238" y="1367"/>
                </a:lnTo>
                <a:lnTo>
                  <a:pt x="3228" y="1335"/>
                </a:lnTo>
                <a:lnTo>
                  <a:pt x="3224" y="1257"/>
                </a:lnTo>
                <a:lnTo>
                  <a:pt x="3225" y="1172"/>
                </a:lnTo>
                <a:lnTo>
                  <a:pt x="3224" y="1090"/>
                </a:lnTo>
                <a:lnTo>
                  <a:pt x="3217" y="1056"/>
                </a:lnTo>
                <a:lnTo>
                  <a:pt x="3210" y="1090"/>
                </a:lnTo>
                <a:lnTo>
                  <a:pt x="3205" y="1159"/>
                </a:lnTo>
                <a:lnTo>
                  <a:pt x="3205" y="1230"/>
                </a:lnTo>
                <a:lnTo>
                  <a:pt x="3198" y="1299"/>
                </a:lnTo>
                <a:lnTo>
                  <a:pt x="3188" y="1331"/>
                </a:lnTo>
                <a:lnTo>
                  <a:pt x="3187" y="1259"/>
                </a:lnTo>
                <a:lnTo>
                  <a:pt x="3191" y="1113"/>
                </a:lnTo>
                <a:lnTo>
                  <a:pt x="3188" y="1056"/>
                </a:lnTo>
                <a:lnTo>
                  <a:pt x="3174" y="1133"/>
                </a:lnTo>
                <a:lnTo>
                  <a:pt x="3162" y="1286"/>
                </a:lnTo>
                <a:lnTo>
                  <a:pt x="3152" y="1359"/>
                </a:lnTo>
                <a:lnTo>
                  <a:pt x="3143" y="1308"/>
                </a:lnTo>
                <a:lnTo>
                  <a:pt x="3146" y="1202"/>
                </a:lnTo>
                <a:lnTo>
                  <a:pt x="3171" y="1051"/>
                </a:lnTo>
                <a:lnTo>
                  <a:pt x="3181" y="968"/>
                </a:lnTo>
                <a:lnTo>
                  <a:pt x="3172" y="1027"/>
                </a:lnTo>
                <a:lnTo>
                  <a:pt x="3141" y="1156"/>
                </a:lnTo>
                <a:lnTo>
                  <a:pt x="3112" y="1290"/>
                </a:lnTo>
                <a:lnTo>
                  <a:pt x="3109" y="1390"/>
                </a:lnTo>
                <a:lnTo>
                  <a:pt x="3119" y="1453"/>
                </a:lnTo>
                <a:lnTo>
                  <a:pt x="3130" y="1483"/>
                </a:lnTo>
                <a:close/>
                <a:moveTo>
                  <a:pt x="2913" y="1034"/>
                </a:moveTo>
                <a:lnTo>
                  <a:pt x="2923" y="1024"/>
                </a:lnTo>
                <a:lnTo>
                  <a:pt x="2943" y="1008"/>
                </a:lnTo>
                <a:lnTo>
                  <a:pt x="2948" y="997"/>
                </a:lnTo>
                <a:lnTo>
                  <a:pt x="2942" y="991"/>
                </a:lnTo>
                <a:lnTo>
                  <a:pt x="2935" y="1004"/>
                </a:lnTo>
                <a:lnTo>
                  <a:pt x="2914" y="1020"/>
                </a:lnTo>
                <a:lnTo>
                  <a:pt x="2909" y="1030"/>
                </a:lnTo>
                <a:lnTo>
                  <a:pt x="2913" y="1034"/>
                </a:lnTo>
                <a:close/>
                <a:moveTo>
                  <a:pt x="2978" y="1149"/>
                </a:moveTo>
                <a:lnTo>
                  <a:pt x="2984" y="1130"/>
                </a:lnTo>
                <a:lnTo>
                  <a:pt x="3009" y="1094"/>
                </a:lnTo>
                <a:lnTo>
                  <a:pt x="3035" y="1058"/>
                </a:lnTo>
                <a:lnTo>
                  <a:pt x="3044" y="1031"/>
                </a:lnTo>
                <a:lnTo>
                  <a:pt x="3041" y="1014"/>
                </a:lnTo>
                <a:lnTo>
                  <a:pt x="3035" y="1005"/>
                </a:lnTo>
                <a:lnTo>
                  <a:pt x="3031" y="1025"/>
                </a:lnTo>
                <a:lnTo>
                  <a:pt x="3012" y="1063"/>
                </a:lnTo>
                <a:lnTo>
                  <a:pt x="2991" y="1097"/>
                </a:lnTo>
                <a:lnTo>
                  <a:pt x="2976" y="1132"/>
                </a:lnTo>
                <a:lnTo>
                  <a:pt x="2978" y="1149"/>
                </a:lnTo>
                <a:close/>
                <a:moveTo>
                  <a:pt x="2978" y="1099"/>
                </a:moveTo>
                <a:lnTo>
                  <a:pt x="2991" y="1081"/>
                </a:lnTo>
                <a:lnTo>
                  <a:pt x="3009" y="1038"/>
                </a:lnTo>
                <a:lnTo>
                  <a:pt x="3014" y="1012"/>
                </a:lnTo>
                <a:lnTo>
                  <a:pt x="3004" y="1017"/>
                </a:lnTo>
                <a:lnTo>
                  <a:pt x="2988" y="1038"/>
                </a:lnTo>
                <a:lnTo>
                  <a:pt x="2978" y="1081"/>
                </a:lnTo>
                <a:lnTo>
                  <a:pt x="2978" y="1099"/>
                </a:lnTo>
                <a:close/>
                <a:moveTo>
                  <a:pt x="3130" y="1178"/>
                </a:moveTo>
                <a:lnTo>
                  <a:pt x="3128" y="1155"/>
                </a:lnTo>
                <a:lnTo>
                  <a:pt x="3132" y="1110"/>
                </a:lnTo>
                <a:lnTo>
                  <a:pt x="3139" y="1067"/>
                </a:lnTo>
                <a:lnTo>
                  <a:pt x="3141" y="1028"/>
                </a:lnTo>
                <a:lnTo>
                  <a:pt x="3138" y="1012"/>
                </a:lnTo>
                <a:lnTo>
                  <a:pt x="3122" y="1050"/>
                </a:lnTo>
                <a:lnTo>
                  <a:pt x="3110" y="1120"/>
                </a:lnTo>
                <a:lnTo>
                  <a:pt x="3119" y="1162"/>
                </a:lnTo>
                <a:lnTo>
                  <a:pt x="3130" y="1178"/>
                </a:lnTo>
                <a:close/>
                <a:moveTo>
                  <a:pt x="2891" y="1164"/>
                </a:moveTo>
                <a:lnTo>
                  <a:pt x="2899" y="1145"/>
                </a:lnTo>
                <a:lnTo>
                  <a:pt x="2919" y="1110"/>
                </a:lnTo>
                <a:lnTo>
                  <a:pt x="2953" y="1064"/>
                </a:lnTo>
                <a:lnTo>
                  <a:pt x="2971" y="1027"/>
                </a:lnTo>
                <a:lnTo>
                  <a:pt x="2953" y="1035"/>
                </a:lnTo>
                <a:lnTo>
                  <a:pt x="2923" y="1067"/>
                </a:lnTo>
                <a:lnTo>
                  <a:pt x="2901" y="1104"/>
                </a:lnTo>
                <a:lnTo>
                  <a:pt x="2890" y="1145"/>
                </a:lnTo>
                <a:lnTo>
                  <a:pt x="2891" y="1164"/>
                </a:lnTo>
                <a:close/>
                <a:moveTo>
                  <a:pt x="3296" y="1077"/>
                </a:moveTo>
                <a:lnTo>
                  <a:pt x="3300" y="1117"/>
                </a:lnTo>
                <a:lnTo>
                  <a:pt x="3310" y="1122"/>
                </a:lnTo>
                <a:lnTo>
                  <a:pt x="3321" y="1048"/>
                </a:lnTo>
                <a:lnTo>
                  <a:pt x="3319" y="1034"/>
                </a:lnTo>
                <a:lnTo>
                  <a:pt x="3313" y="1045"/>
                </a:lnTo>
                <a:lnTo>
                  <a:pt x="3312" y="1069"/>
                </a:lnTo>
                <a:lnTo>
                  <a:pt x="3305" y="1077"/>
                </a:lnTo>
                <a:lnTo>
                  <a:pt x="3296" y="1077"/>
                </a:lnTo>
                <a:close/>
                <a:moveTo>
                  <a:pt x="3855" y="1171"/>
                </a:moveTo>
                <a:lnTo>
                  <a:pt x="3889" y="1140"/>
                </a:lnTo>
                <a:lnTo>
                  <a:pt x="3937" y="1083"/>
                </a:lnTo>
                <a:lnTo>
                  <a:pt x="3959" y="1044"/>
                </a:lnTo>
                <a:lnTo>
                  <a:pt x="3964" y="1027"/>
                </a:lnTo>
                <a:lnTo>
                  <a:pt x="3947" y="1050"/>
                </a:lnTo>
                <a:lnTo>
                  <a:pt x="3917" y="1080"/>
                </a:lnTo>
                <a:lnTo>
                  <a:pt x="3888" y="1104"/>
                </a:lnTo>
                <a:lnTo>
                  <a:pt x="3865" y="1142"/>
                </a:lnTo>
                <a:lnTo>
                  <a:pt x="3855" y="1171"/>
                </a:lnTo>
                <a:close/>
                <a:moveTo>
                  <a:pt x="2739" y="1418"/>
                </a:moveTo>
                <a:lnTo>
                  <a:pt x="2742" y="1379"/>
                </a:lnTo>
                <a:lnTo>
                  <a:pt x="2760" y="1309"/>
                </a:lnTo>
                <a:lnTo>
                  <a:pt x="2786" y="1246"/>
                </a:lnTo>
                <a:lnTo>
                  <a:pt x="2806" y="1185"/>
                </a:lnTo>
                <a:lnTo>
                  <a:pt x="2811" y="1156"/>
                </a:lnTo>
                <a:lnTo>
                  <a:pt x="2783" y="1200"/>
                </a:lnTo>
                <a:lnTo>
                  <a:pt x="2737" y="1296"/>
                </a:lnTo>
                <a:lnTo>
                  <a:pt x="2710" y="1338"/>
                </a:lnTo>
                <a:lnTo>
                  <a:pt x="2720" y="1423"/>
                </a:lnTo>
                <a:lnTo>
                  <a:pt x="2724" y="1617"/>
                </a:lnTo>
                <a:lnTo>
                  <a:pt x="2730" y="1824"/>
                </a:lnTo>
                <a:lnTo>
                  <a:pt x="2752" y="1973"/>
                </a:lnTo>
                <a:lnTo>
                  <a:pt x="2778" y="2063"/>
                </a:lnTo>
                <a:lnTo>
                  <a:pt x="2796" y="2107"/>
                </a:lnTo>
                <a:lnTo>
                  <a:pt x="2793" y="2091"/>
                </a:lnTo>
                <a:lnTo>
                  <a:pt x="2792" y="2052"/>
                </a:lnTo>
                <a:lnTo>
                  <a:pt x="2798" y="2014"/>
                </a:lnTo>
                <a:lnTo>
                  <a:pt x="2814" y="1984"/>
                </a:lnTo>
                <a:lnTo>
                  <a:pt x="2825" y="1976"/>
                </a:lnTo>
                <a:lnTo>
                  <a:pt x="2816" y="2007"/>
                </a:lnTo>
                <a:lnTo>
                  <a:pt x="2805" y="2056"/>
                </a:lnTo>
                <a:lnTo>
                  <a:pt x="2805" y="2094"/>
                </a:lnTo>
                <a:lnTo>
                  <a:pt x="2811" y="2114"/>
                </a:lnTo>
                <a:lnTo>
                  <a:pt x="2816" y="2089"/>
                </a:lnTo>
                <a:lnTo>
                  <a:pt x="2827" y="2056"/>
                </a:lnTo>
                <a:lnTo>
                  <a:pt x="2838" y="2039"/>
                </a:lnTo>
                <a:lnTo>
                  <a:pt x="2847" y="2033"/>
                </a:lnTo>
                <a:lnTo>
                  <a:pt x="2842" y="2052"/>
                </a:lnTo>
                <a:lnTo>
                  <a:pt x="2832" y="2085"/>
                </a:lnTo>
                <a:lnTo>
                  <a:pt x="2834" y="2105"/>
                </a:lnTo>
                <a:lnTo>
                  <a:pt x="2840" y="2114"/>
                </a:lnTo>
                <a:lnTo>
                  <a:pt x="2858" y="2066"/>
                </a:lnTo>
                <a:lnTo>
                  <a:pt x="2870" y="2009"/>
                </a:lnTo>
                <a:lnTo>
                  <a:pt x="2867" y="1973"/>
                </a:lnTo>
                <a:lnTo>
                  <a:pt x="2861" y="1954"/>
                </a:lnTo>
                <a:lnTo>
                  <a:pt x="2855" y="1964"/>
                </a:lnTo>
                <a:lnTo>
                  <a:pt x="2850" y="1990"/>
                </a:lnTo>
                <a:lnTo>
                  <a:pt x="2840" y="1997"/>
                </a:lnTo>
                <a:lnTo>
                  <a:pt x="2865" y="1911"/>
                </a:lnTo>
                <a:lnTo>
                  <a:pt x="2903" y="1735"/>
                </a:lnTo>
                <a:lnTo>
                  <a:pt x="2927" y="1549"/>
                </a:lnTo>
                <a:lnTo>
                  <a:pt x="2932" y="1355"/>
                </a:lnTo>
                <a:lnTo>
                  <a:pt x="2927" y="1251"/>
                </a:lnTo>
                <a:lnTo>
                  <a:pt x="2910" y="1295"/>
                </a:lnTo>
                <a:lnTo>
                  <a:pt x="2881" y="1384"/>
                </a:lnTo>
                <a:lnTo>
                  <a:pt x="2861" y="1426"/>
                </a:lnTo>
                <a:lnTo>
                  <a:pt x="2863" y="1388"/>
                </a:lnTo>
                <a:lnTo>
                  <a:pt x="2881" y="1326"/>
                </a:lnTo>
                <a:lnTo>
                  <a:pt x="2907" y="1273"/>
                </a:lnTo>
                <a:lnTo>
                  <a:pt x="2926" y="1221"/>
                </a:lnTo>
                <a:lnTo>
                  <a:pt x="2927" y="1194"/>
                </a:lnTo>
                <a:lnTo>
                  <a:pt x="2904" y="1221"/>
                </a:lnTo>
                <a:lnTo>
                  <a:pt x="2871" y="1289"/>
                </a:lnTo>
                <a:lnTo>
                  <a:pt x="2847" y="1367"/>
                </a:lnTo>
                <a:lnTo>
                  <a:pt x="2831" y="1453"/>
                </a:lnTo>
                <a:lnTo>
                  <a:pt x="2815" y="1588"/>
                </a:lnTo>
                <a:lnTo>
                  <a:pt x="2801" y="1770"/>
                </a:lnTo>
                <a:lnTo>
                  <a:pt x="2789" y="1853"/>
                </a:lnTo>
                <a:lnTo>
                  <a:pt x="2783" y="1777"/>
                </a:lnTo>
                <a:lnTo>
                  <a:pt x="2770" y="1652"/>
                </a:lnTo>
                <a:lnTo>
                  <a:pt x="2770" y="1564"/>
                </a:lnTo>
                <a:lnTo>
                  <a:pt x="2775" y="1519"/>
                </a:lnTo>
                <a:lnTo>
                  <a:pt x="2792" y="1437"/>
                </a:lnTo>
                <a:lnTo>
                  <a:pt x="2827" y="1323"/>
                </a:lnTo>
                <a:lnTo>
                  <a:pt x="2834" y="1243"/>
                </a:lnTo>
                <a:lnTo>
                  <a:pt x="2825" y="1201"/>
                </a:lnTo>
                <a:lnTo>
                  <a:pt x="2870" y="1125"/>
                </a:lnTo>
                <a:lnTo>
                  <a:pt x="2920" y="1056"/>
                </a:lnTo>
                <a:lnTo>
                  <a:pt x="2901" y="1070"/>
                </a:lnTo>
                <a:lnTo>
                  <a:pt x="2868" y="1106"/>
                </a:lnTo>
                <a:lnTo>
                  <a:pt x="2831" y="1169"/>
                </a:lnTo>
                <a:lnTo>
                  <a:pt x="2776" y="1319"/>
                </a:lnTo>
                <a:lnTo>
                  <a:pt x="2739" y="1418"/>
                </a:lnTo>
                <a:close/>
                <a:moveTo>
                  <a:pt x="3312" y="1171"/>
                </a:moveTo>
                <a:lnTo>
                  <a:pt x="3318" y="1182"/>
                </a:lnTo>
                <a:lnTo>
                  <a:pt x="3323" y="1208"/>
                </a:lnTo>
                <a:lnTo>
                  <a:pt x="3333" y="1215"/>
                </a:lnTo>
                <a:lnTo>
                  <a:pt x="3331" y="1194"/>
                </a:lnTo>
                <a:lnTo>
                  <a:pt x="3333" y="1145"/>
                </a:lnTo>
                <a:lnTo>
                  <a:pt x="3341" y="1100"/>
                </a:lnTo>
                <a:lnTo>
                  <a:pt x="3344" y="1069"/>
                </a:lnTo>
                <a:lnTo>
                  <a:pt x="3341" y="1063"/>
                </a:lnTo>
                <a:lnTo>
                  <a:pt x="3333" y="1090"/>
                </a:lnTo>
                <a:lnTo>
                  <a:pt x="3323" y="1149"/>
                </a:lnTo>
                <a:lnTo>
                  <a:pt x="3312" y="1171"/>
                </a:lnTo>
                <a:close/>
                <a:moveTo>
                  <a:pt x="3544" y="1120"/>
                </a:moveTo>
                <a:lnTo>
                  <a:pt x="3539" y="1100"/>
                </a:lnTo>
                <a:lnTo>
                  <a:pt x="3528" y="1073"/>
                </a:lnTo>
                <a:lnTo>
                  <a:pt x="3516" y="1060"/>
                </a:lnTo>
                <a:lnTo>
                  <a:pt x="3506" y="1056"/>
                </a:lnTo>
                <a:lnTo>
                  <a:pt x="3505" y="1070"/>
                </a:lnTo>
                <a:lnTo>
                  <a:pt x="3511" y="1090"/>
                </a:lnTo>
                <a:lnTo>
                  <a:pt x="3528" y="1110"/>
                </a:lnTo>
                <a:lnTo>
                  <a:pt x="3544" y="1120"/>
                </a:lnTo>
                <a:close/>
                <a:moveTo>
                  <a:pt x="3747" y="1208"/>
                </a:moveTo>
                <a:lnTo>
                  <a:pt x="3747" y="1187"/>
                </a:lnTo>
                <a:lnTo>
                  <a:pt x="3740" y="1148"/>
                </a:lnTo>
                <a:lnTo>
                  <a:pt x="3730" y="1113"/>
                </a:lnTo>
                <a:lnTo>
                  <a:pt x="3727" y="1080"/>
                </a:lnTo>
                <a:lnTo>
                  <a:pt x="3731" y="1063"/>
                </a:lnTo>
                <a:lnTo>
                  <a:pt x="3721" y="1063"/>
                </a:lnTo>
                <a:lnTo>
                  <a:pt x="3706" y="1054"/>
                </a:lnTo>
                <a:lnTo>
                  <a:pt x="3698" y="1056"/>
                </a:lnTo>
                <a:lnTo>
                  <a:pt x="3695" y="1063"/>
                </a:lnTo>
                <a:lnTo>
                  <a:pt x="3705" y="1077"/>
                </a:lnTo>
                <a:lnTo>
                  <a:pt x="3719" y="1112"/>
                </a:lnTo>
                <a:lnTo>
                  <a:pt x="3735" y="1169"/>
                </a:lnTo>
                <a:lnTo>
                  <a:pt x="3747" y="1208"/>
                </a:lnTo>
                <a:close/>
                <a:moveTo>
                  <a:pt x="3927" y="1149"/>
                </a:moveTo>
                <a:lnTo>
                  <a:pt x="3934" y="1136"/>
                </a:lnTo>
                <a:lnTo>
                  <a:pt x="3960" y="1113"/>
                </a:lnTo>
                <a:lnTo>
                  <a:pt x="3987" y="1093"/>
                </a:lnTo>
                <a:lnTo>
                  <a:pt x="4006" y="1073"/>
                </a:lnTo>
                <a:lnTo>
                  <a:pt x="4007" y="1063"/>
                </a:lnTo>
                <a:lnTo>
                  <a:pt x="3982" y="1087"/>
                </a:lnTo>
                <a:lnTo>
                  <a:pt x="3941" y="1116"/>
                </a:lnTo>
                <a:lnTo>
                  <a:pt x="3927" y="1138"/>
                </a:lnTo>
                <a:lnTo>
                  <a:pt x="3927" y="1149"/>
                </a:lnTo>
                <a:close/>
                <a:moveTo>
                  <a:pt x="2992" y="1215"/>
                </a:moveTo>
                <a:lnTo>
                  <a:pt x="3005" y="1176"/>
                </a:lnTo>
                <a:lnTo>
                  <a:pt x="3037" y="1120"/>
                </a:lnTo>
                <a:lnTo>
                  <a:pt x="3050" y="1086"/>
                </a:lnTo>
                <a:lnTo>
                  <a:pt x="3050" y="1070"/>
                </a:lnTo>
                <a:lnTo>
                  <a:pt x="3024" y="1097"/>
                </a:lnTo>
                <a:lnTo>
                  <a:pt x="2988" y="1156"/>
                </a:lnTo>
                <a:lnTo>
                  <a:pt x="2984" y="1187"/>
                </a:lnTo>
                <a:lnTo>
                  <a:pt x="2988" y="1207"/>
                </a:lnTo>
                <a:lnTo>
                  <a:pt x="2992" y="1215"/>
                </a:lnTo>
                <a:close/>
                <a:moveTo>
                  <a:pt x="282" y="1149"/>
                </a:moveTo>
                <a:lnTo>
                  <a:pt x="301" y="1142"/>
                </a:lnTo>
                <a:lnTo>
                  <a:pt x="331" y="1123"/>
                </a:lnTo>
                <a:lnTo>
                  <a:pt x="341" y="1112"/>
                </a:lnTo>
                <a:lnTo>
                  <a:pt x="340" y="1106"/>
                </a:lnTo>
                <a:lnTo>
                  <a:pt x="325" y="1117"/>
                </a:lnTo>
                <a:lnTo>
                  <a:pt x="292" y="1135"/>
                </a:lnTo>
                <a:lnTo>
                  <a:pt x="282" y="1149"/>
                </a:lnTo>
                <a:close/>
                <a:moveTo>
                  <a:pt x="3790" y="1187"/>
                </a:moveTo>
                <a:lnTo>
                  <a:pt x="3794" y="1165"/>
                </a:lnTo>
                <a:lnTo>
                  <a:pt x="3793" y="1129"/>
                </a:lnTo>
                <a:lnTo>
                  <a:pt x="3783" y="1113"/>
                </a:lnTo>
                <a:lnTo>
                  <a:pt x="3780" y="1119"/>
                </a:lnTo>
                <a:lnTo>
                  <a:pt x="3776" y="1119"/>
                </a:lnTo>
                <a:lnTo>
                  <a:pt x="3768" y="1110"/>
                </a:lnTo>
                <a:lnTo>
                  <a:pt x="3760" y="1104"/>
                </a:lnTo>
                <a:lnTo>
                  <a:pt x="3754" y="1106"/>
                </a:lnTo>
                <a:lnTo>
                  <a:pt x="3757" y="1132"/>
                </a:lnTo>
                <a:lnTo>
                  <a:pt x="3767" y="1165"/>
                </a:lnTo>
                <a:lnTo>
                  <a:pt x="3780" y="1181"/>
                </a:lnTo>
                <a:lnTo>
                  <a:pt x="3790" y="1187"/>
                </a:lnTo>
                <a:close/>
                <a:moveTo>
                  <a:pt x="2840" y="1331"/>
                </a:moveTo>
                <a:lnTo>
                  <a:pt x="2850" y="1302"/>
                </a:lnTo>
                <a:lnTo>
                  <a:pt x="2880" y="1248"/>
                </a:lnTo>
                <a:lnTo>
                  <a:pt x="2913" y="1197"/>
                </a:lnTo>
                <a:lnTo>
                  <a:pt x="2933" y="1143"/>
                </a:lnTo>
                <a:lnTo>
                  <a:pt x="2935" y="1113"/>
                </a:lnTo>
                <a:lnTo>
                  <a:pt x="2904" y="1162"/>
                </a:lnTo>
                <a:lnTo>
                  <a:pt x="2858" y="1244"/>
                </a:lnTo>
                <a:lnTo>
                  <a:pt x="2841" y="1302"/>
                </a:lnTo>
                <a:lnTo>
                  <a:pt x="2840" y="1331"/>
                </a:lnTo>
                <a:close/>
                <a:moveTo>
                  <a:pt x="3007" y="1266"/>
                </a:moveTo>
                <a:lnTo>
                  <a:pt x="3018" y="1228"/>
                </a:lnTo>
                <a:lnTo>
                  <a:pt x="3047" y="1175"/>
                </a:lnTo>
                <a:lnTo>
                  <a:pt x="3054" y="1139"/>
                </a:lnTo>
                <a:lnTo>
                  <a:pt x="3050" y="1120"/>
                </a:lnTo>
                <a:lnTo>
                  <a:pt x="3037" y="1158"/>
                </a:lnTo>
                <a:lnTo>
                  <a:pt x="3005" y="1215"/>
                </a:lnTo>
                <a:lnTo>
                  <a:pt x="2999" y="1241"/>
                </a:lnTo>
                <a:lnTo>
                  <a:pt x="3002" y="1257"/>
                </a:lnTo>
                <a:lnTo>
                  <a:pt x="3007" y="1266"/>
                </a:lnTo>
                <a:close/>
                <a:moveTo>
                  <a:pt x="3652" y="1483"/>
                </a:moveTo>
                <a:lnTo>
                  <a:pt x="3634" y="1434"/>
                </a:lnTo>
                <a:lnTo>
                  <a:pt x="3603" y="1326"/>
                </a:lnTo>
                <a:lnTo>
                  <a:pt x="3580" y="1273"/>
                </a:lnTo>
                <a:lnTo>
                  <a:pt x="3581" y="1236"/>
                </a:lnTo>
                <a:lnTo>
                  <a:pt x="3584" y="1166"/>
                </a:lnTo>
                <a:lnTo>
                  <a:pt x="3575" y="1130"/>
                </a:lnTo>
                <a:lnTo>
                  <a:pt x="3565" y="1120"/>
                </a:lnTo>
                <a:lnTo>
                  <a:pt x="3567" y="1166"/>
                </a:lnTo>
                <a:lnTo>
                  <a:pt x="3575" y="1267"/>
                </a:lnTo>
                <a:lnTo>
                  <a:pt x="3594" y="1367"/>
                </a:lnTo>
                <a:lnTo>
                  <a:pt x="3619" y="1433"/>
                </a:lnTo>
                <a:lnTo>
                  <a:pt x="3639" y="1469"/>
                </a:lnTo>
                <a:lnTo>
                  <a:pt x="3652" y="1483"/>
                </a:lnTo>
                <a:close/>
                <a:moveTo>
                  <a:pt x="332" y="1164"/>
                </a:moveTo>
                <a:lnTo>
                  <a:pt x="340" y="1159"/>
                </a:lnTo>
                <a:lnTo>
                  <a:pt x="355" y="1145"/>
                </a:lnTo>
                <a:lnTo>
                  <a:pt x="358" y="1133"/>
                </a:lnTo>
                <a:lnTo>
                  <a:pt x="354" y="1128"/>
                </a:lnTo>
                <a:lnTo>
                  <a:pt x="319" y="1152"/>
                </a:lnTo>
                <a:lnTo>
                  <a:pt x="299" y="1176"/>
                </a:lnTo>
                <a:lnTo>
                  <a:pt x="312" y="1175"/>
                </a:lnTo>
                <a:lnTo>
                  <a:pt x="332" y="1164"/>
                </a:lnTo>
                <a:close/>
                <a:moveTo>
                  <a:pt x="3362" y="1273"/>
                </a:moveTo>
                <a:lnTo>
                  <a:pt x="3357" y="1238"/>
                </a:lnTo>
                <a:lnTo>
                  <a:pt x="3361" y="1169"/>
                </a:lnTo>
                <a:lnTo>
                  <a:pt x="3355" y="1135"/>
                </a:lnTo>
                <a:lnTo>
                  <a:pt x="3352" y="1169"/>
                </a:lnTo>
                <a:lnTo>
                  <a:pt x="3345" y="1230"/>
                </a:lnTo>
                <a:lnTo>
                  <a:pt x="3351" y="1263"/>
                </a:lnTo>
                <a:lnTo>
                  <a:pt x="3362" y="1273"/>
                </a:lnTo>
                <a:close/>
                <a:moveTo>
                  <a:pt x="3616" y="1469"/>
                </a:moveTo>
                <a:lnTo>
                  <a:pt x="3609" y="1443"/>
                </a:lnTo>
                <a:lnTo>
                  <a:pt x="3570" y="1338"/>
                </a:lnTo>
                <a:lnTo>
                  <a:pt x="3558" y="1295"/>
                </a:lnTo>
                <a:lnTo>
                  <a:pt x="3557" y="1277"/>
                </a:lnTo>
                <a:lnTo>
                  <a:pt x="3557" y="1241"/>
                </a:lnTo>
                <a:lnTo>
                  <a:pt x="3551" y="1224"/>
                </a:lnTo>
                <a:lnTo>
                  <a:pt x="3544" y="1223"/>
                </a:lnTo>
                <a:lnTo>
                  <a:pt x="3547" y="1231"/>
                </a:lnTo>
                <a:lnTo>
                  <a:pt x="3537" y="1260"/>
                </a:lnTo>
                <a:lnTo>
                  <a:pt x="3529" y="1263"/>
                </a:lnTo>
                <a:lnTo>
                  <a:pt x="3529" y="1251"/>
                </a:lnTo>
                <a:lnTo>
                  <a:pt x="3525" y="1233"/>
                </a:lnTo>
                <a:lnTo>
                  <a:pt x="3529" y="1197"/>
                </a:lnTo>
                <a:lnTo>
                  <a:pt x="3537" y="1165"/>
                </a:lnTo>
                <a:lnTo>
                  <a:pt x="3535" y="1149"/>
                </a:lnTo>
                <a:lnTo>
                  <a:pt x="3528" y="1143"/>
                </a:lnTo>
                <a:lnTo>
                  <a:pt x="3522" y="1142"/>
                </a:lnTo>
                <a:lnTo>
                  <a:pt x="3522" y="1178"/>
                </a:lnTo>
                <a:lnTo>
                  <a:pt x="3512" y="1236"/>
                </a:lnTo>
                <a:lnTo>
                  <a:pt x="3499" y="1259"/>
                </a:lnTo>
                <a:lnTo>
                  <a:pt x="3521" y="1283"/>
                </a:lnTo>
                <a:lnTo>
                  <a:pt x="3550" y="1333"/>
                </a:lnTo>
                <a:lnTo>
                  <a:pt x="3584" y="1414"/>
                </a:lnTo>
                <a:lnTo>
                  <a:pt x="3616" y="1469"/>
                </a:lnTo>
                <a:close/>
                <a:moveTo>
                  <a:pt x="3747" y="1280"/>
                </a:moveTo>
                <a:lnTo>
                  <a:pt x="3745" y="1264"/>
                </a:lnTo>
                <a:lnTo>
                  <a:pt x="3747" y="1238"/>
                </a:lnTo>
                <a:lnTo>
                  <a:pt x="3744" y="1225"/>
                </a:lnTo>
                <a:lnTo>
                  <a:pt x="3740" y="1223"/>
                </a:lnTo>
                <a:lnTo>
                  <a:pt x="3738" y="1228"/>
                </a:lnTo>
                <a:lnTo>
                  <a:pt x="3737" y="1241"/>
                </a:lnTo>
                <a:lnTo>
                  <a:pt x="3732" y="1244"/>
                </a:lnTo>
                <a:lnTo>
                  <a:pt x="3725" y="1220"/>
                </a:lnTo>
                <a:lnTo>
                  <a:pt x="3719" y="1179"/>
                </a:lnTo>
                <a:lnTo>
                  <a:pt x="3711" y="1156"/>
                </a:lnTo>
                <a:lnTo>
                  <a:pt x="3702" y="1149"/>
                </a:lnTo>
                <a:lnTo>
                  <a:pt x="3709" y="1187"/>
                </a:lnTo>
                <a:lnTo>
                  <a:pt x="3721" y="1241"/>
                </a:lnTo>
                <a:lnTo>
                  <a:pt x="3734" y="1270"/>
                </a:lnTo>
                <a:lnTo>
                  <a:pt x="3747" y="1280"/>
                </a:lnTo>
                <a:close/>
                <a:moveTo>
                  <a:pt x="3804" y="1230"/>
                </a:moveTo>
                <a:lnTo>
                  <a:pt x="3803" y="1205"/>
                </a:lnTo>
                <a:lnTo>
                  <a:pt x="3814" y="1168"/>
                </a:lnTo>
                <a:lnTo>
                  <a:pt x="3816" y="1155"/>
                </a:lnTo>
                <a:lnTo>
                  <a:pt x="3812" y="1156"/>
                </a:lnTo>
                <a:lnTo>
                  <a:pt x="3804" y="1175"/>
                </a:lnTo>
                <a:lnTo>
                  <a:pt x="3790" y="1205"/>
                </a:lnTo>
                <a:lnTo>
                  <a:pt x="3793" y="1223"/>
                </a:lnTo>
                <a:lnTo>
                  <a:pt x="3804" y="1230"/>
                </a:lnTo>
                <a:close/>
                <a:moveTo>
                  <a:pt x="3652" y="1251"/>
                </a:moveTo>
                <a:lnTo>
                  <a:pt x="3670" y="1287"/>
                </a:lnTo>
                <a:lnTo>
                  <a:pt x="3695" y="1316"/>
                </a:lnTo>
                <a:lnTo>
                  <a:pt x="3692" y="1286"/>
                </a:lnTo>
                <a:lnTo>
                  <a:pt x="3673" y="1236"/>
                </a:lnTo>
                <a:lnTo>
                  <a:pt x="3659" y="1215"/>
                </a:lnTo>
                <a:lnTo>
                  <a:pt x="3660" y="1225"/>
                </a:lnTo>
                <a:lnTo>
                  <a:pt x="3668" y="1244"/>
                </a:lnTo>
                <a:lnTo>
                  <a:pt x="3662" y="1251"/>
                </a:lnTo>
                <a:lnTo>
                  <a:pt x="3652" y="1251"/>
                </a:lnTo>
                <a:close/>
                <a:moveTo>
                  <a:pt x="3384" y="1266"/>
                </a:moveTo>
                <a:lnTo>
                  <a:pt x="3378" y="1250"/>
                </a:lnTo>
                <a:lnTo>
                  <a:pt x="3375" y="1248"/>
                </a:lnTo>
                <a:lnTo>
                  <a:pt x="3378" y="1289"/>
                </a:lnTo>
                <a:lnTo>
                  <a:pt x="3377" y="1331"/>
                </a:lnTo>
                <a:lnTo>
                  <a:pt x="3385" y="1335"/>
                </a:lnTo>
                <a:lnTo>
                  <a:pt x="3390" y="1355"/>
                </a:lnTo>
                <a:lnTo>
                  <a:pt x="3398" y="1359"/>
                </a:lnTo>
                <a:lnTo>
                  <a:pt x="3391" y="1303"/>
                </a:lnTo>
                <a:lnTo>
                  <a:pt x="3384" y="1266"/>
                </a:lnTo>
                <a:close/>
                <a:moveTo>
                  <a:pt x="3506" y="1447"/>
                </a:moveTo>
                <a:lnTo>
                  <a:pt x="3498" y="1395"/>
                </a:lnTo>
                <a:lnTo>
                  <a:pt x="3485" y="1316"/>
                </a:lnTo>
                <a:lnTo>
                  <a:pt x="3469" y="1266"/>
                </a:lnTo>
                <a:lnTo>
                  <a:pt x="3456" y="1244"/>
                </a:lnTo>
                <a:lnTo>
                  <a:pt x="3457" y="1274"/>
                </a:lnTo>
                <a:lnTo>
                  <a:pt x="3465" y="1331"/>
                </a:lnTo>
                <a:lnTo>
                  <a:pt x="3478" y="1381"/>
                </a:lnTo>
                <a:lnTo>
                  <a:pt x="3496" y="1427"/>
                </a:lnTo>
                <a:lnTo>
                  <a:pt x="3506" y="1447"/>
                </a:lnTo>
                <a:close/>
                <a:moveTo>
                  <a:pt x="3580" y="1454"/>
                </a:moveTo>
                <a:lnTo>
                  <a:pt x="3575" y="1434"/>
                </a:lnTo>
                <a:lnTo>
                  <a:pt x="3565" y="1398"/>
                </a:lnTo>
                <a:lnTo>
                  <a:pt x="3565" y="1374"/>
                </a:lnTo>
                <a:lnTo>
                  <a:pt x="3550" y="1374"/>
                </a:lnTo>
                <a:lnTo>
                  <a:pt x="3531" y="1359"/>
                </a:lnTo>
                <a:lnTo>
                  <a:pt x="3515" y="1326"/>
                </a:lnTo>
                <a:lnTo>
                  <a:pt x="3499" y="1309"/>
                </a:lnTo>
                <a:lnTo>
                  <a:pt x="3514" y="1352"/>
                </a:lnTo>
                <a:lnTo>
                  <a:pt x="3541" y="1408"/>
                </a:lnTo>
                <a:lnTo>
                  <a:pt x="3564" y="1441"/>
                </a:lnTo>
                <a:lnTo>
                  <a:pt x="3580" y="1454"/>
                </a:lnTo>
                <a:close/>
                <a:moveTo>
                  <a:pt x="50" y="1331"/>
                </a:moveTo>
                <a:lnTo>
                  <a:pt x="50" y="1343"/>
                </a:lnTo>
                <a:lnTo>
                  <a:pt x="46" y="1362"/>
                </a:lnTo>
                <a:lnTo>
                  <a:pt x="37" y="1378"/>
                </a:lnTo>
                <a:lnTo>
                  <a:pt x="33" y="1397"/>
                </a:lnTo>
                <a:lnTo>
                  <a:pt x="36" y="1411"/>
                </a:lnTo>
                <a:lnTo>
                  <a:pt x="44" y="1413"/>
                </a:lnTo>
                <a:lnTo>
                  <a:pt x="66" y="1408"/>
                </a:lnTo>
                <a:lnTo>
                  <a:pt x="89" y="1400"/>
                </a:lnTo>
                <a:lnTo>
                  <a:pt x="115" y="1397"/>
                </a:lnTo>
                <a:lnTo>
                  <a:pt x="129" y="1404"/>
                </a:lnTo>
                <a:lnTo>
                  <a:pt x="126" y="1368"/>
                </a:lnTo>
                <a:lnTo>
                  <a:pt x="129" y="1331"/>
                </a:lnTo>
                <a:lnTo>
                  <a:pt x="121" y="1325"/>
                </a:lnTo>
                <a:lnTo>
                  <a:pt x="102" y="1323"/>
                </a:lnTo>
                <a:lnTo>
                  <a:pt x="72" y="1331"/>
                </a:lnTo>
                <a:lnTo>
                  <a:pt x="50" y="1331"/>
                </a:lnTo>
                <a:close/>
                <a:moveTo>
                  <a:pt x="3601" y="1621"/>
                </a:moveTo>
                <a:lnTo>
                  <a:pt x="3607" y="1623"/>
                </a:lnTo>
                <a:lnTo>
                  <a:pt x="3609" y="1614"/>
                </a:lnTo>
                <a:lnTo>
                  <a:pt x="3600" y="1583"/>
                </a:lnTo>
                <a:lnTo>
                  <a:pt x="3601" y="1562"/>
                </a:lnTo>
                <a:lnTo>
                  <a:pt x="3586" y="1548"/>
                </a:lnTo>
                <a:lnTo>
                  <a:pt x="3562" y="1506"/>
                </a:lnTo>
                <a:lnTo>
                  <a:pt x="3545" y="1460"/>
                </a:lnTo>
                <a:lnTo>
                  <a:pt x="3524" y="1418"/>
                </a:lnTo>
                <a:lnTo>
                  <a:pt x="3506" y="1404"/>
                </a:lnTo>
                <a:lnTo>
                  <a:pt x="3515" y="1434"/>
                </a:lnTo>
                <a:lnTo>
                  <a:pt x="3541" y="1486"/>
                </a:lnTo>
                <a:lnTo>
                  <a:pt x="3568" y="1536"/>
                </a:lnTo>
                <a:lnTo>
                  <a:pt x="3593" y="1590"/>
                </a:lnTo>
                <a:lnTo>
                  <a:pt x="3601" y="1621"/>
                </a:lnTo>
                <a:close/>
                <a:moveTo>
                  <a:pt x="86" y="1541"/>
                </a:moveTo>
                <a:lnTo>
                  <a:pt x="96" y="1547"/>
                </a:lnTo>
                <a:lnTo>
                  <a:pt x="109" y="1567"/>
                </a:lnTo>
                <a:lnTo>
                  <a:pt x="115" y="1577"/>
                </a:lnTo>
                <a:lnTo>
                  <a:pt x="141" y="1562"/>
                </a:lnTo>
                <a:lnTo>
                  <a:pt x="197" y="1535"/>
                </a:lnTo>
                <a:lnTo>
                  <a:pt x="230" y="1526"/>
                </a:lnTo>
                <a:lnTo>
                  <a:pt x="217" y="1523"/>
                </a:lnTo>
                <a:lnTo>
                  <a:pt x="200" y="1509"/>
                </a:lnTo>
                <a:lnTo>
                  <a:pt x="185" y="1490"/>
                </a:lnTo>
                <a:lnTo>
                  <a:pt x="170" y="1473"/>
                </a:lnTo>
                <a:lnTo>
                  <a:pt x="158" y="1469"/>
                </a:lnTo>
                <a:lnTo>
                  <a:pt x="135" y="1482"/>
                </a:lnTo>
                <a:lnTo>
                  <a:pt x="98" y="1518"/>
                </a:lnTo>
                <a:lnTo>
                  <a:pt x="86" y="1541"/>
                </a:lnTo>
                <a:close/>
                <a:moveTo>
                  <a:pt x="223" y="1614"/>
                </a:moveTo>
                <a:lnTo>
                  <a:pt x="227" y="1627"/>
                </a:lnTo>
                <a:lnTo>
                  <a:pt x="237" y="1644"/>
                </a:lnTo>
                <a:lnTo>
                  <a:pt x="240" y="1660"/>
                </a:lnTo>
                <a:lnTo>
                  <a:pt x="237" y="1672"/>
                </a:lnTo>
                <a:lnTo>
                  <a:pt x="288" y="1693"/>
                </a:lnTo>
                <a:lnTo>
                  <a:pt x="364" y="1734"/>
                </a:lnTo>
                <a:lnTo>
                  <a:pt x="416" y="1750"/>
                </a:lnTo>
                <a:lnTo>
                  <a:pt x="440" y="1751"/>
                </a:lnTo>
                <a:lnTo>
                  <a:pt x="437" y="1741"/>
                </a:lnTo>
                <a:lnTo>
                  <a:pt x="442" y="1719"/>
                </a:lnTo>
                <a:lnTo>
                  <a:pt x="462" y="1688"/>
                </a:lnTo>
                <a:lnTo>
                  <a:pt x="478" y="1672"/>
                </a:lnTo>
                <a:lnTo>
                  <a:pt x="455" y="1672"/>
                </a:lnTo>
                <a:lnTo>
                  <a:pt x="436" y="1682"/>
                </a:lnTo>
                <a:lnTo>
                  <a:pt x="436" y="1676"/>
                </a:lnTo>
                <a:lnTo>
                  <a:pt x="440" y="1665"/>
                </a:lnTo>
                <a:lnTo>
                  <a:pt x="429" y="1666"/>
                </a:lnTo>
                <a:lnTo>
                  <a:pt x="413" y="1679"/>
                </a:lnTo>
                <a:lnTo>
                  <a:pt x="403" y="1679"/>
                </a:lnTo>
                <a:lnTo>
                  <a:pt x="397" y="1672"/>
                </a:lnTo>
                <a:lnTo>
                  <a:pt x="403" y="1663"/>
                </a:lnTo>
                <a:lnTo>
                  <a:pt x="424" y="1654"/>
                </a:lnTo>
                <a:lnTo>
                  <a:pt x="426" y="1647"/>
                </a:lnTo>
                <a:lnTo>
                  <a:pt x="419" y="1643"/>
                </a:lnTo>
                <a:lnTo>
                  <a:pt x="383" y="1659"/>
                </a:lnTo>
                <a:lnTo>
                  <a:pt x="327" y="1679"/>
                </a:lnTo>
                <a:lnTo>
                  <a:pt x="305" y="1679"/>
                </a:lnTo>
                <a:lnTo>
                  <a:pt x="293" y="1670"/>
                </a:lnTo>
                <a:lnTo>
                  <a:pt x="289" y="1665"/>
                </a:lnTo>
                <a:lnTo>
                  <a:pt x="305" y="1643"/>
                </a:lnTo>
                <a:lnTo>
                  <a:pt x="327" y="1606"/>
                </a:lnTo>
                <a:lnTo>
                  <a:pt x="340" y="1598"/>
                </a:lnTo>
                <a:lnTo>
                  <a:pt x="315" y="1600"/>
                </a:lnTo>
                <a:lnTo>
                  <a:pt x="278" y="1614"/>
                </a:lnTo>
                <a:lnTo>
                  <a:pt x="260" y="1621"/>
                </a:lnTo>
                <a:lnTo>
                  <a:pt x="257" y="1613"/>
                </a:lnTo>
                <a:lnTo>
                  <a:pt x="253" y="1606"/>
                </a:lnTo>
                <a:lnTo>
                  <a:pt x="252" y="1600"/>
                </a:lnTo>
                <a:lnTo>
                  <a:pt x="259" y="1594"/>
                </a:lnTo>
                <a:lnTo>
                  <a:pt x="276" y="1593"/>
                </a:lnTo>
                <a:lnTo>
                  <a:pt x="282" y="1584"/>
                </a:lnTo>
                <a:lnTo>
                  <a:pt x="262" y="1587"/>
                </a:lnTo>
                <a:lnTo>
                  <a:pt x="236" y="1604"/>
                </a:lnTo>
                <a:lnTo>
                  <a:pt x="223" y="1614"/>
                </a:lnTo>
                <a:close/>
                <a:moveTo>
                  <a:pt x="3645" y="1758"/>
                </a:moveTo>
                <a:lnTo>
                  <a:pt x="3645" y="1735"/>
                </a:lnTo>
                <a:lnTo>
                  <a:pt x="3645" y="1692"/>
                </a:lnTo>
                <a:lnTo>
                  <a:pt x="3640" y="1682"/>
                </a:lnTo>
                <a:lnTo>
                  <a:pt x="3634" y="1682"/>
                </a:lnTo>
                <a:lnTo>
                  <a:pt x="3630" y="1686"/>
                </a:lnTo>
                <a:lnTo>
                  <a:pt x="3634" y="1693"/>
                </a:lnTo>
                <a:lnTo>
                  <a:pt x="3634" y="1712"/>
                </a:lnTo>
                <a:lnTo>
                  <a:pt x="3632" y="1734"/>
                </a:lnTo>
                <a:lnTo>
                  <a:pt x="3636" y="1751"/>
                </a:lnTo>
                <a:lnTo>
                  <a:pt x="3645" y="1758"/>
                </a:lnTo>
                <a:close/>
                <a:moveTo>
                  <a:pt x="448" y="1765"/>
                </a:moveTo>
                <a:lnTo>
                  <a:pt x="468" y="1773"/>
                </a:lnTo>
                <a:lnTo>
                  <a:pt x="504" y="1786"/>
                </a:lnTo>
                <a:lnTo>
                  <a:pt x="525" y="1786"/>
                </a:lnTo>
                <a:lnTo>
                  <a:pt x="535" y="1780"/>
                </a:lnTo>
                <a:lnTo>
                  <a:pt x="515" y="1773"/>
                </a:lnTo>
                <a:lnTo>
                  <a:pt x="484" y="1762"/>
                </a:lnTo>
                <a:lnTo>
                  <a:pt x="472" y="1748"/>
                </a:lnTo>
                <a:lnTo>
                  <a:pt x="471" y="1737"/>
                </a:lnTo>
                <a:lnTo>
                  <a:pt x="471" y="1726"/>
                </a:lnTo>
                <a:lnTo>
                  <a:pt x="479" y="1714"/>
                </a:lnTo>
                <a:lnTo>
                  <a:pt x="498" y="1701"/>
                </a:lnTo>
                <a:lnTo>
                  <a:pt x="507" y="1686"/>
                </a:lnTo>
                <a:lnTo>
                  <a:pt x="494" y="1690"/>
                </a:lnTo>
                <a:lnTo>
                  <a:pt x="476" y="1708"/>
                </a:lnTo>
                <a:lnTo>
                  <a:pt x="458" y="1741"/>
                </a:lnTo>
                <a:lnTo>
                  <a:pt x="448" y="1765"/>
                </a:lnTo>
                <a:close/>
                <a:moveTo>
                  <a:pt x="564" y="1722"/>
                </a:moveTo>
                <a:lnTo>
                  <a:pt x="557" y="1741"/>
                </a:lnTo>
                <a:lnTo>
                  <a:pt x="554" y="1770"/>
                </a:lnTo>
                <a:lnTo>
                  <a:pt x="557" y="1794"/>
                </a:lnTo>
                <a:lnTo>
                  <a:pt x="576" y="1804"/>
                </a:lnTo>
                <a:lnTo>
                  <a:pt x="603" y="1822"/>
                </a:lnTo>
                <a:lnTo>
                  <a:pt x="628" y="1826"/>
                </a:lnTo>
                <a:lnTo>
                  <a:pt x="643" y="1823"/>
                </a:lnTo>
                <a:lnTo>
                  <a:pt x="643" y="1807"/>
                </a:lnTo>
                <a:lnTo>
                  <a:pt x="649" y="1784"/>
                </a:lnTo>
                <a:lnTo>
                  <a:pt x="671" y="1758"/>
                </a:lnTo>
                <a:lnTo>
                  <a:pt x="688" y="1744"/>
                </a:lnTo>
                <a:lnTo>
                  <a:pt x="674" y="1741"/>
                </a:lnTo>
                <a:lnTo>
                  <a:pt x="658" y="1748"/>
                </a:lnTo>
                <a:lnTo>
                  <a:pt x="652" y="1748"/>
                </a:lnTo>
                <a:lnTo>
                  <a:pt x="651" y="1744"/>
                </a:lnTo>
                <a:lnTo>
                  <a:pt x="655" y="1735"/>
                </a:lnTo>
                <a:lnTo>
                  <a:pt x="675" y="1731"/>
                </a:lnTo>
                <a:lnTo>
                  <a:pt x="679" y="1722"/>
                </a:lnTo>
                <a:lnTo>
                  <a:pt x="666" y="1719"/>
                </a:lnTo>
                <a:lnTo>
                  <a:pt x="643" y="1726"/>
                </a:lnTo>
                <a:lnTo>
                  <a:pt x="623" y="1737"/>
                </a:lnTo>
                <a:lnTo>
                  <a:pt x="607" y="1741"/>
                </a:lnTo>
                <a:lnTo>
                  <a:pt x="600" y="1737"/>
                </a:lnTo>
                <a:lnTo>
                  <a:pt x="609" y="1726"/>
                </a:lnTo>
                <a:lnTo>
                  <a:pt x="635" y="1718"/>
                </a:lnTo>
                <a:lnTo>
                  <a:pt x="643" y="1708"/>
                </a:lnTo>
                <a:lnTo>
                  <a:pt x="604" y="1715"/>
                </a:lnTo>
                <a:lnTo>
                  <a:pt x="564" y="1722"/>
                </a:lnTo>
                <a:close/>
                <a:moveTo>
                  <a:pt x="1687" y="1765"/>
                </a:moveTo>
                <a:lnTo>
                  <a:pt x="1687" y="1757"/>
                </a:lnTo>
                <a:lnTo>
                  <a:pt x="1693" y="1747"/>
                </a:lnTo>
                <a:lnTo>
                  <a:pt x="1687" y="1744"/>
                </a:lnTo>
                <a:lnTo>
                  <a:pt x="1677" y="1771"/>
                </a:lnTo>
                <a:lnTo>
                  <a:pt x="1643" y="1814"/>
                </a:lnTo>
                <a:lnTo>
                  <a:pt x="1630" y="1839"/>
                </a:lnTo>
                <a:lnTo>
                  <a:pt x="1637" y="1847"/>
                </a:lnTo>
                <a:lnTo>
                  <a:pt x="1651" y="1866"/>
                </a:lnTo>
                <a:lnTo>
                  <a:pt x="1651" y="1882"/>
                </a:lnTo>
                <a:lnTo>
                  <a:pt x="1640" y="1882"/>
                </a:lnTo>
                <a:lnTo>
                  <a:pt x="1626" y="1875"/>
                </a:lnTo>
                <a:lnTo>
                  <a:pt x="1615" y="1852"/>
                </a:lnTo>
                <a:lnTo>
                  <a:pt x="1608" y="1839"/>
                </a:lnTo>
                <a:lnTo>
                  <a:pt x="1597" y="1840"/>
                </a:lnTo>
                <a:lnTo>
                  <a:pt x="1582" y="1853"/>
                </a:lnTo>
                <a:lnTo>
                  <a:pt x="1569" y="1882"/>
                </a:lnTo>
                <a:lnTo>
                  <a:pt x="1565" y="1904"/>
                </a:lnTo>
                <a:lnTo>
                  <a:pt x="1585" y="1905"/>
                </a:lnTo>
                <a:lnTo>
                  <a:pt x="1621" y="1899"/>
                </a:lnTo>
                <a:lnTo>
                  <a:pt x="1667" y="1876"/>
                </a:lnTo>
                <a:lnTo>
                  <a:pt x="1741" y="1800"/>
                </a:lnTo>
                <a:lnTo>
                  <a:pt x="1782" y="1744"/>
                </a:lnTo>
                <a:lnTo>
                  <a:pt x="1768" y="1751"/>
                </a:lnTo>
                <a:lnTo>
                  <a:pt x="1755" y="1755"/>
                </a:lnTo>
                <a:lnTo>
                  <a:pt x="1755" y="1747"/>
                </a:lnTo>
                <a:lnTo>
                  <a:pt x="1759" y="1737"/>
                </a:lnTo>
                <a:lnTo>
                  <a:pt x="1752" y="1735"/>
                </a:lnTo>
                <a:lnTo>
                  <a:pt x="1742" y="1742"/>
                </a:lnTo>
                <a:lnTo>
                  <a:pt x="1734" y="1754"/>
                </a:lnTo>
                <a:lnTo>
                  <a:pt x="1728" y="1757"/>
                </a:lnTo>
                <a:lnTo>
                  <a:pt x="1723" y="1751"/>
                </a:lnTo>
                <a:lnTo>
                  <a:pt x="1726" y="1738"/>
                </a:lnTo>
                <a:lnTo>
                  <a:pt x="1742" y="1721"/>
                </a:lnTo>
                <a:lnTo>
                  <a:pt x="1744" y="1718"/>
                </a:lnTo>
                <a:lnTo>
                  <a:pt x="1738" y="1722"/>
                </a:lnTo>
                <a:lnTo>
                  <a:pt x="1723" y="1731"/>
                </a:lnTo>
                <a:lnTo>
                  <a:pt x="1703" y="1758"/>
                </a:lnTo>
                <a:lnTo>
                  <a:pt x="1687" y="1765"/>
                </a:lnTo>
                <a:close/>
                <a:moveTo>
                  <a:pt x="2877" y="1947"/>
                </a:moveTo>
                <a:lnTo>
                  <a:pt x="2894" y="1893"/>
                </a:lnTo>
                <a:lnTo>
                  <a:pt x="2919" y="1800"/>
                </a:lnTo>
                <a:lnTo>
                  <a:pt x="2920" y="1741"/>
                </a:lnTo>
                <a:lnTo>
                  <a:pt x="2913" y="1715"/>
                </a:lnTo>
                <a:lnTo>
                  <a:pt x="2916" y="1748"/>
                </a:lnTo>
                <a:lnTo>
                  <a:pt x="2904" y="1813"/>
                </a:lnTo>
                <a:lnTo>
                  <a:pt x="2887" y="1873"/>
                </a:lnTo>
                <a:lnTo>
                  <a:pt x="2874" y="1927"/>
                </a:lnTo>
                <a:lnTo>
                  <a:pt x="2877" y="1947"/>
                </a:lnTo>
                <a:close/>
                <a:moveTo>
                  <a:pt x="738" y="1751"/>
                </a:moveTo>
                <a:lnTo>
                  <a:pt x="744" y="1765"/>
                </a:lnTo>
                <a:lnTo>
                  <a:pt x="747" y="1790"/>
                </a:lnTo>
                <a:lnTo>
                  <a:pt x="743" y="1820"/>
                </a:lnTo>
                <a:lnTo>
                  <a:pt x="746" y="1846"/>
                </a:lnTo>
                <a:lnTo>
                  <a:pt x="777" y="1846"/>
                </a:lnTo>
                <a:lnTo>
                  <a:pt x="838" y="1856"/>
                </a:lnTo>
                <a:lnTo>
                  <a:pt x="897" y="1869"/>
                </a:lnTo>
                <a:lnTo>
                  <a:pt x="952" y="1876"/>
                </a:lnTo>
                <a:lnTo>
                  <a:pt x="977" y="1875"/>
                </a:lnTo>
                <a:lnTo>
                  <a:pt x="967" y="1869"/>
                </a:lnTo>
                <a:lnTo>
                  <a:pt x="957" y="1857"/>
                </a:lnTo>
                <a:lnTo>
                  <a:pt x="959" y="1836"/>
                </a:lnTo>
                <a:lnTo>
                  <a:pt x="977" y="1807"/>
                </a:lnTo>
                <a:lnTo>
                  <a:pt x="993" y="1783"/>
                </a:lnTo>
                <a:lnTo>
                  <a:pt x="992" y="1773"/>
                </a:lnTo>
                <a:lnTo>
                  <a:pt x="977" y="1783"/>
                </a:lnTo>
                <a:lnTo>
                  <a:pt x="953" y="1800"/>
                </a:lnTo>
                <a:lnTo>
                  <a:pt x="939" y="1804"/>
                </a:lnTo>
                <a:lnTo>
                  <a:pt x="934" y="1801"/>
                </a:lnTo>
                <a:lnTo>
                  <a:pt x="940" y="1791"/>
                </a:lnTo>
                <a:lnTo>
                  <a:pt x="963" y="1778"/>
                </a:lnTo>
                <a:lnTo>
                  <a:pt x="967" y="1770"/>
                </a:lnTo>
                <a:lnTo>
                  <a:pt x="963" y="1765"/>
                </a:lnTo>
                <a:lnTo>
                  <a:pt x="933" y="1784"/>
                </a:lnTo>
                <a:lnTo>
                  <a:pt x="880" y="1807"/>
                </a:lnTo>
                <a:lnTo>
                  <a:pt x="846" y="1823"/>
                </a:lnTo>
                <a:lnTo>
                  <a:pt x="841" y="1816"/>
                </a:lnTo>
                <a:lnTo>
                  <a:pt x="841" y="1796"/>
                </a:lnTo>
                <a:lnTo>
                  <a:pt x="846" y="1787"/>
                </a:lnTo>
                <a:lnTo>
                  <a:pt x="839" y="1787"/>
                </a:lnTo>
                <a:lnTo>
                  <a:pt x="832" y="1793"/>
                </a:lnTo>
                <a:lnTo>
                  <a:pt x="828" y="1801"/>
                </a:lnTo>
                <a:lnTo>
                  <a:pt x="819" y="1804"/>
                </a:lnTo>
                <a:lnTo>
                  <a:pt x="810" y="1801"/>
                </a:lnTo>
                <a:lnTo>
                  <a:pt x="808" y="1793"/>
                </a:lnTo>
                <a:lnTo>
                  <a:pt x="812" y="1778"/>
                </a:lnTo>
                <a:lnTo>
                  <a:pt x="821" y="1768"/>
                </a:lnTo>
                <a:lnTo>
                  <a:pt x="822" y="1761"/>
                </a:lnTo>
                <a:lnTo>
                  <a:pt x="818" y="1758"/>
                </a:lnTo>
                <a:lnTo>
                  <a:pt x="812" y="1767"/>
                </a:lnTo>
                <a:lnTo>
                  <a:pt x="799" y="1771"/>
                </a:lnTo>
                <a:lnTo>
                  <a:pt x="790" y="1767"/>
                </a:lnTo>
                <a:lnTo>
                  <a:pt x="793" y="1757"/>
                </a:lnTo>
                <a:lnTo>
                  <a:pt x="803" y="1751"/>
                </a:lnTo>
                <a:lnTo>
                  <a:pt x="786" y="1754"/>
                </a:lnTo>
                <a:lnTo>
                  <a:pt x="761" y="1767"/>
                </a:lnTo>
                <a:lnTo>
                  <a:pt x="748" y="1770"/>
                </a:lnTo>
                <a:lnTo>
                  <a:pt x="746" y="1765"/>
                </a:lnTo>
                <a:lnTo>
                  <a:pt x="761" y="1748"/>
                </a:lnTo>
                <a:lnTo>
                  <a:pt x="763" y="1739"/>
                </a:lnTo>
                <a:lnTo>
                  <a:pt x="738" y="1751"/>
                </a:lnTo>
                <a:close/>
                <a:moveTo>
                  <a:pt x="1470" y="1794"/>
                </a:moveTo>
                <a:lnTo>
                  <a:pt x="1473" y="1830"/>
                </a:lnTo>
                <a:lnTo>
                  <a:pt x="1486" y="1892"/>
                </a:lnTo>
                <a:lnTo>
                  <a:pt x="1484" y="1918"/>
                </a:lnTo>
                <a:lnTo>
                  <a:pt x="1492" y="1908"/>
                </a:lnTo>
                <a:lnTo>
                  <a:pt x="1503" y="1904"/>
                </a:lnTo>
                <a:lnTo>
                  <a:pt x="1518" y="1908"/>
                </a:lnTo>
                <a:lnTo>
                  <a:pt x="1535" y="1904"/>
                </a:lnTo>
                <a:lnTo>
                  <a:pt x="1528" y="1895"/>
                </a:lnTo>
                <a:lnTo>
                  <a:pt x="1520" y="1878"/>
                </a:lnTo>
                <a:lnTo>
                  <a:pt x="1526" y="1850"/>
                </a:lnTo>
                <a:lnTo>
                  <a:pt x="1551" y="1814"/>
                </a:lnTo>
                <a:lnTo>
                  <a:pt x="1565" y="1788"/>
                </a:lnTo>
                <a:lnTo>
                  <a:pt x="1566" y="1773"/>
                </a:lnTo>
                <a:lnTo>
                  <a:pt x="1565" y="1765"/>
                </a:lnTo>
                <a:lnTo>
                  <a:pt x="1554" y="1778"/>
                </a:lnTo>
                <a:lnTo>
                  <a:pt x="1535" y="1807"/>
                </a:lnTo>
                <a:lnTo>
                  <a:pt x="1520" y="1816"/>
                </a:lnTo>
                <a:lnTo>
                  <a:pt x="1520" y="1804"/>
                </a:lnTo>
                <a:lnTo>
                  <a:pt x="1532" y="1790"/>
                </a:lnTo>
                <a:lnTo>
                  <a:pt x="1533" y="1783"/>
                </a:lnTo>
                <a:lnTo>
                  <a:pt x="1528" y="1780"/>
                </a:lnTo>
                <a:lnTo>
                  <a:pt x="1520" y="1790"/>
                </a:lnTo>
                <a:lnTo>
                  <a:pt x="1505" y="1809"/>
                </a:lnTo>
                <a:lnTo>
                  <a:pt x="1494" y="1813"/>
                </a:lnTo>
                <a:lnTo>
                  <a:pt x="1492" y="1809"/>
                </a:lnTo>
                <a:lnTo>
                  <a:pt x="1493" y="1798"/>
                </a:lnTo>
                <a:lnTo>
                  <a:pt x="1503" y="1783"/>
                </a:lnTo>
                <a:lnTo>
                  <a:pt x="1525" y="1767"/>
                </a:lnTo>
                <a:lnTo>
                  <a:pt x="1535" y="1751"/>
                </a:lnTo>
                <a:lnTo>
                  <a:pt x="1523" y="1754"/>
                </a:lnTo>
                <a:lnTo>
                  <a:pt x="1509" y="1765"/>
                </a:lnTo>
                <a:lnTo>
                  <a:pt x="1497" y="1781"/>
                </a:lnTo>
                <a:lnTo>
                  <a:pt x="1482" y="1793"/>
                </a:lnTo>
                <a:lnTo>
                  <a:pt x="1470" y="1794"/>
                </a:lnTo>
                <a:close/>
                <a:moveTo>
                  <a:pt x="1093" y="1809"/>
                </a:moveTo>
                <a:lnTo>
                  <a:pt x="1097" y="1796"/>
                </a:lnTo>
                <a:lnTo>
                  <a:pt x="1114" y="1778"/>
                </a:lnTo>
                <a:lnTo>
                  <a:pt x="1119" y="1770"/>
                </a:lnTo>
                <a:lnTo>
                  <a:pt x="1114" y="1765"/>
                </a:lnTo>
                <a:lnTo>
                  <a:pt x="1106" y="1775"/>
                </a:lnTo>
                <a:lnTo>
                  <a:pt x="1083" y="1790"/>
                </a:lnTo>
                <a:lnTo>
                  <a:pt x="1057" y="1803"/>
                </a:lnTo>
                <a:lnTo>
                  <a:pt x="1035" y="1819"/>
                </a:lnTo>
                <a:lnTo>
                  <a:pt x="1028" y="1832"/>
                </a:lnTo>
                <a:lnTo>
                  <a:pt x="1041" y="1827"/>
                </a:lnTo>
                <a:lnTo>
                  <a:pt x="1055" y="1824"/>
                </a:lnTo>
                <a:lnTo>
                  <a:pt x="1062" y="1830"/>
                </a:lnTo>
                <a:lnTo>
                  <a:pt x="1064" y="1839"/>
                </a:lnTo>
                <a:lnTo>
                  <a:pt x="1055" y="1843"/>
                </a:lnTo>
                <a:lnTo>
                  <a:pt x="1054" y="1850"/>
                </a:lnTo>
                <a:lnTo>
                  <a:pt x="1071" y="1860"/>
                </a:lnTo>
                <a:lnTo>
                  <a:pt x="1078" y="1875"/>
                </a:lnTo>
                <a:lnTo>
                  <a:pt x="1068" y="1876"/>
                </a:lnTo>
                <a:lnTo>
                  <a:pt x="1054" y="1882"/>
                </a:lnTo>
                <a:lnTo>
                  <a:pt x="1049" y="1889"/>
                </a:lnTo>
                <a:lnTo>
                  <a:pt x="1049" y="1896"/>
                </a:lnTo>
                <a:lnTo>
                  <a:pt x="1081" y="1893"/>
                </a:lnTo>
                <a:lnTo>
                  <a:pt x="1124" y="1901"/>
                </a:lnTo>
                <a:lnTo>
                  <a:pt x="1149" y="1901"/>
                </a:lnTo>
                <a:lnTo>
                  <a:pt x="1159" y="1896"/>
                </a:lnTo>
                <a:lnTo>
                  <a:pt x="1155" y="1896"/>
                </a:lnTo>
                <a:lnTo>
                  <a:pt x="1150" y="1885"/>
                </a:lnTo>
                <a:lnTo>
                  <a:pt x="1150" y="1870"/>
                </a:lnTo>
                <a:lnTo>
                  <a:pt x="1155" y="1860"/>
                </a:lnTo>
                <a:lnTo>
                  <a:pt x="1159" y="1860"/>
                </a:lnTo>
                <a:lnTo>
                  <a:pt x="1166" y="1865"/>
                </a:lnTo>
                <a:lnTo>
                  <a:pt x="1172" y="1878"/>
                </a:lnTo>
                <a:lnTo>
                  <a:pt x="1169" y="1899"/>
                </a:lnTo>
                <a:lnTo>
                  <a:pt x="1173" y="1911"/>
                </a:lnTo>
                <a:lnTo>
                  <a:pt x="1332" y="1911"/>
                </a:lnTo>
                <a:lnTo>
                  <a:pt x="1327" y="1899"/>
                </a:lnTo>
                <a:lnTo>
                  <a:pt x="1326" y="1870"/>
                </a:lnTo>
                <a:lnTo>
                  <a:pt x="1327" y="1842"/>
                </a:lnTo>
                <a:lnTo>
                  <a:pt x="1325" y="1822"/>
                </a:lnTo>
                <a:lnTo>
                  <a:pt x="1317" y="1816"/>
                </a:lnTo>
                <a:lnTo>
                  <a:pt x="1332" y="1797"/>
                </a:lnTo>
                <a:lnTo>
                  <a:pt x="1369" y="1770"/>
                </a:lnTo>
                <a:lnTo>
                  <a:pt x="1391" y="1758"/>
                </a:lnTo>
                <a:lnTo>
                  <a:pt x="1371" y="1760"/>
                </a:lnTo>
                <a:lnTo>
                  <a:pt x="1339" y="1778"/>
                </a:lnTo>
                <a:lnTo>
                  <a:pt x="1314" y="1803"/>
                </a:lnTo>
                <a:lnTo>
                  <a:pt x="1293" y="1822"/>
                </a:lnTo>
                <a:lnTo>
                  <a:pt x="1281" y="1823"/>
                </a:lnTo>
                <a:lnTo>
                  <a:pt x="1291" y="1803"/>
                </a:lnTo>
                <a:lnTo>
                  <a:pt x="1323" y="1773"/>
                </a:lnTo>
                <a:lnTo>
                  <a:pt x="1339" y="1758"/>
                </a:lnTo>
                <a:lnTo>
                  <a:pt x="1322" y="1760"/>
                </a:lnTo>
                <a:lnTo>
                  <a:pt x="1296" y="1774"/>
                </a:lnTo>
                <a:lnTo>
                  <a:pt x="1274" y="1793"/>
                </a:lnTo>
                <a:lnTo>
                  <a:pt x="1253" y="1811"/>
                </a:lnTo>
                <a:lnTo>
                  <a:pt x="1238" y="1816"/>
                </a:lnTo>
                <a:lnTo>
                  <a:pt x="1237" y="1840"/>
                </a:lnTo>
                <a:lnTo>
                  <a:pt x="1245" y="1870"/>
                </a:lnTo>
                <a:lnTo>
                  <a:pt x="1245" y="1888"/>
                </a:lnTo>
                <a:lnTo>
                  <a:pt x="1238" y="1896"/>
                </a:lnTo>
                <a:lnTo>
                  <a:pt x="1231" y="1899"/>
                </a:lnTo>
                <a:lnTo>
                  <a:pt x="1224" y="1904"/>
                </a:lnTo>
                <a:lnTo>
                  <a:pt x="1218" y="1899"/>
                </a:lnTo>
                <a:lnTo>
                  <a:pt x="1217" y="1881"/>
                </a:lnTo>
                <a:lnTo>
                  <a:pt x="1218" y="1859"/>
                </a:lnTo>
                <a:lnTo>
                  <a:pt x="1212" y="1846"/>
                </a:lnTo>
                <a:lnTo>
                  <a:pt x="1202" y="1846"/>
                </a:lnTo>
                <a:lnTo>
                  <a:pt x="1205" y="1857"/>
                </a:lnTo>
                <a:lnTo>
                  <a:pt x="1211" y="1885"/>
                </a:lnTo>
                <a:lnTo>
                  <a:pt x="1208" y="1899"/>
                </a:lnTo>
                <a:lnTo>
                  <a:pt x="1202" y="1904"/>
                </a:lnTo>
                <a:lnTo>
                  <a:pt x="1189" y="1902"/>
                </a:lnTo>
                <a:lnTo>
                  <a:pt x="1179" y="1888"/>
                </a:lnTo>
                <a:lnTo>
                  <a:pt x="1182" y="1849"/>
                </a:lnTo>
                <a:lnTo>
                  <a:pt x="1188" y="1832"/>
                </a:lnTo>
                <a:lnTo>
                  <a:pt x="1179" y="1830"/>
                </a:lnTo>
                <a:lnTo>
                  <a:pt x="1162" y="1829"/>
                </a:lnTo>
                <a:lnTo>
                  <a:pt x="1159" y="1823"/>
                </a:lnTo>
                <a:lnTo>
                  <a:pt x="1163" y="1811"/>
                </a:lnTo>
                <a:lnTo>
                  <a:pt x="1176" y="1788"/>
                </a:lnTo>
                <a:lnTo>
                  <a:pt x="1178" y="1777"/>
                </a:lnTo>
                <a:lnTo>
                  <a:pt x="1173" y="1773"/>
                </a:lnTo>
                <a:lnTo>
                  <a:pt x="1163" y="1786"/>
                </a:lnTo>
                <a:lnTo>
                  <a:pt x="1140" y="1810"/>
                </a:lnTo>
                <a:lnTo>
                  <a:pt x="1123" y="1816"/>
                </a:lnTo>
                <a:lnTo>
                  <a:pt x="1126" y="1803"/>
                </a:lnTo>
                <a:lnTo>
                  <a:pt x="1143" y="1786"/>
                </a:lnTo>
                <a:lnTo>
                  <a:pt x="1147" y="1777"/>
                </a:lnTo>
                <a:lnTo>
                  <a:pt x="1145" y="1773"/>
                </a:lnTo>
                <a:lnTo>
                  <a:pt x="1132" y="1783"/>
                </a:lnTo>
                <a:lnTo>
                  <a:pt x="1110" y="1804"/>
                </a:lnTo>
                <a:lnTo>
                  <a:pt x="1093" y="1809"/>
                </a:lnTo>
                <a:close/>
                <a:moveTo>
                  <a:pt x="1021" y="1809"/>
                </a:moveTo>
                <a:lnTo>
                  <a:pt x="1025" y="1800"/>
                </a:lnTo>
                <a:lnTo>
                  <a:pt x="1041" y="1788"/>
                </a:lnTo>
                <a:lnTo>
                  <a:pt x="1062" y="1783"/>
                </a:lnTo>
                <a:lnTo>
                  <a:pt x="1080" y="1774"/>
                </a:lnTo>
                <a:lnTo>
                  <a:pt x="1085" y="1765"/>
                </a:lnTo>
                <a:lnTo>
                  <a:pt x="1062" y="1770"/>
                </a:lnTo>
                <a:lnTo>
                  <a:pt x="1028" y="1787"/>
                </a:lnTo>
                <a:lnTo>
                  <a:pt x="1018" y="1801"/>
                </a:lnTo>
                <a:lnTo>
                  <a:pt x="1021" y="1809"/>
                </a:lnTo>
                <a:close/>
                <a:moveTo>
                  <a:pt x="1405" y="1918"/>
                </a:moveTo>
                <a:lnTo>
                  <a:pt x="1427" y="1917"/>
                </a:lnTo>
                <a:lnTo>
                  <a:pt x="1447" y="1922"/>
                </a:lnTo>
                <a:lnTo>
                  <a:pt x="1458" y="1918"/>
                </a:lnTo>
                <a:lnTo>
                  <a:pt x="1463" y="1911"/>
                </a:lnTo>
                <a:lnTo>
                  <a:pt x="1446" y="1905"/>
                </a:lnTo>
                <a:lnTo>
                  <a:pt x="1430" y="1881"/>
                </a:lnTo>
                <a:lnTo>
                  <a:pt x="1431" y="1827"/>
                </a:lnTo>
                <a:lnTo>
                  <a:pt x="1441" y="1794"/>
                </a:lnTo>
                <a:lnTo>
                  <a:pt x="1427" y="1797"/>
                </a:lnTo>
                <a:lnTo>
                  <a:pt x="1407" y="1806"/>
                </a:lnTo>
                <a:lnTo>
                  <a:pt x="1391" y="1827"/>
                </a:lnTo>
                <a:lnTo>
                  <a:pt x="1397" y="1885"/>
                </a:lnTo>
                <a:lnTo>
                  <a:pt x="1405" y="1918"/>
                </a:lnTo>
                <a:close/>
                <a:moveTo>
                  <a:pt x="3267" y="2040"/>
                </a:moveTo>
                <a:lnTo>
                  <a:pt x="3250" y="2020"/>
                </a:lnTo>
                <a:lnTo>
                  <a:pt x="3220" y="1970"/>
                </a:lnTo>
                <a:lnTo>
                  <a:pt x="3187" y="1883"/>
                </a:lnTo>
                <a:lnTo>
                  <a:pt x="3166" y="1823"/>
                </a:lnTo>
                <a:lnTo>
                  <a:pt x="3171" y="1857"/>
                </a:lnTo>
                <a:lnTo>
                  <a:pt x="3188" y="1927"/>
                </a:lnTo>
                <a:lnTo>
                  <a:pt x="3213" y="1989"/>
                </a:lnTo>
                <a:lnTo>
                  <a:pt x="3237" y="2022"/>
                </a:lnTo>
                <a:lnTo>
                  <a:pt x="3257" y="2037"/>
                </a:lnTo>
                <a:lnTo>
                  <a:pt x="3267" y="2040"/>
                </a:lnTo>
                <a:close/>
                <a:moveTo>
                  <a:pt x="1651" y="1983"/>
                </a:moveTo>
                <a:lnTo>
                  <a:pt x="1656" y="1983"/>
                </a:lnTo>
                <a:lnTo>
                  <a:pt x="1663" y="1971"/>
                </a:lnTo>
                <a:lnTo>
                  <a:pt x="1664" y="1958"/>
                </a:lnTo>
                <a:lnTo>
                  <a:pt x="1663" y="1955"/>
                </a:lnTo>
                <a:lnTo>
                  <a:pt x="1659" y="1961"/>
                </a:lnTo>
                <a:lnTo>
                  <a:pt x="1633" y="2019"/>
                </a:lnTo>
                <a:lnTo>
                  <a:pt x="1600" y="2117"/>
                </a:lnTo>
                <a:lnTo>
                  <a:pt x="1597" y="2168"/>
                </a:lnTo>
                <a:lnTo>
                  <a:pt x="1602" y="2204"/>
                </a:lnTo>
                <a:lnTo>
                  <a:pt x="1608" y="2222"/>
                </a:lnTo>
                <a:lnTo>
                  <a:pt x="1633" y="2171"/>
                </a:lnTo>
                <a:lnTo>
                  <a:pt x="1656" y="2088"/>
                </a:lnTo>
                <a:lnTo>
                  <a:pt x="1657" y="2022"/>
                </a:lnTo>
                <a:lnTo>
                  <a:pt x="1651" y="1983"/>
                </a:lnTo>
                <a:close/>
                <a:moveTo>
                  <a:pt x="4094" y="2049"/>
                </a:moveTo>
                <a:lnTo>
                  <a:pt x="4104" y="2029"/>
                </a:lnTo>
                <a:lnTo>
                  <a:pt x="4118" y="1993"/>
                </a:lnTo>
                <a:lnTo>
                  <a:pt x="4120" y="1970"/>
                </a:lnTo>
                <a:lnTo>
                  <a:pt x="4115" y="1961"/>
                </a:lnTo>
                <a:lnTo>
                  <a:pt x="4115" y="1974"/>
                </a:lnTo>
                <a:lnTo>
                  <a:pt x="4101" y="1999"/>
                </a:lnTo>
                <a:lnTo>
                  <a:pt x="4087" y="2023"/>
                </a:lnTo>
                <a:lnTo>
                  <a:pt x="4084" y="2037"/>
                </a:lnTo>
                <a:lnTo>
                  <a:pt x="4088" y="2045"/>
                </a:lnTo>
                <a:lnTo>
                  <a:pt x="4094" y="2049"/>
                </a:lnTo>
                <a:close/>
                <a:moveTo>
                  <a:pt x="4051" y="1983"/>
                </a:moveTo>
                <a:lnTo>
                  <a:pt x="4048" y="2017"/>
                </a:lnTo>
                <a:lnTo>
                  <a:pt x="4052" y="2035"/>
                </a:lnTo>
                <a:lnTo>
                  <a:pt x="4056" y="2033"/>
                </a:lnTo>
                <a:lnTo>
                  <a:pt x="4062" y="2019"/>
                </a:lnTo>
                <a:lnTo>
                  <a:pt x="4062" y="1999"/>
                </a:lnTo>
                <a:lnTo>
                  <a:pt x="4056" y="1987"/>
                </a:lnTo>
                <a:lnTo>
                  <a:pt x="4051" y="1983"/>
                </a:lnTo>
                <a:close/>
                <a:moveTo>
                  <a:pt x="3319" y="2063"/>
                </a:moveTo>
                <a:lnTo>
                  <a:pt x="3308" y="2058"/>
                </a:lnTo>
                <a:lnTo>
                  <a:pt x="3297" y="2036"/>
                </a:lnTo>
                <a:lnTo>
                  <a:pt x="3287" y="2033"/>
                </a:lnTo>
                <a:lnTo>
                  <a:pt x="3282" y="2040"/>
                </a:lnTo>
                <a:lnTo>
                  <a:pt x="3290" y="2049"/>
                </a:lnTo>
                <a:lnTo>
                  <a:pt x="3303" y="2068"/>
                </a:lnTo>
                <a:lnTo>
                  <a:pt x="3313" y="2069"/>
                </a:lnTo>
                <a:lnTo>
                  <a:pt x="3319" y="2063"/>
                </a:lnTo>
                <a:close/>
                <a:moveTo>
                  <a:pt x="2572" y="2092"/>
                </a:moveTo>
                <a:lnTo>
                  <a:pt x="2570" y="2112"/>
                </a:lnTo>
                <a:lnTo>
                  <a:pt x="2576" y="2120"/>
                </a:lnTo>
                <a:lnTo>
                  <a:pt x="2583" y="2098"/>
                </a:lnTo>
                <a:lnTo>
                  <a:pt x="2585" y="2063"/>
                </a:lnTo>
                <a:lnTo>
                  <a:pt x="2579" y="2049"/>
                </a:lnTo>
                <a:lnTo>
                  <a:pt x="2577" y="2076"/>
                </a:lnTo>
                <a:lnTo>
                  <a:pt x="2572" y="2092"/>
                </a:lnTo>
                <a:close/>
                <a:moveTo>
                  <a:pt x="3724" y="2164"/>
                </a:moveTo>
                <a:lnTo>
                  <a:pt x="3734" y="2141"/>
                </a:lnTo>
                <a:lnTo>
                  <a:pt x="3748" y="2099"/>
                </a:lnTo>
                <a:lnTo>
                  <a:pt x="3747" y="2085"/>
                </a:lnTo>
                <a:lnTo>
                  <a:pt x="3732" y="2098"/>
                </a:lnTo>
                <a:lnTo>
                  <a:pt x="3717" y="2130"/>
                </a:lnTo>
                <a:lnTo>
                  <a:pt x="3717" y="2153"/>
                </a:lnTo>
                <a:lnTo>
                  <a:pt x="3724" y="2164"/>
                </a:lnTo>
                <a:close/>
                <a:moveTo>
                  <a:pt x="3188" y="2121"/>
                </a:moveTo>
                <a:lnTo>
                  <a:pt x="3198" y="2120"/>
                </a:lnTo>
                <a:lnTo>
                  <a:pt x="3208" y="2130"/>
                </a:lnTo>
                <a:lnTo>
                  <a:pt x="3208" y="2134"/>
                </a:lnTo>
                <a:lnTo>
                  <a:pt x="3202" y="2135"/>
                </a:lnTo>
                <a:lnTo>
                  <a:pt x="3188" y="2131"/>
                </a:lnTo>
                <a:lnTo>
                  <a:pt x="3165" y="2131"/>
                </a:lnTo>
                <a:lnTo>
                  <a:pt x="3136" y="2145"/>
                </a:lnTo>
                <a:lnTo>
                  <a:pt x="3123" y="2164"/>
                </a:lnTo>
                <a:lnTo>
                  <a:pt x="3132" y="2166"/>
                </a:lnTo>
                <a:lnTo>
                  <a:pt x="3145" y="2156"/>
                </a:lnTo>
                <a:lnTo>
                  <a:pt x="3149" y="2157"/>
                </a:lnTo>
                <a:lnTo>
                  <a:pt x="3152" y="2164"/>
                </a:lnTo>
                <a:lnTo>
                  <a:pt x="3123" y="2189"/>
                </a:lnTo>
                <a:lnTo>
                  <a:pt x="3070" y="2233"/>
                </a:lnTo>
                <a:lnTo>
                  <a:pt x="3043" y="2266"/>
                </a:lnTo>
                <a:lnTo>
                  <a:pt x="3051" y="2266"/>
                </a:lnTo>
                <a:lnTo>
                  <a:pt x="3066" y="2258"/>
                </a:lnTo>
                <a:lnTo>
                  <a:pt x="3077" y="2248"/>
                </a:lnTo>
                <a:lnTo>
                  <a:pt x="3089" y="2245"/>
                </a:lnTo>
                <a:lnTo>
                  <a:pt x="3094" y="2251"/>
                </a:lnTo>
                <a:lnTo>
                  <a:pt x="3084" y="2258"/>
                </a:lnTo>
                <a:lnTo>
                  <a:pt x="3071" y="2284"/>
                </a:lnTo>
                <a:lnTo>
                  <a:pt x="3060" y="2311"/>
                </a:lnTo>
                <a:lnTo>
                  <a:pt x="3047" y="2325"/>
                </a:lnTo>
                <a:lnTo>
                  <a:pt x="3035" y="2324"/>
                </a:lnTo>
                <a:lnTo>
                  <a:pt x="3037" y="2364"/>
                </a:lnTo>
                <a:lnTo>
                  <a:pt x="3051" y="2413"/>
                </a:lnTo>
                <a:lnTo>
                  <a:pt x="3067" y="2438"/>
                </a:lnTo>
                <a:lnTo>
                  <a:pt x="3079" y="2446"/>
                </a:lnTo>
                <a:lnTo>
                  <a:pt x="3071" y="2438"/>
                </a:lnTo>
                <a:lnTo>
                  <a:pt x="3063" y="2413"/>
                </a:lnTo>
                <a:lnTo>
                  <a:pt x="3058" y="2369"/>
                </a:lnTo>
                <a:lnTo>
                  <a:pt x="3071" y="2308"/>
                </a:lnTo>
                <a:lnTo>
                  <a:pt x="3090" y="2276"/>
                </a:lnTo>
                <a:lnTo>
                  <a:pt x="3106" y="2266"/>
                </a:lnTo>
                <a:lnTo>
                  <a:pt x="3116" y="2266"/>
                </a:lnTo>
                <a:lnTo>
                  <a:pt x="3107" y="2279"/>
                </a:lnTo>
                <a:lnTo>
                  <a:pt x="3090" y="2301"/>
                </a:lnTo>
                <a:lnTo>
                  <a:pt x="3087" y="2317"/>
                </a:lnTo>
                <a:lnTo>
                  <a:pt x="3094" y="2324"/>
                </a:lnTo>
                <a:lnTo>
                  <a:pt x="3102" y="2307"/>
                </a:lnTo>
                <a:lnTo>
                  <a:pt x="3122" y="2282"/>
                </a:lnTo>
                <a:lnTo>
                  <a:pt x="3138" y="2276"/>
                </a:lnTo>
                <a:lnTo>
                  <a:pt x="3145" y="2281"/>
                </a:lnTo>
                <a:lnTo>
                  <a:pt x="3136" y="2291"/>
                </a:lnTo>
                <a:lnTo>
                  <a:pt x="3117" y="2310"/>
                </a:lnTo>
                <a:lnTo>
                  <a:pt x="3116" y="2324"/>
                </a:lnTo>
                <a:lnTo>
                  <a:pt x="3123" y="2331"/>
                </a:lnTo>
                <a:lnTo>
                  <a:pt x="3126" y="2321"/>
                </a:lnTo>
                <a:lnTo>
                  <a:pt x="3139" y="2301"/>
                </a:lnTo>
                <a:lnTo>
                  <a:pt x="3158" y="2287"/>
                </a:lnTo>
                <a:lnTo>
                  <a:pt x="3175" y="2279"/>
                </a:lnTo>
                <a:lnTo>
                  <a:pt x="3181" y="2281"/>
                </a:lnTo>
                <a:lnTo>
                  <a:pt x="3162" y="2298"/>
                </a:lnTo>
                <a:lnTo>
                  <a:pt x="3136" y="2337"/>
                </a:lnTo>
                <a:lnTo>
                  <a:pt x="3132" y="2367"/>
                </a:lnTo>
                <a:lnTo>
                  <a:pt x="3138" y="2382"/>
                </a:lnTo>
                <a:lnTo>
                  <a:pt x="3142" y="2366"/>
                </a:lnTo>
                <a:lnTo>
                  <a:pt x="3155" y="2337"/>
                </a:lnTo>
                <a:lnTo>
                  <a:pt x="3175" y="2315"/>
                </a:lnTo>
                <a:lnTo>
                  <a:pt x="3201" y="2300"/>
                </a:lnTo>
                <a:lnTo>
                  <a:pt x="3217" y="2295"/>
                </a:lnTo>
                <a:lnTo>
                  <a:pt x="3201" y="2327"/>
                </a:lnTo>
                <a:lnTo>
                  <a:pt x="3181" y="2397"/>
                </a:lnTo>
                <a:lnTo>
                  <a:pt x="3181" y="2425"/>
                </a:lnTo>
                <a:lnTo>
                  <a:pt x="3189" y="2449"/>
                </a:lnTo>
                <a:lnTo>
                  <a:pt x="3208" y="2469"/>
                </a:lnTo>
                <a:lnTo>
                  <a:pt x="3224" y="2475"/>
                </a:lnTo>
                <a:lnTo>
                  <a:pt x="3225" y="2468"/>
                </a:lnTo>
                <a:lnTo>
                  <a:pt x="3218" y="2461"/>
                </a:lnTo>
                <a:lnTo>
                  <a:pt x="3207" y="2456"/>
                </a:lnTo>
                <a:lnTo>
                  <a:pt x="3201" y="2448"/>
                </a:lnTo>
                <a:lnTo>
                  <a:pt x="3202" y="2439"/>
                </a:lnTo>
                <a:lnTo>
                  <a:pt x="3220" y="2409"/>
                </a:lnTo>
                <a:lnTo>
                  <a:pt x="3254" y="2361"/>
                </a:lnTo>
                <a:lnTo>
                  <a:pt x="3282" y="2344"/>
                </a:lnTo>
                <a:lnTo>
                  <a:pt x="3296" y="2346"/>
                </a:lnTo>
                <a:lnTo>
                  <a:pt x="3272" y="2363"/>
                </a:lnTo>
                <a:lnTo>
                  <a:pt x="3238" y="2403"/>
                </a:lnTo>
                <a:lnTo>
                  <a:pt x="3228" y="2432"/>
                </a:lnTo>
                <a:lnTo>
                  <a:pt x="3231" y="2446"/>
                </a:lnTo>
                <a:lnTo>
                  <a:pt x="3240" y="2423"/>
                </a:lnTo>
                <a:lnTo>
                  <a:pt x="3264" y="2390"/>
                </a:lnTo>
                <a:lnTo>
                  <a:pt x="3282" y="2380"/>
                </a:lnTo>
                <a:lnTo>
                  <a:pt x="3289" y="2382"/>
                </a:lnTo>
                <a:lnTo>
                  <a:pt x="3277" y="2397"/>
                </a:lnTo>
                <a:lnTo>
                  <a:pt x="3256" y="2423"/>
                </a:lnTo>
                <a:lnTo>
                  <a:pt x="3250" y="2439"/>
                </a:lnTo>
                <a:lnTo>
                  <a:pt x="3253" y="2446"/>
                </a:lnTo>
                <a:lnTo>
                  <a:pt x="3260" y="2433"/>
                </a:lnTo>
                <a:lnTo>
                  <a:pt x="3282" y="2409"/>
                </a:lnTo>
                <a:lnTo>
                  <a:pt x="3309" y="2392"/>
                </a:lnTo>
                <a:lnTo>
                  <a:pt x="3339" y="2384"/>
                </a:lnTo>
                <a:lnTo>
                  <a:pt x="3355" y="2389"/>
                </a:lnTo>
                <a:lnTo>
                  <a:pt x="3336" y="2405"/>
                </a:lnTo>
                <a:lnTo>
                  <a:pt x="3309" y="2436"/>
                </a:lnTo>
                <a:lnTo>
                  <a:pt x="3300" y="2458"/>
                </a:lnTo>
                <a:lnTo>
                  <a:pt x="3305" y="2468"/>
                </a:lnTo>
                <a:lnTo>
                  <a:pt x="3315" y="2454"/>
                </a:lnTo>
                <a:lnTo>
                  <a:pt x="3341" y="2431"/>
                </a:lnTo>
                <a:lnTo>
                  <a:pt x="3359" y="2426"/>
                </a:lnTo>
                <a:lnTo>
                  <a:pt x="3369" y="2432"/>
                </a:lnTo>
                <a:lnTo>
                  <a:pt x="3351" y="2442"/>
                </a:lnTo>
                <a:lnTo>
                  <a:pt x="3321" y="2468"/>
                </a:lnTo>
                <a:lnTo>
                  <a:pt x="3299" y="2503"/>
                </a:lnTo>
                <a:lnTo>
                  <a:pt x="3290" y="2549"/>
                </a:lnTo>
                <a:lnTo>
                  <a:pt x="3289" y="2577"/>
                </a:lnTo>
                <a:lnTo>
                  <a:pt x="3318" y="2592"/>
                </a:lnTo>
                <a:lnTo>
                  <a:pt x="3361" y="2622"/>
                </a:lnTo>
                <a:lnTo>
                  <a:pt x="3387" y="2635"/>
                </a:lnTo>
                <a:lnTo>
                  <a:pt x="3398" y="2635"/>
                </a:lnTo>
                <a:lnTo>
                  <a:pt x="3381" y="2628"/>
                </a:lnTo>
                <a:lnTo>
                  <a:pt x="3357" y="2606"/>
                </a:lnTo>
                <a:lnTo>
                  <a:pt x="3344" y="2579"/>
                </a:lnTo>
                <a:lnTo>
                  <a:pt x="3342" y="2550"/>
                </a:lnTo>
                <a:lnTo>
                  <a:pt x="3351" y="2520"/>
                </a:lnTo>
                <a:lnTo>
                  <a:pt x="3367" y="2495"/>
                </a:lnTo>
                <a:lnTo>
                  <a:pt x="3390" y="2477"/>
                </a:lnTo>
                <a:lnTo>
                  <a:pt x="3418" y="2468"/>
                </a:lnTo>
                <a:lnTo>
                  <a:pt x="3434" y="2468"/>
                </a:lnTo>
                <a:lnTo>
                  <a:pt x="3417" y="2479"/>
                </a:lnTo>
                <a:lnTo>
                  <a:pt x="3406" y="2501"/>
                </a:lnTo>
                <a:lnTo>
                  <a:pt x="3411" y="2546"/>
                </a:lnTo>
                <a:lnTo>
                  <a:pt x="3413" y="2592"/>
                </a:lnTo>
                <a:lnTo>
                  <a:pt x="3416" y="2586"/>
                </a:lnTo>
                <a:lnTo>
                  <a:pt x="3426" y="2577"/>
                </a:lnTo>
                <a:lnTo>
                  <a:pt x="3434" y="2577"/>
                </a:lnTo>
                <a:lnTo>
                  <a:pt x="3436" y="2619"/>
                </a:lnTo>
                <a:lnTo>
                  <a:pt x="3452" y="2700"/>
                </a:lnTo>
                <a:lnTo>
                  <a:pt x="3472" y="2779"/>
                </a:lnTo>
                <a:lnTo>
                  <a:pt x="3482" y="2864"/>
                </a:lnTo>
                <a:lnTo>
                  <a:pt x="3478" y="2910"/>
                </a:lnTo>
                <a:lnTo>
                  <a:pt x="3467" y="2927"/>
                </a:lnTo>
                <a:lnTo>
                  <a:pt x="3456" y="2969"/>
                </a:lnTo>
                <a:lnTo>
                  <a:pt x="3456" y="3014"/>
                </a:lnTo>
                <a:lnTo>
                  <a:pt x="3467" y="3054"/>
                </a:lnTo>
                <a:lnTo>
                  <a:pt x="3478" y="3070"/>
                </a:lnTo>
                <a:lnTo>
                  <a:pt x="3490" y="3063"/>
                </a:lnTo>
                <a:lnTo>
                  <a:pt x="3502" y="3035"/>
                </a:lnTo>
                <a:lnTo>
                  <a:pt x="3505" y="3004"/>
                </a:lnTo>
                <a:lnTo>
                  <a:pt x="3508" y="2976"/>
                </a:lnTo>
                <a:lnTo>
                  <a:pt x="3514" y="2969"/>
                </a:lnTo>
                <a:lnTo>
                  <a:pt x="3522" y="2983"/>
                </a:lnTo>
                <a:lnTo>
                  <a:pt x="3526" y="3014"/>
                </a:lnTo>
                <a:lnTo>
                  <a:pt x="3519" y="3061"/>
                </a:lnTo>
                <a:lnTo>
                  <a:pt x="3509" y="3106"/>
                </a:lnTo>
                <a:lnTo>
                  <a:pt x="3511" y="3133"/>
                </a:lnTo>
                <a:lnTo>
                  <a:pt x="3524" y="3156"/>
                </a:lnTo>
                <a:lnTo>
                  <a:pt x="3555" y="3173"/>
                </a:lnTo>
                <a:lnTo>
                  <a:pt x="3580" y="3179"/>
                </a:lnTo>
                <a:lnTo>
                  <a:pt x="3584" y="3162"/>
                </a:lnTo>
                <a:lnTo>
                  <a:pt x="3588" y="3135"/>
                </a:lnTo>
                <a:lnTo>
                  <a:pt x="3598" y="3122"/>
                </a:lnTo>
                <a:lnTo>
                  <a:pt x="3609" y="3120"/>
                </a:lnTo>
                <a:lnTo>
                  <a:pt x="3610" y="3101"/>
                </a:lnTo>
                <a:lnTo>
                  <a:pt x="3606" y="3067"/>
                </a:lnTo>
                <a:lnTo>
                  <a:pt x="3596" y="3035"/>
                </a:lnTo>
                <a:lnTo>
                  <a:pt x="3591" y="3008"/>
                </a:lnTo>
                <a:lnTo>
                  <a:pt x="3594" y="2998"/>
                </a:lnTo>
                <a:lnTo>
                  <a:pt x="3611" y="3008"/>
                </a:lnTo>
                <a:lnTo>
                  <a:pt x="3634" y="3042"/>
                </a:lnTo>
                <a:lnTo>
                  <a:pt x="3642" y="3089"/>
                </a:lnTo>
                <a:lnTo>
                  <a:pt x="3637" y="3136"/>
                </a:lnTo>
                <a:lnTo>
                  <a:pt x="3630" y="3158"/>
                </a:lnTo>
                <a:lnTo>
                  <a:pt x="3645" y="3171"/>
                </a:lnTo>
                <a:lnTo>
                  <a:pt x="3670" y="3204"/>
                </a:lnTo>
                <a:lnTo>
                  <a:pt x="3688" y="3215"/>
                </a:lnTo>
                <a:lnTo>
                  <a:pt x="3704" y="3208"/>
                </a:lnTo>
                <a:lnTo>
                  <a:pt x="3724" y="3189"/>
                </a:lnTo>
                <a:lnTo>
                  <a:pt x="3740" y="3148"/>
                </a:lnTo>
                <a:lnTo>
                  <a:pt x="3738" y="3047"/>
                </a:lnTo>
                <a:lnTo>
                  <a:pt x="3740" y="2998"/>
                </a:lnTo>
                <a:lnTo>
                  <a:pt x="3760" y="3027"/>
                </a:lnTo>
                <a:lnTo>
                  <a:pt x="3787" y="3094"/>
                </a:lnTo>
                <a:lnTo>
                  <a:pt x="3790" y="3127"/>
                </a:lnTo>
                <a:lnTo>
                  <a:pt x="3794" y="3106"/>
                </a:lnTo>
                <a:lnTo>
                  <a:pt x="3804" y="3076"/>
                </a:lnTo>
                <a:lnTo>
                  <a:pt x="3816" y="3060"/>
                </a:lnTo>
                <a:lnTo>
                  <a:pt x="3826" y="3055"/>
                </a:lnTo>
                <a:lnTo>
                  <a:pt x="3830" y="3058"/>
                </a:lnTo>
                <a:lnTo>
                  <a:pt x="3833" y="3073"/>
                </a:lnTo>
                <a:lnTo>
                  <a:pt x="3832" y="3090"/>
                </a:lnTo>
                <a:lnTo>
                  <a:pt x="3839" y="3100"/>
                </a:lnTo>
                <a:lnTo>
                  <a:pt x="3848" y="3099"/>
                </a:lnTo>
                <a:lnTo>
                  <a:pt x="3855" y="3077"/>
                </a:lnTo>
                <a:lnTo>
                  <a:pt x="3861" y="3035"/>
                </a:lnTo>
                <a:lnTo>
                  <a:pt x="3849" y="2973"/>
                </a:lnTo>
                <a:lnTo>
                  <a:pt x="3789" y="2855"/>
                </a:lnTo>
                <a:lnTo>
                  <a:pt x="3754" y="2780"/>
                </a:lnTo>
                <a:lnTo>
                  <a:pt x="3753" y="2799"/>
                </a:lnTo>
                <a:lnTo>
                  <a:pt x="3763" y="2831"/>
                </a:lnTo>
                <a:lnTo>
                  <a:pt x="3777" y="2858"/>
                </a:lnTo>
                <a:lnTo>
                  <a:pt x="3783" y="2887"/>
                </a:lnTo>
                <a:lnTo>
                  <a:pt x="3776" y="2903"/>
                </a:lnTo>
                <a:lnTo>
                  <a:pt x="3761" y="2891"/>
                </a:lnTo>
                <a:lnTo>
                  <a:pt x="3741" y="2851"/>
                </a:lnTo>
                <a:lnTo>
                  <a:pt x="3734" y="2799"/>
                </a:lnTo>
                <a:lnTo>
                  <a:pt x="3740" y="2753"/>
                </a:lnTo>
                <a:lnTo>
                  <a:pt x="3747" y="2737"/>
                </a:lnTo>
                <a:lnTo>
                  <a:pt x="3748" y="2747"/>
                </a:lnTo>
                <a:lnTo>
                  <a:pt x="3754" y="2752"/>
                </a:lnTo>
                <a:lnTo>
                  <a:pt x="3753" y="2724"/>
                </a:lnTo>
                <a:lnTo>
                  <a:pt x="3738" y="2688"/>
                </a:lnTo>
                <a:lnTo>
                  <a:pt x="3731" y="2671"/>
                </a:lnTo>
                <a:lnTo>
                  <a:pt x="3728" y="2688"/>
                </a:lnTo>
                <a:lnTo>
                  <a:pt x="3724" y="2724"/>
                </a:lnTo>
                <a:lnTo>
                  <a:pt x="3717" y="2737"/>
                </a:lnTo>
                <a:lnTo>
                  <a:pt x="3711" y="2737"/>
                </a:lnTo>
                <a:lnTo>
                  <a:pt x="3709" y="2729"/>
                </a:lnTo>
                <a:lnTo>
                  <a:pt x="3711" y="2716"/>
                </a:lnTo>
                <a:lnTo>
                  <a:pt x="3708" y="2707"/>
                </a:lnTo>
                <a:lnTo>
                  <a:pt x="3702" y="2707"/>
                </a:lnTo>
                <a:lnTo>
                  <a:pt x="3695" y="2736"/>
                </a:lnTo>
                <a:lnTo>
                  <a:pt x="3698" y="2798"/>
                </a:lnTo>
                <a:lnTo>
                  <a:pt x="3708" y="2860"/>
                </a:lnTo>
                <a:lnTo>
                  <a:pt x="3706" y="2903"/>
                </a:lnTo>
                <a:lnTo>
                  <a:pt x="3696" y="2929"/>
                </a:lnTo>
                <a:lnTo>
                  <a:pt x="3688" y="2940"/>
                </a:lnTo>
                <a:lnTo>
                  <a:pt x="3688" y="2927"/>
                </a:lnTo>
                <a:lnTo>
                  <a:pt x="3689" y="2907"/>
                </a:lnTo>
                <a:lnTo>
                  <a:pt x="3686" y="2897"/>
                </a:lnTo>
                <a:lnTo>
                  <a:pt x="3681" y="2896"/>
                </a:lnTo>
                <a:lnTo>
                  <a:pt x="3679" y="2909"/>
                </a:lnTo>
                <a:lnTo>
                  <a:pt x="3669" y="2927"/>
                </a:lnTo>
                <a:lnTo>
                  <a:pt x="3662" y="2930"/>
                </a:lnTo>
                <a:lnTo>
                  <a:pt x="3659" y="2924"/>
                </a:lnTo>
                <a:lnTo>
                  <a:pt x="3662" y="2907"/>
                </a:lnTo>
                <a:lnTo>
                  <a:pt x="3660" y="2875"/>
                </a:lnTo>
                <a:lnTo>
                  <a:pt x="3652" y="2860"/>
                </a:lnTo>
                <a:lnTo>
                  <a:pt x="3650" y="2873"/>
                </a:lnTo>
                <a:lnTo>
                  <a:pt x="3640" y="2891"/>
                </a:lnTo>
                <a:lnTo>
                  <a:pt x="3633" y="2894"/>
                </a:lnTo>
                <a:lnTo>
                  <a:pt x="3630" y="2888"/>
                </a:lnTo>
                <a:lnTo>
                  <a:pt x="3630" y="2862"/>
                </a:lnTo>
                <a:lnTo>
                  <a:pt x="3633" y="2798"/>
                </a:lnTo>
                <a:lnTo>
                  <a:pt x="3626" y="2762"/>
                </a:lnTo>
                <a:lnTo>
                  <a:pt x="3616" y="2752"/>
                </a:lnTo>
                <a:lnTo>
                  <a:pt x="3620" y="2803"/>
                </a:lnTo>
                <a:lnTo>
                  <a:pt x="3613" y="2884"/>
                </a:lnTo>
                <a:lnTo>
                  <a:pt x="3596" y="2911"/>
                </a:lnTo>
                <a:lnTo>
                  <a:pt x="3577" y="2923"/>
                </a:lnTo>
                <a:lnTo>
                  <a:pt x="3565" y="2924"/>
                </a:lnTo>
                <a:lnTo>
                  <a:pt x="3575" y="2910"/>
                </a:lnTo>
                <a:lnTo>
                  <a:pt x="3597" y="2887"/>
                </a:lnTo>
                <a:lnTo>
                  <a:pt x="3600" y="2870"/>
                </a:lnTo>
                <a:lnTo>
                  <a:pt x="3594" y="2860"/>
                </a:lnTo>
                <a:lnTo>
                  <a:pt x="3591" y="2871"/>
                </a:lnTo>
                <a:lnTo>
                  <a:pt x="3587" y="2890"/>
                </a:lnTo>
                <a:lnTo>
                  <a:pt x="3580" y="2896"/>
                </a:lnTo>
                <a:lnTo>
                  <a:pt x="3573" y="2896"/>
                </a:lnTo>
                <a:lnTo>
                  <a:pt x="3584" y="2855"/>
                </a:lnTo>
                <a:lnTo>
                  <a:pt x="3606" y="2786"/>
                </a:lnTo>
                <a:lnTo>
                  <a:pt x="3606" y="2757"/>
                </a:lnTo>
                <a:lnTo>
                  <a:pt x="3600" y="2742"/>
                </a:lnTo>
                <a:lnTo>
                  <a:pt x="3594" y="2737"/>
                </a:lnTo>
                <a:lnTo>
                  <a:pt x="3587" y="2762"/>
                </a:lnTo>
                <a:lnTo>
                  <a:pt x="3583" y="2818"/>
                </a:lnTo>
                <a:lnTo>
                  <a:pt x="3573" y="2838"/>
                </a:lnTo>
                <a:lnTo>
                  <a:pt x="3567" y="2818"/>
                </a:lnTo>
                <a:lnTo>
                  <a:pt x="3568" y="2778"/>
                </a:lnTo>
                <a:lnTo>
                  <a:pt x="3587" y="2718"/>
                </a:lnTo>
                <a:lnTo>
                  <a:pt x="3601" y="2685"/>
                </a:lnTo>
                <a:lnTo>
                  <a:pt x="3586" y="2698"/>
                </a:lnTo>
                <a:lnTo>
                  <a:pt x="3568" y="2739"/>
                </a:lnTo>
                <a:lnTo>
                  <a:pt x="3560" y="2785"/>
                </a:lnTo>
                <a:lnTo>
                  <a:pt x="3547" y="2828"/>
                </a:lnTo>
                <a:lnTo>
                  <a:pt x="3537" y="2845"/>
                </a:lnTo>
                <a:lnTo>
                  <a:pt x="3534" y="2825"/>
                </a:lnTo>
                <a:lnTo>
                  <a:pt x="3545" y="2779"/>
                </a:lnTo>
                <a:lnTo>
                  <a:pt x="3561" y="2729"/>
                </a:lnTo>
                <a:lnTo>
                  <a:pt x="3565" y="2675"/>
                </a:lnTo>
                <a:lnTo>
                  <a:pt x="3558" y="2649"/>
                </a:lnTo>
                <a:lnTo>
                  <a:pt x="3550" y="2704"/>
                </a:lnTo>
                <a:lnTo>
                  <a:pt x="3537" y="2782"/>
                </a:lnTo>
                <a:lnTo>
                  <a:pt x="3519" y="2828"/>
                </a:lnTo>
                <a:lnTo>
                  <a:pt x="3506" y="2845"/>
                </a:lnTo>
                <a:lnTo>
                  <a:pt x="3518" y="2790"/>
                </a:lnTo>
                <a:lnTo>
                  <a:pt x="3537" y="2693"/>
                </a:lnTo>
                <a:lnTo>
                  <a:pt x="3534" y="2654"/>
                </a:lnTo>
                <a:lnTo>
                  <a:pt x="3524" y="2635"/>
                </a:lnTo>
                <a:lnTo>
                  <a:pt x="3514" y="2628"/>
                </a:lnTo>
                <a:lnTo>
                  <a:pt x="3521" y="2648"/>
                </a:lnTo>
                <a:lnTo>
                  <a:pt x="3525" y="2695"/>
                </a:lnTo>
                <a:lnTo>
                  <a:pt x="3519" y="2743"/>
                </a:lnTo>
                <a:lnTo>
                  <a:pt x="3503" y="2786"/>
                </a:lnTo>
                <a:lnTo>
                  <a:pt x="3492" y="2802"/>
                </a:lnTo>
                <a:lnTo>
                  <a:pt x="3499" y="2750"/>
                </a:lnTo>
                <a:lnTo>
                  <a:pt x="3514" y="2674"/>
                </a:lnTo>
                <a:lnTo>
                  <a:pt x="3509" y="2648"/>
                </a:lnTo>
                <a:lnTo>
                  <a:pt x="3501" y="2636"/>
                </a:lnTo>
                <a:lnTo>
                  <a:pt x="3492" y="2635"/>
                </a:lnTo>
                <a:lnTo>
                  <a:pt x="3499" y="2645"/>
                </a:lnTo>
                <a:lnTo>
                  <a:pt x="3505" y="2672"/>
                </a:lnTo>
                <a:lnTo>
                  <a:pt x="3502" y="2701"/>
                </a:lnTo>
                <a:lnTo>
                  <a:pt x="3492" y="2727"/>
                </a:lnTo>
                <a:lnTo>
                  <a:pt x="3485" y="2737"/>
                </a:lnTo>
                <a:lnTo>
                  <a:pt x="3482" y="2708"/>
                </a:lnTo>
                <a:lnTo>
                  <a:pt x="3480" y="2654"/>
                </a:lnTo>
                <a:lnTo>
                  <a:pt x="3488" y="2622"/>
                </a:lnTo>
                <a:lnTo>
                  <a:pt x="3498" y="2611"/>
                </a:lnTo>
                <a:lnTo>
                  <a:pt x="3514" y="2606"/>
                </a:lnTo>
                <a:lnTo>
                  <a:pt x="3537" y="2612"/>
                </a:lnTo>
                <a:lnTo>
                  <a:pt x="3551" y="2621"/>
                </a:lnTo>
                <a:lnTo>
                  <a:pt x="3552" y="2612"/>
                </a:lnTo>
                <a:lnTo>
                  <a:pt x="3547" y="2599"/>
                </a:lnTo>
                <a:lnTo>
                  <a:pt x="3538" y="2590"/>
                </a:lnTo>
                <a:lnTo>
                  <a:pt x="3537" y="2582"/>
                </a:lnTo>
                <a:lnTo>
                  <a:pt x="3544" y="2577"/>
                </a:lnTo>
                <a:lnTo>
                  <a:pt x="3555" y="2575"/>
                </a:lnTo>
                <a:lnTo>
                  <a:pt x="3571" y="2585"/>
                </a:lnTo>
                <a:lnTo>
                  <a:pt x="3581" y="2600"/>
                </a:lnTo>
                <a:lnTo>
                  <a:pt x="3590" y="2609"/>
                </a:lnTo>
                <a:lnTo>
                  <a:pt x="3594" y="2606"/>
                </a:lnTo>
                <a:lnTo>
                  <a:pt x="3588" y="2596"/>
                </a:lnTo>
                <a:lnTo>
                  <a:pt x="3574" y="2577"/>
                </a:lnTo>
                <a:lnTo>
                  <a:pt x="3574" y="2567"/>
                </a:lnTo>
                <a:lnTo>
                  <a:pt x="3580" y="2563"/>
                </a:lnTo>
                <a:lnTo>
                  <a:pt x="3593" y="2562"/>
                </a:lnTo>
                <a:lnTo>
                  <a:pt x="3609" y="2572"/>
                </a:lnTo>
                <a:lnTo>
                  <a:pt x="3620" y="2598"/>
                </a:lnTo>
                <a:lnTo>
                  <a:pt x="3630" y="2613"/>
                </a:lnTo>
                <a:lnTo>
                  <a:pt x="3630" y="2608"/>
                </a:lnTo>
                <a:lnTo>
                  <a:pt x="3637" y="2599"/>
                </a:lnTo>
                <a:lnTo>
                  <a:pt x="3645" y="2599"/>
                </a:lnTo>
                <a:lnTo>
                  <a:pt x="3649" y="2611"/>
                </a:lnTo>
                <a:lnTo>
                  <a:pt x="3652" y="2639"/>
                </a:lnTo>
                <a:lnTo>
                  <a:pt x="3656" y="2646"/>
                </a:lnTo>
                <a:lnTo>
                  <a:pt x="3659" y="2642"/>
                </a:lnTo>
                <a:lnTo>
                  <a:pt x="3660" y="2631"/>
                </a:lnTo>
                <a:lnTo>
                  <a:pt x="3658" y="2609"/>
                </a:lnTo>
                <a:lnTo>
                  <a:pt x="3662" y="2600"/>
                </a:lnTo>
                <a:lnTo>
                  <a:pt x="3666" y="2599"/>
                </a:lnTo>
                <a:lnTo>
                  <a:pt x="3673" y="2631"/>
                </a:lnTo>
                <a:lnTo>
                  <a:pt x="3673" y="2697"/>
                </a:lnTo>
                <a:lnTo>
                  <a:pt x="3669" y="2760"/>
                </a:lnTo>
                <a:lnTo>
                  <a:pt x="3672" y="2812"/>
                </a:lnTo>
                <a:lnTo>
                  <a:pt x="3681" y="2831"/>
                </a:lnTo>
                <a:lnTo>
                  <a:pt x="3686" y="2805"/>
                </a:lnTo>
                <a:lnTo>
                  <a:pt x="3688" y="2743"/>
                </a:lnTo>
                <a:lnTo>
                  <a:pt x="3685" y="2648"/>
                </a:lnTo>
                <a:lnTo>
                  <a:pt x="3688" y="2599"/>
                </a:lnTo>
                <a:lnTo>
                  <a:pt x="3701" y="2634"/>
                </a:lnTo>
                <a:lnTo>
                  <a:pt x="3702" y="2649"/>
                </a:lnTo>
                <a:lnTo>
                  <a:pt x="3706" y="2668"/>
                </a:lnTo>
                <a:lnTo>
                  <a:pt x="3711" y="2677"/>
                </a:lnTo>
                <a:lnTo>
                  <a:pt x="3712" y="2651"/>
                </a:lnTo>
                <a:lnTo>
                  <a:pt x="3709" y="2628"/>
                </a:lnTo>
                <a:lnTo>
                  <a:pt x="3706" y="2609"/>
                </a:lnTo>
                <a:lnTo>
                  <a:pt x="3698" y="2577"/>
                </a:lnTo>
                <a:lnTo>
                  <a:pt x="3698" y="2557"/>
                </a:lnTo>
                <a:lnTo>
                  <a:pt x="3702" y="2549"/>
                </a:lnTo>
                <a:lnTo>
                  <a:pt x="3711" y="2554"/>
                </a:lnTo>
                <a:lnTo>
                  <a:pt x="3718" y="2576"/>
                </a:lnTo>
                <a:lnTo>
                  <a:pt x="3722" y="2616"/>
                </a:lnTo>
                <a:lnTo>
                  <a:pt x="3731" y="2635"/>
                </a:lnTo>
                <a:lnTo>
                  <a:pt x="3734" y="2602"/>
                </a:lnTo>
                <a:lnTo>
                  <a:pt x="3727" y="2569"/>
                </a:lnTo>
                <a:lnTo>
                  <a:pt x="3727" y="2550"/>
                </a:lnTo>
                <a:lnTo>
                  <a:pt x="3731" y="2541"/>
                </a:lnTo>
                <a:lnTo>
                  <a:pt x="3738" y="2546"/>
                </a:lnTo>
                <a:lnTo>
                  <a:pt x="3744" y="2569"/>
                </a:lnTo>
                <a:lnTo>
                  <a:pt x="3745" y="2598"/>
                </a:lnTo>
                <a:lnTo>
                  <a:pt x="3750" y="2615"/>
                </a:lnTo>
                <a:lnTo>
                  <a:pt x="3754" y="2613"/>
                </a:lnTo>
                <a:lnTo>
                  <a:pt x="3757" y="2577"/>
                </a:lnTo>
                <a:lnTo>
                  <a:pt x="3744" y="2526"/>
                </a:lnTo>
                <a:lnTo>
                  <a:pt x="3704" y="2467"/>
                </a:lnTo>
                <a:lnTo>
                  <a:pt x="3681" y="2425"/>
                </a:lnTo>
                <a:lnTo>
                  <a:pt x="3698" y="2426"/>
                </a:lnTo>
                <a:lnTo>
                  <a:pt x="3709" y="2432"/>
                </a:lnTo>
                <a:lnTo>
                  <a:pt x="3717" y="2386"/>
                </a:lnTo>
                <a:lnTo>
                  <a:pt x="3731" y="2346"/>
                </a:lnTo>
                <a:lnTo>
                  <a:pt x="3719" y="2350"/>
                </a:lnTo>
                <a:lnTo>
                  <a:pt x="3708" y="2373"/>
                </a:lnTo>
                <a:lnTo>
                  <a:pt x="3702" y="2402"/>
                </a:lnTo>
                <a:lnTo>
                  <a:pt x="3692" y="2418"/>
                </a:lnTo>
                <a:lnTo>
                  <a:pt x="3682" y="2425"/>
                </a:lnTo>
                <a:lnTo>
                  <a:pt x="3673" y="2425"/>
                </a:lnTo>
                <a:lnTo>
                  <a:pt x="3643" y="2371"/>
                </a:lnTo>
                <a:lnTo>
                  <a:pt x="3586" y="2288"/>
                </a:lnTo>
                <a:lnTo>
                  <a:pt x="3541" y="2236"/>
                </a:lnTo>
                <a:lnTo>
                  <a:pt x="3493" y="2192"/>
                </a:lnTo>
                <a:lnTo>
                  <a:pt x="3439" y="2160"/>
                </a:lnTo>
                <a:lnTo>
                  <a:pt x="3381" y="2145"/>
                </a:lnTo>
                <a:lnTo>
                  <a:pt x="3316" y="2151"/>
                </a:lnTo>
                <a:lnTo>
                  <a:pt x="3282" y="2164"/>
                </a:lnTo>
                <a:lnTo>
                  <a:pt x="3285" y="2157"/>
                </a:lnTo>
                <a:lnTo>
                  <a:pt x="3295" y="2150"/>
                </a:lnTo>
                <a:lnTo>
                  <a:pt x="3316" y="2144"/>
                </a:lnTo>
                <a:lnTo>
                  <a:pt x="3326" y="2135"/>
                </a:lnTo>
                <a:lnTo>
                  <a:pt x="3306" y="2137"/>
                </a:lnTo>
                <a:lnTo>
                  <a:pt x="3274" y="2145"/>
                </a:lnTo>
                <a:lnTo>
                  <a:pt x="3233" y="2167"/>
                </a:lnTo>
                <a:lnTo>
                  <a:pt x="3202" y="2179"/>
                </a:lnTo>
                <a:lnTo>
                  <a:pt x="3215" y="2161"/>
                </a:lnTo>
                <a:lnTo>
                  <a:pt x="3251" y="2137"/>
                </a:lnTo>
                <a:lnTo>
                  <a:pt x="3316" y="2117"/>
                </a:lnTo>
                <a:lnTo>
                  <a:pt x="3362" y="2114"/>
                </a:lnTo>
                <a:lnTo>
                  <a:pt x="3346" y="2107"/>
                </a:lnTo>
                <a:lnTo>
                  <a:pt x="3303" y="2108"/>
                </a:lnTo>
                <a:lnTo>
                  <a:pt x="3228" y="2121"/>
                </a:lnTo>
                <a:lnTo>
                  <a:pt x="3188" y="2121"/>
                </a:lnTo>
                <a:close/>
                <a:moveTo>
                  <a:pt x="2390" y="2222"/>
                </a:moveTo>
                <a:lnTo>
                  <a:pt x="2390" y="2213"/>
                </a:lnTo>
                <a:lnTo>
                  <a:pt x="2396" y="2200"/>
                </a:lnTo>
                <a:lnTo>
                  <a:pt x="2405" y="2200"/>
                </a:lnTo>
                <a:lnTo>
                  <a:pt x="2403" y="2186"/>
                </a:lnTo>
                <a:lnTo>
                  <a:pt x="2397" y="2160"/>
                </a:lnTo>
                <a:lnTo>
                  <a:pt x="2390" y="2150"/>
                </a:lnTo>
                <a:lnTo>
                  <a:pt x="2386" y="2166"/>
                </a:lnTo>
                <a:lnTo>
                  <a:pt x="2382" y="2197"/>
                </a:lnTo>
                <a:lnTo>
                  <a:pt x="2384" y="2216"/>
                </a:lnTo>
                <a:lnTo>
                  <a:pt x="2390" y="2222"/>
                </a:lnTo>
                <a:close/>
                <a:moveTo>
                  <a:pt x="3529" y="2186"/>
                </a:moveTo>
                <a:lnTo>
                  <a:pt x="3532" y="2196"/>
                </a:lnTo>
                <a:lnTo>
                  <a:pt x="3538" y="2215"/>
                </a:lnTo>
                <a:lnTo>
                  <a:pt x="3551" y="2222"/>
                </a:lnTo>
                <a:lnTo>
                  <a:pt x="3515" y="2154"/>
                </a:lnTo>
                <a:lnTo>
                  <a:pt x="3529" y="2186"/>
                </a:lnTo>
                <a:close/>
                <a:moveTo>
                  <a:pt x="2550" y="2251"/>
                </a:moveTo>
                <a:lnTo>
                  <a:pt x="2556" y="2230"/>
                </a:lnTo>
                <a:lnTo>
                  <a:pt x="2550" y="2184"/>
                </a:lnTo>
                <a:lnTo>
                  <a:pt x="2543" y="2164"/>
                </a:lnTo>
                <a:lnTo>
                  <a:pt x="2540" y="2183"/>
                </a:lnTo>
                <a:lnTo>
                  <a:pt x="2536" y="2225"/>
                </a:lnTo>
                <a:lnTo>
                  <a:pt x="2541" y="2246"/>
                </a:lnTo>
                <a:lnTo>
                  <a:pt x="2550" y="2251"/>
                </a:lnTo>
                <a:close/>
                <a:moveTo>
                  <a:pt x="3702" y="2200"/>
                </a:moveTo>
                <a:lnTo>
                  <a:pt x="3701" y="2215"/>
                </a:lnTo>
                <a:lnTo>
                  <a:pt x="3692" y="2238"/>
                </a:lnTo>
                <a:lnTo>
                  <a:pt x="3692" y="2249"/>
                </a:lnTo>
                <a:lnTo>
                  <a:pt x="3695" y="2251"/>
                </a:lnTo>
                <a:lnTo>
                  <a:pt x="3699" y="2245"/>
                </a:lnTo>
                <a:lnTo>
                  <a:pt x="3704" y="2232"/>
                </a:lnTo>
                <a:lnTo>
                  <a:pt x="3711" y="2229"/>
                </a:lnTo>
                <a:lnTo>
                  <a:pt x="3717" y="2229"/>
                </a:lnTo>
                <a:lnTo>
                  <a:pt x="3715" y="2248"/>
                </a:lnTo>
                <a:lnTo>
                  <a:pt x="3695" y="2281"/>
                </a:lnTo>
                <a:lnTo>
                  <a:pt x="3673" y="2312"/>
                </a:lnTo>
                <a:lnTo>
                  <a:pt x="3666" y="2334"/>
                </a:lnTo>
                <a:lnTo>
                  <a:pt x="3669" y="2347"/>
                </a:lnTo>
                <a:lnTo>
                  <a:pt x="3673" y="2353"/>
                </a:lnTo>
                <a:lnTo>
                  <a:pt x="3696" y="2311"/>
                </a:lnTo>
                <a:lnTo>
                  <a:pt x="3730" y="2232"/>
                </a:lnTo>
                <a:lnTo>
                  <a:pt x="3741" y="2187"/>
                </a:lnTo>
                <a:lnTo>
                  <a:pt x="3740" y="2171"/>
                </a:lnTo>
                <a:lnTo>
                  <a:pt x="3731" y="2183"/>
                </a:lnTo>
                <a:lnTo>
                  <a:pt x="3719" y="2203"/>
                </a:lnTo>
                <a:lnTo>
                  <a:pt x="3709" y="2206"/>
                </a:lnTo>
                <a:lnTo>
                  <a:pt x="3702" y="2200"/>
                </a:lnTo>
                <a:close/>
                <a:moveTo>
                  <a:pt x="2825" y="2258"/>
                </a:moveTo>
                <a:lnTo>
                  <a:pt x="2821" y="2248"/>
                </a:lnTo>
                <a:lnTo>
                  <a:pt x="2822" y="2225"/>
                </a:lnTo>
                <a:lnTo>
                  <a:pt x="2825" y="2206"/>
                </a:lnTo>
                <a:lnTo>
                  <a:pt x="2821" y="2192"/>
                </a:lnTo>
                <a:lnTo>
                  <a:pt x="2811" y="2186"/>
                </a:lnTo>
                <a:lnTo>
                  <a:pt x="2805" y="2206"/>
                </a:lnTo>
                <a:lnTo>
                  <a:pt x="2806" y="2239"/>
                </a:lnTo>
                <a:lnTo>
                  <a:pt x="2816" y="2255"/>
                </a:lnTo>
                <a:lnTo>
                  <a:pt x="2825" y="2258"/>
                </a:lnTo>
                <a:close/>
                <a:moveTo>
                  <a:pt x="3754" y="2302"/>
                </a:moveTo>
                <a:lnTo>
                  <a:pt x="3741" y="2300"/>
                </a:lnTo>
                <a:lnTo>
                  <a:pt x="3731" y="2308"/>
                </a:lnTo>
                <a:lnTo>
                  <a:pt x="3732" y="2315"/>
                </a:lnTo>
                <a:lnTo>
                  <a:pt x="3740" y="2317"/>
                </a:lnTo>
                <a:lnTo>
                  <a:pt x="3741" y="2311"/>
                </a:lnTo>
                <a:lnTo>
                  <a:pt x="3748" y="2312"/>
                </a:lnTo>
                <a:lnTo>
                  <a:pt x="3754" y="2317"/>
                </a:lnTo>
                <a:lnTo>
                  <a:pt x="3767" y="2255"/>
                </a:lnTo>
                <a:lnTo>
                  <a:pt x="3768" y="2229"/>
                </a:lnTo>
                <a:lnTo>
                  <a:pt x="3758" y="2246"/>
                </a:lnTo>
                <a:lnTo>
                  <a:pt x="3748" y="2272"/>
                </a:lnTo>
                <a:lnTo>
                  <a:pt x="3748" y="2291"/>
                </a:lnTo>
                <a:lnTo>
                  <a:pt x="3754" y="2302"/>
                </a:lnTo>
                <a:close/>
                <a:moveTo>
                  <a:pt x="2485" y="2338"/>
                </a:moveTo>
                <a:lnTo>
                  <a:pt x="2475" y="2330"/>
                </a:lnTo>
                <a:lnTo>
                  <a:pt x="2465" y="2302"/>
                </a:lnTo>
                <a:lnTo>
                  <a:pt x="2459" y="2274"/>
                </a:lnTo>
                <a:lnTo>
                  <a:pt x="2449" y="2246"/>
                </a:lnTo>
                <a:lnTo>
                  <a:pt x="2442" y="2236"/>
                </a:lnTo>
                <a:lnTo>
                  <a:pt x="2436" y="2242"/>
                </a:lnTo>
                <a:lnTo>
                  <a:pt x="2431" y="2256"/>
                </a:lnTo>
                <a:lnTo>
                  <a:pt x="2432" y="2284"/>
                </a:lnTo>
                <a:lnTo>
                  <a:pt x="2448" y="2321"/>
                </a:lnTo>
                <a:lnTo>
                  <a:pt x="2465" y="2338"/>
                </a:lnTo>
                <a:lnTo>
                  <a:pt x="2478" y="2341"/>
                </a:lnTo>
                <a:lnTo>
                  <a:pt x="2485" y="2338"/>
                </a:lnTo>
                <a:close/>
                <a:moveTo>
                  <a:pt x="2985" y="2410"/>
                </a:moveTo>
                <a:lnTo>
                  <a:pt x="2985" y="2405"/>
                </a:lnTo>
                <a:lnTo>
                  <a:pt x="2995" y="2402"/>
                </a:lnTo>
                <a:lnTo>
                  <a:pt x="3011" y="2405"/>
                </a:lnTo>
                <a:lnTo>
                  <a:pt x="3021" y="2402"/>
                </a:lnTo>
                <a:lnTo>
                  <a:pt x="3021" y="2396"/>
                </a:lnTo>
                <a:lnTo>
                  <a:pt x="3014" y="2384"/>
                </a:lnTo>
                <a:lnTo>
                  <a:pt x="3008" y="2360"/>
                </a:lnTo>
                <a:lnTo>
                  <a:pt x="2999" y="2347"/>
                </a:lnTo>
                <a:lnTo>
                  <a:pt x="2992" y="2346"/>
                </a:lnTo>
                <a:lnTo>
                  <a:pt x="2986" y="2357"/>
                </a:lnTo>
                <a:lnTo>
                  <a:pt x="2968" y="2373"/>
                </a:lnTo>
                <a:lnTo>
                  <a:pt x="2965" y="2383"/>
                </a:lnTo>
                <a:lnTo>
                  <a:pt x="2971" y="2389"/>
                </a:lnTo>
                <a:lnTo>
                  <a:pt x="2984" y="2377"/>
                </a:lnTo>
                <a:lnTo>
                  <a:pt x="2999" y="2367"/>
                </a:lnTo>
                <a:lnTo>
                  <a:pt x="3005" y="2376"/>
                </a:lnTo>
                <a:lnTo>
                  <a:pt x="3001" y="2387"/>
                </a:lnTo>
                <a:lnTo>
                  <a:pt x="3007" y="2396"/>
                </a:lnTo>
                <a:lnTo>
                  <a:pt x="3004" y="2392"/>
                </a:lnTo>
                <a:lnTo>
                  <a:pt x="2992" y="2392"/>
                </a:lnTo>
                <a:lnTo>
                  <a:pt x="2982" y="2400"/>
                </a:lnTo>
                <a:lnTo>
                  <a:pt x="2981" y="2409"/>
                </a:lnTo>
                <a:lnTo>
                  <a:pt x="2985" y="2410"/>
                </a:lnTo>
                <a:close/>
                <a:moveTo>
                  <a:pt x="3884" y="2491"/>
                </a:moveTo>
                <a:lnTo>
                  <a:pt x="3892" y="2487"/>
                </a:lnTo>
                <a:lnTo>
                  <a:pt x="3907" y="2464"/>
                </a:lnTo>
                <a:lnTo>
                  <a:pt x="3915" y="2436"/>
                </a:lnTo>
                <a:lnTo>
                  <a:pt x="3917" y="2418"/>
                </a:lnTo>
                <a:lnTo>
                  <a:pt x="3912" y="2418"/>
                </a:lnTo>
                <a:lnTo>
                  <a:pt x="3901" y="2456"/>
                </a:lnTo>
                <a:lnTo>
                  <a:pt x="3884" y="2491"/>
                </a:lnTo>
                <a:close/>
                <a:moveTo>
                  <a:pt x="2840" y="2570"/>
                </a:moveTo>
                <a:lnTo>
                  <a:pt x="2850" y="2567"/>
                </a:lnTo>
                <a:lnTo>
                  <a:pt x="2863" y="2550"/>
                </a:lnTo>
                <a:lnTo>
                  <a:pt x="2871" y="2511"/>
                </a:lnTo>
                <a:lnTo>
                  <a:pt x="2870" y="2498"/>
                </a:lnTo>
                <a:lnTo>
                  <a:pt x="2854" y="2534"/>
                </a:lnTo>
                <a:lnTo>
                  <a:pt x="2840" y="2570"/>
                </a:lnTo>
                <a:close/>
                <a:moveTo>
                  <a:pt x="3884" y="2678"/>
                </a:moveTo>
                <a:lnTo>
                  <a:pt x="3898" y="2641"/>
                </a:lnTo>
                <a:lnTo>
                  <a:pt x="3933" y="2577"/>
                </a:lnTo>
                <a:lnTo>
                  <a:pt x="3944" y="2544"/>
                </a:lnTo>
                <a:lnTo>
                  <a:pt x="3941" y="2534"/>
                </a:lnTo>
                <a:lnTo>
                  <a:pt x="3937" y="2553"/>
                </a:lnTo>
                <a:lnTo>
                  <a:pt x="3918" y="2592"/>
                </a:lnTo>
                <a:lnTo>
                  <a:pt x="3897" y="2626"/>
                </a:lnTo>
                <a:lnTo>
                  <a:pt x="3884" y="2661"/>
                </a:lnTo>
                <a:lnTo>
                  <a:pt x="3884" y="2678"/>
                </a:lnTo>
                <a:close/>
                <a:moveTo>
                  <a:pt x="2811" y="2678"/>
                </a:moveTo>
                <a:lnTo>
                  <a:pt x="2815" y="2657"/>
                </a:lnTo>
                <a:lnTo>
                  <a:pt x="2831" y="2623"/>
                </a:lnTo>
                <a:lnTo>
                  <a:pt x="2831" y="2602"/>
                </a:lnTo>
                <a:lnTo>
                  <a:pt x="2825" y="2592"/>
                </a:lnTo>
                <a:lnTo>
                  <a:pt x="2821" y="2615"/>
                </a:lnTo>
                <a:lnTo>
                  <a:pt x="2809" y="2651"/>
                </a:lnTo>
                <a:lnTo>
                  <a:pt x="2808" y="2671"/>
                </a:lnTo>
                <a:lnTo>
                  <a:pt x="2811" y="2678"/>
                </a:lnTo>
                <a:close/>
                <a:moveTo>
                  <a:pt x="1752" y="2788"/>
                </a:moveTo>
                <a:lnTo>
                  <a:pt x="1772" y="2765"/>
                </a:lnTo>
                <a:lnTo>
                  <a:pt x="1801" y="2697"/>
                </a:lnTo>
                <a:lnTo>
                  <a:pt x="1804" y="2671"/>
                </a:lnTo>
                <a:lnTo>
                  <a:pt x="1790" y="2698"/>
                </a:lnTo>
                <a:lnTo>
                  <a:pt x="1761" y="2753"/>
                </a:lnTo>
                <a:lnTo>
                  <a:pt x="1752" y="2788"/>
                </a:lnTo>
                <a:close/>
                <a:moveTo>
                  <a:pt x="1797" y="2788"/>
                </a:moveTo>
                <a:lnTo>
                  <a:pt x="1797" y="2772"/>
                </a:lnTo>
                <a:lnTo>
                  <a:pt x="1811" y="2740"/>
                </a:lnTo>
                <a:lnTo>
                  <a:pt x="1829" y="2711"/>
                </a:lnTo>
                <a:lnTo>
                  <a:pt x="1834" y="2693"/>
                </a:lnTo>
                <a:lnTo>
                  <a:pt x="1830" y="2682"/>
                </a:lnTo>
                <a:lnTo>
                  <a:pt x="1826" y="2678"/>
                </a:lnTo>
                <a:lnTo>
                  <a:pt x="1817" y="2706"/>
                </a:lnTo>
                <a:lnTo>
                  <a:pt x="1795" y="2746"/>
                </a:lnTo>
                <a:lnTo>
                  <a:pt x="1791" y="2773"/>
                </a:lnTo>
                <a:lnTo>
                  <a:pt x="1797" y="2788"/>
                </a:lnTo>
                <a:close/>
                <a:moveTo>
                  <a:pt x="1840" y="2780"/>
                </a:moveTo>
                <a:lnTo>
                  <a:pt x="1849" y="2776"/>
                </a:lnTo>
                <a:lnTo>
                  <a:pt x="1867" y="2753"/>
                </a:lnTo>
                <a:lnTo>
                  <a:pt x="1880" y="2726"/>
                </a:lnTo>
                <a:lnTo>
                  <a:pt x="1882" y="2704"/>
                </a:lnTo>
                <a:lnTo>
                  <a:pt x="1876" y="2700"/>
                </a:lnTo>
                <a:lnTo>
                  <a:pt x="1857" y="2740"/>
                </a:lnTo>
                <a:lnTo>
                  <a:pt x="1840" y="2780"/>
                </a:lnTo>
                <a:close/>
                <a:moveTo>
                  <a:pt x="3659" y="2816"/>
                </a:moveTo>
                <a:lnTo>
                  <a:pt x="3658" y="2788"/>
                </a:lnTo>
                <a:lnTo>
                  <a:pt x="3652" y="2724"/>
                </a:lnTo>
                <a:lnTo>
                  <a:pt x="3645" y="2716"/>
                </a:lnTo>
                <a:lnTo>
                  <a:pt x="3643" y="2744"/>
                </a:lnTo>
                <a:lnTo>
                  <a:pt x="3640" y="2786"/>
                </a:lnTo>
                <a:lnTo>
                  <a:pt x="3649" y="2808"/>
                </a:lnTo>
                <a:lnTo>
                  <a:pt x="3659" y="2816"/>
                </a:lnTo>
                <a:close/>
                <a:moveTo>
                  <a:pt x="1811" y="3034"/>
                </a:moveTo>
                <a:lnTo>
                  <a:pt x="1843" y="2956"/>
                </a:lnTo>
                <a:lnTo>
                  <a:pt x="1906" y="2789"/>
                </a:lnTo>
                <a:lnTo>
                  <a:pt x="1927" y="2716"/>
                </a:lnTo>
                <a:lnTo>
                  <a:pt x="1896" y="2793"/>
                </a:lnTo>
                <a:lnTo>
                  <a:pt x="1843" y="2916"/>
                </a:lnTo>
                <a:lnTo>
                  <a:pt x="1817" y="2995"/>
                </a:lnTo>
                <a:lnTo>
                  <a:pt x="1811" y="3034"/>
                </a:lnTo>
                <a:close/>
                <a:moveTo>
                  <a:pt x="2681" y="2874"/>
                </a:moveTo>
                <a:lnTo>
                  <a:pt x="2684" y="2854"/>
                </a:lnTo>
                <a:lnTo>
                  <a:pt x="2701" y="2816"/>
                </a:lnTo>
                <a:lnTo>
                  <a:pt x="2721" y="2782"/>
                </a:lnTo>
                <a:lnTo>
                  <a:pt x="2733" y="2747"/>
                </a:lnTo>
                <a:lnTo>
                  <a:pt x="2732" y="2730"/>
                </a:lnTo>
                <a:lnTo>
                  <a:pt x="2726" y="2749"/>
                </a:lnTo>
                <a:lnTo>
                  <a:pt x="2706" y="2783"/>
                </a:lnTo>
                <a:lnTo>
                  <a:pt x="2684" y="2816"/>
                </a:lnTo>
                <a:lnTo>
                  <a:pt x="2675" y="2854"/>
                </a:lnTo>
                <a:lnTo>
                  <a:pt x="2681" y="2874"/>
                </a:lnTo>
                <a:close/>
                <a:moveTo>
                  <a:pt x="2696" y="2969"/>
                </a:moveTo>
                <a:lnTo>
                  <a:pt x="2697" y="2981"/>
                </a:lnTo>
                <a:lnTo>
                  <a:pt x="2711" y="2903"/>
                </a:lnTo>
                <a:lnTo>
                  <a:pt x="2727" y="2855"/>
                </a:lnTo>
                <a:lnTo>
                  <a:pt x="2739" y="2845"/>
                </a:lnTo>
                <a:lnTo>
                  <a:pt x="2734" y="2837"/>
                </a:lnTo>
                <a:lnTo>
                  <a:pt x="2736" y="2814"/>
                </a:lnTo>
                <a:lnTo>
                  <a:pt x="2742" y="2792"/>
                </a:lnTo>
                <a:lnTo>
                  <a:pt x="2743" y="2786"/>
                </a:lnTo>
                <a:lnTo>
                  <a:pt x="2739" y="2795"/>
                </a:lnTo>
                <a:lnTo>
                  <a:pt x="2723" y="2811"/>
                </a:lnTo>
                <a:lnTo>
                  <a:pt x="2707" y="2850"/>
                </a:lnTo>
                <a:lnTo>
                  <a:pt x="2698" y="2919"/>
                </a:lnTo>
                <a:lnTo>
                  <a:pt x="2696" y="2969"/>
                </a:lnTo>
                <a:close/>
                <a:moveTo>
                  <a:pt x="1608" y="2896"/>
                </a:moveTo>
                <a:lnTo>
                  <a:pt x="1604" y="2873"/>
                </a:lnTo>
                <a:lnTo>
                  <a:pt x="1601" y="2824"/>
                </a:lnTo>
                <a:lnTo>
                  <a:pt x="1597" y="2802"/>
                </a:lnTo>
                <a:lnTo>
                  <a:pt x="1594" y="2802"/>
                </a:lnTo>
                <a:lnTo>
                  <a:pt x="1594" y="2829"/>
                </a:lnTo>
                <a:lnTo>
                  <a:pt x="1594" y="2870"/>
                </a:lnTo>
                <a:lnTo>
                  <a:pt x="1600" y="2890"/>
                </a:lnTo>
                <a:lnTo>
                  <a:pt x="1608" y="2896"/>
                </a:lnTo>
                <a:close/>
                <a:moveTo>
                  <a:pt x="1782" y="3063"/>
                </a:moveTo>
                <a:lnTo>
                  <a:pt x="1794" y="3009"/>
                </a:lnTo>
                <a:lnTo>
                  <a:pt x="1816" y="2901"/>
                </a:lnTo>
                <a:lnTo>
                  <a:pt x="1833" y="2852"/>
                </a:lnTo>
                <a:lnTo>
                  <a:pt x="1819" y="2871"/>
                </a:lnTo>
                <a:lnTo>
                  <a:pt x="1798" y="2921"/>
                </a:lnTo>
                <a:lnTo>
                  <a:pt x="1785" y="2981"/>
                </a:lnTo>
                <a:lnTo>
                  <a:pt x="1781" y="3038"/>
                </a:lnTo>
                <a:lnTo>
                  <a:pt x="1782" y="3063"/>
                </a:lnTo>
                <a:close/>
                <a:moveTo>
                  <a:pt x="1738" y="3084"/>
                </a:moveTo>
                <a:lnTo>
                  <a:pt x="1749" y="3078"/>
                </a:lnTo>
                <a:lnTo>
                  <a:pt x="1764" y="3050"/>
                </a:lnTo>
                <a:lnTo>
                  <a:pt x="1771" y="3015"/>
                </a:lnTo>
                <a:lnTo>
                  <a:pt x="1770" y="2981"/>
                </a:lnTo>
                <a:lnTo>
                  <a:pt x="1767" y="2969"/>
                </a:lnTo>
                <a:lnTo>
                  <a:pt x="1759" y="2998"/>
                </a:lnTo>
                <a:lnTo>
                  <a:pt x="1744" y="3035"/>
                </a:lnTo>
                <a:lnTo>
                  <a:pt x="1738" y="3065"/>
                </a:lnTo>
                <a:lnTo>
                  <a:pt x="1738" y="3084"/>
                </a:lnTo>
                <a:close/>
                <a:moveTo>
                  <a:pt x="1731" y="3019"/>
                </a:moveTo>
                <a:lnTo>
                  <a:pt x="1732" y="3009"/>
                </a:lnTo>
                <a:lnTo>
                  <a:pt x="1731" y="2991"/>
                </a:lnTo>
                <a:lnTo>
                  <a:pt x="1734" y="2983"/>
                </a:lnTo>
                <a:lnTo>
                  <a:pt x="1738" y="2983"/>
                </a:lnTo>
                <a:lnTo>
                  <a:pt x="1739" y="2992"/>
                </a:lnTo>
                <a:lnTo>
                  <a:pt x="1739" y="3009"/>
                </a:lnTo>
                <a:lnTo>
                  <a:pt x="1745" y="3012"/>
                </a:lnTo>
                <a:lnTo>
                  <a:pt x="1745" y="2976"/>
                </a:lnTo>
                <a:lnTo>
                  <a:pt x="1723" y="2976"/>
                </a:lnTo>
                <a:lnTo>
                  <a:pt x="1721" y="2989"/>
                </a:lnTo>
                <a:lnTo>
                  <a:pt x="1722" y="3009"/>
                </a:lnTo>
                <a:lnTo>
                  <a:pt x="1731" y="3019"/>
                </a:lnTo>
                <a:close/>
                <a:moveTo>
                  <a:pt x="1709" y="3338"/>
                </a:moveTo>
                <a:lnTo>
                  <a:pt x="1716" y="3333"/>
                </a:lnTo>
                <a:lnTo>
                  <a:pt x="1729" y="3312"/>
                </a:lnTo>
                <a:lnTo>
                  <a:pt x="1735" y="3284"/>
                </a:lnTo>
                <a:lnTo>
                  <a:pt x="1731" y="3270"/>
                </a:lnTo>
                <a:lnTo>
                  <a:pt x="1723" y="3266"/>
                </a:lnTo>
                <a:lnTo>
                  <a:pt x="1716" y="3266"/>
                </a:lnTo>
                <a:lnTo>
                  <a:pt x="1716" y="3286"/>
                </a:lnTo>
                <a:lnTo>
                  <a:pt x="1716" y="3326"/>
                </a:lnTo>
                <a:lnTo>
                  <a:pt x="1709" y="3338"/>
                </a:lnTo>
                <a:close/>
                <a:moveTo>
                  <a:pt x="3434" y="3345"/>
                </a:moveTo>
                <a:lnTo>
                  <a:pt x="3456" y="3349"/>
                </a:lnTo>
                <a:lnTo>
                  <a:pt x="3488" y="3359"/>
                </a:lnTo>
                <a:lnTo>
                  <a:pt x="3499" y="3348"/>
                </a:lnTo>
                <a:lnTo>
                  <a:pt x="3499" y="3330"/>
                </a:lnTo>
                <a:lnTo>
                  <a:pt x="3480" y="3330"/>
                </a:lnTo>
                <a:lnTo>
                  <a:pt x="3447" y="3338"/>
                </a:lnTo>
                <a:lnTo>
                  <a:pt x="3434" y="3345"/>
                </a:lnTo>
                <a:close/>
                <a:moveTo>
                  <a:pt x="1608" y="3397"/>
                </a:moveTo>
                <a:lnTo>
                  <a:pt x="1613" y="3382"/>
                </a:lnTo>
                <a:lnTo>
                  <a:pt x="1613" y="3361"/>
                </a:lnTo>
                <a:lnTo>
                  <a:pt x="1607" y="3349"/>
                </a:lnTo>
                <a:lnTo>
                  <a:pt x="1601" y="3345"/>
                </a:lnTo>
                <a:lnTo>
                  <a:pt x="1601" y="3359"/>
                </a:lnTo>
                <a:lnTo>
                  <a:pt x="1600" y="3382"/>
                </a:lnTo>
                <a:lnTo>
                  <a:pt x="1602" y="3394"/>
                </a:lnTo>
                <a:lnTo>
                  <a:pt x="1608" y="3397"/>
                </a:lnTo>
                <a:close/>
                <a:moveTo>
                  <a:pt x="2318" y="3483"/>
                </a:moveTo>
                <a:lnTo>
                  <a:pt x="2336" y="3479"/>
                </a:lnTo>
                <a:lnTo>
                  <a:pt x="2367" y="3471"/>
                </a:lnTo>
                <a:lnTo>
                  <a:pt x="2374" y="3461"/>
                </a:lnTo>
                <a:lnTo>
                  <a:pt x="2369" y="3454"/>
                </a:lnTo>
                <a:lnTo>
                  <a:pt x="2366" y="3460"/>
                </a:lnTo>
                <a:lnTo>
                  <a:pt x="2347" y="3469"/>
                </a:lnTo>
                <a:lnTo>
                  <a:pt x="2327" y="3473"/>
                </a:lnTo>
                <a:lnTo>
                  <a:pt x="2315" y="3479"/>
                </a:lnTo>
                <a:lnTo>
                  <a:pt x="2318" y="3483"/>
                </a:lnTo>
                <a:close/>
                <a:moveTo>
                  <a:pt x="1623" y="3562"/>
                </a:moveTo>
                <a:lnTo>
                  <a:pt x="1621" y="3551"/>
                </a:lnTo>
                <a:lnTo>
                  <a:pt x="1627" y="3531"/>
                </a:lnTo>
                <a:lnTo>
                  <a:pt x="1634" y="3515"/>
                </a:lnTo>
                <a:lnTo>
                  <a:pt x="1631" y="3502"/>
                </a:lnTo>
                <a:lnTo>
                  <a:pt x="1623" y="3497"/>
                </a:lnTo>
                <a:lnTo>
                  <a:pt x="1623" y="3516"/>
                </a:lnTo>
                <a:lnTo>
                  <a:pt x="1614" y="3542"/>
                </a:lnTo>
                <a:lnTo>
                  <a:pt x="1615" y="3556"/>
                </a:lnTo>
                <a:lnTo>
                  <a:pt x="1623" y="3562"/>
                </a:lnTo>
                <a:close/>
                <a:moveTo>
                  <a:pt x="1630" y="3578"/>
                </a:moveTo>
                <a:lnTo>
                  <a:pt x="1636" y="3574"/>
                </a:lnTo>
                <a:lnTo>
                  <a:pt x="1647" y="3554"/>
                </a:lnTo>
                <a:lnTo>
                  <a:pt x="1654" y="3529"/>
                </a:lnTo>
                <a:lnTo>
                  <a:pt x="1651" y="3512"/>
                </a:lnTo>
                <a:lnTo>
                  <a:pt x="1644" y="3512"/>
                </a:lnTo>
                <a:lnTo>
                  <a:pt x="1637" y="3545"/>
                </a:lnTo>
                <a:lnTo>
                  <a:pt x="1630" y="357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5" name="Freeform 245">
            <a:extLst>
              <a:ext uri="{FF2B5EF4-FFF2-40B4-BE49-F238E27FC236}">
                <a16:creationId xmlns:a16="http://schemas.microsoft.com/office/drawing/2014/main" id="{858E520F-5C4D-4F17-A848-A1D43230351B}"/>
              </a:ext>
            </a:extLst>
          </p:cNvPr>
          <p:cNvSpPr>
            <a:spLocks/>
          </p:cNvSpPr>
          <p:nvPr/>
        </p:nvSpPr>
        <p:spPr bwMode="auto">
          <a:xfrm>
            <a:off x="7461573" y="1987431"/>
            <a:ext cx="197242" cy="180243"/>
          </a:xfrm>
          <a:custGeom>
            <a:avLst/>
            <a:gdLst>
              <a:gd name="T0" fmla="*/ 0 w 171"/>
              <a:gd name="T1" fmla="*/ 17 h 177"/>
              <a:gd name="T2" fmla="*/ 7 w 171"/>
              <a:gd name="T3" fmla="*/ 8 h 177"/>
              <a:gd name="T4" fmla="*/ 40 w 171"/>
              <a:gd name="T5" fmla="*/ 0 h 177"/>
              <a:gd name="T6" fmla="*/ 80 w 171"/>
              <a:gd name="T7" fmla="*/ 1 h 177"/>
              <a:gd name="T8" fmla="*/ 113 w 171"/>
              <a:gd name="T9" fmla="*/ 10 h 177"/>
              <a:gd name="T10" fmla="*/ 122 w 171"/>
              <a:gd name="T11" fmla="*/ 17 h 177"/>
              <a:gd name="T12" fmla="*/ 105 w 171"/>
              <a:gd name="T13" fmla="*/ 21 h 177"/>
              <a:gd name="T14" fmla="*/ 44 w 171"/>
              <a:gd name="T15" fmla="*/ 14 h 177"/>
              <a:gd name="T16" fmla="*/ 14 w 171"/>
              <a:gd name="T17" fmla="*/ 17 h 177"/>
              <a:gd name="T18" fmla="*/ 47 w 171"/>
              <a:gd name="T19" fmla="*/ 24 h 177"/>
              <a:gd name="T20" fmla="*/ 105 w 171"/>
              <a:gd name="T21" fmla="*/ 30 h 177"/>
              <a:gd name="T22" fmla="*/ 126 w 171"/>
              <a:gd name="T23" fmla="*/ 40 h 177"/>
              <a:gd name="T24" fmla="*/ 135 w 171"/>
              <a:gd name="T25" fmla="*/ 52 h 177"/>
              <a:gd name="T26" fmla="*/ 136 w 171"/>
              <a:gd name="T27" fmla="*/ 60 h 177"/>
              <a:gd name="T28" fmla="*/ 111 w 171"/>
              <a:gd name="T29" fmla="*/ 55 h 177"/>
              <a:gd name="T30" fmla="*/ 75 w 171"/>
              <a:gd name="T31" fmla="*/ 42 h 177"/>
              <a:gd name="T32" fmla="*/ 46 w 171"/>
              <a:gd name="T33" fmla="*/ 37 h 177"/>
              <a:gd name="T34" fmla="*/ 28 w 171"/>
              <a:gd name="T35" fmla="*/ 39 h 177"/>
              <a:gd name="T36" fmla="*/ 39 w 171"/>
              <a:gd name="T37" fmla="*/ 49 h 177"/>
              <a:gd name="T38" fmla="*/ 72 w 171"/>
              <a:gd name="T39" fmla="*/ 56 h 177"/>
              <a:gd name="T40" fmla="*/ 108 w 171"/>
              <a:gd name="T41" fmla="*/ 59 h 177"/>
              <a:gd name="T42" fmla="*/ 128 w 171"/>
              <a:gd name="T43" fmla="*/ 69 h 177"/>
              <a:gd name="T44" fmla="*/ 136 w 171"/>
              <a:gd name="T45" fmla="*/ 80 h 177"/>
              <a:gd name="T46" fmla="*/ 136 w 171"/>
              <a:gd name="T47" fmla="*/ 89 h 177"/>
              <a:gd name="T48" fmla="*/ 116 w 171"/>
              <a:gd name="T49" fmla="*/ 83 h 177"/>
              <a:gd name="T50" fmla="*/ 77 w 171"/>
              <a:gd name="T51" fmla="*/ 68 h 177"/>
              <a:gd name="T52" fmla="*/ 50 w 171"/>
              <a:gd name="T53" fmla="*/ 68 h 177"/>
              <a:gd name="T54" fmla="*/ 92 w 171"/>
              <a:gd name="T55" fmla="*/ 83 h 177"/>
              <a:gd name="T56" fmla="*/ 157 w 171"/>
              <a:gd name="T57" fmla="*/ 112 h 177"/>
              <a:gd name="T58" fmla="*/ 171 w 171"/>
              <a:gd name="T59" fmla="*/ 138 h 177"/>
              <a:gd name="T60" fmla="*/ 171 w 171"/>
              <a:gd name="T61" fmla="*/ 163 h 177"/>
              <a:gd name="T62" fmla="*/ 167 w 171"/>
              <a:gd name="T63" fmla="*/ 177 h 177"/>
              <a:gd name="T64" fmla="*/ 148 w 171"/>
              <a:gd name="T65" fmla="*/ 154 h 177"/>
              <a:gd name="T66" fmla="*/ 99 w 171"/>
              <a:gd name="T67" fmla="*/ 122 h 177"/>
              <a:gd name="T68" fmla="*/ 47 w 171"/>
              <a:gd name="T69" fmla="*/ 92 h 177"/>
              <a:gd name="T70" fmla="*/ 17 w 171"/>
              <a:gd name="T71" fmla="*/ 60 h 177"/>
              <a:gd name="T72" fmla="*/ 3 w 171"/>
              <a:gd name="T73" fmla="*/ 33 h 177"/>
              <a:gd name="T74" fmla="*/ 0 w 171"/>
              <a:gd name="T75" fmla="*/ 1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1" h="177">
                <a:moveTo>
                  <a:pt x="0" y="17"/>
                </a:moveTo>
                <a:lnTo>
                  <a:pt x="7" y="8"/>
                </a:lnTo>
                <a:lnTo>
                  <a:pt x="40" y="0"/>
                </a:lnTo>
                <a:lnTo>
                  <a:pt x="80" y="1"/>
                </a:lnTo>
                <a:lnTo>
                  <a:pt x="113" y="10"/>
                </a:lnTo>
                <a:lnTo>
                  <a:pt x="122" y="17"/>
                </a:lnTo>
                <a:lnTo>
                  <a:pt x="105" y="21"/>
                </a:lnTo>
                <a:lnTo>
                  <a:pt x="44" y="14"/>
                </a:lnTo>
                <a:lnTo>
                  <a:pt x="14" y="17"/>
                </a:lnTo>
                <a:lnTo>
                  <a:pt x="47" y="24"/>
                </a:lnTo>
                <a:lnTo>
                  <a:pt x="105" y="30"/>
                </a:lnTo>
                <a:lnTo>
                  <a:pt x="126" y="40"/>
                </a:lnTo>
                <a:lnTo>
                  <a:pt x="135" y="52"/>
                </a:lnTo>
                <a:lnTo>
                  <a:pt x="136" y="60"/>
                </a:lnTo>
                <a:lnTo>
                  <a:pt x="111" y="55"/>
                </a:lnTo>
                <a:lnTo>
                  <a:pt x="75" y="42"/>
                </a:lnTo>
                <a:lnTo>
                  <a:pt x="46" y="37"/>
                </a:lnTo>
                <a:lnTo>
                  <a:pt x="28" y="39"/>
                </a:lnTo>
                <a:lnTo>
                  <a:pt x="39" y="49"/>
                </a:lnTo>
                <a:lnTo>
                  <a:pt x="72" y="56"/>
                </a:lnTo>
                <a:lnTo>
                  <a:pt x="108" y="59"/>
                </a:lnTo>
                <a:lnTo>
                  <a:pt x="128" y="69"/>
                </a:lnTo>
                <a:lnTo>
                  <a:pt x="136" y="80"/>
                </a:lnTo>
                <a:lnTo>
                  <a:pt x="136" y="89"/>
                </a:lnTo>
                <a:lnTo>
                  <a:pt x="116" y="83"/>
                </a:lnTo>
                <a:lnTo>
                  <a:pt x="77" y="68"/>
                </a:lnTo>
                <a:lnTo>
                  <a:pt x="50" y="68"/>
                </a:lnTo>
                <a:lnTo>
                  <a:pt x="92" y="83"/>
                </a:lnTo>
                <a:lnTo>
                  <a:pt x="157" y="112"/>
                </a:lnTo>
                <a:lnTo>
                  <a:pt x="171" y="138"/>
                </a:lnTo>
                <a:lnTo>
                  <a:pt x="171" y="163"/>
                </a:lnTo>
                <a:lnTo>
                  <a:pt x="167" y="177"/>
                </a:lnTo>
                <a:lnTo>
                  <a:pt x="148" y="154"/>
                </a:lnTo>
                <a:lnTo>
                  <a:pt x="99" y="122"/>
                </a:lnTo>
                <a:lnTo>
                  <a:pt x="47" y="92"/>
                </a:lnTo>
                <a:lnTo>
                  <a:pt x="17" y="60"/>
                </a:lnTo>
                <a:lnTo>
                  <a:pt x="3" y="33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Freeform 246">
            <a:extLst>
              <a:ext uri="{FF2B5EF4-FFF2-40B4-BE49-F238E27FC236}">
                <a16:creationId xmlns:a16="http://schemas.microsoft.com/office/drawing/2014/main" id="{8B5B567B-B2DE-4F28-9295-55595177F8FF}"/>
              </a:ext>
            </a:extLst>
          </p:cNvPr>
          <p:cNvSpPr>
            <a:spLocks noEditPoints="1"/>
          </p:cNvSpPr>
          <p:nvPr/>
        </p:nvSpPr>
        <p:spPr bwMode="auto">
          <a:xfrm>
            <a:off x="7478876" y="2283760"/>
            <a:ext cx="197242" cy="213846"/>
          </a:xfrm>
          <a:custGeom>
            <a:avLst/>
            <a:gdLst>
              <a:gd name="T0" fmla="*/ 0 w 170"/>
              <a:gd name="T1" fmla="*/ 146 h 210"/>
              <a:gd name="T2" fmla="*/ 17 w 170"/>
              <a:gd name="T3" fmla="*/ 131 h 210"/>
              <a:gd name="T4" fmla="*/ 48 w 170"/>
              <a:gd name="T5" fmla="*/ 99 h 210"/>
              <a:gd name="T6" fmla="*/ 84 w 170"/>
              <a:gd name="T7" fmla="*/ 45 h 210"/>
              <a:gd name="T8" fmla="*/ 101 w 170"/>
              <a:gd name="T9" fmla="*/ 0 h 210"/>
              <a:gd name="T10" fmla="*/ 112 w 170"/>
              <a:gd name="T11" fmla="*/ 13 h 210"/>
              <a:gd name="T12" fmla="*/ 124 w 170"/>
              <a:gd name="T13" fmla="*/ 46 h 210"/>
              <a:gd name="T14" fmla="*/ 133 w 170"/>
              <a:gd name="T15" fmla="*/ 78 h 210"/>
              <a:gd name="T16" fmla="*/ 146 w 170"/>
              <a:gd name="T17" fmla="*/ 95 h 210"/>
              <a:gd name="T18" fmla="*/ 158 w 170"/>
              <a:gd name="T19" fmla="*/ 101 h 210"/>
              <a:gd name="T20" fmla="*/ 167 w 170"/>
              <a:gd name="T21" fmla="*/ 102 h 210"/>
              <a:gd name="T22" fmla="*/ 170 w 170"/>
              <a:gd name="T23" fmla="*/ 127 h 210"/>
              <a:gd name="T24" fmla="*/ 170 w 170"/>
              <a:gd name="T25" fmla="*/ 156 h 210"/>
              <a:gd name="T26" fmla="*/ 160 w 170"/>
              <a:gd name="T27" fmla="*/ 174 h 210"/>
              <a:gd name="T28" fmla="*/ 101 w 170"/>
              <a:gd name="T29" fmla="*/ 174 h 210"/>
              <a:gd name="T30" fmla="*/ 102 w 170"/>
              <a:gd name="T31" fmla="*/ 167 h 210"/>
              <a:gd name="T32" fmla="*/ 110 w 170"/>
              <a:gd name="T33" fmla="*/ 157 h 210"/>
              <a:gd name="T34" fmla="*/ 128 w 170"/>
              <a:gd name="T35" fmla="*/ 153 h 210"/>
              <a:gd name="T36" fmla="*/ 137 w 170"/>
              <a:gd name="T37" fmla="*/ 160 h 210"/>
              <a:gd name="T38" fmla="*/ 143 w 170"/>
              <a:gd name="T39" fmla="*/ 157 h 210"/>
              <a:gd name="T40" fmla="*/ 146 w 170"/>
              <a:gd name="T41" fmla="*/ 147 h 210"/>
              <a:gd name="T42" fmla="*/ 144 w 170"/>
              <a:gd name="T43" fmla="*/ 123 h 210"/>
              <a:gd name="T44" fmla="*/ 146 w 170"/>
              <a:gd name="T45" fmla="*/ 110 h 210"/>
              <a:gd name="T46" fmla="*/ 114 w 170"/>
              <a:gd name="T47" fmla="*/ 130 h 210"/>
              <a:gd name="T48" fmla="*/ 69 w 170"/>
              <a:gd name="T49" fmla="*/ 164 h 210"/>
              <a:gd name="T50" fmla="*/ 45 w 170"/>
              <a:gd name="T51" fmla="*/ 193 h 210"/>
              <a:gd name="T52" fmla="*/ 36 w 170"/>
              <a:gd name="T53" fmla="*/ 210 h 210"/>
              <a:gd name="T54" fmla="*/ 22 w 170"/>
              <a:gd name="T55" fmla="*/ 192 h 210"/>
              <a:gd name="T56" fmla="*/ 9 w 170"/>
              <a:gd name="T57" fmla="*/ 177 h 210"/>
              <a:gd name="T58" fmla="*/ 0 w 170"/>
              <a:gd name="T59" fmla="*/ 146 h 210"/>
              <a:gd name="T60" fmla="*/ 58 w 170"/>
              <a:gd name="T61" fmla="*/ 131 h 210"/>
              <a:gd name="T62" fmla="*/ 69 w 170"/>
              <a:gd name="T63" fmla="*/ 120 h 210"/>
              <a:gd name="T64" fmla="*/ 99 w 170"/>
              <a:gd name="T65" fmla="*/ 105 h 210"/>
              <a:gd name="T66" fmla="*/ 107 w 170"/>
              <a:gd name="T67" fmla="*/ 94 h 210"/>
              <a:gd name="T68" fmla="*/ 101 w 170"/>
              <a:gd name="T69" fmla="*/ 87 h 210"/>
              <a:gd name="T70" fmla="*/ 89 w 170"/>
              <a:gd name="T71" fmla="*/ 99 h 210"/>
              <a:gd name="T72" fmla="*/ 61 w 170"/>
              <a:gd name="T73" fmla="*/ 112 h 210"/>
              <a:gd name="T74" fmla="*/ 53 w 170"/>
              <a:gd name="T75" fmla="*/ 124 h 210"/>
              <a:gd name="T76" fmla="*/ 58 w 170"/>
              <a:gd name="T77" fmla="*/ 131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0" h="210">
                <a:moveTo>
                  <a:pt x="0" y="146"/>
                </a:moveTo>
                <a:lnTo>
                  <a:pt x="17" y="131"/>
                </a:lnTo>
                <a:lnTo>
                  <a:pt x="48" y="99"/>
                </a:lnTo>
                <a:lnTo>
                  <a:pt x="84" y="45"/>
                </a:lnTo>
                <a:lnTo>
                  <a:pt x="101" y="0"/>
                </a:lnTo>
                <a:lnTo>
                  <a:pt x="112" y="13"/>
                </a:lnTo>
                <a:lnTo>
                  <a:pt x="124" y="46"/>
                </a:lnTo>
                <a:lnTo>
                  <a:pt x="133" y="78"/>
                </a:lnTo>
                <a:lnTo>
                  <a:pt x="146" y="95"/>
                </a:lnTo>
                <a:lnTo>
                  <a:pt x="158" y="101"/>
                </a:lnTo>
                <a:lnTo>
                  <a:pt x="167" y="102"/>
                </a:lnTo>
                <a:lnTo>
                  <a:pt x="170" y="127"/>
                </a:lnTo>
                <a:lnTo>
                  <a:pt x="170" y="156"/>
                </a:lnTo>
                <a:lnTo>
                  <a:pt x="160" y="174"/>
                </a:lnTo>
                <a:lnTo>
                  <a:pt x="101" y="174"/>
                </a:lnTo>
                <a:lnTo>
                  <a:pt x="102" y="167"/>
                </a:lnTo>
                <a:lnTo>
                  <a:pt x="110" y="157"/>
                </a:lnTo>
                <a:lnTo>
                  <a:pt x="128" y="153"/>
                </a:lnTo>
                <a:lnTo>
                  <a:pt x="137" y="160"/>
                </a:lnTo>
                <a:lnTo>
                  <a:pt x="143" y="157"/>
                </a:lnTo>
                <a:lnTo>
                  <a:pt x="146" y="147"/>
                </a:lnTo>
                <a:lnTo>
                  <a:pt x="144" y="123"/>
                </a:lnTo>
                <a:lnTo>
                  <a:pt x="146" y="110"/>
                </a:lnTo>
                <a:lnTo>
                  <a:pt x="114" y="130"/>
                </a:lnTo>
                <a:lnTo>
                  <a:pt x="69" y="164"/>
                </a:lnTo>
                <a:lnTo>
                  <a:pt x="45" y="193"/>
                </a:lnTo>
                <a:lnTo>
                  <a:pt x="36" y="210"/>
                </a:lnTo>
                <a:lnTo>
                  <a:pt x="22" y="192"/>
                </a:lnTo>
                <a:lnTo>
                  <a:pt x="9" y="177"/>
                </a:lnTo>
                <a:lnTo>
                  <a:pt x="0" y="146"/>
                </a:lnTo>
                <a:close/>
                <a:moveTo>
                  <a:pt x="58" y="131"/>
                </a:moveTo>
                <a:lnTo>
                  <a:pt x="69" y="120"/>
                </a:lnTo>
                <a:lnTo>
                  <a:pt x="99" y="105"/>
                </a:lnTo>
                <a:lnTo>
                  <a:pt x="107" y="94"/>
                </a:lnTo>
                <a:lnTo>
                  <a:pt x="101" y="87"/>
                </a:lnTo>
                <a:lnTo>
                  <a:pt x="89" y="99"/>
                </a:lnTo>
                <a:lnTo>
                  <a:pt x="61" y="112"/>
                </a:lnTo>
                <a:lnTo>
                  <a:pt x="53" y="124"/>
                </a:lnTo>
                <a:lnTo>
                  <a:pt x="58" y="1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Freeform 248">
            <a:extLst>
              <a:ext uri="{FF2B5EF4-FFF2-40B4-BE49-F238E27FC236}">
                <a16:creationId xmlns:a16="http://schemas.microsoft.com/office/drawing/2014/main" id="{BD7AB4FE-1D93-4C00-BABF-38D80206DCD7}"/>
              </a:ext>
            </a:extLst>
          </p:cNvPr>
          <p:cNvSpPr>
            <a:spLocks/>
          </p:cNvSpPr>
          <p:nvPr/>
        </p:nvSpPr>
        <p:spPr bwMode="auto">
          <a:xfrm>
            <a:off x="5222715" y="3279672"/>
            <a:ext cx="155718" cy="296331"/>
          </a:xfrm>
          <a:custGeom>
            <a:avLst/>
            <a:gdLst>
              <a:gd name="T0" fmla="*/ 137 w 137"/>
              <a:gd name="T1" fmla="*/ 1 h 291"/>
              <a:gd name="T2" fmla="*/ 130 w 137"/>
              <a:gd name="T3" fmla="*/ 14 h 291"/>
              <a:gd name="T4" fmla="*/ 122 w 137"/>
              <a:gd name="T5" fmla="*/ 50 h 291"/>
              <a:gd name="T6" fmla="*/ 119 w 137"/>
              <a:gd name="T7" fmla="*/ 112 h 291"/>
              <a:gd name="T8" fmla="*/ 117 w 137"/>
              <a:gd name="T9" fmla="*/ 174 h 291"/>
              <a:gd name="T10" fmla="*/ 109 w 137"/>
              <a:gd name="T11" fmla="*/ 208 h 291"/>
              <a:gd name="T12" fmla="*/ 95 w 137"/>
              <a:gd name="T13" fmla="*/ 234 h 291"/>
              <a:gd name="T14" fmla="*/ 69 w 137"/>
              <a:gd name="T15" fmla="*/ 247 h 291"/>
              <a:gd name="T16" fmla="*/ 50 w 137"/>
              <a:gd name="T17" fmla="*/ 247 h 291"/>
              <a:gd name="T18" fmla="*/ 39 w 137"/>
              <a:gd name="T19" fmla="*/ 253 h 291"/>
              <a:gd name="T20" fmla="*/ 29 w 137"/>
              <a:gd name="T21" fmla="*/ 279 h 291"/>
              <a:gd name="T22" fmla="*/ 22 w 137"/>
              <a:gd name="T23" fmla="*/ 291 h 291"/>
              <a:gd name="T24" fmla="*/ 16 w 137"/>
              <a:gd name="T25" fmla="*/ 288 h 291"/>
              <a:gd name="T26" fmla="*/ 13 w 137"/>
              <a:gd name="T27" fmla="*/ 278 h 291"/>
              <a:gd name="T28" fmla="*/ 20 w 137"/>
              <a:gd name="T29" fmla="*/ 257 h 291"/>
              <a:gd name="T30" fmla="*/ 22 w 137"/>
              <a:gd name="T31" fmla="*/ 247 h 291"/>
              <a:gd name="T32" fmla="*/ 10 w 137"/>
              <a:gd name="T33" fmla="*/ 260 h 291"/>
              <a:gd name="T34" fmla="*/ 0 w 137"/>
              <a:gd name="T35" fmla="*/ 276 h 291"/>
              <a:gd name="T36" fmla="*/ 1 w 137"/>
              <a:gd name="T37" fmla="*/ 257 h 291"/>
              <a:gd name="T38" fmla="*/ 17 w 137"/>
              <a:gd name="T39" fmla="*/ 219 h 291"/>
              <a:gd name="T40" fmla="*/ 45 w 137"/>
              <a:gd name="T41" fmla="*/ 181 h 291"/>
              <a:gd name="T42" fmla="*/ 76 w 137"/>
              <a:gd name="T43" fmla="*/ 149 h 291"/>
              <a:gd name="T44" fmla="*/ 94 w 137"/>
              <a:gd name="T45" fmla="*/ 138 h 291"/>
              <a:gd name="T46" fmla="*/ 81 w 137"/>
              <a:gd name="T47" fmla="*/ 122 h 291"/>
              <a:gd name="T48" fmla="*/ 71 w 137"/>
              <a:gd name="T49" fmla="*/ 76 h 291"/>
              <a:gd name="T50" fmla="*/ 76 w 137"/>
              <a:gd name="T51" fmla="*/ 40 h 291"/>
              <a:gd name="T52" fmla="*/ 86 w 137"/>
              <a:gd name="T53" fmla="*/ 20 h 291"/>
              <a:gd name="T54" fmla="*/ 102 w 137"/>
              <a:gd name="T55" fmla="*/ 5 h 291"/>
              <a:gd name="T56" fmla="*/ 124 w 137"/>
              <a:gd name="T57" fmla="*/ 0 h 291"/>
              <a:gd name="T58" fmla="*/ 137 w 137"/>
              <a:gd name="T59" fmla="*/ 1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7" h="291">
                <a:moveTo>
                  <a:pt x="137" y="1"/>
                </a:moveTo>
                <a:lnTo>
                  <a:pt x="130" y="14"/>
                </a:lnTo>
                <a:lnTo>
                  <a:pt x="122" y="50"/>
                </a:lnTo>
                <a:lnTo>
                  <a:pt x="119" y="112"/>
                </a:lnTo>
                <a:lnTo>
                  <a:pt x="117" y="174"/>
                </a:lnTo>
                <a:lnTo>
                  <a:pt x="109" y="208"/>
                </a:lnTo>
                <a:lnTo>
                  <a:pt x="95" y="234"/>
                </a:lnTo>
                <a:lnTo>
                  <a:pt x="69" y="247"/>
                </a:lnTo>
                <a:lnTo>
                  <a:pt x="50" y="247"/>
                </a:lnTo>
                <a:lnTo>
                  <a:pt x="39" y="253"/>
                </a:lnTo>
                <a:lnTo>
                  <a:pt x="29" y="279"/>
                </a:lnTo>
                <a:lnTo>
                  <a:pt x="22" y="291"/>
                </a:lnTo>
                <a:lnTo>
                  <a:pt x="16" y="288"/>
                </a:lnTo>
                <a:lnTo>
                  <a:pt x="13" y="278"/>
                </a:lnTo>
                <a:lnTo>
                  <a:pt x="20" y="257"/>
                </a:lnTo>
                <a:lnTo>
                  <a:pt x="22" y="247"/>
                </a:lnTo>
                <a:lnTo>
                  <a:pt x="10" y="260"/>
                </a:lnTo>
                <a:lnTo>
                  <a:pt x="0" y="276"/>
                </a:lnTo>
                <a:lnTo>
                  <a:pt x="1" y="257"/>
                </a:lnTo>
                <a:lnTo>
                  <a:pt x="17" y="219"/>
                </a:lnTo>
                <a:lnTo>
                  <a:pt x="45" y="181"/>
                </a:lnTo>
                <a:lnTo>
                  <a:pt x="76" y="149"/>
                </a:lnTo>
                <a:lnTo>
                  <a:pt x="94" y="138"/>
                </a:lnTo>
                <a:lnTo>
                  <a:pt x="81" y="122"/>
                </a:lnTo>
                <a:lnTo>
                  <a:pt x="71" y="76"/>
                </a:lnTo>
                <a:lnTo>
                  <a:pt x="76" y="40"/>
                </a:lnTo>
                <a:lnTo>
                  <a:pt x="86" y="20"/>
                </a:lnTo>
                <a:lnTo>
                  <a:pt x="102" y="5"/>
                </a:lnTo>
                <a:lnTo>
                  <a:pt x="124" y="0"/>
                </a:lnTo>
                <a:lnTo>
                  <a:pt x="13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Freeform 249">
            <a:extLst>
              <a:ext uri="{FF2B5EF4-FFF2-40B4-BE49-F238E27FC236}">
                <a16:creationId xmlns:a16="http://schemas.microsoft.com/office/drawing/2014/main" id="{7C6DE964-31FB-4E6C-9A8E-99CF6800ABC3}"/>
              </a:ext>
            </a:extLst>
          </p:cNvPr>
          <p:cNvSpPr>
            <a:spLocks noEditPoints="1"/>
          </p:cNvSpPr>
          <p:nvPr/>
        </p:nvSpPr>
        <p:spPr bwMode="auto">
          <a:xfrm>
            <a:off x="5060077" y="3597387"/>
            <a:ext cx="276830" cy="672088"/>
          </a:xfrm>
          <a:custGeom>
            <a:avLst/>
            <a:gdLst>
              <a:gd name="T0" fmla="*/ 182 w 241"/>
              <a:gd name="T1" fmla="*/ 55 h 660"/>
              <a:gd name="T2" fmla="*/ 212 w 241"/>
              <a:gd name="T3" fmla="*/ 25 h 660"/>
              <a:gd name="T4" fmla="*/ 241 w 241"/>
              <a:gd name="T5" fmla="*/ 7 h 660"/>
              <a:gd name="T6" fmla="*/ 200 w 241"/>
              <a:gd name="T7" fmla="*/ 62 h 660"/>
              <a:gd name="T8" fmla="*/ 118 w 241"/>
              <a:gd name="T9" fmla="*/ 138 h 660"/>
              <a:gd name="T10" fmla="*/ 170 w 241"/>
              <a:gd name="T11" fmla="*/ 108 h 660"/>
              <a:gd name="T12" fmla="*/ 169 w 241"/>
              <a:gd name="T13" fmla="*/ 130 h 660"/>
              <a:gd name="T14" fmla="*/ 141 w 241"/>
              <a:gd name="T15" fmla="*/ 157 h 660"/>
              <a:gd name="T16" fmla="*/ 162 w 241"/>
              <a:gd name="T17" fmla="*/ 160 h 660"/>
              <a:gd name="T18" fmla="*/ 143 w 241"/>
              <a:gd name="T19" fmla="*/ 233 h 660"/>
              <a:gd name="T20" fmla="*/ 193 w 241"/>
              <a:gd name="T21" fmla="*/ 422 h 660"/>
              <a:gd name="T22" fmla="*/ 206 w 241"/>
              <a:gd name="T23" fmla="*/ 544 h 660"/>
              <a:gd name="T24" fmla="*/ 199 w 241"/>
              <a:gd name="T25" fmla="*/ 546 h 660"/>
              <a:gd name="T26" fmla="*/ 179 w 241"/>
              <a:gd name="T27" fmla="*/ 475 h 660"/>
              <a:gd name="T28" fmla="*/ 118 w 241"/>
              <a:gd name="T29" fmla="*/ 392 h 660"/>
              <a:gd name="T30" fmla="*/ 90 w 241"/>
              <a:gd name="T31" fmla="*/ 375 h 660"/>
              <a:gd name="T32" fmla="*/ 77 w 241"/>
              <a:gd name="T33" fmla="*/ 441 h 660"/>
              <a:gd name="T34" fmla="*/ 114 w 241"/>
              <a:gd name="T35" fmla="*/ 520 h 660"/>
              <a:gd name="T36" fmla="*/ 136 w 241"/>
              <a:gd name="T37" fmla="*/ 602 h 660"/>
              <a:gd name="T38" fmla="*/ 104 w 241"/>
              <a:gd name="T39" fmla="*/ 660 h 660"/>
              <a:gd name="T40" fmla="*/ 94 w 241"/>
              <a:gd name="T41" fmla="*/ 588 h 660"/>
              <a:gd name="T42" fmla="*/ 90 w 241"/>
              <a:gd name="T43" fmla="*/ 628 h 660"/>
              <a:gd name="T44" fmla="*/ 82 w 241"/>
              <a:gd name="T45" fmla="*/ 652 h 660"/>
              <a:gd name="T46" fmla="*/ 74 w 241"/>
              <a:gd name="T47" fmla="*/ 606 h 660"/>
              <a:gd name="T48" fmla="*/ 71 w 241"/>
              <a:gd name="T49" fmla="*/ 552 h 660"/>
              <a:gd name="T50" fmla="*/ 49 w 241"/>
              <a:gd name="T51" fmla="*/ 565 h 660"/>
              <a:gd name="T52" fmla="*/ 38 w 241"/>
              <a:gd name="T53" fmla="*/ 645 h 660"/>
              <a:gd name="T54" fmla="*/ 31 w 241"/>
              <a:gd name="T55" fmla="*/ 592 h 660"/>
              <a:gd name="T56" fmla="*/ 45 w 241"/>
              <a:gd name="T57" fmla="*/ 500 h 660"/>
              <a:gd name="T58" fmla="*/ 20 w 241"/>
              <a:gd name="T59" fmla="*/ 531 h 660"/>
              <a:gd name="T60" fmla="*/ 2 w 241"/>
              <a:gd name="T61" fmla="*/ 609 h 660"/>
              <a:gd name="T62" fmla="*/ 6 w 241"/>
              <a:gd name="T63" fmla="*/ 468 h 660"/>
              <a:gd name="T64" fmla="*/ 31 w 241"/>
              <a:gd name="T65" fmla="*/ 392 h 660"/>
              <a:gd name="T66" fmla="*/ 18 w 241"/>
              <a:gd name="T67" fmla="*/ 392 h 660"/>
              <a:gd name="T68" fmla="*/ 20 w 241"/>
              <a:gd name="T69" fmla="*/ 347 h 660"/>
              <a:gd name="T70" fmla="*/ 75 w 241"/>
              <a:gd name="T71" fmla="*/ 232 h 660"/>
              <a:gd name="T72" fmla="*/ 55 w 241"/>
              <a:gd name="T73" fmla="*/ 255 h 660"/>
              <a:gd name="T74" fmla="*/ 35 w 241"/>
              <a:gd name="T75" fmla="*/ 294 h 660"/>
              <a:gd name="T76" fmla="*/ 31 w 241"/>
              <a:gd name="T77" fmla="*/ 272 h 660"/>
              <a:gd name="T78" fmla="*/ 90 w 241"/>
              <a:gd name="T79" fmla="*/ 177 h 660"/>
              <a:gd name="T80" fmla="*/ 105 w 241"/>
              <a:gd name="T81" fmla="*/ 148 h 660"/>
              <a:gd name="T82" fmla="*/ 67 w 241"/>
              <a:gd name="T83" fmla="*/ 190 h 660"/>
              <a:gd name="T84" fmla="*/ 55 w 241"/>
              <a:gd name="T85" fmla="*/ 190 h 660"/>
              <a:gd name="T86" fmla="*/ 130 w 241"/>
              <a:gd name="T87" fmla="*/ 98 h 660"/>
              <a:gd name="T88" fmla="*/ 147 w 241"/>
              <a:gd name="T89" fmla="*/ 72 h 660"/>
              <a:gd name="T90" fmla="*/ 105 w 241"/>
              <a:gd name="T91" fmla="*/ 112 h 660"/>
              <a:gd name="T92" fmla="*/ 68 w 241"/>
              <a:gd name="T93" fmla="*/ 138 h 660"/>
              <a:gd name="T94" fmla="*/ 114 w 241"/>
              <a:gd name="T95" fmla="*/ 74 h 660"/>
              <a:gd name="T96" fmla="*/ 226 w 241"/>
              <a:gd name="T97" fmla="*/ 0 h 660"/>
              <a:gd name="T98" fmla="*/ 182 w 241"/>
              <a:gd name="T99" fmla="*/ 42 h 660"/>
              <a:gd name="T100" fmla="*/ 52 w 241"/>
              <a:gd name="T101" fmla="*/ 349 h 660"/>
              <a:gd name="T102" fmla="*/ 81 w 241"/>
              <a:gd name="T103" fmla="*/ 294 h 660"/>
              <a:gd name="T104" fmla="*/ 115 w 241"/>
              <a:gd name="T105" fmla="*/ 238 h 660"/>
              <a:gd name="T106" fmla="*/ 111 w 241"/>
              <a:gd name="T107" fmla="*/ 218 h 660"/>
              <a:gd name="T108" fmla="*/ 58 w 241"/>
              <a:gd name="T109" fmla="*/ 295 h 660"/>
              <a:gd name="T110" fmla="*/ 52 w 241"/>
              <a:gd name="T111" fmla="*/ 349 h 660"/>
              <a:gd name="T112" fmla="*/ 69 w 241"/>
              <a:gd name="T113" fmla="*/ 376 h 660"/>
              <a:gd name="T114" fmla="*/ 103 w 241"/>
              <a:gd name="T115" fmla="*/ 324 h 660"/>
              <a:gd name="T116" fmla="*/ 104 w 241"/>
              <a:gd name="T117" fmla="*/ 282 h 660"/>
              <a:gd name="T118" fmla="*/ 82 w 241"/>
              <a:gd name="T119" fmla="*/ 327 h 660"/>
              <a:gd name="T120" fmla="*/ 56 w 241"/>
              <a:gd name="T121" fmla="*/ 373 h 660"/>
              <a:gd name="T122" fmla="*/ 68 w 241"/>
              <a:gd name="T123" fmla="*/ 392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1" h="660">
                <a:moveTo>
                  <a:pt x="169" y="58"/>
                </a:moveTo>
                <a:lnTo>
                  <a:pt x="182" y="55"/>
                </a:lnTo>
                <a:lnTo>
                  <a:pt x="199" y="42"/>
                </a:lnTo>
                <a:lnTo>
                  <a:pt x="212" y="25"/>
                </a:lnTo>
                <a:lnTo>
                  <a:pt x="229" y="10"/>
                </a:lnTo>
                <a:lnTo>
                  <a:pt x="241" y="7"/>
                </a:lnTo>
                <a:lnTo>
                  <a:pt x="231" y="29"/>
                </a:lnTo>
                <a:lnTo>
                  <a:pt x="200" y="62"/>
                </a:lnTo>
                <a:lnTo>
                  <a:pt x="149" y="104"/>
                </a:lnTo>
                <a:lnTo>
                  <a:pt x="118" y="138"/>
                </a:lnTo>
                <a:lnTo>
                  <a:pt x="140" y="133"/>
                </a:lnTo>
                <a:lnTo>
                  <a:pt x="170" y="108"/>
                </a:lnTo>
                <a:lnTo>
                  <a:pt x="190" y="101"/>
                </a:lnTo>
                <a:lnTo>
                  <a:pt x="169" y="130"/>
                </a:lnTo>
                <a:lnTo>
                  <a:pt x="140" y="153"/>
                </a:lnTo>
                <a:lnTo>
                  <a:pt x="141" y="157"/>
                </a:lnTo>
                <a:lnTo>
                  <a:pt x="154" y="159"/>
                </a:lnTo>
                <a:lnTo>
                  <a:pt x="162" y="160"/>
                </a:lnTo>
                <a:lnTo>
                  <a:pt x="150" y="183"/>
                </a:lnTo>
                <a:lnTo>
                  <a:pt x="143" y="233"/>
                </a:lnTo>
                <a:lnTo>
                  <a:pt x="156" y="313"/>
                </a:lnTo>
                <a:lnTo>
                  <a:pt x="193" y="422"/>
                </a:lnTo>
                <a:lnTo>
                  <a:pt x="209" y="498"/>
                </a:lnTo>
                <a:lnTo>
                  <a:pt x="206" y="544"/>
                </a:lnTo>
                <a:lnTo>
                  <a:pt x="198" y="566"/>
                </a:lnTo>
                <a:lnTo>
                  <a:pt x="199" y="546"/>
                </a:lnTo>
                <a:lnTo>
                  <a:pt x="196" y="513"/>
                </a:lnTo>
                <a:lnTo>
                  <a:pt x="179" y="475"/>
                </a:lnTo>
                <a:lnTo>
                  <a:pt x="147" y="435"/>
                </a:lnTo>
                <a:lnTo>
                  <a:pt x="118" y="392"/>
                </a:lnTo>
                <a:lnTo>
                  <a:pt x="111" y="363"/>
                </a:lnTo>
                <a:lnTo>
                  <a:pt x="90" y="375"/>
                </a:lnTo>
                <a:lnTo>
                  <a:pt x="72" y="406"/>
                </a:lnTo>
                <a:lnTo>
                  <a:pt x="77" y="441"/>
                </a:lnTo>
                <a:lnTo>
                  <a:pt x="92" y="480"/>
                </a:lnTo>
                <a:lnTo>
                  <a:pt x="114" y="520"/>
                </a:lnTo>
                <a:lnTo>
                  <a:pt x="131" y="562"/>
                </a:lnTo>
                <a:lnTo>
                  <a:pt x="136" y="602"/>
                </a:lnTo>
                <a:lnTo>
                  <a:pt x="123" y="641"/>
                </a:lnTo>
                <a:lnTo>
                  <a:pt x="104" y="660"/>
                </a:lnTo>
                <a:lnTo>
                  <a:pt x="104" y="588"/>
                </a:lnTo>
                <a:lnTo>
                  <a:pt x="94" y="588"/>
                </a:lnTo>
                <a:lnTo>
                  <a:pt x="88" y="603"/>
                </a:lnTo>
                <a:lnTo>
                  <a:pt x="90" y="628"/>
                </a:lnTo>
                <a:lnTo>
                  <a:pt x="88" y="648"/>
                </a:lnTo>
                <a:lnTo>
                  <a:pt x="82" y="652"/>
                </a:lnTo>
                <a:lnTo>
                  <a:pt x="75" y="638"/>
                </a:lnTo>
                <a:lnTo>
                  <a:pt x="74" y="606"/>
                </a:lnTo>
                <a:lnTo>
                  <a:pt x="77" y="576"/>
                </a:lnTo>
                <a:lnTo>
                  <a:pt x="71" y="552"/>
                </a:lnTo>
                <a:lnTo>
                  <a:pt x="59" y="543"/>
                </a:lnTo>
                <a:lnTo>
                  <a:pt x="49" y="565"/>
                </a:lnTo>
                <a:lnTo>
                  <a:pt x="43" y="619"/>
                </a:lnTo>
                <a:lnTo>
                  <a:pt x="38" y="645"/>
                </a:lnTo>
                <a:lnTo>
                  <a:pt x="32" y="629"/>
                </a:lnTo>
                <a:lnTo>
                  <a:pt x="31" y="592"/>
                </a:lnTo>
                <a:lnTo>
                  <a:pt x="39" y="533"/>
                </a:lnTo>
                <a:lnTo>
                  <a:pt x="45" y="500"/>
                </a:lnTo>
                <a:lnTo>
                  <a:pt x="35" y="508"/>
                </a:lnTo>
                <a:lnTo>
                  <a:pt x="20" y="531"/>
                </a:lnTo>
                <a:lnTo>
                  <a:pt x="9" y="578"/>
                </a:lnTo>
                <a:lnTo>
                  <a:pt x="2" y="609"/>
                </a:lnTo>
                <a:lnTo>
                  <a:pt x="0" y="554"/>
                </a:lnTo>
                <a:lnTo>
                  <a:pt x="6" y="468"/>
                </a:lnTo>
                <a:lnTo>
                  <a:pt x="19" y="415"/>
                </a:lnTo>
                <a:lnTo>
                  <a:pt x="31" y="392"/>
                </a:lnTo>
                <a:lnTo>
                  <a:pt x="28" y="386"/>
                </a:lnTo>
                <a:lnTo>
                  <a:pt x="18" y="392"/>
                </a:lnTo>
                <a:lnTo>
                  <a:pt x="9" y="392"/>
                </a:lnTo>
                <a:lnTo>
                  <a:pt x="20" y="347"/>
                </a:lnTo>
                <a:lnTo>
                  <a:pt x="55" y="269"/>
                </a:lnTo>
                <a:lnTo>
                  <a:pt x="75" y="232"/>
                </a:lnTo>
                <a:lnTo>
                  <a:pt x="65" y="238"/>
                </a:lnTo>
                <a:lnTo>
                  <a:pt x="55" y="255"/>
                </a:lnTo>
                <a:lnTo>
                  <a:pt x="46" y="277"/>
                </a:lnTo>
                <a:lnTo>
                  <a:pt x="35" y="294"/>
                </a:lnTo>
                <a:lnTo>
                  <a:pt x="23" y="297"/>
                </a:lnTo>
                <a:lnTo>
                  <a:pt x="31" y="272"/>
                </a:lnTo>
                <a:lnTo>
                  <a:pt x="49" y="231"/>
                </a:lnTo>
                <a:lnTo>
                  <a:pt x="90" y="177"/>
                </a:lnTo>
                <a:lnTo>
                  <a:pt x="118" y="146"/>
                </a:lnTo>
                <a:lnTo>
                  <a:pt x="105" y="148"/>
                </a:lnTo>
                <a:lnTo>
                  <a:pt x="87" y="163"/>
                </a:lnTo>
                <a:lnTo>
                  <a:pt x="67" y="190"/>
                </a:lnTo>
                <a:lnTo>
                  <a:pt x="52" y="210"/>
                </a:lnTo>
                <a:lnTo>
                  <a:pt x="55" y="190"/>
                </a:lnTo>
                <a:lnTo>
                  <a:pt x="77" y="151"/>
                </a:lnTo>
                <a:lnTo>
                  <a:pt x="130" y="98"/>
                </a:lnTo>
                <a:lnTo>
                  <a:pt x="162" y="65"/>
                </a:lnTo>
                <a:lnTo>
                  <a:pt x="147" y="72"/>
                </a:lnTo>
                <a:lnTo>
                  <a:pt x="124" y="91"/>
                </a:lnTo>
                <a:lnTo>
                  <a:pt x="105" y="112"/>
                </a:lnTo>
                <a:lnTo>
                  <a:pt x="82" y="131"/>
                </a:lnTo>
                <a:lnTo>
                  <a:pt x="68" y="138"/>
                </a:lnTo>
                <a:lnTo>
                  <a:pt x="81" y="114"/>
                </a:lnTo>
                <a:lnTo>
                  <a:pt x="114" y="74"/>
                </a:lnTo>
                <a:lnTo>
                  <a:pt x="177" y="25"/>
                </a:lnTo>
                <a:lnTo>
                  <a:pt x="226" y="0"/>
                </a:lnTo>
                <a:lnTo>
                  <a:pt x="216" y="17"/>
                </a:lnTo>
                <a:lnTo>
                  <a:pt x="182" y="42"/>
                </a:lnTo>
                <a:lnTo>
                  <a:pt x="169" y="58"/>
                </a:lnTo>
                <a:close/>
                <a:moveTo>
                  <a:pt x="52" y="349"/>
                </a:moveTo>
                <a:lnTo>
                  <a:pt x="58" y="330"/>
                </a:lnTo>
                <a:lnTo>
                  <a:pt x="81" y="294"/>
                </a:lnTo>
                <a:lnTo>
                  <a:pt x="105" y="261"/>
                </a:lnTo>
                <a:lnTo>
                  <a:pt x="115" y="238"/>
                </a:lnTo>
                <a:lnTo>
                  <a:pt x="115" y="223"/>
                </a:lnTo>
                <a:lnTo>
                  <a:pt x="111" y="218"/>
                </a:lnTo>
                <a:lnTo>
                  <a:pt x="91" y="246"/>
                </a:lnTo>
                <a:lnTo>
                  <a:pt x="58" y="295"/>
                </a:lnTo>
                <a:lnTo>
                  <a:pt x="49" y="330"/>
                </a:lnTo>
                <a:lnTo>
                  <a:pt x="52" y="349"/>
                </a:lnTo>
                <a:close/>
                <a:moveTo>
                  <a:pt x="68" y="392"/>
                </a:moveTo>
                <a:lnTo>
                  <a:pt x="69" y="376"/>
                </a:lnTo>
                <a:lnTo>
                  <a:pt x="85" y="350"/>
                </a:lnTo>
                <a:lnTo>
                  <a:pt x="103" y="324"/>
                </a:lnTo>
                <a:lnTo>
                  <a:pt x="110" y="298"/>
                </a:lnTo>
                <a:lnTo>
                  <a:pt x="104" y="282"/>
                </a:lnTo>
                <a:lnTo>
                  <a:pt x="101" y="298"/>
                </a:lnTo>
                <a:lnTo>
                  <a:pt x="82" y="327"/>
                </a:lnTo>
                <a:lnTo>
                  <a:pt x="62" y="354"/>
                </a:lnTo>
                <a:lnTo>
                  <a:pt x="56" y="373"/>
                </a:lnTo>
                <a:lnTo>
                  <a:pt x="61" y="386"/>
                </a:lnTo>
                <a:lnTo>
                  <a:pt x="68" y="3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Freeform 260">
            <a:extLst>
              <a:ext uri="{FF2B5EF4-FFF2-40B4-BE49-F238E27FC236}">
                <a16:creationId xmlns:a16="http://schemas.microsoft.com/office/drawing/2014/main" id="{4471DA19-1827-4B30-916A-99A55441842F}"/>
              </a:ext>
            </a:extLst>
          </p:cNvPr>
          <p:cNvSpPr>
            <a:spLocks/>
          </p:cNvSpPr>
          <p:nvPr/>
        </p:nvSpPr>
        <p:spPr bwMode="auto">
          <a:xfrm>
            <a:off x="7395827" y="2158508"/>
            <a:ext cx="224925" cy="259671"/>
          </a:xfrm>
          <a:custGeom>
            <a:avLst/>
            <a:gdLst>
              <a:gd name="T0" fmla="*/ 187 w 194"/>
              <a:gd name="T1" fmla="*/ 96 h 256"/>
              <a:gd name="T2" fmla="*/ 166 w 194"/>
              <a:gd name="T3" fmla="*/ 106 h 256"/>
              <a:gd name="T4" fmla="*/ 137 w 194"/>
              <a:gd name="T5" fmla="*/ 111 h 256"/>
              <a:gd name="T6" fmla="*/ 134 w 194"/>
              <a:gd name="T7" fmla="*/ 140 h 256"/>
              <a:gd name="T8" fmla="*/ 118 w 194"/>
              <a:gd name="T9" fmla="*/ 190 h 256"/>
              <a:gd name="T10" fmla="*/ 92 w 194"/>
              <a:gd name="T11" fmla="*/ 229 h 256"/>
              <a:gd name="T12" fmla="*/ 50 w 194"/>
              <a:gd name="T13" fmla="*/ 252 h 256"/>
              <a:gd name="T14" fmla="*/ 22 w 194"/>
              <a:gd name="T15" fmla="*/ 256 h 256"/>
              <a:gd name="T16" fmla="*/ 9 w 194"/>
              <a:gd name="T17" fmla="*/ 232 h 256"/>
              <a:gd name="T18" fmla="*/ 0 w 194"/>
              <a:gd name="T19" fmla="*/ 204 h 256"/>
              <a:gd name="T20" fmla="*/ 27 w 194"/>
              <a:gd name="T21" fmla="*/ 187 h 256"/>
              <a:gd name="T22" fmla="*/ 78 w 194"/>
              <a:gd name="T23" fmla="*/ 165 h 256"/>
              <a:gd name="T24" fmla="*/ 105 w 194"/>
              <a:gd name="T25" fmla="*/ 147 h 256"/>
              <a:gd name="T26" fmla="*/ 115 w 194"/>
              <a:gd name="T27" fmla="*/ 132 h 256"/>
              <a:gd name="T28" fmla="*/ 107 w 194"/>
              <a:gd name="T29" fmla="*/ 129 h 256"/>
              <a:gd name="T30" fmla="*/ 86 w 194"/>
              <a:gd name="T31" fmla="*/ 141 h 256"/>
              <a:gd name="T32" fmla="*/ 63 w 194"/>
              <a:gd name="T33" fmla="*/ 158 h 256"/>
              <a:gd name="T34" fmla="*/ 46 w 194"/>
              <a:gd name="T35" fmla="*/ 161 h 256"/>
              <a:gd name="T36" fmla="*/ 35 w 194"/>
              <a:gd name="T37" fmla="*/ 155 h 256"/>
              <a:gd name="T38" fmla="*/ 29 w 194"/>
              <a:gd name="T39" fmla="*/ 147 h 256"/>
              <a:gd name="T40" fmla="*/ 32 w 194"/>
              <a:gd name="T41" fmla="*/ 138 h 256"/>
              <a:gd name="T42" fmla="*/ 48 w 194"/>
              <a:gd name="T43" fmla="*/ 131 h 256"/>
              <a:gd name="T44" fmla="*/ 69 w 194"/>
              <a:gd name="T45" fmla="*/ 129 h 256"/>
              <a:gd name="T46" fmla="*/ 89 w 194"/>
              <a:gd name="T47" fmla="*/ 125 h 256"/>
              <a:gd name="T48" fmla="*/ 94 w 194"/>
              <a:gd name="T49" fmla="*/ 118 h 256"/>
              <a:gd name="T50" fmla="*/ 86 w 194"/>
              <a:gd name="T51" fmla="*/ 102 h 256"/>
              <a:gd name="T52" fmla="*/ 68 w 194"/>
              <a:gd name="T53" fmla="*/ 78 h 256"/>
              <a:gd name="T54" fmla="*/ 65 w 194"/>
              <a:gd name="T55" fmla="*/ 60 h 256"/>
              <a:gd name="T56" fmla="*/ 79 w 194"/>
              <a:gd name="T57" fmla="*/ 62 h 256"/>
              <a:gd name="T58" fmla="*/ 98 w 194"/>
              <a:gd name="T59" fmla="*/ 76 h 256"/>
              <a:gd name="T60" fmla="*/ 108 w 194"/>
              <a:gd name="T61" fmla="*/ 82 h 256"/>
              <a:gd name="T62" fmla="*/ 117 w 194"/>
              <a:gd name="T63" fmla="*/ 72 h 256"/>
              <a:gd name="T64" fmla="*/ 138 w 194"/>
              <a:gd name="T65" fmla="*/ 57 h 256"/>
              <a:gd name="T66" fmla="*/ 144 w 194"/>
              <a:gd name="T67" fmla="*/ 46 h 256"/>
              <a:gd name="T68" fmla="*/ 138 w 194"/>
              <a:gd name="T69" fmla="*/ 30 h 256"/>
              <a:gd name="T70" fmla="*/ 135 w 194"/>
              <a:gd name="T71" fmla="*/ 10 h 256"/>
              <a:gd name="T72" fmla="*/ 143 w 194"/>
              <a:gd name="T73" fmla="*/ 0 h 256"/>
              <a:gd name="T74" fmla="*/ 156 w 194"/>
              <a:gd name="T75" fmla="*/ 1 h 256"/>
              <a:gd name="T76" fmla="*/ 171 w 194"/>
              <a:gd name="T77" fmla="*/ 10 h 256"/>
              <a:gd name="T78" fmla="*/ 186 w 194"/>
              <a:gd name="T79" fmla="*/ 27 h 256"/>
              <a:gd name="T80" fmla="*/ 194 w 194"/>
              <a:gd name="T81" fmla="*/ 50 h 256"/>
              <a:gd name="T82" fmla="*/ 193 w 194"/>
              <a:gd name="T83" fmla="*/ 79 h 256"/>
              <a:gd name="T84" fmla="*/ 187 w 194"/>
              <a:gd name="T85" fmla="*/ 9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4" h="256">
                <a:moveTo>
                  <a:pt x="187" y="96"/>
                </a:moveTo>
                <a:lnTo>
                  <a:pt x="166" y="106"/>
                </a:lnTo>
                <a:lnTo>
                  <a:pt x="137" y="111"/>
                </a:lnTo>
                <a:lnTo>
                  <a:pt x="134" y="140"/>
                </a:lnTo>
                <a:lnTo>
                  <a:pt x="118" y="190"/>
                </a:lnTo>
                <a:lnTo>
                  <a:pt x="92" y="229"/>
                </a:lnTo>
                <a:lnTo>
                  <a:pt x="50" y="252"/>
                </a:lnTo>
                <a:lnTo>
                  <a:pt x="22" y="256"/>
                </a:lnTo>
                <a:lnTo>
                  <a:pt x="9" y="232"/>
                </a:lnTo>
                <a:lnTo>
                  <a:pt x="0" y="204"/>
                </a:lnTo>
                <a:lnTo>
                  <a:pt x="27" y="187"/>
                </a:lnTo>
                <a:lnTo>
                  <a:pt x="78" y="165"/>
                </a:lnTo>
                <a:lnTo>
                  <a:pt x="105" y="147"/>
                </a:lnTo>
                <a:lnTo>
                  <a:pt x="115" y="132"/>
                </a:lnTo>
                <a:lnTo>
                  <a:pt x="107" y="129"/>
                </a:lnTo>
                <a:lnTo>
                  <a:pt x="86" y="141"/>
                </a:lnTo>
                <a:lnTo>
                  <a:pt x="63" y="158"/>
                </a:lnTo>
                <a:lnTo>
                  <a:pt x="46" y="161"/>
                </a:lnTo>
                <a:lnTo>
                  <a:pt x="35" y="155"/>
                </a:lnTo>
                <a:lnTo>
                  <a:pt x="29" y="147"/>
                </a:lnTo>
                <a:lnTo>
                  <a:pt x="32" y="138"/>
                </a:lnTo>
                <a:lnTo>
                  <a:pt x="48" y="131"/>
                </a:lnTo>
                <a:lnTo>
                  <a:pt x="69" y="129"/>
                </a:lnTo>
                <a:lnTo>
                  <a:pt x="89" y="125"/>
                </a:lnTo>
                <a:lnTo>
                  <a:pt x="94" y="118"/>
                </a:lnTo>
                <a:lnTo>
                  <a:pt x="86" y="102"/>
                </a:lnTo>
                <a:lnTo>
                  <a:pt x="68" y="78"/>
                </a:lnTo>
                <a:lnTo>
                  <a:pt x="65" y="60"/>
                </a:lnTo>
                <a:lnTo>
                  <a:pt x="79" y="62"/>
                </a:lnTo>
                <a:lnTo>
                  <a:pt x="98" y="76"/>
                </a:lnTo>
                <a:lnTo>
                  <a:pt x="108" y="82"/>
                </a:lnTo>
                <a:lnTo>
                  <a:pt x="117" y="72"/>
                </a:lnTo>
                <a:lnTo>
                  <a:pt x="138" y="57"/>
                </a:lnTo>
                <a:lnTo>
                  <a:pt x="144" y="46"/>
                </a:lnTo>
                <a:lnTo>
                  <a:pt x="138" y="30"/>
                </a:lnTo>
                <a:lnTo>
                  <a:pt x="135" y="10"/>
                </a:lnTo>
                <a:lnTo>
                  <a:pt x="143" y="0"/>
                </a:lnTo>
                <a:lnTo>
                  <a:pt x="156" y="1"/>
                </a:lnTo>
                <a:lnTo>
                  <a:pt x="171" y="10"/>
                </a:lnTo>
                <a:lnTo>
                  <a:pt x="186" y="27"/>
                </a:lnTo>
                <a:lnTo>
                  <a:pt x="194" y="50"/>
                </a:lnTo>
                <a:lnTo>
                  <a:pt x="193" y="79"/>
                </a:lnTo>
                <a:lnTo>
                  <a:pt x="187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Freeform 261">
            <a:extLst>
              <a:ext uri="{FF2B5EF4-FFF2-40B4-BE49-F238E27FC236}">
                <a16:creationId xmlns:a16="http://schemas.microsoft.com/office/drawing/2014/main" id="{D124AF00-6416-4FA2-9544-CF01F21AF1D5}"/>
              </a:ext>
            </a:extLst>
          </p:cNvPr>
          <p:cNvSpPr>
            <a:spLocks/>
          </p:cNvSpPr>
          <p:nvPr/>
        </p:nvSpPr>
        <p:spPr bwMode="auto">
          <a:xfrm>
            <a:off x="6648388" y="2137123"/>
            <a:ext cx="134956" cy="259671"/>
          </a:xfrm>
          <a:custGeom>
            <a:avLst/>
            <a:gdLst>
              <a:gd name="T0" fmla="*/ 97 w 118"/>
              <a:gd name="T1" fmla="*/ 0 h 255"/>
              <a:gd name="T2" fmla="*/ 101 w 118"/>
              <a:gd name="T3" fmla="*/ 11 h 255"/>
              <a:gd name="T4" fmla="*/ 101 w 118"/>
              <a:gd name="T5" fmla="*/ 36 h 255"/>
              <a:gd name="T6" fmla="*/ 88 w 118"/>
              <a:gd name="T7" fmla="*/ 80 h 255"/>
              <a:gd name="T8" fmla="*/ 72 w 118"/>
              <a:gd name="T9" fmla="*/ 129 h 255"/>
              <a:gd name="T10" fmla="*/ 69 w 118"/>
              <a:gd name="T11" fmla="*/ 160 h 255"/>
              <a:gd name="T12" fmla="*/ 76 w 118"/>
              <a:gd name="T13" fmla="*/ 187 h 255"/>
              <a:gd name="T14" fmla="*/ 99 w 118"/>
              <a:gd name="T15" fmla="*/ 210 h 255"/>
              <a:gd name="T16" fmla="*/ 118 w 118"/>
              <a:gd name="T17" fmla="*/ 217 h 255"/>
              <a:gd name="T18" fmla="*/ 117 w 118"/>
              <a:gd name="T19" fmla="*/ 229 h 255"/>
              <a:gd name="T20" fmla="*/ 109 w 118"/>
              <a:gd name="T21" fmla="*/ 236 h 255"/>
              <a:gd name="T22" fmla="*/ 99 w 118"/>
              <a:gd name="T23" fmla="*/ 237 h 255"/>
              <a:gd name="T24" fmla="*/ 91 w 118"/>
              <a:gd name="T25" fmla="*/ 243 h 255"/>
              <a:gd name="T26" fmla="*/ 89 w 118"/>
              <a:gd name="T27" fmla="*/ 255 h 255"/>
              <a:gd name="T28" fmla="*/ 69 w 118"/>
              <a:gd name="T29" fmla="*/ 242 h 255"/>
              <a:gd name="T30" fmla="*/ 32 w 118"/>
              <a:gd name="T31" fmla="*/ 230 h 255"/>
              <a:gd name="T32" fmla="*/ 10 w 118"/>
              <a:gd name="T33" fmla="*/ 219 h 255"/>
              <a:gd name="T34" fmla="*/ 3 w 118"/>
              <a:gd name="T35" fmla="*/ 210 h 255"/>
              <a:gd name="T36" fmla="*/ 0 w 118"/>
              <a:gd name="T37" fmla="*/ 190 h 255"/>
              <a:gd name="T38" fmla="*/ 4 w 118"/>
              <a:gd name="T39" fmla="*/ 157 h 255"/>
              <a:gd name="T40" fmla="*/ 23 w 118"/>
              <a:gd name="T41" fmla="*/ 116 h 255"/>
              <a:gd name="T42" fmla="*/ 59 w 118"/>
              <a:gd name="T43" fmla="*/ 76 h 255"/>
              <a:gd name="T44" fmla="*/ 82 w 118"/>
              <a:gd name="T45" fmla="*/ 43 h 255"/>
              <a:gd name="T46" fmla="*/ 94 w 118"/>
              <a:gd name="T47" fmla="*/ 17 h 255"/>
              <a:gd name="T48" fmla="*/ 97 w 118"/>
              <a:gd name="T49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8" h="255">
                <a:moveTo>
                  <a:pt x="97" y="0"/>
                </a:moveTo>
                <a:lnTo>
                  <a:pt x="101" y="11"/>
                </a:lnTo>
                <a:lnTo>
                  <a:pt x="101" y="36"/>
                </a:lnTo>
                <a:lnTo>
                  <a:pt x="88" y="80"/>
                </a:lnTo>
                <a:lnTo>
                  <a:pt x="72" y="129"/>
                </a:lnTo>
                <a:lnTo>
                  <a:pt x="69" y="160"/>
                </a:lnTo>
                <a:lnTo>
                  <a:pt x="76" y="187"/>
                </a:lnTo>
                <a:lnTo>
                  <a:pt x="99" y="210"/>
                </a:lnTo>
                <a:lnTo>
                  <a:pt x="118" y="217"/>
                </a:lnTo>
                <a:lnTo>
                  <a:pt x="117" y="229"/>
                </a:lnTo>
                <a:lnTo>
                  <a:pt x="109" y="236"/>
                </a:lnTo>
                <a:lnTo>
                  <a:pt x="99" y="237"/>
                </a:lnTo>
                <a:lnTo>
                  <a:pt x="91" y="243"/>
                </a:lnTo>
                <a:lnTo>
                  <a:pt x="89" y="255"/>
                </a:lnTo>
                <a:lnTo>
                  <a:pt x="69" y="242"/>
                </a:lnTo>
                <a:lnTo>
                  <a:pt x="32" y="230"/>
                </a:lnTo>
                <a:lnTo>
                  <a:pt x="10" y="219"/>
                </a:lnTo>
                <a:lnTo>
                  <a:pt x="3" y="210"/>
                </a:lnTo>
                <a:lnTo>
                  <a:pt x="0" y="190"/>
                </a:lnTo>
                <a:lnTo>
                  <a:pt x="4" y="157"/>
                </a:lnTo>
                <a:lnTo>
                  <a:pt x="23" y="116"/>
                </a:lnTo>
                <a:lnTo>
                  <a:pt x="59" y="76"/>
                </a:lnTo>
                <a:lnTo>
                  <a:pt x="82" y="43"/>
                </a:lnTo>
                <a:lnTo>
                  <a:pt x="94" y="17"/>
                </a:lnTo>
                <a:lnTo>
                  <a:pt x="9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Freeform 262">
            <a:extLst>
              <a:ext uri="{FF2B5EF4-FFF2-40B4-BE49-F238E27FC236}">
                <a16:creationId xmlns:a16="http://schemas.microsoft.com/office/drawing/2014/main" id="{E6085569-96E0-47DF-9B20-44BBB134DC92}"/>
              </a:ext>
            </a:extLst>
          </p:cNvPr>
          <p:cNvSpPr>
            <a:spLocks/>
          </p:cNvSpPr>
          <p:nvPr/>
        </p:nvSpPr>
        <p:spPr bwMode="auto">
          <a:xfrm>
            <a:off x="6824865" y="2256267"/>
            <a:ext cx="169559" cy="143583"/>
          </a:xfrm>
          <a:custGeom>
            <a:avLst/>
            <a:gdLst>
              <a:gd name="T0" fmla="*/ 15 w 147"/>
              <a:gd name="T1" fmla="*/ 0 h 141"/>
              <a:gd name="T2" fmla="*/ 36 w 147"/>
              <a:gd name="T3" fmla="*/ 0 h 141"/>
              <a:gd name="T4" fmla="*/ 32 w 147"/>
              <a:gd name="T5" fmla="*/ 20 h 141"/>
              <a:gd name="T6" fmla="*/ 42 w 147"/>
              <a:gd name="T7" fmla="*/ 48 h 141"/>
              <a:gd name="T8" fmla="*/ 51 w 147"/>
              <a:gd name="T9" fmla="*/ 65 h 141"/>
              <a:gd name="T10" fmla="*/ 117 w 147"/>
              <a:gd name="T11" fmla="*/ 65 h 141"/>
              <a:gd name="T12" fmla="*/ 127 w 147"/>
              <a:gd name="T13" fmla="*/ 81 h 141"/>
              <a:gd name="T14" fmla="*/ 143 w 147"/>
              <a:gd name="T15" fmla="*/ 103 h 141"/>
              <a:gd name="T16" fmla="*/ 147 w 147"/>
              <a:gd name="T17" fmla="*/ 124 h 141"/>
              <a:gd name="T18" fmla="*/ 146 w 147"/>
              <a:gd name="T19" fmla="*/ 139 h 141"/>
              <a:gd name="T20" fmla="*/ 127 w 147"/>
              <a:gd name="T21" fmla="*/ 141 h 141"/>
              <a:gd name="T22" fmla="*/ 87 w 147"/>
              <a:gd name="T23" fmla="*/ 137 h 141"/>
              <a:gd name="T24" fmla="*/ 46 w 147"/>
              <a:gd name="T25" fmla="*/ 124 h 141"/>
              <a:gd name="T26" fmla="*/ 13 w 147"/>
              <a:gd name="T27" fmla="*/ 105 h 141"/>
              <a:gd name="T28" fmla="*/ 0 w 147"/>
              <a:gd name="T29" fmla="*/ 94 h 141"/>
              <a:gd name="T30" fmla="*/ 7 w 147"/>
              <a:gd name="T31" fmla="*/ 74 h 141"/>
              <a:gd name="T32" fmla="*/ 10 w 147"/>
              <a:gd name="T33" fmla="*/ 22 h 141"/>
              <a:gd name="T34" fmla="*/ 15 w 147"/>
              <a:gd name="T35" fmla="*/ 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7" h="141">
                <a:moveTo>
                  <a:pt x="15" y="0"/>
                </a:moveTo>
                <a:lnTo>
                  <a:pt x="36" y="0"/>
                </a:lnTo>
                <a:lnTo>
                  <a:pt x="32" y="20"/>
                </a:lnTo>
                <a:lnTo>
                  <a:pt x="42" y="48"/>
                </a:lnTo>
                <a:lnTo>
                  <a:pt x="51" y="65"/>
                </a:lnTo>
                <a:lnTo>
                  <a:pt x="117" y="65"/>
                </a:lnTo>
                <a:lnTo>
                  <a:pt x="127" y="81"/>
                </a:lnTo>
                <a:lnTo>
                  <a:pt x="143" y="103"/>
                </a:lnTo>
                <a:lnTo>
                  <a:pt x="147" y="124"/>
                </a:lnTo>
                <a:lnTo>
                  <a:pt x="146" y="139"/>
                </a:lnTo>
                <a:lnTo>
                  <a:pt x="127" y="141"/>
                </a:lnTo>
                <a:lnTo>
                  <a:pt x="87" y="137"/>
                </a:lnTo>
                <a:lnTo>
                  <a:pt x="46" y="124"/>
                </a:lnTo>
                <a:lnTo>
                  <a:pt x="13" y="105"/>
                </a:lnTo>
                <a:lnTo>
                  <a:pt x="0" y="94"/>
                </a:lnTo>
                <a:lnTo>
                  <a:pt x="7" y="74"/>
                </a:lnTo>
                <a:lnTo>
                  <a:pt x="10" y="22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45AEB2DD-AA7A-41FB-95C6-5927D3018BC0}"/>
              </a:ext>
            </a:extLst>
          </p:cNvPr>
          <p:cNvSpPr txBox="1"/>
          <p:nvPr/>
        </p:nvSpPr>
        <p:spPr>
          <a:xfrm>
            <a:off x="2630981" y="674223"/>
            <a:ext cx="7287387" cy="923330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5400" b="1" kern="0" noProof="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kern="0" noProof="0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5400" b="1" kern="0" noProof="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kern="0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bn-BD" sz="5400" b="1" kern="0" noProof="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kern="0" noProof="0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5400" b="1" kern="0" noProof="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kern="0" noProof="0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5400" b="1" kern="0" noProof="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kumimoji="0" lang="en-US" sz="5400" b="1" i="0" u="none" strike="noStrike" kern="0" cap="none" spc="0" normalizeH="0" baseline="0" noProof="0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143" name="Picture 4" descr="Tiger, Feline, Animal, Bottomless, Render, Png, Stripes">
            <a:extLst>
              <a:ext uri="{FF2B5EF4-FFF2-40B4-BE49-F238E27FC236}">
                <a16:creationId xmlns:a16="http://schemas.microsoft.com/office/drawing/2014/main" id="{B5D3C06C-1C54-4E76-A323-419D626C9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7" t="-2477" r="-842" b="-1557"/>
          <a:stretch/>
        </p:blipFill>
        <p:spPr bwMode="auto">
          <a:xfrm>
            <a:off x="2836073" y="738224"/>
            <a:ext cx="4626885" cy="5313940"/>
          </a:xfrm>
          <a:prstGeom prst="rect">
            <a:avLst/>
          </a:prstGeom>
          <a:noFill/>
        </p:spPr>
      </p:pic>
      <p:sp>
        <p:nvSpPr>
          <p:cNvPr id="144" name="TextBox 143">
            <a:extLst>
              <a:ext uri="{FF2B5EF4-FFF2-40B4-BE49-F238E27FC236}">
                <a16:creationId xmlns:a16="http://schemas.microsoft.com/office/drawing/2014/main" id="{B578E055-EA78-4189-A191-F973C60C607C}"/>
              </a:ext>
            </a:extLst>
          </p:cNvPr>
          <p:cNvSpPr txBox="1"/>
          <p:nvPr/>
        </p:nvSpPr>
        <p:spPr>
          <a:xfrm>
            <a:off x="1027840" y="2276889"/>
            <a:ext cx="1454103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1200" cap="none" spc="0" normalizeH="0" baseline="0" noProof="0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প্রাণী</a:t>
            </a:r>
            <a:endParaRPr kumimoji="0" lang="en-US" sz="5400" b="0" i="0" u="none" strike="noStrike" kern="1200" cap="none" spc="0" normalizeH="0" baseline="0" noProof="0" dirty="0">
              <a:ln w="11430"/>
              <a:solidFill>
                <a:prstClr val="black">
                  <a:lumMod val="95000"/>
                  <a:lumOff val="5000"/>
                </a:prst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66216847-F21E-48F0-8688-E3FC45E51FDC}"/>
              </a:ext>
            </a:extLst>
          </p:cNvPr>
          <p:cNvSpPr txBox="1"/>
          <p:nvPr/>
        </p:nvSpPr>
        <p:spPr>
          <a:xfrm>
            <a:off x="7904676" y="2567898"/>
            <a:ext cx="354007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sz="4000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 </a:t>
            </a:r>
            <a:r>
              <a:rPr kumimoji="0" lang="en-US" sz="4000" b="0" i="0" u="none" strike="noStrike" kern="1200" cap="none" spc="0" normalizeH="0" baseline="0" noProof="0" dirty="0" err="1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  <a:r>
              <a:rPr kumimoji="0" lang="bn-BD" sz="4000" b="0" i="0" u="none" strike="noStrike" kern="1200" cap="none" spc="0" normalizeH="0" baseline="0" noProof="0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দিয়ে</a:t>
            </a:r>
            <a:r>
              <a:rPr kumimoji="0" lang="en-US" sz="4000" b="0" i="0" u="none" strike="noStrike" kern="1200" cap="none" spc="0" normalizeH="0" baseline="0" noProof="0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শো</a:t>
            </a:r>
            <a:r>
              <a:rPr kumimoji="0" lang="bn-BD" sz="4000" b="0" i="0" u="none" strike="noStrike" kern="1200" cap="none" spc="0" normalizeH="0" baseline="0" noProof="0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kumimoji="0" lang="en-US" sz="4000" b="0" i="0" u="none" strike="noStrike" kern="1200" cap="none" spc="0" normalizeH="0" baseline="0" noProof="0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A9072637-C98F-432A-88F3-33F834889868}"/>
              </a:ext>
            </a:extLst>
          </p:cNvPr>
          <p:cNvSpPr/>
          <p:nvPr/>
        </p:nvSpPr>
        <p:spPr>
          <a:xfrm>
            <a:off x="3144752" y="738224"/>
            <a:ext cx="1370978" cy="1538665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A7D497F7-0F39-4416-A834-270C8AE2567B}"/>
              </a:ext>
            </a:extLst>
          </p:cNvPr>
          <p:cNvSpPr/>
          <p:nvPr/>
        </p:nvSpPr>
        <p:spPr>
          <a:xfrm>
            <a:off x="6336632" y="1069121"/>
            <a:ext cx="1480456" cy="1173963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3B02131F-3B1A-49A0-AB11-96D05D187A1A}"/>
              </a:ext>
            </a:extLst>
          </p:cNvPr>
          <p:cNvSpPr txBox="1"/>
          <p:nvPr/>
        </p:nvSpPr>
        <p:spPr>
          <a:xfrm>
            <a:off x="7817088" y="2593704"/>
            <a:ext cx="354007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sz="4000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 চোখ</a:t>
            </a:r>
            <a:r>
              <a:rPr kumimoji="0" lang="bn-BD" sz="4000" b="0" i="0" u="none" strike="noStrike" kern="1200" cap="none" spc="0" normalizeH="0" baseline="0" noProof="0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দিয়ে</a:t>
            </a:r>
            <a:r>
              <a:rPr kumimoji="0" lang="en-US" sz="4000" b="0" i="0" u="none" strike="noStrike" kern="1200" cap="none" spc="0" normalizeH="0" baseline="0" noProof="0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BD" sz="4000" b="0" i="0" u="none" strike="noStrike" kern="1200" cap="none" spc="0" normalizeH="0" baseline="0" noProof="0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endParaRPr kumimoji="0" lang="en-US" sz="4000" b="0" i="0" u="none" strike="noStrike" kern="1200" cap="none" spc="0" normalizeH="0" baseline="0" noProof="0" dirty="0">
              <a:ln w="11430"/>
              <a:solidFill>
                <a:prstClr val="black">
                  <a:lumMod val="95000"/>
                  <a:lumOff val="5000"/>
                </a:prst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5ACD5260-992F-4EE0-B2C6-EE2793B1C745}"/>
              </a:ext>
            </a:extLst>
          </p:cNvPr>
          <p:cNvSpPr/>
          <p:nvPr/>
        </p:nvSpPr>
        <p:spPr>
          <a:xfrm>
            <a:off x="4115299" y="2429288"/>
            <a:ext cx="678999" cy="618532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97DF3762-C0E4-42B9-BD87-1BFF19218713}"/>
              </a:ext>
            </a:extLst>
          </p:cNvPr>
          <p:cNvSpPr/>
          <p:nvPr/>
        </p:nvSpPr>
        <p:spPr>
          <a:xfrm>
            <a:off x="5534526" y="2695074"/>
            <a:ext cx="802106" cy="505146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3F39380E-BD59-4C64-BB18-7F422FF6B1A4}"/>
              </a:ext>
            </a:extLst>
          </p:cNvPr>
          <p:cNvSpPr txBox="1"/>
          <p:nvPr/>
        </p:nvSpPr>
        <p:spPr>
          <a:xfrm>
            <a:off x="7591586" y="2581687"/>
            <a:ext cx="423538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sz="4000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 নাক</a:t>
            </a:r>
            <a:r>
              <a:rPr kumimoji="0" lang="bn-BD" sz="4000" b="0" i="0" u="none" strike="noStrike" kern="1200" cap="none" spc="0" normalizeH="0" baseline="0" noProof="0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দিয়ে</a:t>
            </a:r>
            <a:r>
              <a:rPr kumimoji="0" lang="en-US" sz="4000" b="0" i="0" u="none" strike="noStrike" kern="1200" cap="none" spc="0" normalizeH="0" baseline="0" noProof="0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noProof="0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ঘ্রাণ নেয়</a:t>
            </a:r>
            <a:endParaRPr kumimoji="0" lang="en-US" sz="4000" b="0" i="0" u="none" strike="noStrike" kern="1200" cap="none" spc="0" normalizeH="0" baseline="0" noProof="0" dirty="0">
              <a:ln w="11430"/>
              <a:solidFill>
                <a:prstClr val="black">
                  <a:lumMod val="95000"/>
                  <a:lumOff val="5000"/>
                </a:prst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2" name="Isosceles Triangle 5">
            <a:extLst>
              <a:ext uri="{FF2B5EF4-FFF2-40B4-BE49-F238E27FC236}">
                <a16:creationId xmlns:a16="http://schemas.microsoft.com/office/drawing/2014/main" id="{29E2B43E-75F5-4EDD-B20E-1D38E61308DC}"/>
              </a:ext>
            </a:extLst>
          </p:cNvPr>
          <p:cNvSpPr/>
          <p:nvPr/>
        </p:nvSpPr>
        <p:spPr>
          <a:xfrm rot="568777">
            <a:off x="4584538" y="2372975"/>
            <a:ext cx="1189418" cy="2252664"/>
          </a:xfrm>
          <a:custGeom>
            <a:avLst/>
            <a:gdLst>
              <a:gd name="connsiteX0" fmla="*/ 0 w 1588483"/>
              <a:gd name="connsiteY0" fmla="*/ 2094159 h 2094159"/>
              <a:gd name="connsiteX1" fmla="*/ 794242 w 1588483"/>
              <a:gd name="connsiteY1" fmla="*/ 0 h 2094159"/>
              <a:gd name="connsiteX2" fmla="*/ 1588483 w 1588483"/>
              <a:gd name="connsiteY2" fmla="*/ 2094159 h 2094159"/>
              <a:gd name="connsiteX3" fmla="*/ 0 w 1588483"/>
              <a:gd name="connsiteY3" fmla="*/ 2094159 h 2094159"/>
              <a:gd name="connsiteX0" fmla="*/ 0 w 1496098"/>
              <a:gd name="connsiteY0" fmla="*/ 2094159 h 2094159"/>
              <a:gd name="connsiteX1" fmla="*/ 794242 w 1496098"/>
              <a:gd name="connsiteY1" fmla="*/ 0 h 2094159"/>
              <a:gd name="connsiteX2" fmla="*/ 1496098 w 1496098"/>
              <a:gd name="connsiteY2" fmla="*/ 1833093 h 2094159"/>
              <a:gd name="connsiteX3" fmla="*/ 0 w 1496098"/>
              <a:gd name="connsiteY3" fmla="*/ 2094159 h 2094159"/>
              <a:gd name="connsiteX0" fmla="*/ 0 w 1356362"/>
              <a:gd name="connsiteY0" fmla="*/ 1956977 h 1956977"/>
              <a:gd name="connsiteX1" fmla="*/ 654506 w 1356362"/>
              <a:gd name="connsiteY1" fmla="*/ 0 h 1956977"/>
              <a:gd name="connsiteX2" fmla="*/ 1356362 w 1356362"/>
              <a:gd name="connsiteY2" fmla="*/ 1833093 h 1956977"/>
              <a:gd name="connsiteX3" fmla="*/ 0 w 1356362"/>
              <a:gd name="connsiteY3" fmla="*/ 1956977 h 1956977"/>
              <a:gd name="connsiteX0" fmla="*/ 0 w 1356362"/>
              <a:gd name="connsiteY0" fmla="*/ 1956977 h 2089111"/>
              <a:gd name="connsiteX1" fmla="*/ 654506 w 1356362"/>
              <a:gd name="connsiteY1" fmla="*/ 0 h 2089111"/>
              <a:gd name="connsiteX2" fmla="*/ 1356362 w 1356362"/>
              <a:gd name="connsiteY2" fmla="*/ 1833093 h 2089111"/>
              <a:gd name="connsiteX3" fmla="*/ 699750 w 1356362"/>
              <a:gd name="connsiteY3" fmla="*/ 2089111 h 2089111"/>
              <a:gd name="connsiteX4" fmla="*/ 0 w 1356362"/>
              <a:gd name="connsiteY4" fmla="*/ 1956977 h 2089111"/>
              <a:gd name="connsiteX0" fmla="*/ 0 w 1356362"/>
              <a:gd name="connsiteY0" fmla="*/ 1956977 h 2252625"/>
              <a:gd name="connsiteX1" fmla="*/ 654506 w 1356362"/>
              <a:gd name="connsiteY1" fmla="*/ 0 h 2252625"/>
              <a:gd name="connsiteX2" fmla="*/ 1356362 w 1356362"/>
              <a:gd name="connsiteY2" fmla="*/ 1833093 h 2252625"/>
              <a:gd name="connsiteX3" fmla="*/ 694525 w 1356362"/>
              <a:gd name="connsiteY3" fmla="*/ 2252625 h 2252625"/>
              <a:gd name="connsiteX4" fmla="*/ 0 w 1356362"/>
              <a:gd name="connsiteY4" fmla="*/ 1956977 h 2252625"/>
              <a:gd name="connsiteX0" fmla="*/ 0 w 1219298"/>
              <a:gd name="connsiteY0" fmla="*/ 1706391 h 2252625"/>
              <a:gd name="connsiteX1" fmla="*/ 517442 w 1219298"/>
              <a:gd name="connsiteY1" fmla="*/ 0 h 2252625"/>
              <a:gd name="connsiteX2" fmla="*/ 1219298 w 1219298"/>
              <a:gd name="connsiteY2" fmla="*/ 1833093 h 2252625"/>
              <a:gd name="connsiteX3" fmla="*/ 557461 w 1219298"/>
              <a:gd name="connsiteY3" fmla="*/ 2252625 h 2252625"/>
              <a:gd name="connsiteX4" fmla="*/ 0 w 1219298"/>
              <a:gd name="connsiteY4" fmla="*/ 1706391 h 2252625"/>
              <a:gd name="connsiteX0" fmla="*/ 0 w 1290429"/>
              <a:gd name="connsiteY0" fmla="*/ 1706391 h 2252625"/>
              <a:gd name="connsiteX1" fmla="*/ 517442 w 1290429"/>
              <a:gd name="connsiteY1" fmla="*/ 0 h 2252625"/>
              <a:gd name="connsiteX2" fmla="*/ 1290429 w 1290429"/>
              <a:gd name="connsiteY2" fmla="*/ 1577253 h 2252625"/>
              <a:gd name="connsiteX3" fmla="*/ 557461 w 1290429"/>
              <a:gd name="connsiteY3" fmla="*/ 2252625 h 2252625"/>
              <a:gd name="connsiteX4" fmla="*/ 0 w 1290429"/>
              <a:gd name="connsiteY4" fmla="*/ 1706391 h 2252625"/>
              <a:gd name="connsiteX0" fmla="*/ 0 w 1170131"/>
              <a:gd name="connsiteY0" fmla="*/ 1706391 h 2252625"/>
              <a:gd name="connsiteX1" fmla="*/ 517442 w 1170131"/>
              <a:gd name="connsiteY1" fmla="*/ 0 h 2252625"/>
              <a:gd name="connsiteX2" fmla="*/ 1170131 w 1170131"/>
              <a:gd name="connsiteY2" fmla="*/ 1454715 h 2252625"/>
              <a:gd name="connsiteX3" fmla="*/ 557461 w 1170131"/>
              <a:gd name="connsiteY3" fmla="*/ 2252625 h 2252625"/>
              <a:gd name="connsiteX4" fmla="*/ 0 w 1170131"/>
              <a:gd name="connsiteY4" fmla="*/ 1706391 h 2252625"/>
              <a:gd name="connsiteX0" fmla="*/ 0 w 1189418"/>
              <a:gd name="connsiteY0" fmla="*/ 1706391 h 2252664"/>
              <a:gd name="connsiteX1" fmla="*/ 517442 w 1189418"/>
              <a:gd name="connsiteY1" fmla="*/ 0 h 2252664"/>
              <a:gd name="connsiteX2" fmla="*/ 1170131 w 1189418"/>
              <a:gd name="connsiteY2" fmla="*/ 1454715 h 2252664"/>
              <a:gd name="connsiteX3" fmla="*/ 1021023 w 1189418"/>
              <a:gd name="connsiteY3" fmla="*/ 1729080 h 2252664"/>
              <a:gd name="connsiteX4" fmla="*/ 557461 w 1189418"/>
              <a:gd name="connsiteY4" fmla="*/ 2252625 h 2252664"/>
              <a:gd name="connsiteX5" fmla="*/ 0 w 1189418"/>
              <a:gd name="connsiteY5" fmla="*/ 1706391 h 2252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9418" h="2252664">
                <a:moveTo>
                  <a:pt x="0" y="1706391"/>
                </a:moveTo>
                <a:lnTo>
                  <a:pt x="517442" y="0"/>
                </a:lnTo>
                <a:cubicBezTo>
                  <a:pt x="775104" y="525751"/>
                  <a:pt x="912469" y="928964"/>
                  <a:pt x="1170131" y="1454715"/>
                </a:cubicBezTo>
                <a:cubicBezTo>
                  <a:pt x="1235174" y="1743672"/>
                  <a:pt x="1123135" y="1596095"/>
                  <a:pt x="1021023" y="1729080"/>
                </a:cubicBezTo>
                <a:cubicBezTo>
                  <a:pt x="918911" y="1862065"/>
                  <a:pt x="708744" y="2257183"/>
                  <a:pt x="557461" y="2252625"/>
                </a:cubicBezTo>
                <a:lnTo>
                  <a:pt x="0" y="1706391"/>
                </a:lnTo>
                <a:close/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92314900-AA14-4143-900D-62DC79B7DA2B}"/>
              </a:ext>
            </a:extLst>
          </p:cNvPr>
          <p:cNvSpPr/>
          <p:nvPr/>
        </p:nvSpPr>
        <p:spPr>
          <a:xfrm>
            <a:off x="4115299" y="4235116"/>
            <a:ext cx="1935671" cy="1203158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441F0F79-26A5-4F10-8BDD-CC0A715FB406}"/>
              </a:ext>
            </a:extLst>
          </p:cNvPr>
          <p:cNvSpPr txBox="1"/>
          <p:nvPr/>
        </p:nvSpPr>
        <p:spPr>
          <a:xfrm>
            <a:off x="7238235" y="2551856"/>
            <a:ext cx="423538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sz="4000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 মুখ</a:t>
            </a:r>
            <a:r>
              <a:rPr kumimoji="0" lang="bn-BD" sz="4000" b="0" i="0" u="none" strike="noStrike" kern="1200" cap="none" spc="0" normalizeH="0" baseline="0" noProof="0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দিয়ে</a:t>
            </a:r>
            <a:r>
              <a:rPr kumimoji="0" lang="en-US" sz="4000" b="0" i="0" u="none" strike="noStrike" kern="1200" cap="none" spc="0" normalizeH="0" baseline="0" noProof="0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BD" sz="4000" b="0" i="0" u="none" strike="noStrike" kern="1200" cap="none" spc="0" normalizeH="0" baseline="0" noProof="0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স্বাদ নেয়</a:t>
            </a:r>
            <a:endParaRPr kumimoji="0" lang="en-US" sz="4000" b="0" i="0" u="none" strike="noStrike" kern="1200" cap="none" spc="0" normalizeH="0" baseline="0" noProof="0" dirty="0">
              <a:ln w="11430"/>
              <a:solidFill>
                <a:prstClr val="black">
                  <a:lumMod val="95000"/>
                  <a:lumOff val="5000"/>
                </a:prst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CAC7B789-892C-4FE8-AB0F-087BCC907AA6}"/>
              </a:ext>
            </a:extLst>
          </p:cNvPr>
          <p:cNvSpPr txBox="1"/>
          <p:nvPr/>
        </p:nvSpPr>
        <p:spPr>
          <a:xfrm>
            <a:off x="2124222" y="4683820"/>
            <a:ext cx="303107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4400" b="1" i="0" u="none" strike="noStrike" kern="1200" cap="none" spc="0" normalizeH="0" baseline="0" noProof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গরু</a:t>
            </a:r>
            <a:r>
              <a:rPr kumimoji="0" lang="en-US" sz="4400" b="1" i="0" u="none" strike="noStrike" kern="1200" cap="none" spc="0" normalizeH="0" baseline="0" noProof="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টি</a:t>
            </a: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ঘাস</a:t>
            </a: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খাচ্ছে</a:t>
            </a: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039EAD1A-34E4-41EF-8F92-96942EA9307B}"/>
              </a:ext>
            </a:extLst>
          </p:cNvPr>
          <p:cNvGrpSpPr/>
          <p:nvPr/>
        </p:nvGrpSpPr>
        <p:grpSpPr>
          <a:xfrm>
            <a:off x="1736520" y="1111346"/>
            <a:ext cx="8490692" cy="3291023"/>
            <a:chOff x="600081" y="801153"/>
            <a:chExt cx="11113698" cy="4164986"/>
          </a:xfrm>
        </p:grpSpPr>
        <p:pic>
          <p:nvPicPr>
            <p:cNvPr id="157" name="Picture 156">
              <a:extLst>
                <a:ext uri="{FF2B5EF4-FFF2-40B4-BE49-F238E27FC236}">
                  <a16:creationId xmlns:a16="http://schemas.microsoft.com/office/drawing/2014/main" id="{AC973505-15F7-4F9F-8D97-BA10E825B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2736" y="1051235"/>
              <a:ext cx="10486029" cy="3749365"/>
            </a:xfrm>
            <a:prstGeom prst="rect">
              <a:avLst/>
            </a:prstGeom>
          </p:spPr>
        </p:pic>
        <p:sp>
          <p:nvSpPr>
            <p:cNvPr id="158" name="Frame 157">
              <a:extLst>
                <a:ext uri="{FF2B5EF4-FFF2-40B4-BE49-F238E27FC236}">
                  <a16:creationId xmlns:a16="http://schemas.microsoft.com/office/drawing/2014/main" id="{C8647AA6-DEC0-4169-B445-7AA0E35FE7D9}"/>
                </a:ext>
              </a:extLst>
            </p:cNvPr>
            <p:cNvSpPr/>
            <p:nvPr/>
          </p:nvSpPr>
          <p:spPr>
            <a:xfrm>
              <a:off x="600081" y="801153"/>
              <a:ext cx="11113698" cy="4164986"/>
            </a:xfrm>
            <a:prstGeom prst="frame">
              <a:avLst>
                <a:gd name="adj1" fmla="val 898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id="{2C10B537-4002-42B5-8699-F5D50607ACEF}"/>
              </a:ext>
            </a:extLst>
          </p:cNvPr>
          <p:cNvSpPr txBox="1"/>
          <p:nvPr/>
        </p:nvSpPr>
        <p:spPr>
          <a:xfrm>
            <a:off x="6466737" y="4683820"/>
            <a:ext cx="349689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r>
              <a:rPr kumimoji="0" lang="en-US" sz="4400" b="1" i="0" u="none" strike="noStrike" kern="1200" cap="none" spc="0" normalizeH="0" baseline="0" noProof="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টি</a:t>
            </a:r>
            <a:r>
              <a:rPr kumimoji="0" lang="en-US" sz="4400" b="1" i="0" u="none" strike="noStrike" kern="1200" cap="none" spc="0" normalizeH="0" baseline="0" noProof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মাংস</a:t>
            </a: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খাচ্ছে</a:t>
            </a: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93FA2DF6-741C-47A1-88DE-2469C5713C72}"/>
              </a:ext>
            </a:extLst>
          </p:cNvPr>
          <p:cNvSpPr txBox="1"/>
          <p:nvPr/>
        </p:nvSpPr>
        <p:spPr>
          <a:xfrm>
            <a:off x="1543636" y="4683820"/>
            <a:ext cx="916423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প্রাণীরা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নিজের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খাদ্য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নিজে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তৈরি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পারে</a:t>
            </a:r>
            <a:r>
              <a:rPr kumimoji="0" lang="bn-BD" sz="48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3837F17E-3594-4E00-8938-10323CB45D78}"/>
              </a:ext>
            </a:extLst>
          </p:cNvPr>
          <p:cNvSpPr txBox="1"/>
          <p:nvPr/>
        </p:nvSpPr>
        <p:spPr>
          <a:xfrm>
            <a:off x="801502" y="4622264"/>
            <a:ext cx="1031308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8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8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8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8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48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8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8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খেয়ে</a:t>
            </a:r>
            <a:r>
              <a:rPr lang="en-US" sz="48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8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38E35C10-E003-44B8-87F6-F348F7E40085}"/>
              </a:ext>
            </a:extLst>
          </p:cNvPr>
          <p:cNvSpPr txBox="1"/>
          <p:nvPr/>
        </p:nvSpPr>
        <p:spPr>
          <a:xfrm>
            <a:off x="3897946" y="5295230"/>
            <a:ext cx="4396107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sz="48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প্রাণীরা চলাচল করছে।</a:t>
            </a:r>
            <a:endParaRPr kumimoji="0" lang="en-US" sz="48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F9FF240-1F1F-4D11-B345-A5682863A17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4083" y="551891"/>
            <a:ext cx="7663336" cy="4895512"/>
          </a:xfrm>
          <a:prstGeom prst="rect">
            <a:avLst/>
          </a:prstGeom>
        </p:spPr>
      </p:pic>
      <p:sp>
        <p:nvSpPr>
          <p:cNvPr id="164" name="TextBox 163">
            <a:extLst>
              <a:ext uri="{FF2B5EF4-FFF2-40B4-BE49-F238E27FC236}">
                <a16:creationId xmlns:a16="http://schemas.microsoft.com/office/drawing/2014/main" id="{56215A6F-9221-480F-B452-D070BCAF864E}"/>
              </a:ext>
            </a:extLst>
          </p:cNvPr>
          <p:cNvSpPr txBox="1"/>
          <p:nvPr/>
        </p:nvSpPr>
        <p:spPr>
          <a:xfrm>
            <a:off x="789709" y="5314505"/>
            <a:ext cx="1061258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অধিকাংশ প্রাণী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নিজের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ইচ্ছামতো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চলাচল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করতে পারে।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07EC33B6-38F7-4EFA-B9C6-B466AA5AF667}"/>
              </a:ext>
            </a:extLst>
          </p:cNvPr>
          <p:cNvSpPr txBox="1"/>
          <p:nvPr/>
        </p:nvSpPr>
        <p:spPr>
          <a:xfrm>
            <a:off x="1517073" y="5394237"/>
            <a:ext cx="1001702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চলাচলের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জন্য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প্রাণীদের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ডানা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পাখনা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থাকে।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33F1C5F3-CC46-40A6-B578-16413C2B6E03}"/>
              </a:ext>
            </a:extLst>
          </p:cNvPr>
          <p:cNvSpPr txBox="1"/>
          <p:nvPr/>
        </p:nvSpPr>
        <p:spPr>
          <a:xfrm>
            <a:off x="3515497" y="2644170"/>
            <a:ext cx="5161007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তোমার </a:t>
            </a:r>
            <a:r>
              <a:rPr kumimoji="0" lang="bn-BD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প্রাথমিক বিজ্ঞান</a:t>
            </a:r>
            <a:r>
              <a:rPr kumimoji="0" lang="bn-IN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বইয়ের</a:t>
            </a:r>
            <a:r>
              <a:rPr kumimoji="0" lang="bn-BD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৮</a:t>
            </a:r>
            <a:r>
              <a:rPr kumimoji="0" lang="bn-IN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নম্বর পৃষ্ঠা খোল।  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167" name="Picture 166" descr="1454929285.pdf - Foxit Reader">
            <a:extLst>
              <a:ext uri="{FF2B5EF4-FFF2-40B4-BE49-F238E27FC236}">
                <a16:creationId xmlns:a16="http://schemas.microsoft.com/office/drawing/2014/main" id="{8209DFF1-B517-48E9-B720-4ED7A2B6D1A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3878" y="562554"/>
            <a:ext cx="4525966" cy="5732891"/>
          </a:xfrm>
          <a:prstGeom prst="rect">
            <a:avLst/>
          </a:prstGeom>
        </p:spPr>
      </p:pic>
      <p:sp>
        <p:nvSpPr>
          <p:cNvPr id="168" name="Flowchart: Alternate Process 167">
            <a:extLst>
              <a:ext uri="{FF2B5EF4-FFF2-40B4-BE49-F238E27FC236}">
                <a16:creationId xmlns:a16="http://schemas.microsoft.com/office/drawing/2014/main" id="{D0056329-A92C-4BFE-B1CE-B8228CC0BD76}"/>
              </a:ext>
            </a:extLst>
          </p:cNvPr>
          <p:cNvSpPr/>
          <p:nvPr/>
        </p:nvSpPr>
        <p:spPr>
          <a:xfrm>
            <a:off x="1410492" y="591703"/>
            <a:ext cx="9522551" cy="820999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দলে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আলোচনা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দলনেতার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খাতায়</a:t>
            </a: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ছক তৈরি করে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লিখ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A75863F9-9C58-4EBA-BCD6-A2A0CB144489}"/>
              </a:ext>
            </a:extLst>
          </p:cNvPr>
          <p:cNvGrpSpPr/>
          <p:nvPr/>
        </p:nvGrpSpPr>
        <p:grpSpPr>
          <a:xfrm>
            <a:off x="1410492" y="2476918"/>
            <a:ext cx="9750289" cy="3009479"/>
            <a:chOff x="2081492" y="3602181"/>
            <a:chExt cx="8531090" cy="2493820"/>
          </a:xfrm>
        </p:grpSpPr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27AEBA57-E25D-4219-A7CF-AE00C9A8A32E}"/>
                </a:ext>
              </a:extLst>
            </p:cNvPr>
            <p:cNvGrpSpPr/>
            <p:nvPr/>
          </p:nvGrpSpPr>
          <p:grpSpPr>
            <a:xfrm>
              <a:off x="2081492" y="3602181"/>
              <a:ext cx="8531090" cy="2493820"/>
              <a:chOff x="2081492" y="2687782"/>
              <a:chExt cx="5873916" cy="2992583"/>
            </a:xfrm>
          </p:grpSpPr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ED09505A-0A54-4649-A71E-6E9FFCDC5C07}"/>
                  </a:ext>
                </a:extLst>
              </p:cNvPr>
              <p:cNvSpPr/>
              <p:nvPr/>
            </p:nvSpPr>
            <p:spPr>
              <a:xfrm>
                <a:off x="2081492" y="2687783"/>
                <a:ext cx="2936958" cy="99752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22E435B2-7EEF-4298-8A17-4550DC7DCABE}"/>
                  </a:ext>
                </a:extLst>
              </p:cNvPr>
              <p:cNvSpPr/>
              <p:nvPr/>
            </p:nvSpPr>
            <p:spPr>
              <a:xfrm>
                <a:off x="5018450" y="2687782"/>
                <a:ext cx="2936958" cy="99752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9778E764-29EA-4685-BE1F-8EE348139999}"/>
                  </a:ext>
                </a:extLst>
              </p:cNvPr>
              <p:cNvSpPr/>
              <p:nvPr/>
            </p:nvSpPr>
            <p:spPr>
              <a:xfrm>
                <a:off x="5018450" y="3685311"/>
                <a:ext cx="2936958" cy="99752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7F7D0296-B742-4E67-A7FB-B437D714C10B}"/>
                  </a:ext>
                </a:extLst>
              </p:cNvPr>
              <p:cNvSpPr/>
              <p:nvPr/>
            </p:nvSpPr>
            <p:spPr>
              <a:xfrm>
                <a:off x="2081492" y="4682838"/>
                <a:ext cx="2936958" cy="99752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EB0911E1-E942-4DDA-A5DF-C524AEBFA08E}"/>
                  </a:ext>
                </a:extLst>
              </p:cNvPr>
              <p:cNvSpPr/>
              <p:nvPr/>
            </p:nvSpPr>
            <p:spPr>
              <a:xfrm>
                <a:off x="5018450" y="4682838"/>
                <a:ext cx="2936958" cy="99752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2AC306DC-2F92-4CD6-AD51-985FA68E6AA2}"/>
                  </a:ext>
                </a:extLst>
              </p:cNvPr>
              <p:cNvSpPr/>
              <p:nvPr/>
            </p:nvSpPr>
            <p:spPr>
              <a:xfrm>
                <a:off x="2081492" y="3685309"/>
                <a:ext cx="2936958" cy="99752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46902D46-80F0-4BAD-A562-6CA3D4DA3FEE}"/>
                </a:ext>
              </a:extLst>
            </p:cNvPr>
            <p:cNvSpPr/>
            <p:nvPr/>
          </p:nvSpPr>
          <p:spPr>
            <a:xfrm>
              <a:off x="3593141" y="3602181"/>
              <a:ext cx="1339392" cy="76512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11430"/>
                  <a:solidFill>
                    <a:srgbClr val="7030A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উদ্ভিদ </a:t>
              </a:r>
              <a:endParaRPr kumimoji="0" lang="en-US" sz="5400" b="1" i="0" u="none" strike="noStrike" kern="1200" cap="none" spc="0" normalizeH="0" baseline="0" noProof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3C708E58-7F69-4E4F-A09C-9B7CCA151F60}"/>
                </a:ext>
              </a:extLst>
            </p:cNvPr>
            <p:cNvSpPr/>
            <p:nvPr/>
          </p:nvSpPr>
          <p:spPr>
            <a:xfrm>
              <a:off x="7764440" y="3602181"/>
              <a:ext cx="1126788" cy="76512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11430"/>
                  <a:solidFill>
                    <a:srgbClr val="7030A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প্রাণী</a:t>
              </a:r>
              <a:endParaRPr kumimoji="0" lang="en-US" sz="5400" b="1" i="0" u="none" strike="noStrike" kern="1200" cap="none" spc="0" normalizeH="0" baseline="0" noProof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179" name="TextBox 178">
            <a:extLst>
              <a:ext uri="{FF2B5EF4-FFF2-40B4-BE49-F238E27FC236}">
                <a16:creationId xmlns:a16="http://schemas.microsoft.com/office/drawing/2014/main" id="{F1D0046A-FB8A-4460-A080-DEA751A12023}"/>
              </a:ext>
            </a:extLst>
          </p:cNvPr>
          <p:cNvSpPr txBox="1"/>
          <p:nvPr/>
        </p:nvSpPr>
        <p:spPr>
          <a:xfrm>
            <a:off x="2966719" y="1529311"/>
            <a:ext cx="6637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উদ্ভিদ ও </a:t>
            </a:r>
            <a:r>
              <a:rPr kumimoji="0" lang="en-US" sz="4800" b="0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প্রাণীর</a:t>
            </a:r>
            <a:r>
              <a:rPr kumimoji="0" lang="en-US" sz="4800" b="0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বৈশিষ্ট্য গুলো লেখ।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64F6DE6D-CF8F-4993-B64B-0951A80F0817}"/>
              </a:ext>
            </a:extLst>
          </p:cNvPr>
          <p:cNvSpPr txBox="1"/>
          <p:nvPr/>
        </p:nvSpPr>
        <p:spPr>
          <a:xfrm>
            <a:off x="1924050" y="2425698"/>
            <a:ext cx="8343900" cy="1938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প্রশ্নগুলো মনোযোগ দিয়ে শুন এবং উত্তর জানা থাকলে হাত তুলবে।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5524EF5F-FC78-418B-A4F5-B513F04CBB07}"/>
              </a:ext>
            </a:extLst>
          </p:cNvPr>
          <p:cNvSpPr txBox="1"/>
          <p:nvPr/>
        </p:nvSpPr>
        <p:spPr>
          <a:xfrm>
            <a:off x="2247900" y="2921169"/>
            <a:ext cx="7696200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প্রাণীরা কোথা থেকে খাদ্য পায়?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011C1A66-D17D-41A7-B530-555F8BF10126}"/>
              </a:ext>
            </a:extLst>
          </p:cNvPr>
          <p:cNvSpPr txBox="1"/>
          <p:nvPr/>
        </p:nvSpPr>
        <p:spPr>
          <a:xfrm>
            <a:off x="2457450" y="2921169"/>
            <a:ext cx="7277100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প্রাণীরা কিভাবে চলাচল করে?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C65E55AC-2AEE-47AD-AA17-CDB818ED6440}"/>
              </a:ext>
            </a:extLst>
          </p:cNvPr>
          <p:cNvSpPr txBox="1"/>
          <p:nvPr/>
        </p:nvSpPr>
        <p:spPr>
          <a:xfrm>
            <a:off x="1658891" y="3075057"/>
            <a:ext cx="8874219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দেখ, শুনা ও ঘ্রাণ নেয়ার জন্য বাঘের কী কী অঙ্গ আছে?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DDBA89C7-CE83-4BD8-81C0-F46EB9C7BBF8}"/>
              </a:ext>
            </a:extLst>
          </p:cNvPr>
          <p:cNvSpPr txBox="1"/>
          <p:nvPr/>
        </p:nvSpPr>
        <p:spPr>
          <a:xfrm>
            <a:off x="1049908" y="1549002"/>
            <a:ext cx="367162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জীব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______ </a:t>
            </a:r>
            <a:r>
              <a:rPr kumimoji="0" lang="bn-BD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্</a:t>
            </a:r>
            <a:r>
              <a:rPr kumimoji="0" lang="bn-BD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</a:t>
            </a:r>
            <a:r>
              <a:rPr kumimoji="0" lang="bn-BD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া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 ।</a:t>
            </a:r>
            <a:endParaRPr kumimoji="0" lang="en-US" sz="4000" b="1" i="0" u="none" strike="noStrike" kern="1200" cap="none" spc="0" normalizeH="0" baseline="0" noProof="0" dirty="0">
              <a:ln w="11430"/>
              <a:solidFill>
                <a:prstClr val="black">
                  <a:lumMod val="95000"/>
                  <a:lumOff val="5000"/>
                </a:prst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9E3B13E4-339D-400C-9154-BC2F6B1185EA}"/>
              </a:ext>
            </a:extLst>
          </p:cNvPr>
          <p:cNvSpPr txBox="1"/>
          <p:nvPr/>
        </p:nvSpPr>
        <p:spPr>
          <a:xfrm>
            <a:off x="1044013" y="2962711"/>
            <a:ext cx="798281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উদ্ভিদ </a:t>
            </a:r>
            <a:r>
              <a:rPr kumimoji="0" lang="en-US" sz="4000" b="1" i="0" u="none" strike="noStrike" kern="1200" cap="none" spc="0" normalizeH="0" baseline="0" noProof="0" dirty="0" err="1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নিজের</a:t>
            </a:r>
            <a:r>
              <a:rPr kumimoji="0" lang="en-US" sz="4000" b="1" i="0" u="none" strike="noStrike" kern="1200" cap="none" spc="0" normalizeH="0" baseline="0" noProof="0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খাদ্য</a:t>
            </a:r>
            <a:r>
              <a:rPr kumimoji="0" lang="en-US" sz="4000" b="1" i="0" u="none" strike="noStrike" kern="1200" cap="none" spc="0" normalizeH="0" baseline="0" noProof="0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______</a:t>
            </a:r>
            <a:r>
              <a:rPr kumimoji="0" lang="bn-BD" sz="4000" b="1" i="0" u="none" strike="noStrike" kern="1200" cap="none" spc="0" normalizeH="0" baseline="0" noProof="0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  <a:r>
              <a:rPr kumimoji="0" lang="en-US" sz="4000" b="1" i="0" u="none" strike="noStrike" kern="1200" cap="none" spc="0" normalizeH="0" baseline="0" noProof="0" dirty="0" err="1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তৈরি</a:t>
            </a:r>
            <a:r>
              <a:rPr kumimoji="0" lang="en-US" sz="4000" b="1" i="0" u="none" strike="noStrike" kern="1200" cap="none" spc="0" normalizeH="0" baseline="0" noProof="0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করতে পারে ।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C22E8346-F515-4E9E-A8A8-62277D30AABA}"/>
              </a:ext>
            </a:extLst>
          </p:cNvPr>
          <p:cNvSpPr txBox="1"/>
          <p:nvPr/>
        </p:nvSpPr>
        <p:spPr>
          <a:xfrm>
            <a:off x="1044013" y="5162550"/>
            <a:ext cx="1018017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উদ্ভিদ</a:t>
            </a:r>
            <a:r>
              <a:rPr kumimoji="0" lang="en-US" sz="4000" b="1" i="0" u="none" strike="noStrike" kern="1200" cap="none" spc="0" normalizeH="0" baseline="0" noProof="0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4000" b="1" i="0" u="none" strike="noStrike" kern="1200" cap="none" spc="0" normalizeH="0" baseline="0" noProof="0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 জায়গা থেকে অন্য জায়গায়</a:t>
            </a:r>
            <a:r>
              <a:rPr kumimoji="0" lang="en-US" sz="4000" b="1" i="0" u="none" strike="noStrike" kern="1200" cap="none" spc="0" normalizeH="0" baseline="0" noProof="0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4000" b="1" i="0" u="none" strike="noStrike" kern="1200" cap="none" spc="0" normalizeH="0" baseline="0" noProof="0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______</a:t>
            </a:r>
            <a:r>
              <a:rPr kumimoji="0" lang="bn-BD" sz="4000" b="1" i="0" u="none" strike="noStrike" kern="1200" cap="none" spc="0" normalizeH="0" baseline="0" noProof="0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করতে</a:t>
            </a:r>
            <a:r>
              <a:rPr kumimoji="0" lang="en-US" sz="4000" b="1" i="0" u="none" strike="noStrike" kern="1200" cap="none" spc="0" normalizeH="0" baseline="0" noProof="0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4000" b="1" i="0" u="none" strike="noStrike" kern="1200" cap="none" spc="0" normalizeH="0" baseline="0" noProof="0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পারেনা। </a:t>
            </a:r>
            <a:endParaRPr kumimoji="0" lang="en-US" sz="4000" b="1" i="0" u="none" strike="noStrike" kern="1200" cap="none" spc="0" normalizeH="0" baseline="0" noProof="0" dirty="0">
              <a:ln w="11430"/>
              <a:solidFill>
                <a:prstClr val="black">
                  <a:lumMod val="95000"/>
                  <a:lumOff val="5000"/>
                </a:prst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AAEEF366-9B17-400C-8D7A-2FCBFA0FC9F5}"/>
              </a:ext>
            </a:extLst>
          </p:cNvPr>
          <p:cNvSpPr txBox="1"/>
          <p:nvPr/>
        </p:nvSpPr>
        <p:spPr>
          <a:xfrm>
            <a:off x="1044013" y="3957022"/>
            <a:ext cx="878291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অধিকাংশ </a:t>
            </a:r>
            <a:r>
              <a:rPr kumimoji="0" lang="en-US" sz="4000" b="1" i="0" u="none" strike="noStrike" kern="1200" cap="none" spc="0" normalizeH="0" baseline="0" noProof="0" dirty="0" err="1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প্রাণী</a:t>
            </a:r>
            <a:r>
              <a:rPr kumimoji="0" lang="en-US" sz="4000" b="1" i="0" u="none" strike="noStrike" kern="1200" cap="none" spc="0" normalizeH="0" baseline="0" noProof="0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নিজের</a:t>
            </a:r>
            <a:r>
              <a:rPr kumimoji="0" lang="en-US" sz="4000" b="1" i="0" u="none" strike="noStrike" kern="1200" cap="none" spc="0" normalizeH="0" baseline="0" noProof="0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4000" b="1" i="0" u="none" strike="noStrike" kern="1200" cap="none" spc="0" normalizeH="0" baseline="0" noProof="0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</a:t>
            </a:r>
            <a:r>
              <a:rPr kumimoji="0" lang="en-US" sz="4000" b="1" i="0" u="none" strike="noStrike" kern="1200" cap="none" spc="0" normalizeH="0" baseline="0" noProof="0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</a:t>
            </a:r>
            <a:r>
              <a:rPr kumimoji="0" lang="bn-BD" sz="4000" b="1" i="0" u="none" strike="noStrike" kern="1200" cap="none" spc="0" normalizeH="0" baseline="0" noProof="0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4000" b="1" i="0" u="none" strike="noStrike" kern="1200" cap="none" spc="0" normalizeH="0" baseline="0" noProof="0" dirty="0" err="1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ছামত</a:t>
            </a:r>
            <a:r>
              <a:rPr kumimoji="0" lang="en-US" sz="4000" b="1" i="0" u="none" strike="noStrike" kern="1200" cap="none" spc="0" normalizeH="0" baseline="0" noProof="0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_______ করতে </a:t>
            </a:r>
            <a:r>
              <a:rPr kumimoji="0" lang="en-US" sz="4000" b="1" i="0" u="none" strike="noStrike" kern="1200" cap="none" spc="0" normalizeH="0" baseline="0" noProof="0" dirty="0" err="1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পারে</a:t>
            </a:r>
            <a:r>
              <a:rPr kumimoji="0" lang="en-US" sz="4000" b="1" i="0" u="none" strike="noStrike" kern="1200" cap="none" spc="0" normalizeH="0" baseline="0" noProof="0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r>
              <a:rPr kumimoji="0" lang="en-US" sz="4000" b="1" i="0" u="none" strike="noStrike" kern="1200" cap="none" spc="0" normalizeH="0" baseline="0" noProof="0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E5314F43-45A6-489B-9EB8-91D0BD05FACD}"/>
              </a:ext>
            </a:extLst>
          </p:cNvPr>
          <p:cNvSpPr txBox="1"/>
          <p:nvPr/>
        </p:nvSpPr>
        <p:spPr>
          <a:xfrm>
            <a:off x="3233521" y="697417"/>
            <a:ext cx="5801158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সঠিক শব্দ দিয়ে শূন্যস্থান পূরণ কর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en-US" sz="4000" b="1" i="0" u="none" strike="noStrike" kern="1200" cap="none" spc="0" normalizeH="0" baseline="0" noProof="0" dirty="0">
              <a:ln w="11430"/>
              <a:solidFill>
                <a:prstClr val="black">
                  <a:lumMod val="95000"/>
                  <a:lumOff val="5000"/>
                </a:prst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B469C38E-3337-49D1-A60A-CF264DE449A2}"/>
              </a:ext>
            </a:extLst>
          </p:cNvPr>
          <p:cNvSpPr txBox="1"/>
          <p:nvPr/>
        </p:nvSpPr>
        <p:spPr>
          <a:xfrm>
            <a:off x="3893668" y="2754530"/>
            <a:ext cx="1655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নিজেই</a:t>
            </a:r>
            <a:endParaRPr kumimoji="0" lang="en-US" sz="48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3C0B5D60-3A9A-45B6-81B8-C7837B66ED39}"/>
              </a:ext>
            </a:extLst>
          </p:cNvPr>
          <p:cNvSpPr txBox="1"/>
          <p:nvPr/>
        </p:nvSpPr>
        <p:spPr>
          <a:xfrm>
            <a:off x="1931481" y="1338272"/>
            <a:ext cx="1120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দুই</a:t>
            </a:r>
            <a:endParaRPr kumimoji="0" lang="en-US" sz="40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D3B04C52-F581-4EA0-8CD2-C467F0CD25BB}"/>
              </a:ext>
            </a:extLst>
          </p:cNvPr>
          <p:cNvSpPr/>
          <p:nvPr/>
        </p:nvSpPr>
        <p:spPr>
          <a:xfrm>
            <a:off x="7067426" y="5076091"/>
            <a:ext cx="13853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>
                <a:ln w="1143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চলাচল </a:t>
            </a:r>
            <a:endParaRPr kumimoji="0" lang="en-US" sz="4000" b="0" i="0" u="none" strike="noStrike" kern="1200" cap="none" spc="0" normalizeH="0" baseline="0" noProof="0" dirty="0">
              <a:ln w="1143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DC471917-28AF-454C-9752-890B5AC0FDF8}"/>
              </a:ext>
            </a:extLst>
          </p:cNvPr>
          <p:cNvSpPr/>
          <p:nvPr/>
        </p:nvSpPr>
        <p:spPr>
          <a:xfrm>
            <a:off x="6096000" y="3742776"/>
            <a:ext cx="13708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1143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চলাচল</a:t>
            </a:r>
            <a:endParaRPr kumimoji="0" lang="en-US" sz="4400" b="0" i="0" u="none" strike="noStrike" kern="1200" cap="none" spc="0" normalizeH="0" baseline="0" noProof="0" dirty="0">
              <a:ln w="1143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latin typeface="Calibri"/>
              <a:ea typeface="+mn-ea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9BE56566-E49C-4CEF-AFEC-58F510522AB2}"/>
              </a:ext>
            </a:extLst>
          </p:cNvPr>
          <p:cNvSpPr/>
          <p:nvPr/>
        </p:nvSpPr>
        <p:spPr>
          <a:xfrm>
            <a:off x="1214147" y="4660409"/>
            <a:ext cx="10612822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উদ্ভিদ</a:t>
            </a: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তিনটি</a:t>
            </a: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করে</a:t>
            </a: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অংশের নিজের নাম </a:t>
            </a:r>
            <a:r>
              <a:rPr kumimoji="0" lang="en-US" sz="4400" b="1" i="0" u="none" strike="noStrike" kern="1200" cap="none" spc="0" normalizeH="0" baseline="0" noProof="0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নিজের</a:t>
            </a:r>
            <a:r>
              <a:rPr kumimoji="0" lang="en-US" sz="4400" b="1" i="0" u="none" strike="noStrike" kern="1200" cap="none" spc="0" normalizeH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খাতায়</a:t>
            </a:r>
            <a:r>
              <a:rPr kumimoji="0" lang="bn-BD" sz="4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লেখ</a:t>
            </a: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</a:t>
            </a:r>
            <a:r>
              <a:rPr kumimoji="0" lang="bn-BD" sz="4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EEAB8D14-12AE-4ED7-A199-4E0F27A46F49}"/>
              </a:ext>
            </a:extLst>
          </p:cNvPr>
          <p:cNvGrpSpPr/>
          <p:nvPr/>
        </p:nvGrpSpPr>
        <p:grpSpPr>
          <a:xfrm>
            <a:off x="5494261" y="556109"/>
            <a:ext cx="1982075" cy="3959136"/>
            <a:chOff x="3755402" y="490215"/>
            <a:chExt cx="1982075" cy="3959136"/>
          </a:xfrm>
        </p:grpSpPr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2E8066BC-ECE5-43C1-87DA-68E6EF58A6C8}"/>
                </a:ext>
              </a:extLst>
            </p:cNvPr>
            <p:cNvGrpSpPr/>
            <p:nvPr/>
          </p:nvGrpSpPr>
          <p:grpSpPr>
            <a:xfrm rot="3059840">
              <a:off x="4428664" y="1574788"/>
              <a:ext cx="1163277" cy="1454349"/>
              <a:chOff x="7886351" y="792885"/>
              <a:chExt cx="1163277" cy="1454349"/>
            </a:xfrm>
          </p:grpSpPr>
          <p:pic>
            <p:nvPicPr>
              <p:cNvPr id="197" name="Picture 196">
                <a:extLst>
                  <a:ext uri="{FF2B5EF4-FFF2-40B4-BE49-F238E27FC236}">
                    <a16:creationId xmlns:a16="http://schemas.microsoft.com/office/drawing/2014/main" id="{481CC599-29DF-4591-88D5-B6FE7956E6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886351" y="1761420"/>
                <a:ext cx="997602" cy="485814"/>
              </a:xfrm>
              <a:custGeom>
                <a:avLst/>
                <a:gdLst>
                  <a:gd name="connsiteX0" fmla="*/ 0 w 997602"/>
                  <a:gd name="connsiteY0" fmla="*/ 0 h 485814"/>
                  <a:gd name="connsiteX1" fmla="*/ 997602 w 997602"/>
                  <a:gd name="connsiteY1" fmla="*/ 84626 h 485814"/>
                  <a:gd name="connsiteX2" fmla="*/ 963569 w 997602"/>
                  <a:gd name="connsiteY2" fmla="*/ 485814 h 485814"/>
                  <a:gd name="connsiteX3" fmla="*/ 0 w 997602"/>
                  <a:gd name="connsiteY3" fmla="*/ 404075 h 485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7602" h="485814">
                    <a:moveTo>
                      <a:pt x="0" y="0"/>
                    </a:moveTo>
                    <a:lnTo>
                      <a:pt x="997602" y="84626"/>
                    </a:lnTo>
                    <a:lnTo>
                      <a:pt x="963569" y="485814"/>
                    </a:lnTo>
                    <a:lnTo>
                      <a:pt x="0" y="404075"/>
                    </a:lnTo>
                    <a:close/>
                  </a:path>
                </a:pathLst>
              </a:custGeom>
            </p:spPr>
          </p:pic>
          <p:pic>
            <p:nvPicPr>
              <p:cNvPr id="198" name="Picture 197">
                <a:extLst>
                  <a:ext uri="{FF2B5EF4-FFF2-40B4-BE49-F238E27FC236}">
                    <a16:creationId xmlns:a16="http://schemas.microsoft.com/office/drawing/2014/main" id="{3D630C26-E962-4620-B215-A31A5FF9B6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549" b="98352" l="6548" r="8988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052026" y="792885"/>
                <a:ext cx="997602" cy="1078118"/>
              </a:xfrm>
              <a:prstGeom prst="rect">
                <a:avLst/>
              </a:prstGeom>
            </p:spPr>
          </p:pic>
        </p:grpSp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6769C0DC-239F-40CC-A98D-DA3993B4E2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55402" y="490215"/>
              <a:ext cx="1353777" cy="3959136"/>
            </a:xfrm>
            <a:prstGeom prst="rect">
              <a:avLst/>
            </a:prstGeom>
          </p:spPr>
        </p:pic>
      </p:grpSp>
      <p:sp>
        <p:nvSpPr>
          <p:cNvPr id="199" name="Rectangle 198">
            <a:extLst>
              <a:ext uri="{FF2B5EF4-FFF2-40B4-BE49-F238E27FC236}">
                <a16:creationId xmlns:a16="http://schemas.microsoft.com/office/drawing/2014/main" id="{550EBBBD-05AD-4437-91E8-865922343CBC}"/>
              </a:ext>
            </a:extLst>
          </p:cNvPr>
          <p:cNvSpPr/>
          <p:nvPr/>
        </p:nvSpPr>
        <p:spPr>
          <a:xfrm rot="211288">
            <a:off x="3139947" y="2273192"/>
            <a:ext cx="2025193" cy="1451511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perspectiveContrastingRightFacing">
              <a:rot lat="513179" lon="20175308" rev="41472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D572A23A-0BCE-48AA-B48E-EA8BC4267D9E}"/>
              </a:ext>
            </a:extLst>
          </p:cNvPr>
          <p:cNvCxnSpPr>
            <a:cxnSpLocks/>
          </p:cNvCxnSpPr>
          <p:nvPr/>
        </p:nvCxnSpPr>
        <p:spPr>
          <a:xfrm flipH="1">
            <a:off x="706638" y="1801965"/>
            <a:ext cx="988962" cy="108978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9AF9172E-59E3-4418-87AB-666FADB56B83}"/>
              </a:ext>
            </a:extLst>
          </p:cNvPr>
          <p:cNvGrpSpPr/>
          <p:nvPr/>
        </p:nvGrpSpPr>
        <p:grpSpPr>
          <a:xfrm>
            <a:off x="1341789" y="2423162"/>
            <a:ext cx="977872" cy="856149"/>
            <a:chOff x="7459579" y="2275165"/>
            <a:chExt cx="1997242" cy="3017574"/>
          </a:xfrm>
        </p:grpSpPr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25856DDF-D403-4837-B2A8-650482EF7AD1}"/>
                </a:ext>
              </a:extLst>
            </p:cNvPr>
            <p:cNvSpPr/>
            <p:nvPr/>
          </p:nvSpPr>
          <p:spPr>
            <a:xfrm>
              <a:off x="7459579" y="2275165"/>
              <a:ext cx="938463" cy="1438994"/>
            </a:xfrm>
            <a:custGeom>
              <a:avLst/>
              <a:gdLst>
                <a:gd name="connsiteX0" fmla="*/ 938463 w 938463"/>
                <a:gd name="connsiteY0" fmla="*/ 0 h 1438994"/>
                <a:gd name="connsiteX1" fmla="*/ 938463 w 938463"/>
                <a:gd name="connsiteY1" fmla="*/ 1438994 h 1438994"/>
                <a:gd name="connsiteX2" fmla="*/ 0 w 938463"/>
                <a:gd name="connsiteY2" fmla="*/ 1438994 h 1438994"/>
                <a:gd name="connsiteX3" fmla="*/ 0 w 938463"/>
                <a:gd name="connsiteY3" fmla="*/ 293166 h 1438994"/>
                <a:gd name="connsiteX4" fmla="*/ 92466 w 938463"/>
                <a:gd name="connsiteY4" fmla="*/ 221309 h 1438994"/>
                <a:gd name="connsiteX5" fmla="*/ 725396 w 938463"/>
                <a:gd name="connsiteY5" fmla="*/ 2383 h 143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8463" h="1438994">
                  <a:moveTo>
                    <a:pt x="938463" y="0"/>
                  </a:moveTo>
                  <a:lnTo>
                    <a:pt x="938463" y="1438994"/>
                  </a:lnTo>
                  <a:lnTo>
                    <a:pt x="0" y="1438994"/>
                  </a:lnTo>
                  <a:lnTo>
                    <a:pt x="0" y="293166"/>
                  </a:lnTo>
                  <a:lnTo>
                    <a:pt x="92466" y="221309"/>
                  </a:lnTo>
                  <a:cubicBezTo>
                    <a:pt x="277811" y="100241"/>
                    <a:pt x="494140" y="23769"/>
                    <a:pt x="725396" y="23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CFE08AA5-4923-44C1-8CAB-374BCF3C051F}"/>
                </a:ext>
              </a:extLst>
            </p:cNvPr>
            <p:cNvSpPr/>
            <p:nvPr/>
          </p:nvSpPr>
          <p:spPr>
            <a:xfrm flipH="1">
              <a:off x="8518358" y="2275165"/>
              <a:ext cx="938463" cy="1438994"/>
            </a:xfrm>
            <a:custGeom>
              <a:avLst/>
              <a:gdLst>
                <a:gd name="connsiteX0" fmla="*/ 938463 w 938463"/>
                <a:gd name="connsiteY0" fmla="*/ 0 h 1438994"/>
                <a:gd name="connsiteX1" fmla="*/ 938463 w 938463"/>
                <a:gd name="connsiteY1" fmla="*/ 1438994 h 1438994"/>
                <a:gd name="connsiteX2" fmla="*/ 0 w 938463"/>
                <a:gd name="connsiteY2" fmla="*/ 1438994 h 1438994"/>
                <a:gd name="connsiteX3" fmla="*/ 0 w 938463"/>
                <a:gd name="connsiteY3" fmla="*/ 293166 h 1438994"/>
                <a:gd name="connsiteX4" fmla="*/ 92466 w 938463"/>
                <a:gd name="connsiteY4" fmla="*/ 221309 h 1438994"/>
                <a:gd name="connsiteX5" fmla="*/ 725396 w 938463"/>
                <a:gd name="connsiteY5" fmla="*/ 2383 h 143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8463" h="1438994">
                  <a:moveTo>
                    <a:pt x="938463" y="0"/>
                  </a:moveTo>
                  <a:lnTo>
                    <a:pt x="938463" y="1438994"/>
                  </a:lnTo>
                  <a:lnTo>
                    <a:pt x="0" y="1438994"/>
                  </a:lnTo>
                  <a:lnTo>
                    <a:pt x="0" y="293166"/>
                  </a:lnTo>
                  <a:lnTo>
                    <a:pt x="92466" y="221309"/>
                  </a:lnTo>
                  <a:cubicBezTo>
                    <a:pt x="277811" y="100241"/>
                    <a:pt x="494140" y="23769"/>
                    <a:pt x="725396" y="23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0E86659F-A387-4E46-89BD-9ACCE8B4D31E}"/>
                </a:ext>
              </a:extLst>
            </p:cNvPr>
            <p:cNvSpPr/>
            <p:nvPr/>
          </p:nvSpPr>
          <p:spPr>
            <a:xfrm>
              <a:off x="7459579" y="3853744"/>
              <a:ext cx="1997242" cy="143899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5" name="Freeform: Shape 204">
            <a:extLst>
              <a:ext uri="{FF2B5EF4-FFF2-40B4-BE49-F238E27FC236}">
                <a16:creationId xmlns:a16="http://schemas.microsoft.com/office/drawing/2014/main" id="{382C5397-B478-4DD2-BA12-111990F7521E}"/>
              </a:ext>
            </a:extLst>
          </p:cNvPr>
          <p:cNvSpPr/>
          <p:nvPr/>
        </p:nvSpPr>
        <p:spPr>
          <a:xfrm rot="21365869">
            <a:off x="1686478" y="1672756"/>
            <a:ext cx="3849501" cy="1192302"/>
          </a:xfrm>
          <a:custGeom>
            <a:avLst/>
            <a:gdLst>
              <a:gd name="connsiteX0" fmla="*/ 3097303 w 3849501"/>
              <a:gd name="connsiteY0" fmla="*/ 203744 h 1192302"/>
              <a:gd name="connsiteX1" fmla="*/ 3849501 w 3849501"/>
              <a:gd name="connsiteY1" fmla="*/ 1096039 h 1192302"/>
              <a:gd name="connsiteX2" fmla="*/ 3811074 w 3849501"/>
              <a:gd name="connsiteY2" fmla="*/ 1075872 h 1192302"/>
              <a:gd name="connsiteX3" fmla="*/ 2478887 w 3849501"/>
              <a:gd name="connsiteY3" fmla="*/ 850428 h 1192302"/>
              <a:gd name="connsiteX4" fmla="*/ 1306203 w 3849501"/>
              <a:gd name="connsiteY4" fmla="*/ 1141357 h 1192302"/>
              <a:gd name="connsiteX5" fmla="*/ 1214605 w 3849501"/>
              <a:gd name="connsiteY5" fmla="*/ 1192302 h 1192302"/>
              <a:gd name="connsiteX6" fmla="*/ 1189695 w 3849501"/>
              <a:gd name="connsiteY6" fmla="*/ 1192302 h 1192302"/>
              <a:gd name="connsiteX7" fmla="*/ 0 w 3849501"/>
              <a:gd name="connsiteY7" fmla="*/ 44997 h 1192302"/>
              <a:gd name="connsiteX8" fmla="*/ 0 w 3849501"/>
              <a:gd name="connsiteY8" fmla="*/ 0 h 119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49501" h="1192302">
                <a:moveTo>
                  <a:pt x="3097303" y="203744"/>
                </a:moveTo>
                <a:lnTo>
                  <a:pt x="3849501" y="1096039"/>
                </a:lnTo>
                <a:lnTo>
                  <a:pt x="3811074" y="1075872"/>
                </a:lnTo>
                <a:cubicBezTo>
                  <a:pt x="3464596" y="911759"/>
                  <a:pt x="2993158" y="823645"/>
                  <a:pt x="2478887" y="850428"/>
                </a:cubicBezTo>
                <a:cubicBezTo>
                  <a:pt x="2028899" y="873863"/>
                  <a:pt x="1620667" y="981384"/>
                  <a:pt x="1306203" y="1141357"/>
                </a:cubicBezTo>
                <a:lnTo>
                  <a:pt x="1214605" y="1192302"/>
                </a:lnTo>
                <a:lnTo>
                  <a:pt x="1189695" y="1192302"/>
                </a:lnTo>
                <a:lnTo>
                  <a:pt x="0" y="4499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FD4E61E3-F1D8-48E4-95FD-C97CB7F1716A}"/>
              </a:ext>
            </a:extLst>
          </p:cNvPr>
          <p:cNvSpPr/>
          <p:nvPr/>
        </p:nvSpPr>
        <p:spPr>
          <a:xfrm>
            <a:off x="977508" y="2563557"/>
            <a:ext cx="62894" cy="1146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62DBAD73-73A6-49D8-9E96-1B87F82E4FA1}"/>
              </a:ext>
            </a:extLst>
          </p:cNvPr>
          <p:cNvSpPr/>
          <p:nvPr/>
        </p:nvSpPr>
        <p:spPr>
          <a:xfrm>
            <a:off x="5630995" y="2422830"/>
            <a:ext cx="217239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বাড়ির কাজ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08B52CDA-564A-4F80-9D4D-3896D7FAD8C2}"/>
              </a:ext>
            </a:extLst>
          </p:cNvPr>
          <p:cNvSpPr/>
          <p:nvPr/>
        </p:nvSpPr>
        <p:spPr>
          <a:xfrm>
            <a:off x="5499644" y="3895264"/>
            <a:ext cx="5810249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 w="1143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আমাদের</a:t>
            </a:r>
            <a:r>
              <a:rPr kumimoji="0" lang="en-US" sz="4000" b="0" i="0" u="none" strike="noStrike" kern="1200" cap="none" spc="0" normalizeH="0" baseline="0" noProof="0" dirty="0">
                <a:ln w="1143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1143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চারপাশের</a:t>
            </a:r>
            <a:r>
              <a:rPr kumimoji="0" lang="en-US" sz="4000" b="0" i="0" u="none" strike="noStrike" kern="1200" cap="none" spc="0" normalizeH="0" baseline="0" noProof="0" dirty="0">
                <a:ln w="1143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৫টি </a:t>
            </a:r>
            <a:r>
              <a:rPr kumimoji="0" lang="en-US" sz="4000" b="0" i="0" u="none" strike="noStrike" kern="1200" cap="none" spc="0" normalizeH="0" baseline="0" noProof="0" dirty="0" err="1">
                <a:ln w="1143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4000" b="0" i="0" u="none" strike="noStrike" kern="1200" cap="none" spc="0" normalizeH="0" baseline="0" noProof="0" dirty="0">
                <a:ln w="1143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উদ্ভিদ ও </a:t>
            </a:r>
            <a:r>
              <a:rPr kumimoji="0" lang="en-US" sz="4000" b="0" i="0" u="none" strike="noStrike" kern="1200" cap="none" spc="0" normalizeH="0" baseline="0" noProof="0" dirty="0" err="1">
                <a:ln w="1143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প্রাণীর</a:t>
            </a:r>
            <a:r>
              <a:rPr kumimoji="0" lang="en-US" sz="4000" b="0" i="0" u="none" strike="noStrike" kern="1200" cap="none" spc="0" normalizeH="0" baseline="0" noProof="0" dirty="0">
                <a:ln w="1143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4000" b="0" i="0" u="none" strike="noStrike" kern="1200" cap="none" spc="0" normalizeH="0" baseline="0" noProof="0" dirty="0" err="1">
                <a:ln w="1143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তালিকা</a:t>
            </a:r>
            <a:r>
              <a:rPr kumimoji="0" lang="en-US" sz="4000" b="0" i="0" u="none" strike="noStrike" kern="1200" cap="none" spc="0" normalizeH="0" baseline="0" noProof="0" dirty="0">
                <a:ln w="1143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1143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4000" b="0" i="0" u="none" strike="noStrike" kern="1200" cap="none" spc="0" normalizeH="0" baseline="0" noProof="0" dirty="0">
                <a:ln w="1143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1143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</a:t>
            </a:r>
            <a:r>
              <a:rPr kumimoji="0" lang="en-US" sz="4000" b="0" i="0" u="none" strike="noStrike" kern="1200" cap="none" spc="0" normalizeH="0" baseline="0" noProof="0" dirty="0">
                <a:ln w="1143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।</a:t>
            </a:r>
            <a:r>
              <a:rPr kumimoji="0" lang="bn-BD" sz="4000" b="0" i="0" u="none" strike="noStrike" kern="1200" cap="none" spc="0" normalizeH="0" baseline="0" noProof="0" dirty="0">
                <a:ln w="1143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endParaRPr kumimoji="0" lang="en-US" sz="4000" b="0" i="0" u="none" strike="noStrike" kern="1200" cap="none" spc="0" normalizeH="0" baseline="0" noProof="0" dirty="0">
              <a:ln w="11430"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908AAC46-5AA0-47F8-BCB3-2D24236D9ABC}"/>
              </a:ext>
            </a:extLst>
          </p:cNvPr>
          <p:cNvSpPr txBox="1"/>
          <p:nvPr/>
        </p:nvSpPr>
        <p:spPr>
          <a:xfrm>
            <a:off x="4002147" y="1734637"/>
            <a:ext cx="795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andapatraEMJ" pitchFamily="2" charset="0"/>
                <a:ea typeface="+mn-ea"/>
                <a:cs typeface="Ekushey Godhuli" panose="03080603080002020207" pitchFamily="66"/>
              </a:rPr>
              <a:t>ধ 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F3BC6C6F-8B9A-47D5-89E6-2027D2518C2E}"/>
              </a:ext>
            </a:extLst>
          </p:cNvPr>
          <p:cNvSpPr txBox="1"/>
          <p:nvPr/>
        </p:nvSpPr>
        <p:spPr>
          <a:xfrm>
            <a:off x="4704513" y="1734637"/>
            <a:ext cx="795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andapatraEMJ" pitchFamily="2" charset="0"/>
                <a:ea typeface="+mn-ea"/>
                <a:cs typeface="Ekushey Godhuli" panose="03080603080002020207" pitchFamily="66"/>
              </a:rPr>
              <a:t>ন</a:t>
            </a:r>
            <a:r>
              <a:rPr kumimoji="0" lang="bn-BD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andapatraEMJ" pitchFamily="2" charset="0"/>
                <a:ea typeface="+mn-ea"/>
                <a:cs typeface="Ekushey Godhuli" panose="03080603080002020207" pitchFamily="66"/>
              </a:rPr>
              <a:t>্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andapatraEMJ" pitchFamily="2" charset="0"/>
                <a:ea typeface="+mn-ea"/>
                <a:cs typeface="Ekushey Godhuli" panose="03080603080002020207" pitchFamily="66"/>
              </a:rPr>
              <a:t>য 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7FA59469-D6C7-4D34-8E38-08538FB294A7}"/>
              </a:ext>
            </a:extLst>
          </p:cNvPr>
          <p:cNvSpPr txBox="1"/>
          <p:nvPr/>
        </p:nvSpPr>
        <p:spPr>
          <a:xfrm>
            <a:off x="6997139" y="1734637"/>
            <a:ext cx="795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andapatraEMJ" pitchFamily="2" charset="0"/>
                <a:ea typeface="+mn-ea"/>
                <a:cs typeface="Ekushey Godhuli" panose="03080603080002020207" pitchFamily="66"/>
              </a:rPr>
              <a:t>দ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andapatraEMJ" pitchFamily="2" charset="0"/>
                <a:ea typeface="+mn-ea"/>
                <a:cs typeface="Ekushey Godhuli" panose="03080603080002020207" pitchFamily="66"/>
              </a:rPr>
              <a:t> 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6D3A3114-0522-4C08-9F24-21FC687C8212}"/>
              </a:ext>
            </a:extLst>
          </p:cNvPr>
          <p:cNvSpPr txBox="1"/>
          <p:nvPr/>
        </p:nvSpPr>
        <p:spPr>
          <a:xfrm>
            <a:off x="5804443" y="1734637"/>
            <a:ext cx="795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andapatraEMJ" pitchFamily="2" charset="0"/>
                <a:ea typeface="+mn-ea"/>
                <a:cs typeface="Ekushey Godhuli" panose="03080603080002020207" pitchFamily="66"/>
              </a:rPr>
              <a:t>বা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andapatraEMJ" pitchFamily="2" charset="0"/>
                <a:ea typeface="+mn-ea"/>
                <a:cs typeface="Ekushey Godhuli" panose="03080603080002020207" pitchFamily="66"/>
              </a:rPr>
              <a:t> 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E73BB882-8689-4EB6-BD0D-81D6ADD54A5D}"/>
              </a:ext>
            </a:extLst>
          </p:cNvPr>
          <p:cNvSpPr txBox="1"/>
          <p:nvPr/>
        </p:nvSpPr>
        <p:spPr>
          <a:xfrm>
            <a:off x="3942870" y="2435624"/>
            <a:ext cx="795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andapatraEMJ" pitchFamily="2" charset="0"/>
                <a:ea typeface="+mn-ea"/>
                <a:cs typeface="Ekushey Godhuli" panose="03080603080002020207" pitchFamily="66"/>
              </a:rPr>
              <a:t>স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218AADDC-CFCF-4A13-BC89-E4CA3FC88D32}"/>
              </a:ext>
            </a:extLst>
          </p:cNvPr>
          <p:cNvSpPr txBox="1"/>
          <p:nvPr/>
        </p:nvSpPr>
        <p:spPr>
          <a:xfrm>
            <a:off x="4989788" y="2435624"/>
            <a:ext cx="795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andapatraEMJ" pitchFamily="2" charset="0"/>
                <a:ea typeface="+mn-ea"/>
                <a:cs typeface="Ekushey Godhuli" panose="03080603080002020207" pitchFamily="66"/>
              </a:rPr>
              <a:t>বা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andapatraEMJ" pitchFamily="2" charset="0"/>
                <a:ea typeface="+mn-ea"/>
                <a:cs typeface="Ekushey Godhuli" panose="03080603080002020207" pitchFamily="66"/>
              </a:rPr>
              <a:t> 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7CFDF6FD-8030-4518-9442-F2F16FB49C15}"/>
              </a:ext>
            </a:extLst>
          </p:cNvPr>
          <p:cNvSpPr txBox="1"/>
          <p:nvPr/>
        </p:nvSpPr>
        <p:spPr>
          <a:xfrm>
            <a:off x="6964360" y="2435624"/>
            <a:ext cx="795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andapatraEMJ" pitchFamily="2" charset="0"/>
                <a:ea typeface="+mn-ea"/>
                <a:cs typeface="Ekushey Godhuli" panose="03080603080002020207" pitchFamily="66"/>
              </a:rPr>
              <a:t>ক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andapatraEMJ" pitchFamily="2" charset="0"/>
                <a:ea typeface="+mn-ea"/>
                <a:cs typeface="Ekushey Godhuli" panose="03080603080002020207" pitchFamily="66"/>
              </a:rPr>
              <a:t>ে 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D3AE5C4A-8A18-45E0-8024-18ED19520113}"/>
              </a:ext>
            </a:extLst>
          </p:cNvPr>
          <p:cNvSpPr txBox="1"/>
          <p:nvPr/>
        </p:nvSpPr>
        <p:spPr>
          <a:xfrm>
            <a:off x="6195734" y="2435624"/>
            <a:ext cx="795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andapatraEMJ" pitchFamily="2" charset="0"/>
                <a:ea typeface="+mn-ea"/>
                <a:cs typeface="Ekushey Godhuli" panose="03080603080002020207" pitchFamily="66"/>
              </a:rPr>
              <a:t>ই </a:t>
            </a:r>
          </a:p>
        </p:txBody>
      </p:sp>
    </p:spTree>
    <p:extLst>
      <p:ext uri="{BB962C8B-B14F-4D97-AF65-F5344CB8AC3E}">
        <p14:creationId xmlns:p14="http://schemas.microsoft.com/office/powerpoint/2010/main" val="375603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00"/>
                            </p:stCondLst>
                            <p:childTnLst>
                              <p:par>
                                <p:cTn id="227" presetID="7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22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00"/>
                            </p:stCondLst>
                            <p:childTnLst>
                              <p:par>
                                <p:cTn id="2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7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24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500"/>
                            </p:stCondLst>
                            <p:childTnLst>
                              <p:par>
                                <p:cTn id="267" presetID="7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26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500"/>
                            </p:stCondLst>
                            <p:childTnLst>
                              <p:par>
                                <p:cTn id="290" presetID="7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29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2500"/>
                            </p:stCondLst>
                            <p:childTnLst>
                              <p:par>
                                <p:cTn id="294" presetID="7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29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00"/>
                            </p:stCondLst>
                            <p:childTnLst>
                              <p:par>
                                <p:cTn id="3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500"/>
                            </p:stCondLst>
                            <p:childTnLst>
                              <p:par>
                                <p:cTn id="3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500"/>
                            </p:stCondLst>
                            <p:childTnLst>
                              <p:par>
                                <p:cTn id="3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4" dur="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5" dur="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50"/>
                            </p:stCondLst>
                            <p:childTnLst>
                              <p:par>
                                <p:cTn id="3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9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0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00"/>
                            </p:stCondLst>
                            <p:childTnLst>
                              <p:par>
                                <p:cTn id="3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4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5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50"/>
                            </p:stCondLst>
                            <p:childTnLst>
                              <p:par>
                                <p:cTn id="3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9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0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200"/>
                            </p:stCondLst>
                            <p:childTnLst>
                              <p:par>
                                <p:cTn id="3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4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5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250"/>
                            </p:stCondLst>
                            <p:childTnLst>
                              <p:par>
                                <p:cTn id="3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9" dur="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0" dur="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00"/>
                            </p:stCondLst>
                            <p:childTnLst>
                              <p:par>
                                <p:cTn id="3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4" dur="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5" dur="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50"/>
                            </p:stCondLst>
                            <p:childTnLst>
                              <p:par>
                                <p:cTn id="3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9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0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400"/>
                            </p:stCondLst>
                            <p:childTnLst>
                              <p:par>
                                <p:cTn id="39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4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5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450"/>
                            </p:stCondLst>
                            <p:childTnLst>
                              <p:par>
                                <p:cTn id="39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9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0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500"/>
                            </p:stCondLst>
                            <p:childTnLst>
                              <p:par>
                                <p:cTn id="40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4" dur="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5" dur="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550"/>
                            </p:stCondLst>
                            <p:childTnLst>
                              <p:par>
                                <p:cTn id="40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9" dur="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0" dur="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600"/>
                            </p:stCondLst>
                            <p:childTnLst>
                              <p:par>
                                <p:cTn id="4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4" dur="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5" dur="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650"/>
                            </p:stCondLst>
                            <p:childTnLst>
                              <p:par>
                                <p:cTn id="4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9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0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700"/>
                            </p:stCondLst>
                            <p:childTnLst>
                              <p:par>
                                <p:cTn id="4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4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5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750"/>
                            </p:stCondLst>
                            <p:childTnLst>
                              <p:par>
                                <p:cTn id="4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9" dur="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0" dur="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800"/>
                            </p:stCondLst>
                            <p:childTnLst>
                              <p:par>
                                <p:cTn id="4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4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5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850"/>
                            </p:stCondLst>
                            <p:childTnLst>
                              <p:par>
                                <p:cTn id="4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9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900"/>
                            </p:stCondLst>
                            <p:childTnLst>
                              <p:par>
                                <p:cTn id="4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4" dur="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5" dur="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950"/>
                            </p:stCondLst>
                            <p:childTnLst>
                              <p:par>
                                <p:cTn id="4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9" dur="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0" dur="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000"/>
                            </p:stCondLst>
                            <p:childTnLst>
                              <p:par>
                                <p:cTn id="4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4" dur="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5" dur="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050"/>
                            </p:stCondLst>
                            <p:childTnLst>
                              <p:par>
                                <p:cTn id="4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9" dur="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0" dur="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100"/>
                            </p:stCondLst>
                            <p:childTnLst>
                              <p:par>
                                <p:cTn id="4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4" dur="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5" dur="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150"/>
                            </p:stCondLst>
                            <p:childTnLst>
                              <p:par>
                                <p:cTn id="4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9" dur="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0" dur="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1200"/>
                            </p:stCondLst>
                            <p:childTnLst>
                              <p:par>
                                <p:cTn id="4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4" dur="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5" dur="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9" dur="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0" dur="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300"/>
                            </p:stCondLst>
                            <p:childTnLst>
                              <p:par>
                                <p:cTn id="4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4" dur="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5" dur="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1350"/>
                            </p:stCondLst>
                            <p:childTnLst>
                              <p:par>
                                <p:cTn id="4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9" dur="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0" dur="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400"/>
                            </p:stCondLst>
                            <p:childTnLst>
                              <p:par>
                                <p:cTn id="49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4" dur="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5" dur="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450"/>
                            </p:stCondLst>
                            <p:childTnLst>
                              <p:par>
                                <p:cTn id="49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9" dur="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0" dur="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1500"/>
                            </p:stCondLst>
                            <p:childTnLst>
                              <p:par>
                                <p:cTn id="50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4" dur="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5" dur="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550"/>
                            </p:stCondLst>
                            <p:childTnLst>
                              <p:par>
                                <p:cTn id="50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9" dur="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0" dur="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00"/>
                            </p:stCondLst>
                            <p:childTnLst>
                              <p:par>
                                <p:cTn id="5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4" dur="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5" dur="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650"/>
                            </p:stCondLst>
                            <p:childTnLst>
                              <p:par>
                                <p:cTn id="5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9" dur="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0" dur="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00"/>
                            </p:stCondLst>
                            <p:childTnLst>
                              <p:par>
                                <p:cTn id="5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4" dur="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5" dur="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750"/>
                            </p:stCondLst>
                            <p:childTnLst>
                              <p:par>
                                <p:cTn id="5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9" dur="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0" dur="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1800"/>
                            </p:stCondLst>
                            <p:childTnLst>
                              <p:par>
                                <p:cTn id="5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4" dur="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5" dur="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850"/>
                            </p:stCondLst>
                            <p:childTnLst>
                              <p:par>
                                <p:cTn id="5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9" dur="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0" dur="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900"/>
                            </p:stCondLst>
                            <p:childTnLst>
                              <p:par>
                                <p:cTn id="5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4" dur="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5" dur="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1950"/>
                            </p:stCondLst>
                            <p:childTnLst>
                              <p:par>
                                <p:cTn id="5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9" dur="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0" dur="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4" dur="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5" dur="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2050"/>
                            </p:stCondLst>
                            <p:childTnLst>
                              <p:par>
                                <p:cTn id="5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9" dur="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0" dur="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>
                            <p:stCondLst>
                              <p:cond delay="2100"/>
                            </p:stCondLst>
                            <p:childTnLst>
                              <p:par>
                                <p:cTn id="5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4" dur="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5" dur="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2150"/>
                            </p:stCondLst>
                            <p:childTnLst>
                              <p:par>
                                <p:cTn id="5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9" dur="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0" dur="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2200"/>
                            </p:stCondLst>
                            <p:childTnLst>
                              <p:par>
                                <p:cTn id="5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4" dur="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5" dur="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9" dur="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0" dur="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2300"/>
                            </p:stCondLst>
                            <p:childTnLst>
                              <p:par>
                                <p:cTn id="5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4" dur="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5" dur="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2350"/>
                            </p:stCondLst>
                            <p:childTnLst>
                              <p:par>
                                <p:cTn id="5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9" dur="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0" dur="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>
                            <p:stCondLst>
                              <p:cond delay="2400"/>
                            </p:stCondLst>
                            <p:childTnLst>
                              <p:par>
                                <p:cTn id="59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4" dur="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5" dur="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2450"/>
                            </p:stCondLst>
                            <p:childTnLst>
                              <p:par>
                                <p:cTn id="59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9" dur="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0" dur="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2500"/>
                            </p:stCondLst>
                            <p:childTnLst>
                              <p:par>
                                <p:cTn id="60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4" dur="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5" dur="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>
                            <p:stCondLst>
                              <p:cond delay="2550"/>
                            </p:stCondLst>
                            <p:childTnLst>
                              <p:par>
                                <p:cTn id="60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9" dur="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0" dur="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2600"/>
                            </p:stCondLst>
                            <p:childTnLst>
                              <p:par>
                                <p:cTn id="6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4" dur="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5" dur="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2650"/>
                            </p:stCondLst>
                            <p:childTnLst>
                              <p:par>
                                <p:cTn id="6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9" dur="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0" dur="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1" fill="hold">
                            <p:stCondLst>
                              <p:cond delay="2700"/>
                            </p:stCondLst>
                            <p:childTnLst>
                              <p:par>
                                <p:cTn id="6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4" dur="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5" dur="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2750"/>
                            </p:stCondLst>
                            <p:childTnLst>
                              <p:par>
                                <p:cTn id="6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9" dur="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0" dur="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2800"/>
                            </p:stCondLst>
                            <p:childTnLst>
                              <p:par>
                                <p:cTn id="6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4" dur="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5" dur="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>
                            <p:stCondLst>
                              <p:cond delay="2850"/>
                            </p:stCondLst>
                            <p:childTnLst>
                              <p:par>
                                <p:cTn id="6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9" dur="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0" dur="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2900"/>
                            </p:stCondLst>
                            <p:childTnLst>
                              <p:par>
                                <p:cTn id="6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4" dur="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5" dur="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2950"/>
                            </p:stCondLst>
                            <p:childTnLst>
                              <p:par>
                                <p:cTn id="6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9" dur="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0" dur="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1" fill="hold">
                            <p:stCondLst>
                              <p:cond delay="3000"/>
                            </p:stCondLst>
                            <p:childTnLst>
                              <p:par>
                                <p:cTn id="6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4" dur="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5" dur="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3050"/>
                            </p:stCondLst>
                            <p:childTnLst>
                              <p:par>
                                <p:cTn id="6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9" dur="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0" dur="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3100"/>
                            </p:stCondLst>
                            <p:childTnLst>
                              <p:par>
                                <p:cTn id="6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4" dur="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5" dur="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6" fill="hold">
                            <p:stCondLst>
                              <p:cond delay="3150"/>
                            </p:stCondLst>
                            <p:childTnLst>
                              <p:par>
                                <p:cTn id="6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9" dur="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0" dur="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3200"/>
                            </p:stCondLst>
                            <p:childTnLst>
                              <p:par>
                                <p:cTn id="6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4" dur="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5" dur="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3250"/>
                            </p:stCondLst>
                            <p:childTnLst>
                              <p:par>
                                <p:cTn id="6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9" dur="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0" dur="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1" fill="hold">
                            <p:stCondLst>
                              <p:cond delay="3300"/>
                            </p:stCondLst>
                            <p:childTnLst>
                              <p:par>
                                <p:cTn id="6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4" dur="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5" dur="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3350"/>
                            </p:stCondLst>
                            <p:childTnLst>
                              <p:par>
                                <p:cTn id="6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9" dur="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0" dur="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3400"/>
                            </p:stCondLst>
                            <p:childTnLst>
                              <p:par>
                                <p:cTn id="69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4" dur="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5" dur="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6" fill="hold">
                            <p:stCondLst>
                              <p:cond delay="3450"/>
                            </p:stCondLst>
                            <p:childTnLst>
                              <p:par>
                                <p:cTn id="69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9" dur="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0" dur="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3500"/>
                            </p:stCondLst>
                            <p:childTnLst>
                              <p:par>
                                <p:cTn id="70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4" dur="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5" dur="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6" fill="hold">
                      <p:stCondLst>
                        <p:cond delay="indefinite"/>
                      </p:stCondLst>
                      <p:childTnLst>
                        <p:par>
                          <p:cTn id="707" fill="hold">
                            <p:stCondLst>
                              <p:cond delay="0"/>
                            </p:stCondLst>
                            <p:childTnLst>
                              <p:par>
                                <p:cTn id="7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1" fill="hold">
                      <p:stCondLst>
                        <p:cond delay="indefinite"/>
                      </p:stCondLst>
                      <p:childTnLst>
                        <p:par>
                          <p:cTn id="712" fill="hold">
                            <p:stCondLst>
                              <p:cond delay="0"/>
                            </p:stCondLst>
                            <p:childTnLst>
                              <p:par>
                                <p:cTn id="7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7" fill="hold">
                      <p:stCondLst>
                        <p:cond delay="indefinite"/>
                      </p:stCondLst>
                      <p:childTnLst>
                        <p:par>
                          <p:cTn id="858" fill="hold">
                            <p:stCondLst>
                              <p:cond delay="0"/>
                            </p:stCondLst>
                            <p:childTnLst>
                              <p:par>
                                <p:cTn id="8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5" fill="hold">
                      <p:stCondLst>
                        <p:cond delay="indefinite"/>
                      </p:stCondLst>
                      <p:childTnLst>
                        <p:par>
                          <p:cTn id="866" fill="hold">
                            <p:stCondLst>
                              <p:cond delay="0"/>
                            </p:stCondLst>
                            <p:childTnLst>
                              <p:par>
                                <p:cTn id="8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0" fill="hold">
                            <p:stCondLst>
                              <p:cond delay="500"/>
                            </p:stCondLst>
                            <p:childTnLst>
                              <p:par>
                                <p:cTn id="8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82" presetID="7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883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884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88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887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8" fill="hold">
                      <p:stCondLst>
                        <p:cond delay="indefinite"/>
                      </p:stCondLst>
                      <p:childTnLst>
                        <p:par>
                          <p:cTn id="889" fill="hold">
                            <p:stCondLst>
                              <p:cond delay="0"/>
                            </p:stCondLst>
                            <p:childTnLst>
                              <p:par>
                                <p:cTn id="8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6" fill="hold">
                      <p:stCondLst>
                        <p:cond delay="indefinite"/>
                      </p:stCondLst>
                      <p:childTnLst>
                        <p:par>
                          <p:cTn id="897" fill="hold">
                            <p:stCondLst>
                              <p:cond delay="0"/>
                            </p:stCondLst>
                            <p:childTnLst>
                              <p:par>
                                <p:cTn id="8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1" fill="hold">
                      <p:stCondLst>
                        <p:cond delay="indefinite"/>
                      </p:stCondLst>
                      <p:childTnLst>
                        <p:par>
                          <p:cTn id="902" fill="hold">
                            <p:stCondLst>
                              <p:cond delay="0"/>
                            </p:stCondLst>
                            <p:childTnLst>
                              <p:par>
                                <p:cTn id="9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3" fill="hold">
                            <p:stCondLst>
                              <p:cond delay="500"/>
                            </p:stCondLst>
                            <p:childTnLst>
                              <p:par>
                                <p:cTn id="914" presetID="7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915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916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7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918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919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0" fill="hold">
                      <p:stCondLst>
                        <p:cond delay="indefinite"/>
                      </p:stCondLst>
                      <p:childTnLst>
                        <p:par>
                          <p:cTn id="921" fill="hold">
                            <p:stCondLst>
                              <p:cond delay="0"/>
                            </p:stCondLst>
                            <p:childTnLst>
                              <p:par>
                                <p:cTn id="9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8" fill="hold">
                      <p:stCondLst>
                        <p:cond delay="indefinite"/>
                      </p:stCondLst>
                      <p:childTnLst>
                        <p:par>
                          <p:cTn id="929" fill="hold">
                            <p:stCondLst>
                              <p:cond delay="0"/>
                            </p:stCondLst>
                            <p:childTnLst>
                              <p:par>
                                <p:cTn id="9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8" fill="hold">
                            <p:stCondLst>
                              <p:cond delay="500"/>
                            </p:stCondLst>
                            <p:childTnLst>
                              <p:par>
                                <p:cTn id="939" presetID="7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940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941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2" fill="hold">
                      <p:stCondLst>
                        <p:cond delay="indefinite"/>
                      </p:stCondLst>
                      <p:childTnLst>
                        <p:par>
                          <p:cTn id="943" fill="hold">
                            <p:stCondLst>
                              <p:cond delay="0"/>
                            </p:stCondLst>
                            <p:childTnLst>
                              <p:par>
                                <p:cTn id="9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8" fill="hold">
                      <p:stCondLst>
                        <p:cond delay="indefinite"/>
                      </p:stCondLst>
                      <p:childTnLst>
                        <p:par>
                          <p:cTn id="949" fill="hold">
                            <p:stCondLst>
                              <p:cond delay="0"/>
                            </p:stCondLst>
                            <p:childTnLst>
                              <p:par>
                                <p:cTn id="95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8" fill="hold">
                            <p:stCondLst>
                              <p:cond delay="500"/>
                            </p:stCondLst>
                            <p:childTnLst>
                              <p:par>
                                <p:cTn id="959" presetID="7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96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961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2" fill="hold">
                      <p:stCondLst>
                        <p:cond delay="indefinite"/>
                      </p:stCondLst>
                      <p:childTnLst>
                        <p:par>
                          <p:cTn id="963" fill="hold">
                            <p:stCondLst>
                              <p:cond delay="0"/>
                            </p:stCondLst>
                            <p:childTnLst>
                              <p:par>
                                <p:cTn id="96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6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9" fill="hold">
                      <p:stCondLst>
                        <p:cond delay="indefinite"/>
                      </p:stCondLst>
                      <p:childTnLst>
                        <p:par>
                          <p:cTn id="970" fill="hold">
                            <p:stCondLst>
                              <p:cond delay="0"/>
                            </p:stCondLst>
                            <p:childTnLst>
                              <p:par>
                                <p:cTn id="9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5" fill="hold">
                      <p:stCondLst>
                        <p:cond delay="indefinite"/>
                      </p:stCondLst>
                      <p:childTnLst>
                        <p:par>
                          <p:cTn id="976" fill="hold">
                            <p:stCondLst>
                              <p:cond delay="0"/>
                            </p:stCondLst>
                            <p:childTnLst>
                              <p:par>
                                <p:cTn id="9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5" fill="hold">
                            <p:stCondLst>
                              <p:cond delay="500"/>
                            </p:stCondLst>
                            <p:childTnLst>
                              <p:par>
                                <p:cTn id="9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9" fill="hold">
                      <p:stCondLst>
                        <p:cond delay="indefinite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5" fill="hold">
                      <p:stCondLst>
                        <p:cond delay="indefinite"/>
                      </p:stCondLst>
                      <p:childTnLst>
                        <p:par>
                          <p:cTn id="996" fill="hold">
                            <p:stCondLst>
                              <p:cond delay="0"/>
                            </p:stCondLst>
                            <p:childTnLst>
                              <p:par>
                                <p:cTn id="9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0" fill="hold">
                      <p:stCondLst>
                        <p:cond delay="indefinite"/>
                      </p:stCondLst>
                      <p:childTnLst>
                        <p:par>
                          <p:cTn id="1001" fill="hold">
                            <p:stCondLst>
                              <p:cond delay="0"/>
                            </p:stCondLst>
                            <p:childTnLst>
                              <p:par>
                                <p:cTn id="10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4" fill="hold">
                      <p:stCondLst>
                        <p:cond delay="indefinite"/>
                      </p:stCondLst>
                      <p:childTnLst>
                        <p:par>
                          <p:cTn id="1005" fill="hold">
                            <p:stCondLst>
                              <p:cond delay="0"/>
                            </p:stCondLst>
                            <p:childTnLst>
                              <p:par>
                                <p:cTn id="10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9" fill="hold">
                      <p:stCondLst>
                        <p:cond delay="indefinite"/>
                      </p:stCondLst>
                      <p:childTnLst>
                        <p:par>
                          <p:cTn id="1010" fill="hold">
                            <p:stCondLst>
                              <p:cond delay="0"/>
                            </p:stCondLst>
                            <p:childTnLst>
                              <p:par>
                                <p:cTn id="10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5" fill="hold">
                      <p:stCondLst>
                        <p:cond delay="indefinite"/>
                      </p:stCondLst>
                      <p:childTnLst>
                        <p:par>
                          <p:cTn id="1016" fill="hold">
                            <p:stCondLst>
                              <p:cond delay="0"/>
                            </p:stCondLst>
                            <p:childTnLst>
                              <p:par>
                                <p:cTn id="10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0" fill="hold">
                      <p:stCondLst>
                        <p:cond delay="indefinite"/>
                      </p:stCondLst>
                      <p:childTnLst>
                        <p:par>
                          <p:cTn id="1021" fill="hold">
                            <p:stCondLst>
                              <p:cond delay="0"/>
                            </p:stCondLst>
                            <p:childTnLst>
                              <p:par>
                                <p:cTn id="10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5" fill="hold">
                      <p:stCondLst>
                        <p:cond delay="indefinite"/>
                      </p:stCondLst>
                      <p:childTnLst>
                        <p:par>
                          <p:cTn id="1026" fill="hold">
                            <p:stCondLst>
                              <p:cond delay="0"/>
                            </p:stCondLst>
                            <p:childTnLst>
                              <p:par>
                                <p:cTn id="10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9" fill="hold">
                      <p:stCondLst>
                        <p:cond delay="indefinite"/>
                      </p:stCondLst>
                      <p:childTnLst>
                        <p:par>
                          <p:cTn id="1030" fill="hold">
                            <p:stCondLst>
                              <p:cond delay="0"/>
                            </p:stCondLst>
                            <p:childTnLst>
                              <p:par>
                                <p:cTn id="10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4" fill="hold">
                      <p:stCondLst>
                        <p:cond delay="indefinite"/>
                      </p:stCondLst>
                      <p:childTnLst>
                        <p:par>
                          <p:cTn id="1035" fill="hold">
                            <p:stCondLst>
                              <p:cond delay="0"/>
                            </p:stCondLst>
                            <p:childTnLst>
                              <p:par>
                                <p:cTn id="10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8" fill="hold">
                      <p:stCondLst>
                        <p:cond delay="indefinite"/>
                      </p:stCondLst>
                      <p:childTnLst>
                        <p:par>
                          <p:cTn id="1039" fill="hold">
                            <p:stCondLst>
                              <p:cond delay="0"/>
                            </p:stCondLst>
                            <p:childTnLst>
                              <p:par>
                                <p:cTn id="10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3" fill="hold">
                      <p:stCondLst>
                        <p:cond delay="indefinite"/>
                      </p:stCondLst>
                      <p:childTnLst>
                        <p:par>
                          <p:cTn id="1044" fill="hold">
                            <p:stCondLst>
                              <p:cond delay="0"/>
                            </p:stCondLst>
                            <p:childTnLst>
                              <p:par>
                                <p:cTn id="10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9" fill="hold">
                      <p:stCondLst>
                        <p:cond delay="indefinite"/>
                      </p:stCondLst>
                      <p:childTnLst>
                        <p:par>
                          <p:cTn id="1050" fill="hold">
                            <p:stCondLst>
                              <p:cond delay="0"/>
                            </p:stCondLst>
                            <p:childTnLst>
                              <p:par>
                                <p:cTn id="10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4" fill="hold">
                      <p:stCondLst>
                        <p:cond delay="indefinite"/>
                      </p:stCondLst>
                      <p:childTnLst>
                        <p:par>
                          <p:cTn id="1055" fill="hold">
                            <p:stCondLst>
                              <p:cond delay="0"/>
                            </p:stCondLst>
                            <p:childTnLst>
                              <p:par>
                                <p:cTn id="10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8" fill="hold">
                      <p:stCondLst>
                        <p:cond delay="indefinite"/>
                      </p:stCondLst>
                      <p:childTnLst>
                        <p:par>
                          <p:cTn id="1059" fill="hold">
                            <p:stCondLst>
                              <p:cond delay="0"/>
                            </p:stCondLst>
                            <p:childTnLst>
                              <p:par>
                                <p:cTn id="10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9" fill="hold">
                      <p:stCondLst>
                        <p:cond delay="indefinite"/>
                      </p:stCondLst>
                      <p:childTnLst>
                        <p:par>
                          <p:cTn id="1070" fill="hold">
                            <p:stCondLst>
                              <p:cond delay="0"/>
                            </p:stCondLst>
                            <p:childTnLst>
                              <p:par>
                                <p:cTn id="10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4" fill="hold">
                      <p:stCondLst>
                        <p:cond delay="indefinite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9" fill="hold">
                      <p:stCondLst>
                        <p:cond delay="indefinite"/>
                      </p:stCondLst>
                      <p:childTnLst>
                        <p:par>
                          <p:cTn id="1080" fill="hold">
                            <p:stCondLst>
                              <p:cond delay="0"/>
                            </p:stCondLst>
                            <p:childTnLst>
                              <p:par>
                                <p:cTn id="10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4" fill="hold">
                      <p:stCondLst>
                        <p:cond delay="indefinite"/>
                      </p:stCondLst>
                      <p:childTnLst>
                        <p:par>
                          <p:cTn id="1085" fill="hold">
                            <p:stCondLst>
                              <p:cond delay="0"/>
                            </p:stCondLst>
                            <p:childTnLst>
                              <p:par>
                                <p:cTn id="10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2" fill="hold">
                      <p:stCondLst>
                        <p:cond delay="indefinite"/>
                      </p:stCondLst>
                      <p:childTnLst>
                        <p:par>
                          <p:cTn id="1093" fill="hold">
                            <p:stCondLst>
                              <p:cond delay="0"/>
                            </p:stCondLst>
                            <p:childTnLst>
                              <p:par>
                                <p:cTn id="10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7" fill="hold">
                      <p:stCondLst>
                        <p:cond delay="indefinite"/>
                      </p:stCondLst>
                      <p:childTnLst>
                        <p:par>
                          <p:cTn id="1098" fill="hold">
                            <p:stCondLst>
                              <p:cond delay="0"/>
                            </p:stCondLst>
                            <p:childTnLst>
                              <p:par>
                                <p:cTn id="10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1" fill="hold">
                      <p:stCondLst>
                        <p:cond delay="indefinite"/>
                      </p:stCondLst>
                      <p:childTnLst>
                        <p:par>
                          <p:cTn id="1102" fill="hold">
                            <p:stCondLst>
                              <p:cond delay="0"/>
                            </p:stCondLst>
                            <p:childTnLst>
                              <p:par>
                                <p:cTn id="1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6" fill="hold">
                      <p:stCondLst>
                        <p:cond delay="indefinite"/>
                      </p:stCondLst>
                      <p:childTnLst>
                        <p:par>
                          <p:cTn id="1107" fill="hold">
                            <p:stCondLst>
                              <p:cond delay="0"/>
                            </p:stCondLst>
                            <p:childTnLst>
                              <p:par>
                                <p:cTn id="1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0" fill="hold">
                      <p:stCondLst>
                        <p:cond delay="indefinite"/>
                      </p:stCondLst>
                      <p:childTnLst>
                        <p:par>
                          <p:cTn id="1111" fill="hold">
                            <p:stCondLst>
                              <p:cond delay="0"/>
                            </p:stCondLst>
                            <p:childTnLst>
                              <p:par>
                                <p:cTn id="1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5" fill="hold">
                      <p:stCondLst>
                        <p:cond delay="indefinite"/>
                      </p:stCondLst>
                      <p:childTnLst>
                        <p:par>
                          <p:cTn id="1116" fill="hold">
                            <p:stCondLst>
                              <p:cond delay="0"/>
                            </p:stCondLst>
                            <p:childTnLst>
                              <p:par>
                                <p:cTn id="1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9" fill="hold">
                      <p:stCondLst>
                        <p:cond delay="indefinite"/>
                      </p:stCondLst>
                      <p:childTnLst>
                        <p:par>
                          <p:cTn id="1120" fill="hold">
                            <p:stCondLst>
                              <p:cond delay="0"/>
                            </p:stCondLst>
                            <p:childTnLst>
                              <p:par>
                                <p:cTn id="1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4" fill="hold">
                      <p:stCondLst>
                        <p:cond delay="indefinite"/>
                      </p:stCondLst>
                      <p:childTnLst>
                        <p:par>
                          <p:cTn id="1125" fill="hold">
                            <p:stCondLst>
                              <p:cond delay="0"/>
                            </p:stCondLst>
                            <p:childTnLst>
                              <p:par>
                                <p:cTn id="11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8" fill="hold">
                      <p:stCondLst>
                        <p:cond delay="indefinite"/>
                      </p:stCondLst>
                      <p:childTnLst>
                        <p:par>
                          <p:cTn id="1129" fill="hold">
                            <p:stCondLst>
                              <p:cond delay="0"/>
                            </p:stCondLst>
                            <p:childTnLst>
                              <p:par>
                                <p:cTn id="1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8" fill="hold">
                      <p:stCondLst>
                        <p:cond delay="indefinite"/>
                      </p:stCondLst>
                      <p:childTnLst>
                        <p:par>
                          <p:cTn id="1139" fill="hold">
                            <p:stCondLst>
                              <p:cond delay="0"/>
                            </p:stCondLst>
                            <p:childTnLst>
                              <p:par>
                                <p:cTn id="1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3" fill="hold">
                      <p:stCondLst>
                        <p:cond delay="indefinite"/>
                      </p:stCondLst>
                      <p:childTnLst>
                        <p:par>
                          <p:cTn id="1144" fill="hold">
                            <p:stCondLst>
                              <p:cond delay="0"/>
                            </p:stCondLst>
                            <p:childTnLst>
                              <p:par>
                                <p:cTn id="1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8" fill="hold">
                      <p:stCondLst>
                        <p:cond delay="indefinite"/>
                      </p:stCondLst>
                      <p:childTnLst>
                        <p:par>
                          <p:cTn id="1149" fill="hold">
                            <p:stCondLst>
                              <p:cond delay="0"/>
                            </p:stCondLst>
                            <p:childTnLst>
                              <p:par>
                                <p:cTn id="1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3" fill="hold">
                      <p:stCondLst>
                        <p:cond delay="indefinite"/>
                      </p:stCondLst>
                      <p:childTnLst>
                        <p:par>
                          <p:cTn id="1154" fill="hold">
                            <p:stCondLst>
                              <p:cond delay="0"/>
                            </p:stCondLst>
                            <p:childTnLst>
                              <p:par>
                                <p:cTn id="1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8" fill="hold">
                      <p:stCondLst>
                        <p:cond delay="indefinite"/>
                      </p:stCondLst>
                      <p:childTnLst>
                        <p:par>
                          <p:cTn id="1159" fill="hold">
                            <p:stCondLst>
                              <p:cond delay="0"/>
                            </p:stCondLst>
                            <p:childTnLst>
                              <p:par>
                                <p:cTn id="1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3" fill="hold">
                      <p:stCondLst>
                        <p:cond delay="indefinite"/>
                      </p:stCondLst>
                      <p:childTnLst>
                        <p:par>
                          <p:cTn id="1164" fill="hold">
                            <p:stCondLst>
                              <p:cond delay="0"/>
                            </p:stCondLst>
                            <p:childTnLst>
                              <p:par>
                                <p:cTn id="1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8" fill="hold">
                      <p:stCondLst>
                        <p:cond delay="indefinite"/>
                      </p:stCondLst>
                      <p:childTnLst>
                        <p:par>
                          <p:cTn id="1169" fill="hold">
                            <p:stCondLst>
                              <p:cond delay="0"/>
                            </p:stCondLst>
                            <p:childTnLst>
                              <p:par>
                                <p:cTn id="1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3" fill="hold">
                      <p:stCondLst>
                        <p:cond delay="indefinite"/>
                      </p:stCondLst>
                      <p:childTnLst>
                        <p:par>
                          <p:cTn id="1174" fill="hold">
                            <p:stCondLst>
                              <p:cond delay="0"/>
                            </p:stCondLst>
                            <p:childTnLst>
                              <p:par>
                                <p:cTn id="11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3" fill="hold">
                      <p:stCondLst>
                        <p:cond delay="indefinite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8" fill="hold">
                      <p:stCondLst>
                        <p:cond delay="indefinite"/>
                      </p:stCondLst>
                      <p:childTnLst>
                        <p:par>
                          <p:cTn id="1199" fill="hold">
                            <p:stCondLst>
                              <p:cond delay="0"/>
                            </p:stCondLst>
                            <p:childTnLst>
                              <p:par>
                                <p:cTn id="12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3" fill="hold">
                      <p:stCondLst>
                        <p:cond delay="indefinite"/>
                      </p:stCondLst>
                      <p:childTnLst>
                        <p:par>
                          <p:cTn id="1204" fill="hold">
                            <p:stCondLst>
                              <p:cond delay="0"/>
                            </p:stCondLst>
                            <p:childTnLst>
                              <p:par>
                                <p:cTn id="12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9" fill="hold">
                      <p:stCondLst>
                        <p:cond delay="indefinite"/>
                      </p:stCondLst>
                      <p:childTnLst>
                        <p:par>
                          <p:cTn id="1210" fill="hold">
                            <p:stCondLst>
                              <p:cond delay="0"/>
                            </p:stCondLst>
                            <p:childTnLst>
                              <p:par>
                                <p:cTn id="12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3" dur="2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4" dur="2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5" fill="hold">
                            <p:stCondLst>
                              <p:cond delay="250"/>
                            </p:stCondLst>
                            <p:childTnLst>
                              <p:par>
                                <p:cTn id="121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8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3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4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5" fill="hold">
                            <p:stCondLst>
                              <p:cond delay="750"/>
                            </p:stCondLst>
                            <p:childTnLst>
                              <p:par>
                                <p:cTn id="122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9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3" dur="2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4" dur="2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9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4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1" fill="hold">
                      <p:stCondLst>
                        <p:cond delay="indefinite"/>
                      </p:stCondLst>
                      <p:childTnLst>
                        <p:par>
                          <p:cTn id="1242" fill="hold">
                            <p:stCondLst>
                              <p:cond delay="0"/>
                            </p:stCondLst>
                            <p:childTnLst>
                              <p:par>
                                <p:cTn id="12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5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6" fill="hold">
                      <p:stCondLst>
                        <p:cond delay="indefinite"/>
                      </p:stCondLst>
                      <p:childTnLst>
                        <p:par>
                          <p:cTn id="1247" fill="hold">
                            <p:stCondLst>
                              <p:cond delay="0"/>
                            </p:stCondLst>
                            <p:childTnLst>
                              <p:par>
                                <p:cTn id="12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2" fill="hold">
                      <p:stCondLst>
                        <p:cond delay="indefinite"/>
                      </p:stCondLst>
                      <p:childTnLst>
                        <p:par>
                          <p:cTn id="1263" fill="hold">
                            <p:stCondLst>
                              <p:cond delay="0"/>
                            </p:stCondLst>
                            <p:childTnLst>
                              <p:par>
                                <p:cTn id="126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6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67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9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1" fill="hold">
                            <p:stCondLst>
                              <p:cond delay="500"/>
                            </p:stCondLst>
                            <p:childTnLst>
                              <p:par>
                                <p:cTn id="127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7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75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7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9" fill="hold">
                            <p:stCondLst>
                              <p:cond delay="1250"/>
                            </p:stCondLst>
                            <p:childTnLst>
                              <p:par>
                                <p:cTn id="128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8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8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5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7" fill="hold">
                            <p:stCondLst>
                              <p:cond delay="1750"/>
                            </p:stCondLst>
                            <p:childTnLst>
                              <p:par>
                                <p:cTn id="128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9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91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3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9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3" presetID="42" presetClass="pat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16667E-7 -4.44444E-6 L 4.16667E-7 0.1926 " pathEditMode="relative" rAng="0" ptsTypes="AA">
                                      <p:cBhvr>
                                        <p:cTn id="1304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6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8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0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2" fill="hold">
                            <p:stCondLst>
                              <p:cond delay="4001"/>
                            </p:stCondLst>
                            <p:childTnLst>
                              <p:par>
                                <p:cTn id="13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1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0" presetID="42" presetClass="pat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125E-6 -4.44444E-6 L 3.125E-6 0.1926 " pathEditMode="relative" rAng="0" ptsTypes="AA">
                                      <p:cBhvr>
                                        <p:cTn id="1321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2" fill="hold">
                            <p:stCondLst>
                              <p:cond delay="5001"/>
                            </p:stCondLst>
                            <p:childTnLst>
                              <p:par>
                                <p:cTn id="132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2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2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8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0" presetID="32" presetClass="emph" presetSubtype="0" fill="hold" grpId="2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2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3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4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35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6" presetID="42" presetClass="pat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79167E-6 -4.44444E-6 L 4.79167E-6 0.1926 " pathEditMode="relative" rAng="0" ptsTypes="AA">
                                      <p:cBhvr>
                                        <p:cTn id="133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8" fill="hold">
                            <p:stCondLst>
                              <p:cond delay="6002"/>
                            </p:stCondLst>
                            <p:childTnLst>
                              <p:par>
                                <p:cTn id="1339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1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2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3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4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5" fill="hold">
                            <p:stCondLst>
                              <p:cond delay="6503"/>
                            </p:stCondLst>
                            <p:childTnLst>
                              <p:par>
                                <p:cTn id="134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4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49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3" presetID="42" presetClass="pat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95833E-6 -4.44444E-6 L 3.95833E-6 0.1926 " pathEditMode="relative" rAng="0" ptsTypes="AA">
                                      <p:cBhvr>
                                        <p:cTn id="1354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5" fill="hold">
                            <p:stCondLst>
                              <p:cond delay="7503"/>
                            </p:stCondLst>
                            <p:childTnLst>
                              <p:par>
                                <p:cTn id="1356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35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9" grpId="1" animBg="1"/>
      <p:bldP spid="11" grpId="0" animBg="1"/>
      <p:bldP spid="11" grpId="1" animBg="1"/>
      <p:bldP spid="52" grpId="0" animBg="1"/>
      <p:bldP spid="52" grpId="1" animBg="1"/>
      <p:bldP spid="54" grpId="0" animBg="1"/>
      <p:bldP spid="54" grpId="1" animBg="1"/>
      <p:bldP spid="59" grpId="0" animBg="1"/>
      <p:bldP spid="59" grpId="1" animBg="1"/>
      <p:bldP spid="62" grpId="0" animBg="1"/>
      <p:bldP spid="62" grpId="1" animBg="1"/>
      <p:bldP spid="63" grpId="0" animBg="1"/>
      <p:bldP spid="63" grpId="1" animBg="1"/>
      <p:bldP spid="66" grpId="0" animBg="1"/>
      <p:bldP spid="66" grpId="1" animBg="1"/>
      <p:bldP spid="71" grpId="0" animBg="1"/>
      <p:bldP spid="71" grpId="1" animBg="1"/>
      <p:bldP spid="73" grpId="0" animBg="1"/>
      <p:bldP spid="73" grpId="1" animBg="1"/>
      <p:bldP spid="75" grpId="0" animBg="1"/>
      <p:bldP spid="75" grpId="1" animBg="1"/>
      <p:bldP spid="77" grpId="0" animBg="1"/>
      <p:bldP spid="77" grpId="1" animBg="1"/>
      <p:bldP spid="80" grpId="0" animBg="1"/>
      <p:bldP spid="80" grpId="1" animBg="1"/>
      <p:bldP spid="81" grpId="0" animBg="1"/>
      <p:bldP spid="81" grpId="1" animBg="1"/>
      <p:bldP spid="85" grpId="0" animBg="1"/>
      <p:bldP spid="85" grpId="1" animBg="1"/>
      <p:bldP spid="87" grpId="0" animBg="1"/>
      <p:bldP spid="87" grpId="1" animBg="1"/>
      <p:bldP spid="89" grpId="0" animBg="1"/>
      <p:bldP spid="89" grpId="1" animBg="1"/>
      <p:bldP spid="94" grpId="0" animBg="1"/>
      <p:bldP spid="94" grpId="1" animBg="1"/>
      <p:bldP spid="96" grpId="0" animBg="1"/>
      <p:bldP spid="96" grpId="1" animBg="1"/>
      <p:bldP spid="97" grpId="0" animBg="1"/>
      <p:bldP spid="97" grpId="1" animBg="1"/>
      <p:bldP spid="101" grpId="0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/>
      <p:bldP spid="28" grpId="1"/>
      <p:bldP spid="29" grpId="0"/>
      <p:bldP spid="29" grpId="1"/>
      <p:bldP spid="37" grpId="0" animBg="1"/>
      <p:bldP spid="37" grpId="1" animBg="1"/>
      <p:bldP spid="38" grpId="0" animBg="1"/>
      <p:bldP spid="38" grpId="1" animBg="1"/>
      <p:bldP spid="41" grpId="0" animBg="1"/>
      <p:bldP spid="41" grpId="1" animBg="1"/>
      <p:bldP spid="43" grpId="0" animBg="1"/>
      <p:bldP spid="43" grpId="1" animBg="1"/>
      <p:bldP spid="46" grpId="0" animBg="1"/>
      <p:bldP spid="46" grpId="1" animBg="1"/>
      <p:bldP spid="47" grpId="0"/>
      <p:bldP spid="47" grpId="1"/>
      <p:bldP spid="48" grpId="0"/>
      <p:bldP spid="48" grpId="1"/>
      <p:bldP spid="49" grpId="0" animBg="1"/>
      <p:bldP spid="49" grpId="1"/>
      <p:bldP spid="50" grpId="0"/>
      <p:bldP spid="50" grpId="1"/>
      <p:bldP spid="51" grpId="0"/>
      <p:bldP spid="51" grpId="1"/>
      <p:bldP spid="53" grpId="0" animBg="1"/>
      <p:bldP spid="53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60" grpId="0" animBg="1"/>
      <p:bldP spid="60" grpId="1" animBg="1"/>
      <p:bldP spid="61" grpId="0" animBg="1"/>
      <p:bldP spid="61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2" grpId="0" animBg="1"/>
      <p:bldP spid="72" grpId="1" animBg="1"/>
      <p:bldP spid="74" grpId="0" animBg="1"/>
      <p:bldP spid="74" grpId="1" animBg="1"/>
      <p:bldP spid="76" grpId="0" animBg="1"/>
      <p:bldP spid="76" grpId="1" animBg="1"/>
      <p:bldP spid="78" grpId="0" animBg="1"/>
      <p:bldP spid="78" grpId="1" animBg="1"/>
      <p:bldP spid="79" grpId="0" animBg="1"/>
      <p:bldP spid="79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6" grpId="0" animBg="1"/>
      <p:bldP spid="86" grpId="1" animBg="1"/>
      <p:bldP spid="88" grpId="0" animBg="1"/>
      <p:bldP spid="88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5" grpId="0" animBg="1"/>
      <p:bldP spid="95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/>
      <p:bldP spid="142" grpId="1"/>
      <p:bldP spid="144" grpId="0" animBg="1"/>
      <p:bldP spid="144" grpId="1" animBg="1"/>
      <p:bldP spid="145" grpId="0"/>
      <p:bldP spid="145" grpId="1"/>
      <p:bldP spid="146" grpId="0" animBg="1"/>
      <p:bldP spid="146" grpId="1" animBg="1"/>
      <p:bldP spid="147" grpId="0" animBg="1"/>
      <p:bldP spid="147" grpId="1" animBg="1"/>
      <p:bldP spid="148" grpId="0"/>
      <p:bldP spid="148" grpId="1"/>
      <p:bldP spid="149" grpId="0" animBg="1"/>
      <p:bldP spid="149" grpId="1" animBg="1"/>
      <p:bldP spid="150" grpId="0" animBg="1"/>
      <p:bldP spid="150" grpId="1" animBg="1"/>
      <p:bldP spid="151" grpId="0"/>
      <p:bldP spid="151" grpId="1"/>
      <p:bldP spid="152" grpId="0" animBg="1"/>
      <p:bldP spid="152" grpId="1" animBg="1"/>
      <p:bldP spid="153" grpId="0" animBg="1"/>
      <p:bldP spid="153" grpId="1" animBg="1"/>
      <p:bldP spid="154" grpId="0"/>
      <p:bldP spid="154" grpId="1"/>
      <p:bldP spid="155" grpId="0"/>
      <p:bldP spid="155" grpId="1"/>
      <p:bldP spid="159" grpId="0"/>
      <p:bldP spid="159" grpId="1"/>
      <p:bldP spid="160" grpId="0"/>
      <p:bldP spid="160" grpId="1"/>
      <p:bldP spid="161" grpId="0"/>
      <p:bldP spid="161" grpId="1"/>
      <p:bldP spid="162" grpId="0"/>
      <p:bldP spid="162" grpId="1"/>
      <p:bldP spid="164" grpId="0"/>
      <p:bldP spid="164" grpId="1"/>
      <p:bldP spid="165" grpId="0"/>
      <p:bldP spid="165" grpId="1"/>
      <p:bldP spid="166" grpId="0" animBg="1"/>
      <p:bldP spid="166" grpId="1" animBg="1"/>
      <p:bldP spid="168" grpId="0" animBg="1"/>
      <p:bldP spid="168" grpId="1" animBg="1"/>
      <p:bldP spid="179" grpId="0"/>
      <p:bldP spid="179" grpId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/>
      <p:bldP spid="184" grpId="1"/>
      <p:bldP spid="185" grpId="0"/>
      <p:bldP spid="185" grpId="1"/>
      <p:bldP spid="186" grpId="0"/>
      <p:bldP spid="186" grpId="1"/>
      <p:bldP spid="187" grpId="0"/>
      <p:bldP spid="187" grpId="1"/>
      <p:bldP spid="188" grpId="0" animBg="1"/>
      <p:bldP spid="188" grpId="1" animBg="1"/>
      <p:bldP spid="189" grpId="0"/>
      <p:bldP spid="189" grpId="1"/>
      <p:bldP spid="190" grpId="0"/>
      <p:bldP spid="190" grpId="1"/>
      <p:bldP spid="191" grpId="0"/>
      <p:bldP spid="191" grpId="1"/>
      <p:bldP spid="192" grpId="0"/>
      <p:bldP spid="192" grpId="1"/>
      <p:bldP spid="193" grpId="0"/>
      <p:bldP spid="193" grpId="1"/>
      <p:bldP spid="199" grpId="0" animBg="1"/>
      <p:bldP spid="199" grpId="1" animBg="1"/>
      <p:bldP spid="205" grpId="0" animBg="1"/>
      <p:bldP spid="205" grpId="1" animBg="1"/>
      <p:bldP spid="206" grpId="0" animBg="1"/>
      <p:bldP spid="206" grpId="1" animBg="1"/>
      <p:bldP spid="207" grpId="0" animBg="1"/>
      <p:bldP spid="207" grpId="1" animBg="1"/>
      <p:bldP spid="208" grpId="0"/>
      <p:bldP spid="208" grpId="1"/>
      <p:bldP spid="209" grpId="0"/>
      <p:bldP spid="210" grpId="0"/>
      <p:bldP spid="211" grpId="0"/>
      <p:bldP spid="212" grpId="0"/>
      <p:bldP spid="213" grpId="0"/>
      <p:bldP spid="213" grpId="1"/>
      <p:bldP spid="213" grpId="2"/>
      <p:bldP spid="214" grpId="0"/>
      <p:bldP spid="214" grpId="1"/>
      <p:bldP spid="214" grpId="2"/>
      <p:bldP spid="215" grpId="0"/>
      <p:bldP spid="215" grpId="1"/>
      <p:bldP spid="215" grpId="2"/>
      <p:bldP spid="216" grpId="0"/>
      <p:bldP spid="216" grpId="1"/>
      <p:bldP spid="216" grpId="2"/>
    </p:bld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302</Words>
  <Application>Microsoft Office PowerPoint</Application>
  <PresentationFormat>Widescreen</PresentationFormat>
  <Paragraphs>63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AnandapatraEMJ</vt:lpstr>
      <vt:lpstr>Arial</vt:lpstr>
      <vt:lpstr>Calibri</vt:lpstr>
      <vt:lpstr>Calibri Light</vt:lpstr>
      <vt:lpstr>NikoshBAN</vt:lpstr>
      <vt:lpstr>6_Office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49</cp:revision>
  <dcterms:created xsi:type="dcterms:W3CDTF">2019-08-28T04:45:09Z</dcterms:created>
  <dcterms:modified xsi:type="dcterms:W3CDTF">2019-08-29T02:55:00Z</dcterms:modified>
</cp:coreProperties>
</file>