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56" r:id="rId3"/>
    <p:sldMasterId id="2147483774" r:id="rId4"/>
  </p:sldMasterIdLst>
  <p:notesMasterIdLst>
    <p:notesMasterId r:id="rId20"/>
  </p:notesMasterIdLst>
  <p:sldIdLst>
    <p:sldId id="286" r:id="rId5"/>
    <p:sldId id="290" r:id="rId6"/>
    <p:sldId id="292" r:id="rId7"/>
    <p:sldId id="288" r:id="rId8"/>
    <p:sldId id="281" r:id="rId9"/>
    <p:sldId id="268" r:id="rId10"/>
    <p:sldId id="282" r:id="rId11"/>
    <p:sldId id="283" r:id="rId12"/>
    <p:sldId id="270" r:id="rId13"/>
    <p:sldId id="271" r:id="rId14"/>
    <p:sldId id="273" r:id="rId15"/>
    <p:sldId id="274" r:id="rId16"/>
    <p:sldId id="276" r:id="rId17"/>
    <p:sldId id="277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tashirsohrab77@gmail.com" initials="m" lastIdx="5" clrIdx="0">
    <p:extLst>
      <p:ext uri="{19B8F6BF-5375-455C-9EA6-DF929625EA0E}">
        <p15:presenceInfo xmlns:p15="http://schemas.microsoft.com/office/powerpoint/2012/main" userId="ef7d8c6c3b8aaa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8C6B4-E645-9D49-9DDC-5A414B8D7A2D}" v="2712" dt="2018-08-20T12:04:54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tashirsohrab77@gmail.com" userId="ef7d8c6c3b8aaa6b" providerId="LiveId" clId="{0248C6B4-E645-9D49-9DDC-5A414B8D7A2D}"/>
    <pc:docChg chg="custSel addSld delSld modSld addMainMaster delMainMaster">
      <pc:chgData name="muntashirsohrab77@gmail.com" userId="ef7d8c6c3b8aaa6b" providerId="LiveId" clId="{0248C6B4-E645-9D49-9DDC-5A414B8D7A2D}" dt="2018-08-20T12:04:54.873" v="2880" actId="22"/>
      <pc:docMkLst>
        <pc:docMk/>
      </pc:docMkLst>
      <pc:sldChg chg="addSp delSp modSp addCm">
        <pc:chgData name="muntashirsohrab77@gmail.com" userId="ef7d8c6c3b8aaa6b" providerId="LiveId" clId="{0248C6B4-E645-9D49-9DDC-5A414B8D7A2D}" dt="2018-08-12T16:27:09.983" v="20" actId="21"/>
        <pc:sldMkLst>
          <pc:docMk/>
          <pc:sldMk cId="1823100944" sldId="256"/>
        </pc:sldMkLst>
        <pc:spChg chg="mod">
          <ac:chgData name="muntashirsohrab77@gmail.com" userId="ef7d8c6c3b8aaa6b" providerId="LiveId" clId="{0248C6B4-E645-9D49-9DDC-5A414B8D7A2D}" dt="2018-08-12T16:26:46.482" v="17" actId="20577"/>
          <ac:spMkLst>
            <pc:docMk/>
            <pc:sldMk cId="1823100944" sldId="256"/>
            <ac:spMk id="2" creationId="{7697FE82-9CC7-6944-B72E-71B637C4E83B}"/>
          </ac:spMkLst>
        </pc:spChg>
        <pc:spChg chg="del">
          <ac:chgData name="muntashirsohrab77@gmail.com" userId="ef7d8c6c3b8aaa6b" providerId="LiveId" clId="{0248C6B4-E645-9D49-9DDC-5A414B8D7A2D}" dt="2018-08-12T16:26:58.208" v="18" actId="21"/>
          <ac:spMkLst>
            <pc:docMk/>
            <pc:sldMk cId="1823100944" sldId="256"/>
            <ac:spMk id="3" creationId="{3E831974-02C6-6840-95B2-787902EA8BA8}"/>
          </ac:spMkLst>
        </pc:spChg>
        <pc:spChg chg="add del mod">
          <ac:chgData name="muntashirsohrab77@gmail.com" userId="ef7d8c6c3b8aaa6b" providerId="LiveId" clId="{0248C6B4-E645-9D49-9DDC-5A414B8D7A2D}" dt="2018-08-12T16:27:09.983" v="20" actId="21"/>
          <ac:spMkLst>
            <pc:docMk/>
            <pc:sldMk cId="1823100944" sldId="256"/>
            <ac:spMk id="5" creationId="{3EB1DBA9-081D-0D4B-9DFA-5037B63D9CF5}"/>
          </ac:spMkLst>
        </pc:spChg>
      </pc:sldChg>
      <pc:sldChg chg="modSp new">
        <pc:chgData name="muntashirsohrab77@gmail.com" userId="ef7d8c6c3b8aaa6b" providerId="LiveId" clId="{0248C6B4-E645-9D49-9DDC-5A414B8D7A2D}" dt="2018-08-12T16:33:43.937" v="149" actId="114"/>
        <pc:sldMkLst>
          <pc:docMk/>
          <pc:sldMk cId="1195008842" sldId="257"/>
        </pc:sldMkLst>
        <pc:spChg chg="mod">
          <ac:chgData name="muntashirsohrab77@gmail.com" userId="ef7d8c6c3b8aaa6b" providerId="LiveId" clId="{0248C6B4-E645-9D49-9DDC-5A414B8D7A2D}" dt="2018-08-12T16:27:57.912" v="40" actId="20577"/>
          <ac:spMkLst>
            <pc:docMk/>
            <pc:sldMk cId="1195008842" sldId="257"/>
            <ac:spMk id="2" creationId="{DB5A2417-4E63-3245-ABD7-849B971B5160}"/>
          </ac:spMkLst>
        </pc:spChg>
        <pc:spChg chg="mod">
          <ac:chgData name="muntashirsohrab77@gmail.com" userId="ef7d8c6c3b8aaa6b" providerId="LiveId" clId="{0248C6B4-E645-9D49-9DDC-5A414B8D7A2D}" dt="2018-08-12T16:33:43.937" v="149" actId="114"/>
          <ac:spMkLst>
            <pc:docMk/>
            <pc:sldMk cId="1195008842" sldId="257"/>
            <ac:spMk id="3" creationId="{A4A4C2E0-C707-8F40-BB83-547FA607397C}"/>
          </ac:spMkLst>
        </pc:spChg>
      </pc:sldChg>
      <pc:sldChg chg="addSp delSp modSp new mod modClrScheme addCm chgLayout">
        <pc:chgData name="muntashirsohrab77@gmail.com" userId="ef7d8c6c3b8aaa6b" providerId="LiveId" clId="{0248C6B4-E645-9D49-9DDC-5A414B8D7A2D}" dt="2018-08-20T04:02:46.483" v="1895" actId="27636"/>
        <pc:sldMkLst>
          <pc:docMk/>
          <pc:sldMk cId="945328752" sldId="258"/>
        </pc:sldMkLst>
        <pc:spChg chg="mod ord">
          <ac:chgData name="muntashirsohrab77@gmail.com" userId="ef7d8c6c3b8aaa6b" providerId="LiveId" clId="{0248C6B4-E645-9D49-9DDC-5A414B8D7A2D}" dt="2018-08-12T17:18:20.334" v="262" actId="207"/>
          <ac:spMkLst>
            <pc:docMk/>
            <pc:sldMk cId="945328752" sldId="258"/>
            <ac:spMk id="2" creationId="{A09F8E69-810A-DD46-B139-128CE0AC3048}"/>
          </ac:spMkLst>
        </pc:spChg>
        <pc:spChg chg="del mod ord">
          <ac:chgData name="muntashirsohrab77@gmail.com" userId="ef7d8c6c3b8aaa6b" providerId="LiveId" clId="{0248C6B4-E645-9D49-9DDC-5A414B8D7A2D}" dt="2018-08-12T17:18:56.615" v="265" actId="21"/>
          <ac:spMkLst>
            <pc:docMk/>
            <pc:sldMk cId="945328752" sldId="258"/>
            <ac:spMk id="3" creationId="{322CED99-9905-7E4D-A717-9BBAD41A02FA}"/>
          </ac:spMkLst>
        </pc:spChg>
        <pc:spChg chg="add del mod ord">
          <ac:chgData name="muntashirsohrab77@gmail.com" userId="ef7d8c6c3b8aaa6b" providerId="LiveId" clId="{0248C6B4-E645-9D49-9DDC-5A414B8D7A2D}" dt="2018-08-12T17:25:27.854" v="328" actId="22"/>
          <ac:spMkLst>
            <pc:docMk/>
            <pc:sldMk cId="945328752" sldId="258"/>
            <ac:spMk id="4" creationId="{A942A5B6-02E7-234B-9065-15C5E56AF0B5}"/>
          </ac:spMkLst>
        </pc:spChg>
        <pc:spChg chg="add mod ord">
          <ac:chgData name="muntashirsohrab77@gmail.com" userId="ef7d8c6c3b8aaa6b" providerId="LiveId" clId="{0248C6B4-E645-9D49-9DDC-5A414B8D7A2D}" dt="2018-08-20T04:02:46.483" v="1895" actId="27636"/>
          <ac:spMkLst>
            <pc:docMk/>
            <pc:sldMk cId="945328752" sldId="258"/>
            <ac:spMk id="5" creationId="{2EDD6486-43C3-3641-9321-A815717EB3D9}"/>
          </ac:spMkLst>
        </pc:spChg>
        <pc:spChg chg="add del mod ord">
          <ac:chgData name="muntashirsohrab77@gmail.com" userId="ef7d8c6c3b8aaa6b" providerId="LiveId" clId="{0248C6B4-E645-9D49-9DDC-5A414B8D7A2D}" dt="2018-08-12T17:20:04.082" v="276" actId="22"/>
          <ac:spMkLst>
            <pc:docMk/>
            <pc:sldMk cId="945328752" sldId="258"/>
            <ac:spMk id="6" creationId="{220676D1-C1C4-9E41-A3DB-2DC496510C35}"/>
          </ac:spMkLst>
        </pc:spChg>
        <pc:spChg chg="add del mod">
          <ac:chgData name="muntashirsohrab77@gmail.com" userId="ef7d8c6c3b8aaa6b" providerId="LiveId" clId="{0248C6B4-E645-9D49-9DDC-5A414B8D7A2D}" dt="2018-08-12T17:20:24.172" v="278" actId="21"/>
          <ac:spMkLst>
            <pc:docMk/>
            <pc:sldMk cId="945328752" sldId="258"/>
            <ac:spMk id="8" creationId="{FD6747FA-B729-AD4A-AF69-738F3A053156}"/>
          </ac:spMkLst>
        </pc:spChg>
        <pc:spChg chg="add mod">
          <ac:chgData name="muntashirsohrab77@gmail.com" userId="ef7d8c6c3b8aaa6b" providerId="LiveId" clId="{0248C6B4-E645-9D49-9DDC-5A414B8D7A2D}" dt="2018-08-12T17:30:06.048" v="474" actId="27636"/>
          <ac:spMkLst>
            <pc:docMk/>
            <pc:sldMk cId="945328752" sldId="258"/>
            <ac:spMk id="10" creationId="{0798E69E-2ED6-AC4B-A30A-0D8A599D5C40}"/>
          </ac:spMkLst>
        </pc:spChg>
        <pc:spChg chg="add del mod">
          <ac:chgData name="muntashirsohrab77@gmail.com" userId="ef7d8c6c3b8aaa6b" providerId="LiveId" clId="{0248C6B4-E645-9D49-9DDC-5A414B8D7A2D}" dt="2018-08-12T17:20:33.322" v="280" actId="21"/>
          <ac:spMkLst>
            <pc:docMk/>
            <pc:sldMk cId="945328752" sldId="258"/>
            <ac:spMk id="12" creationId="{83FE1041-38AD-FA41-8767-0E337795F0DF}"/>
          </ac:spMkLst>
        </pc:spChg>
        <pc:spChg chg="add del">
          <ac:chgData name="muntashirsohrab77@gmail.com" userId="ef7d8c6c3b8aaa6b" providerId="LiveId" clId="{0248C6B4-E645-9D49-9DDC-5A414B8D7A2D}" dt="2018-08-12T17:25:19.612" v="326" actId="21"/>
          <ac:spMkLst>
            <pc:docMk/>
            <pc:sldMk cId="945328752" sldId="258"/>
            <ac:spMk id="14" creationId="{D6C689A4-62CC-3C40-9EF2-99EF291F64D3}"/>
          </ac:spMkLst>
        </pc:spChg>
        <pc:spChg chg="add mod">
          <ac:chgData name="muntashirsohrab77@gmail.com" userId="ef7d8c6c3b8aaa6b" providerId="LiveId" clId="{0248C6B4-E645-9D49-9DDC-5A414B8D7A2D}" dt="2018-08-12T17:30:06.016" v="473" actId="27636"/>
          <ac:spMkLst>
            <pc:docMk/>
            <pc:sldMk cId="945328752" sldId="258"/>
            <ac:spMk id="16" creationId="{587F49D3-0C35-EF44-B1C2-69EEABD4D44A}"/>
          </ac:spMkLst>
        </pc:spChg>
        <pc:spChg chg="add del">
          <ac:chgData name="muntashirsohrab77@gmail.com" userId="ef7d8c6c3b8aaa6b" providerId="LiveId" clId="{0248C6B4-E645-9D49-9DDC-5A414B8D7A2D}" dt="2018-08-12T17:27:12.234" v="395" actId="21"/>
          <ac:spMkLst>
            <pc:docMk/>
            <pc:sldMk cId="945328752" sldId="258"/>
            <ac:spMk id="18" creationId="{51B02D6A-43C6-1F48-B552-EFEC5BE07349}"/>
          </ac:spMkLst>
        </pc:spChg>
      </pc:sldChg>
      <pc:sldChg chg="addSp delSp modSp new">
        <pc:chgData name="muntashirsohrab77@gmail.com" userId="ef7d8c6c3b8aaa6b" providerId="LiveId" clId="{0248C6B4-E645-9D49-9DDC-5A414B8D7A2D}" dt="2018-08-13T16:02:59.332" v="667" actId="20577"/>
        <pc:sldMkLst>
          <pc:docMk/>
          <pc:sldMk cId="2529814707" sldId="259"/>
        </pc:sldMkLst>
        <pc:spChg chg="mod">
          <ac:chgData name="muntashirsohrab77@gmail.com" userId="ef7d8c6c3b8aaa6b" providerId="LiveId" clId="{0248C6B4-E645-9D49-9DDC-5A414B8D7A2D}" dt="2018-08-12T17:36:08.086" v="620" actId="20577"/>
          <ac:spMkLst>
            <pc:docMk/>
            <pc:sldMk cId="2529814707" sldId="259"/>
            <ac:spMk id="2" creationId="{E29E4672-C964-6D41-8616-FBA77F2F3742}"/>
          </ac:spMkLst>
        </pc:spChg>
        <pc:spChg chg="mod">
          <ac:chgData name="muntashirsohrab77@gmail.com" userId="ef7d8c6c3b8aaa6b" providerId="LiveId" clId="{0248C6B4-E645-9D49-9DDC-5A414B8D7A2D}" dt="2018-08-13T16:00:51.789" v="627" actId="20577"/>
          <ac:spMkLst>
            <pc:docMk/>
            <pc:sldMk cId="2529814707" sldId="259"/>
            <ac:spMk id="3" creationId="{1E47FC7E-5C7C-6542-A6D0-2A795C8DCA3D}"/>
          </ac:spMkLst>
        </pc:spChg>
        <pc:spChg chg="mod">
          <ac:chgData name="muntashirsohrab77@gmail.com" userId="ef7d8c6c3b8aaa6b" providerId="LiveId" clId="{0248C6B4-E645-9D49-9DDC-5A414B8D7A2D}" dt="2018-08-13T16:02:59.332" v="667" actId="20577"/>
          <ac:spMkLst>
            <pc:docMk/>
            <pc:sldMk cId="2529814707" sldId="259"/>
            <ac:spMk id="4" creationId="{918BF78A-5103-8544-A0D4-67EA56226F7A}"/>
          </ac:spMkLst>
        </pc:spChg>
        <pc:spChg chg="mod">
          <ac:chgData name="muntashirsohrab77@gmail.com" userId="ef7d8c6c3b8aaa6b" providerId="LiveId" clId="{0248C6B4-E645-9D49-9DDC-5A414B8D7A2D}" dt="2018-08-13T16:01:11.661" v="633" actId="20577"/>
          <ac:spMkLst>
            <pc:docMk/>
            <pc:sldMk cId="2529814707" sldId="259"/>
            <ac:spMk id="5" creationId="{2449E546-E56B-7B44-9F26-281538316479}"/>
          </ac:spMkLst>
        </pc:spChg>
        <pc:spChg chg="mod">
          <ac:chgData name="muntashirsohrab77@gmail.com" userId="ef7d8c6c3b8aaa6b" providerId="LiveId" clId="{0248C6B4-E645-9D49-9DDC-5A414B8D7A2D}" dt="2018-08-13T16:02:17.215" v="654" actId="20577"/>
          <ac:spMkLst>
            <pc:docMk/>
            <pc:sldMk cId="2529814707" sldId="259"/>
            <ac:spMk id="6" creationId="{EC04B185-015F-B44C-B9D2-6673F5B65613}"/>
          </ac:spMkLst>
        </pc:spChg>
        <pc:spChg chg="add del">
          <ac:chgData name="muntashirsohrab77@gmail.com" userId="ef7d8c6c3b8aaa6b" providerId="LiveId" clId="{0248C6B4-E645-9D49-9DDC-5A414B8D7A2D}" dt="2018-08-12T17:31:22.315" v="495" actId="21"/>
          <ac:spMkLst>
            <pc:docMk/>
            <pc:sldMk cId="2529814707" sldId="259"/>
            <ac:spMk id="8" creationId="{9BC289BE-51D2-444C-BFEB-3ACCFFEBAFEC}"/>
          </ac:spMkLst>
        </pc:spChg>
      </pc:sldChg>
      <pc:sldChg chg="modSp new">
        <pc:chgData name="muntashirsohrab77@gmail.com" userId="ef7d8c6c3b8aaa6b" providerId="LiveId" clId="{0248C6B4-E645-9D49-9DDC-5A414B8D7A2D}" dt="2018-08-13T16:17:09.936" v="775" actId="20577"/>
        <pc:sldMkLst>
          <pc:docMk/>
          <pc:sldMk cId="3299508046" sldId="260"/>
        </pc:sldMkLst>
        <pc:spChg chg="mod">
          <ac:chgData name="muntashirsohrab77@gmail.com" userId="ef7d8c6c3b8aaa6b" providerId="LiveId" clId="{0248C6B4-E645-9D49-9DDC-5A414B8D7A2D}" dt="2018-08-13T16:05:42.408" v="697" actId="20577"/>
          <ac:spMkLst>
            <pc:docMk/>
            <pc:sldMk cId="3299508046" sldId="260"/>
            <ac:spMk id="2" creationId="{3D1FA2DF-B17A-124F-A8DD-E1B65B3D4B37}"/>
          </ac:spMkLst>
        </pc:spChg>
        <pc:spChg chg="mod">
          <ac:chgData name="muntashirsohrab77@gmail.com" userId="ef7d8c6c3b8aaa6b" providerId="LiveId" clId="{0248C6B4-E645-9D49-9DDC-5A414B8D7A2D}" dt="2018-08-13T16:07:40.695" v="721" actId="20577"/>
          <ac:spMkLst>
            <pc:docMk/>
            <pc:sldMk cId="3299508046" sldId="260"/>
            <ac:spMk id="3" creationId="{918BE97E-3EF0-9A47-A642-2B5D0F986CE0}"/>
          </ac:spMkLst>
        </pc:spChg>
        <pc:spChg chg="mod">
          <ac:chgData name="muntashirsohrab77@gmail.com" userId="ef7d8c6c3b8aaa6b" providerId="LiveId" clId="{0248C6B4-E645-9D49-9DDC-5A414B8D7A2D}" dt="2018-08-13T16:17:09.936" v="775" actId="20577"/>
          <ac:spMkLst>
            <pc:docMk/>
            <pc:sldMk cId="3299508046" sldId="260"/>
            <ac:spMk id="4" creationId="{D8A243CA-3FE4-1748-8B6C-E5DD5A23F474}"/>
          </ac:spMkLst>
        </pc:spChg>
        <pc:spChg chg="mod">
          <ac:chgData name="muntashirsohrab77@gmail.com" userId="ef7d8c6c3b8aaa6b" providerId="LiveId" clId="{0248C6B4-E645-9D49-9DDC-5A414B8D7A2D}" dt="2018-08-13T16:07:20.373" v="712" actId="20577"/>
          <ac:spMkLst>
            <pc:docMk/>
            <pc:sldMk cId="3299508046" sldId="260"/>
            <ac:spMk id="5" creationId="{A771BEB9-C009-F949-8EB0-DE50338EDB89}"/>
          </ac:spMkLst>
        </pc:spChg>
        <pc:spChg chg="mod">
          <ac:chgData name="muntashirsohrab77@gmail.com" userId="ef7d8c6c3b8aaa6b" providerId="LiveId" clId="{0248C6B4-E645-9D49-9DDC-5A414B8D7A2D}" dt="2018-08-13T16:15:35.021" v="748" actId="20577"/>
          <ac:spMkLst>
            <pc:docMk/>
            <pc:sldMk cId="3299508046" sldId="260"/>
            <ac:spMk id="6" creationId="{15361A1A-1539-B743-86CE-E2AD1277E4D2}"/>
          </ac:spMkLst>
        </pc:spChg>
      </pc:sldChg>
      <pc:sldChg chg="modSp new del">
        <pc:chgData name="muntashirsohrab77@gmail.com" userId="ef7d8c6c3b8aaa6b" providerId="LiveId" clId="{0248C6B4-E645-9D49-9DDC-5A414B8D7A2D}" dt="2018-08-20T11:58:51.514" v="2697" actId="21"/>
        <pc:sldMkLst>
          <pc:docMk/>
          <pc:sldMk cId="714149652" sldId="261"/>
        </pc:sldMkLst>
        <pc:spChg chg="mod">
          <ac:chgData name="muntashirsohrab77@gmail.com" userId="ef7d8c6c3b8aaa6b" providerId="LiveId" clId="{0248C6B4-E645-9D49-9DDC-5A414B8D7A2D}" dt="2018-08-13T16:19:07.163" v="832" actId="20577"/>
          <ac:spMkLst>
            <pc:docMk/>
            <pc:sldMk cId="714149652" sldId="261"/>
            <ac:spMk id="2" creationId="{A4CCBBF6-83A3-C647-A14B-3D5B67A476B7}"/>
          </ac:spMkLst>
        </pc:spChg>
        <pc:spChg chg="mod">
          <ac:chgData name="muntashirsohrab77@gmail.com" userId="ef7d8c6c3b8aaa6b" providerId="LiveId" clId="{0248C6B4-E645-9D49-9DDC-5A414B8D7A2D}" dt="2018-08-13T16:21:24.371" v="888" actId="20577"/>
          <ac:spMkLst>
            <pc:docMk/>
            <pc:sldMk cId="714149652" sldId="261"/>
            <ac:spMk id="3" creationId="{87FED0C8-EA03-6C41-AF12-1D9301E07311}"/>
          </ac:spMkLst>
        </pc:spChg>
        <pc:spChg chg="mod">
          <ac:chgData name="muntashirsohrab77@gmail.com" userId="ef7d8c6c3b8aaa6b" providerId="LiveId" clId="{0248C6B4-E645-9D49-9DDC-5A414B8D7A2D}" dt="2018-08-13T16:23:51.542" v="937" actId="20577"/>
          <ac:spMkLst>
            <pc:docMk/>
            <pc:sldMk cId="714149652" sldId="261"/>
            <ac:spMk id="4" creationId="{752E9067-52B2-8947-9AA8-2D70C2A6D9A5}"/>
          </ac:spMkLst>
        </pc:spChg>
        <pc:spChg chg="mod">
          <ac:chgData name="muntashirsohrab77@gmail.com" userId="ef7d8c6c3b8aaa6b" providerId="LiveId" clId="{0248C6B4-E645-9D49-9DDC-5A414B8D7A2D}" dt="2018-08-13T16:19:53.665" v="853" actId="20577"/>
          <ac:spMkLst>
            <pc:docMk/>
            <pc:sldMk cId="714149652" sldId="261"/>
            <ac:spMk id="5" creationId="{391D9CBB-9048-BC42-ABAE-65A40845C3E5}"/>
          </ac:spMkLst>
        </pc:spChg>
        <pc:spChg chg="mod">
          <ac:chgData name="muntashirsohrab77@gmail.com" userId="ef7d8c6c3b8aaa6b" providerId="LiveId" clId="{0248C6B4-E645-9D49-9DDC-5A414B8D7A2D}" dt="2018-08-13T16:20:57.698" v="879" actId="20577"/>
          <ac:spMkLst>
            <pc:docMk/>
            <pc:sldMk cId="714149652" sldId="261"/>
            <ac:spMk id="6" creationId="{2ABC72B6-10CF-5142-B65E-51F0C0EC5E71}"/>
          </ac:spMkLst>
        </pc:spChg>
      </pc:sldChg>
      <pc:sldChg chg="modSp new del">
        <pc:chgData name="muntashirsohrab77@gmail.com" userId="ef7d8c6c3b8aaa6b" providerId="LiveId" clId="{0248C6B4-E645-9D49-9DDC-5A414B8D7A2D}" dt="2018-08-20T12:04:43.310" v="2878" actId="21"/>
        <pc:sldMkLst>
          <pc:docMk/>
          <pc:sldMk cId="1555270481" sldId="262"/>
        </pc:sldMkLst>
        <pc:spChg chg="mod">
          <ac:chgData name="muntashirsohrab77@gmail.com" userId="ef7d8c6c3b8aaa6b" providerId="LiveId" clId="{0248C6B4-E645-9D49-9DDC-5A414B8D7A2D}" dt="2018-08-13T16:29:06.846" v="989" actId="20577"/>
          <ac:spMkLst>
            <pc:docMk/>
            <pc:sldMk cId="1555270481" sldId="262"/>
            <ac:spMk id="2" creationId="{667E219C-8B91-3E4D-B48D-CB411CA0F2D4}"/>
          </ac:spMkLst>
        </pc:spChg>
        <pc:spChg chg="mod">
          <ac:chgData name="muntashirsohrab77@gmail.com" userId="ef7d8c6c3b8aaa6b" providerId="LiveId" clId="{0248C6B4-E645-9D49-9DDC-5A414B8D7A2D}" dt="2018-08-13T16:30:29.448" v="1039" actId="20577"/>
          <ac:spMkLst>
            <pc:docMk/>
            <pc:sldMk cId="1555270481" sldId="262"/>
            <ac:spMk id="3" creationId="{B55045F8-174D-7E44-A3F6-34A4747BDB4A}"/>
          </ac:spMkLst>
        </pc:spChg>
        <pc:spChg chg="mod">
          <ac:chgData name="muntashirsohrab77@gmail.com" userId="ef7d8c6c3b8aaa6b" providerId="LiveId" clId="{0248C6B4-E645-9D49-9DDC-5A414B8D7A2D}" dt="2018-08-20T04:02:47.414" v="1896" actId="27636"/>
          <ac:spMkLst>
            <pc:docMk/>
            <pc:sldMk cId="1555270481" sldId="262"/>
            <ac:spMk id="4" creationId="{6CD75FB6-9298-6B4E-B7CC-23A23CCB11E0}"/>
          </ac:spMkLst>
        </pc:spChg>
        <pc:spChg chg="mod">
          <ac:chgData name="muntashirsohrab77@gmail.com" userId="ef7d8c6c3b8aaa6b" providerId="LiveId" clId="{0248C6B4-E645-9D49-9DDC-5A414B8D7A2D}" dt="2018-08-13T16:30:12.965" v="1033" actId="20577"/>
          <ac:spMkLst>
            <pc:docMk/>
            <pc:sldMk cId="1555270481" sldId="262"/>
            <ac:spMk id="5" creationId="{68E34F13-89A9-1F45-884F-7F2878998651}"/>
          </ac:spMkLst>
        </pc:spChg>
        <pc:spChg chg="mod">
          <ac:chgData name="muntashirsohrab77@gmail.com" userId="ef7d8c6c3b8aaa6b" providerId="LiveId" clId="{0248C6B4-E645-9D49-9DDC-5A414B8D7A2D}" dt="2018-08-20T04:02:47.442" v="1897" actId="27636"/>
          <ac:spMkLst>
            <pc:docMk/>
            <pc:sldMk cId="1555270481" sldId="262"/>
            <ac:spMk id="6" creationId="{E17795D7-B12E-664E-919D-F5232640BC6B}"/>
          </ac:spMkLst>
        </pc:spChg>
      </pc:sldChg>
      <pc:sldChg chg="addSp delSp modSp new mod modClrScheme chgLayout">
        <pc:chgData name="muntashirsohrab77@gmail.com" userId="ef7d8c6c3b8aaa6b" providerId="LiveId" clId="{0248C6B4-E645-9D49-9DDC-5A414B8D7A2D}" dt="2018-08-13T16:49:18.480" v="1140" actId="1076"/>
        <pc:sldMkLst>
          <pc:docMk/>
          <pc:sldMk cId="1077349437" sldId="263"/>
        </pc:sldMkLst>
        <pc:spChg chg="del">
          <ac:chgData name="muntashirsohrab77@gmail.com" userId="ef7d8c6c3b8aaa6b" providerId="LiveId" clId="{0248C6B4-E645-9D49-9DDC-5A414B8D7A2D}" dt="2018-08-13T16:36:06.024" v="1130" actId="700"/>
          <ac:spMkLst>
            <pc:docMk/>
            <pc:sldMk cId="1077349437" sldId="263"/>
            <ac:spMk id="2" creationId="{BAED56BD-1DE2-7641-9358-78C383FBD27F}"/>
          </ac:spMkLst>
        </pc:spChg>
        <pc:spChg chg="del">
          <ac:chgData name="muntashirsohrab77@gmail.com" userId="ef7d8c6c3b8aaa6b" providerId="LiveId" clId="{0248C6B4-E645-9D49-9DDC-5A414B8D7A2D}" dt="2018-08-13T16:36:06.024" v="1130" actId="700"/>
          <ac:spMkLst>
            <pc:docMk/>
            <pc:sldMk cId="1077349437" sldId="263"/>
            <ac:spMk id="3" creationId="{AEC95F01-D37E-544A-98F8-7FB6E545FBE8}"/>
          </ac:spMkLst>
        </pc:spChg>
        <pc:spChg chg="del">
          <ac:chgData name="muntashirsohrab77@gmail.com" userId="ef7d8c6c3b8aaa6b" providerId="LiveId" clId="{0248C6B4-E645-9D49-9DDC-5A414B8D7A2D}" dt="2018-08-13T16:36:06.024" v="1130" actId="700"/>
          <ac:spMkLst>
            <pc:docMk/>
            <pc:sldMk cId="1077349437" sldId="263"/>
            <ac:spMk id="4" creationId="{667AE6EC-DB14-CB46-A879-C69109389DD7}"/>
          </ac:spMkLst>
        </pc:spChg>
        <pc:spChg chg="del">
          <ac:chgData name="muntashirsohrab77@gmail.com" userId="ef7d8c6c3b8aaa6b" providerId="LiveId" clId="{0248C6B4-E645-9D49-9DDC-5A414B8D7A2D}" dt="2018-08-13T16:36:06.024" v="1130" actId="700"/>
          <ac:spMkLst>
            <pc:docMk/>
            <pc:sldMk cId="1077349437" sldId="263"/>
            <ac:spMk id="5" creationId="{BC9F67AB-9228-9940-9ACD-2ABDFED7BC99}"/>
          </ac:spMkLst>
        </pc:spChg>
        <pc:spChg chg="del">
          <ac:chgData name="muntashirsohrab77@gmail.com" userId="ef7d8c6c3b8aaa6b" providerId="LiveId" clId="{0248C6B4-E645-9D49-9DDC-5A414B8D7A2D}" dt="2018-08-13T16:36:06.024" v="1130" actId="700"/>
          <ac:spMkLst>
            <pc:docMk/>
            <pc:sldMk cId="1077349437" sldId="263"/>
            <ac:spMk id="6" creationId="{D81403F2-C69A-2A4A-A50A-1760C9DA55D9}"/>
          </ac:spMkLst>
        </pc:spChg>
        <pc:picChg chg="add mod">
          <ac:chgData name="muntashirsohrab77@gmail.com" userId="ef7d8c6c3b8aaa6b" providerId="LiveId" clId="{0248C6B4-E645-9D49-9DDC-5A414B8D7A2D}" dt="2018-08-13T16:49:18.480" v="1140" actId="1076"/>
          <ac:picMkLst>
            <pc:docMk/>
            <pc:sldMk cId="1077349437" sldId="263"/>
            <ac:picMk id="7" creationId="{1F562865-1B64-994F-B543-4F47A080FA8C}"/>
          </ac:picMkLst>
        </pc:picChg>
      </pc:sldChg>
      <pc:sldChg chg="addSp modSp new">
        <pc:chgData name="muntashirsohrab77@gmail.com" userId="ef7d8c6c3b8aaa6b" providerId="LiveId" clId="{0248C6B4-E645-9D49-9DDC-5A414B8D7A2D}" dt="2018-08-13T16:50:25.122" v="1151" actId="14100"/>
        <pc:sldMkLst>
          <pc:docMk/>
          <pc:sldMk cId="2516791462" sldId="264"/>
        </pc:sldMkLst>
        <pc:picChg chg="add mod">
          <ac:chgData name="muntashirsohrab77@gmail.com" userId="ef7d8c6c3b8aaa6b" providerId="LiveId" clId="{0248C6B4-E645-9D49-9DDC-5A414B8D7A2D}" dt="2018-08-13T16:50:25.122" v="1151" actId="14100"/>
          <ac:picMkLst>
            <pc:docMk/>
            <pc:sldMk cId="2516791462" sldId="264"/>
            <ac:picMk id="2" creationId="{CA9CDA28-DE1F-BA4A-8D00-47F4B3EA2F2E}"/>
          </ac:picMkLst>
        </pc:picChg>
      </pc:sldChg>
      <pc:sldChg chg="addSp delSp modSp new">
        <pc:chgData name="muntashirsohrab77@gmail.com" userId="ef7d8c6c3b8aaa6b" providerId="LiveId" clId="{0248C6B4-E645-9D49-9DDC-5A414B8D7A2D}" dt="2018-08-13T16:52:09.161" v="1162" actId="1076"/>
        <pc:sldMkLst>
          <pc:docMk/>
          <pc:sldMk cId="95894832" sldId="265"/>
        </pc:sldMkLst>
        <pc:spChg chg="del">
          <ac:chgData name="muntashirsohrab77@gmail.com" userId="ef7d8c6c3b8aaa6b" providerId="LiveId" clId="{0248C6B4-E645-9D49-9DDC-5A414B8D7A2D}" dt="2018-08-13T16:51:38.988" v="1153" actId="931"/>
          <ac:spMkLst>
            <pc:docMk/>
            <pc:sldMk cId="95894832" sldId="265"/>
            <ac:spMk id="3" creationId="{8801432F-A857-1049-B4CB-EE7A1E6D97BF}"/>
          </ac:spMkLst>
        </pc:spChg>
        <pc:picChg chg="add mod ord">
          <ac:chgData name="muntashirsohrab77@gmail.com" userId="ef7d8c6c3b8aaa6b" providerId="LiveId" clId="{0248C6B4-E645-9D49-9DDC-5A414B8D7A2D}" dt="2018-08-13T16:52:09.161" v="1162" actId="1076"/>
          <ac:picMkLst>
            <pc:docMk/>
            <pc:sldMk cId="95894832" sldId="265"/>
            <ac:picMk id="4" creationId="{B4B4C694-D2CF-AA4E-909B-DD962326E2BF}"/>
          </ac:picMkLst>
        </pc:picChg>
      </pc:sldChg>
      <pc:sldChg chg="addSp delSp modSp new mod modClrScheme addCm chgLayout">
        <pc:chgData name="muntashirsohrab77@gmail.com" userId="ef7d8c6c3b8aaa6b" providerId="LiveId" clId="{0248C6B4-E645-9D49-9DDC-5A414B8D7A2D}" dt="2018-08-13T17:16:18.938" v="1195" actId="1440"/>
        <pc:sldMkLst>
          <pc:docMk/>
          <pc:sldMk cId="165991028" sldId="266"/>
        </pc:sldMkLst>
        <pc:spChg chg="del">
          <ac:chgData name="muntashirsohrab77@gmail.com" userId="ef7d8c6c3b8aaa6b" providerId="LiveId" clId="{0248C6B4-E645-9D49-9DDC-5A414B8D7A2D}" dt="2018-08-13T16:57:14.157" v="1164" actId="700"/>
          <ac:spMkLst>
            <pc:docMk/>
            <pc:sldMk cId="165991028" sldId="266"/>
            <ac:spMk id="2" creationId="{9FA87805-C5E6-3240-8980-57616582E425}"/>
          </ac:spMkLst>
        </pc:spChg>
        <pc:spChg chg="del">
          <ac:chgData name="muntashirsohrab77@gmail.com" userId="ef7d8c6c3b8aaa6b" providerId="LiveId" clId="{0248C6B4-E645-9D49-9DDC-5A414B8D7A2D}" dt="2018-08-13T16:57:14.157" v="1164" actId="700"/>
          <ac:spMkLst>
            <pc:docMk/>
            <pc:sldMk cId="165991028" sldId="266"/>
            <ac:spMk id="3" creationId="{BA959419-E154-F943-8D3C-42F1185EB558}"/>
          </ac:spMkLst>
        </pc:spChg>
        <pc:picChg chg="add mod">
          <ac:chgData name="muntashirsohrab77@gmail.com" userId="ef7d8c6c3b8aaa6b" providerId="LiveId" clId="{0248C6B4-E645-9D49-9DDC-5A414B8D7A2D}" dt="2018-08-13T17:16:18.938" v="1195" actId="1440"/>
          <ac:picMkLst>
            <pc:docMk/>
            <pc:sldMk cId="165991028" sldId="266"/>
            <ac:picMk id="4" creationId="{C4D89481-5EB0-5D47-BCB5-A3CB36DEAB68}"/>
          </ac:picMkLst>
        </pc:picChg>
      </pc:sldChg>
      <pc:sldChg chg="addSp modSp new">
        <pc:chgData name="muntashirsohrab77@gmail.com" userId="ef7d8c6c3b8aaa6b" providerId="LiveId" clId="{0248C6B4-E645-9D49-9DDC-5A414B8D7A2D}" dt="2018-08-13T16:59:22.205" v="1188" actId="1440"/>
        <pc:sldMkLst>
          <pc:docMk/>
          <pc:sldMk cId="773757935" sldId="267"/>
        </pc:sldMkLst>
        <pc:picChg chg="add mod">
          <ac:chgData name="muntashirsohrab77@gmail.com" userId="ef7d8c6c3b8aaa6b" providerId="LiveId" clId="{0248C6B4-E645-9D49-9DDC-5A414B8D7A2D}" dt="2018-08-13T16:59:22.205" v="1188" actId="1440"/>
          <ac:picMkLst>
            <pc:docMk/>
            <pc:sldMk cId="773757935" sldId="267"/>
            <ac:picMk id="2" creationId="{2361A28F-4CCC-714B-A884-9899BE4BE93D}"/>
          </ac:picMkLst>
        </pc:picChg>
      </pc:sldChg>
      <pc:sldChg chg="new del">
        <pc:chgData name="muntashirsohrab77@gmail.com" userId="ef7d8c6c3b8aaa6b" providerId="LiveId" clId="{0248C6B4-E645-9D49-9DDC-5A414B8D7A2D}" dt="2018-08-20T03:24:52.438" v="1197" actId="21"/>
        <pc:sldMkLst>
          <pc:docMk/>
          <pc:sldMk cId="1943450664" sldId="268"/>
        </pc:sldMkLst>
      </pc:sldChg>
      <pc:sldChg chg="addSp delSp modSp new mod modClrScheme chgLayout">
        <pc:chgData name="muntashirsohrab77@gmail.com" userId="ef7d8c6c3b8aaa6b" providerId="LiveId" clId="{0248C6B4-E645-9D49-9DDC-5A414B8D7A2D}" dt="2018-08-20T03:46:47.368" v="1675" actId="207"/>
        <pc:sldMkLst>
          <pc:docMk/>
          <pc:sldMk cId="1997417231" sldId="268"/>
        </pc:sldMkLst>
        <pc:spChg chg="add mod">
          <ac:chgData name="muntashirsohrab77@gmail.com" userId="ef7d8c6c3b8aaa6b" providerId="LiveId" clId="{0248C6B4-E645-9D49-9DDC-5A414B8D7A2D}" dt="2018-08-20T03:46:47.368" v="1675" actId="207"/>
          <ac:spMkLst>
            <pc:docMk/>
            <pc:sldMk cId="1997417231" sldId="268"/>
            <ac:spMk id="2" creationId="{14C718BF-BCF1-D448-A845-1752871E0913}"/>
          </ac:spMkLst>
        </pc:spChg>
        <pc:spChg chg="add del mod">
          <ac:chgData name="muntashirsohrab77@gmail.com" userId="ef7d8c6c3b8aaa6b" providerId="LiveId" clId="{0248C6B4-E645-9D49-9DDC-5A414B8D7A2D}" dt="2018-08-20T03:32:42.871" v="1370" actId="21"/>
          <ac:spMkLst>
            <pc:docMk/>
            <pc:sldMk cId="1997417231" sldId="268"/>
            <ac:spMk id="3" creationId="{62BF8DC2-012D-1947-8955-8AE89B9A3B62}"/>
          </ac:spMkLst>
        </pc:spChg>
      </pc:sldChg>
      <pc:sldChg chg="delSp modSp new">
        <pc:chgData name="muntashirsohrab77@gmail.com" userId="ef7d8c6c3b8aaa6b" providerId="LiveId" clId="{0248C6B4-E645-9D49-9DDC-5A414B8D7A2D}" dt="2018-08-20T03:59:05.868" v="1887" actId="114"/>
        <pc:sldMkLst>
          <pc:docMk/>
          <pc:sldMk cId="4065431789" sldId="269"/>
        </pc:sldMkLst>
        <pc:spChg chg="mod">
          <ac:chgData name="muntashirsohrab77@gmail.com" userId="ef7d8c6c3b8aaa6b" providerId="LiveId" clId="{0248C6B4-E645-9D49-9DDC-5A414B8D7A2D}" dt="2018-08-20T03:59:05.868" v="1887" actId="114"/>
          <ac:spMkLst>
            <pc:docMk/>
            <pc:sldMk cId="4065431789" sldId="269"/>
            <ac:spMk id="2" creationId="{7F3E2505-8287-EC4A-AB70-C61A3EC85398}"/>
          </ac:spMkLst>
        </pc:spChg>
        <pc:spChg chg="del">
          <ac:chgData name="muntashirsohrab77@gmail.com" userId="ef7d8c6c3b8aaa6b" providerId="LiveId" clId="{0248C6B4-E645-9D49-9DDC-5A414B8D7A2D}" dt="2018-08-20T03:49:43.072" v="1677" actId="21"/>
          <ac:spMkLst>
            <pc:docMk/>
            <pc:sldMk cId="4065431789" sldId="269"/>
            <ac:spMk id="3" creationId="{91DE65E4-8C29-4847-BE32-3CE1058F0850}"/>
          </ac:spMkLst>
        </pc:spChg>
      </pc:sldChg>
      <pc:sldChg chg="delSp modSp new mod setBg">
        <pc:chgData name="muntashirsohrab77@gmail.com" userId="ef7d8c6c3b8aaa6b" providerId="LiveId" clId="{0248C6B4-E645-9D49-9DDC-5A414B8D7A2D}" dt="2018-08-20T04:15:38.103" v="2155" actId="20577"/>
        <pc:sldMkLst>
          <pc:docMk/>
          <pc:sldMk cId="2580652249" sldId="270"/>
        </pc:sldMkLst>
        <pc:spChg chg="mod">
          <ac:chgData name="muntashirsohrab77@gmail.com" userId="ef7d8c6c3b8aaa6b" providerId="LiveId" clId="{0248C6B4-E645-9D49-9DDC-5A414B8D7A2D}" dt="2018-08-20T04:15:38.103" v="2155" actId="20577"/>
          <ac:spMkLst>
            <pc:docMk/>
            <pc:sldMk cId="2580652249" sldId="270"/>
            <ac:spMk id="2" creationId="{230A7E9E-C4F6-F44A-9ABE-1A02DAD04600}"/>
          </ac:spMkLst>
        </pc:spChg>
        <pc:spChg chg="del">
          <ac:chgData name="muntashirsohrab77@gmail.com" userId="ef7d8c6c3b8aaa6b" providerId="LiveId" clId="{0248C6B4-E645-9D49-9DDC-5A414B8D7A2D}" dt="2018-08-20T04:02:30.193" v="1891" actId="21"/>
          <ac:spMkLst>
            <pc:docMk/>
            <pc:sldMk cId="2580652249" sldId="270"/>
            <ac:spMk id="3" creationId="{7E9564A3-65C8-BF4D-9392-06D8262C4994}"/>
          </ac:spMkLst>
        </pc:spChg>
      </pc:sldChg>
      <pc:sldChg chg="delSp modSp new">
        <pc:chgData name="muntashirsohrab77@gmail.com" userId="ef7d8c6c3b8aaa6b" providerId="LiveId" clId="{0248C6B4-E645-9D49-9DDC-5A414B8D7A2D}" dt="2018-08-20T06:20:18.169" v="2473" actId="20577"/>
        <pc:sldMkLst>
          <pc:docMk/>
          <pc:sldMk cId="2999585491" sldId="271"/>
        </pc:sldMkLst>
        <pc:spChg chg="mod">
          <ac:chgData name="muntashirsohrab77@gmail.com" userId="ef7d8c6c3b8aaa6b" providerId="LiveId" clId="{0248C6B4-E645-9D49-9DDC-5A414B8D7A2D}" dt="2018-08-20T06:20:18.169" v="2473" actId="20577"/>
          <ac:spMkLst>
            <pc:docMk/>
            <pc:sldMk cId="2999585491" sldId="271"/>
            <ac:spMk id="2" creationId="{90399BAF-CF15-9648-9C7D-3C4518A7B0D5}"/>
          </ac:spMkLst>
        </pc:spChg>
        <pc:spChg chg="del">
          <ac:chgData name="muntashirsohrab77@gmail.com" userId="ef7d8c6c3b8aaa6b" providerId="LiveId" clId="{0248C6B4-E645-9D49-9DDC-5A414B8D7A2D}" dt="2018-08-20T06:06:24.449" v="2157" actId="21"/>
          <ac:spMkLst>
            <pc:docMk/>
            <pc:sldMk cId="2999585491" sldId="271"/>
            <ac:spMk id="3" creationId="{9CFA7568-C3DC-9846-ABC7-9290BB09A96F}"/>
          </ac:spMkLst>
        </pc:spChg>
      </pc:sldChg>
      <pc:sldChg chg="addSp delSp modSp new mod modClrScheme addCm chgLayout">
        <pc:chgData name="muntashirsohrab77@gmail.com" userId="ef7d8c6c3b8aaa6b" providerId="LiveId" clId="{0248C6B4-E645-9D49-9DDC-5A414B8D7A2D}" dt="2018-08-20T11:43:50.709" v="2538" actId="20577"/>
        <pc:sldMkLst>
          <pc:docMk/>
          <pc:sldMk cId="3546837609" sldId="272"/>
        </pc:sldMkLst>
        <pc:spChg chg="del mod ord">
          <ac:chgData name="muntashirsohrab77@gmail.com" userId="ef7d8c6c3b8aaa6b" providerId="LiveId" clId="{0248C6B4-E645-9D49-9DDC-5A414B8D7A2D}" dt="2018-08-20T11:41:28.281" v="2480" actId="21"/>
          <ac:spMkLst>
            <pc:docMk/>
            <pc:sldMk cId="3546837609" sldId="272"/>
            <ac:spMk id="2" creationId="{C33FE116-1EE9-F448-8CD5-DCD4845980D2}"/>
          </ac:spMkLst>
        </pc:spChg>
        <pc:spChg chg="mod ord">
          <ac:chgData name="muntashirsohrab77@gmail.com" userId="ef7d8c6c3b8aaa6b" providerId="LiveId" clId="{0248C6B4-E645-9D49-9DDC-5A414B8D7A2D}" dt="2018-08-20T11:43:50.709" v="2538" actId="20577"/>
          <ac:spMkLst>
            <pc:docMk/>
            <pc:sldMk cId="3546837609" sldId="272"/>
            <ac:spMk id="3" creationId="{1C68A858-11B4-1B4C-AE00-629AB32BB8B8}"/>
          </ac:spMkLst>
        </pc:spChg>
        <pc:spChg chg="add mod ord">
          <ac:chgData name="muntashirsohrab77@gmail.com" userId="ef7d8c6c3b8aaa6b" providerId="LiveId" clId="{0248C6B4-E645-9D49-9DDC-5A414B8D7A2D}" dt="2018-08-20T11:42:32.829" v="2504" actId="20577"/>
          <ac:spMkLst>
            <pc:docMk/>
            <pc:sldMk cId="3546837609" sldId="272"/>
            <ac:spMk id="4" creationId="{C77A08B3-4E11-2D4F-9865-477B51188F0A}"/>
          </ac:spMkLst>
        </pc:spChg>
        <pc:spChg chg="add">
          <ac:chgData name="muntashirsohrab77@gmail.com" userId="ef7d8c6c3b8aaa6b" providerId="LiveId" clId="{0248C6B4-E645-9D49-9DDC-5A414B8D7A2D}" dt="2018-08-20T11:41:21.801" v="2479" actId="22"/>
          <ac:spMkLst>
            <pc:docMk/>
            <pc:sldMk cId="3546837609" sldId="272"/>
            <ac:spMk id="6" creationId="{C125449D-84D6-4240-9E69-8B9077AA13FF}"/>
          </ac:spMkLst>
        </pc:spChg>
      </pc:sldChg>
      <pc:sldChg chg="addSp delSp modSp new">
        <pc:chgData name="muntashirsohrab77@gmail.com" userId="ef7d8c6c3b8aaa6b" providerId="LiveId" clId="{0248C6B4-E645-9D49-9DDC-5A414B8D7A2D}" dt="2018-08-20T11:53:23.054" v="2632" actId="20577"/>
        <pc:sldMkLst>
          <pc:docMk/>
          <pc:sldMk cId="1585794149" sldId="273"/>
        </pc:sldMkLst>
        <pc:spChg chg="del">
          <ac:chgData name="muntashirsohrab77@gmail.com" userId="ef7d8c6c3b8aaa6b" providerId="LiveId" clId="{0248C6B4-E645-9D49-9DDC-5A414B8D7A2D}" dt="2018-08-20T11:45:42.770" v="2542" actId="22"/>
          <ac:spMkLst>
            <pc:docMk/>
            <pc:sldMk cId="1585794149" sldId="273"/>
            <ac:spMk id="2" creationId="{43DC5C6F-9A6A-724F-B235-94DC7D4EE879}"/>
          </ac:spMkLst>
        </pc:spChg>
        <pc:spChg chg="mod">
          <ac:chgData name="muntashirsohrab77@gmail.com" userId="ef7d8c6c3b8aaa6b" providerId="LiveId" clId="{0248C6B4-E645-9D49-9DDC-5A414B8D7A2D}" dt="2018-08-20T11:53:23.054" v="2632" actId="20577"/>
          <ac:spMkLst>
            <pc:docMk/>
            <pc:sldMk cId="1585794149" sldId="273"/>
            <ac:spMk id="3" creationId="{6966A9B9-15ED-F34A-8A2D-0EE2FE12D03A}"/>
          </ac:spMkLst>
        </pc:spChg>
        <pc:spChg chg="mod">
          <ac:chgData name="muntashirsohrab77@gmail.com" userId="ef7d8c6c3b8aaa6b" providerId="LiveId" clId="{0248C6B4-E645-9D49-9DDC-5A414B8D7A2D}" dt="2018-08-20T11:50:18.052" v="2580" actId="20577"/>
          <ac:spMkLst>
            <pc:docMk/>
            <pc:sldMk cId="1585794149" sldId="273"/>
            <ac:spMk id="4" creationId="{85379FBF-9C2E-F345-94FA-955A00E639BC}"/>
          </ac:spMkLst>
        </pc:spChg>
        <pc:spChg chg="add mod">
          <ac:chgData name="muntashirsohrab77@gmail.com" userId="ef7d8c6c3b8aaa6b" providerId="LiveId" clId="{0248C6B4-E645-9D49-9DDC-5A414B8D7A2D}" dt="2018-08-20T11:46:16.623" v="2544" actId="21"/>
          <ac:spMkLst>
            <pc:docMk/>
            <pc:sldMk cId="1585794149" sldId="273"/>
            <ac:spMk id="6" creationId="{3DF24ABF-2952-C44E-915C-94223B07D8FF}"/>
          </ac:spMkLst>
        </pc:spChg>
      </pc:sldChg>
      <pc:sldChg chg="addSp delSp modSp new">
        <pc:chgData name="muntashirsohrab77@gmail.com" userId="ef7d8c6c3b8aaa6b" providerId="LiveId" clId="{0248C6B4-E645-9D49-9DDC-5A414B8D7A2D}" dt="2018-08-20T11:57:49.020" v="2695" actId="20577"/>
        <pc:sldMkLst>
          <pc:docMk/>
          <pc:sldMk cId="2416387265" sldId="274"/>
        </pc:sldMkLst>
        <pc:spChg chg="del">
          <ac:chgData name="muntashirsohrab77@gmail.com" userId="ef7d8c6c3b8aaa6b" providerId="LiveId" clId="{0248C6B4-E645-9D49-9DDC-5A414B8D7A2D}" dt="2018-08-20T11:54:35.046" v="2635" actId="22"/>
          <ac:spMkLst>
            <pc:docMk/>
            <pc:sldMk cId="2416387265" sldId="274"/>
            <ac:spMk id="2" creationId="{E0449E2F-7FAD-354E-BD43-85CA8D2238E2}"/>
          </ac:spMkLst>
        </pc:spChg>
        <pc:spChg chg="mod">
          <ac:chgData name="muntashirsohrab77@gmail.com" userId="ef7d8c6c3b8aaa6b" providerId="LiveId" clId="{0248C6B4-E645-9D49-9DDC-5A414B8D7A2D}" dt="2018-08-20T11:57:49.020" v="2695" actId="20577"/>
          <ac:spMkLst>
            <pc:docMk/>
            <pc:sldMk cId="2416387265" sldId="274"/>
            <ac:spMk id="3" creationId="{7AA4BF5F-A490-214E-8273-725A8848FD8D}"/>
          </ac:spMkLst>
        </pc:spChg>
        <pc:spChg chg="mod">
          <ac:chgData name="muntashirsohrab77@gmail.com" userId="ef7d8c6c3b8aaa6b" providerId="LiveId" clId="{0248C6B4-E645-9D49-9DDC-5A414B8D7A2D}" dt="2018-08-20T11:56:23.867" v="2664" actId="20577"/>
          <ac:spMkLst>
            <pc:docMk/>
            <pc:sldMk cId="2416387265" sldId="274"/>
            <ac:spMk id="4" creationId="{C32C8F7C-2195-D34A-AC71-A42A706BA6C4}"/>
          </ac:spMkLst>
        </pc:spChg>
        <pc:spChg chg="add mod">
          <ac:chgData name="muntashirsohrab77@gmail.com" userId="ef7d8c6c3b8aaa6b" providerId="LiveId" clId="{0248C6B4-E645-9D49-9DDC-5A414B8D7A2D}" dt="2018-08-20T11:54:35.046" v="2635" actId="22"/>
          <ac:spMkLst>
            <pc:docMk/>
            <pc:sldMk cId="2416387265" sldId="274"/>
            <ac:spMk id="6" creationId="{8B28BE45-B03F-C14A-BE14-0DA1D579AD46}"/>
          </ac:spMkLst>
        </pc:spChg>
      </pc:sldChg>
      <pc:sldChg chg="new del">
        <pc:chgData name="muntashirsohrab77@gmail.com" userId="ef7d8c6c3b8aaa6b" providerId="LiveId" clId="{0248C6B4-E645-9D49-9DDC-5A414B8D7A2D}" dt="2018-08-20T12:04:24.781" v="2877" actId="21"/>
        <pc:sldMkLst>
          <pc:docMk/>
          <pc:sldMk cId="359812177" sldId="275"/>
        </pc:sldMkLst>
      </pc:sldChg>
      <pc:sldChg chg="modSp add">
        <pc:chgData name="muntashirsohrab77@gmail.com" userId="ef7d8c6c3b8aaa6b" providerId="LiveId" clId="{0248C6B4-E645-9D49-9DDC-5A414B8D7A2D}" dt="2018-08-20T12:03:44.633" v="2876" actId="20577"/>
        <pc:sldMkLst>
          <pc:docMk/>
          <pc:sldMk cId="714149652" sldId="276"/>
        </pc:sldMkLst>
        <pc:spChg chg="mod">
          <ac:chgData name="muntashirsohrab77@gmail.com" userId="ef7d8c6c3b8aaa6b" providerId="LiveId" clId="{0248C6B4-E645-9D49-9DDC-5A414B8D7A2D}" dt="2018-08-20T12:03:44.633" v="2876" actId="20577"/>
          <ac:spMkLst>
            <pc:docMk/>
            <pc:sldMk cId="714149652" sldId="276"/>
            <ac:spMk id="4" creationId="{752E9067-52B2-8947-9AA8-2D70C2A6D9A5}"/>
          </ac:spMkLst>
        </pc:spChg>
        <pc:spChg chg="mod">
          <ac:chgData name="muntashirsohrab77@gmail.com" userId="ef7d8c6c3b8aaa6b" providerId="LiveId" clId="{0248C6B4-E645-9D49-9DDC-5A414B8D7A2D}" dt="2018-08-20T12:01:05.494" v="2775" actId="20577"/>
          <ac:spMkLst>
            <pc:docMk/>
            <pc:sldMk cId="714149652" sldId="276"/>
            <ac:spMk id="6" creationId="{2ABC72B6-10CF-5142-B65E-51F0C0EC5E71}"/>
          </ac:spMkLst>
        </pc:spChg>
      </pc:sldChg>
      <pc:sldChg chg="add">
        <pc:chgData name="muntashirsohrab77@gmail.com" userId="ef7d8c6c3b8aaa6b" providerId="LiveId" clId="{0248C6B4-E645-9D49-9DDC-5A414B8D7A2D}" dt="2018-08-20T12:04:54.793" v="2879" actId="22"/>
        <pc:sldMkLst>
          <pc:docMk/>
          <pc:sldMk cId="1555270481" sldId="277"/>
        </pc:sldMkLst>
      </pc:sldChg>
      <pc:sldChg chg="add">
        <pc:chgData name="muntashirsohrab77@gmail.com" userId="ef7d8c6c3b8aaa6b" providerId="LiveId" clId="{0248C6B4-E645-9D49-9DDC-5A414B8D7A2D}" dt="2018-08-20T12:04:54.873" v="2880" actId="22"/>
        <pc:sldMkLst>
          <pc:docMk/>
          <pc:sldMk cId="2770833073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E75CB-8A63-435E-B33F-66A22037409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E56F5-7239-4140-A460-06819E29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2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1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6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3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60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2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66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76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60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4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08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28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87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35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974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05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52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77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25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4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5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03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59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0010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48533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58168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703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0338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61092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38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90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14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15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29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43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2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16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91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5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45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4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2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91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7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8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12/6/2019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4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0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9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40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USjed\1376986_667455413272578_44125856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8"/>
          <a:stretch/>
        </p:blipFill>
        <p:spPr bwMode="auto">
          <a:xfrm>
            <a:off x="2074461" y="1466634"/>
            <a:ext cx="8516202" cy="48789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43954" y="122830"/>
            <a:ext cx="4995081" cy="1241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  </a:t>
            </a:r>
            <a:r>
              <a:rPr lang="ar-SA" sz="2800" b="1" dirty="0" smtClean="0">
                <a:solidFill>
                  <a:srgbClr val="7030A0"/>
                </a:solidFill>
              </a:rPr>
              <a:t>بسم الله الرحمن الرحيم </a:t>
            </a:r>
          </a:p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السلام عليكم ورحمةالله</a:t>
            </a:r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55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99BAF-CF15-9648-9C7D-3C4518A7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026"/>
            <a:ext cx="12192000" cy="4408204"/>
          </a:xfr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r" rtl="1"/>
            <a:r>
              <a:rPr lang="ar-SA" sz="4800" b="1" dirty="0">
                <a:solidFill>
                  <a:srgbClr val="002060"/>
                </a:solidFill>
              </a:rPr>
              <a:t>املا الفراغات فى الجمل الاتية بكلمة مناسبة :</a:t>
            </a:r>
            <a:br>
              <a:rPr lang="ar-SA" sz="4800" b="1" dirty="0">
                <a:solidFill>
                  <a:srgbClr val="002060"/>
                </a:solidFill>
              </a:rPr>
            </a:br>
            <a:r>
              <a:rPr lang="ar-SA" sz="4800" b="1" dirty="0">
                <a:solidFill>
                  <a:srgbClr val="002060"/>
                </a:solidFill>
              </a:rPr>
              <a:t>١.ولد..... .فى مكة المكرمة.</a:t>
            </a:r>
            <a:br>
              <a:rPr lang="ar-SA" sz="4800" b="1" dirty="0">
                <a:solidFill>
                  <a:srgbClr val="002060"/>
                </a:solidFill>
              </a:rPr>
            </a:br>
            <a:r>
              <a:rPr lang="ar-SA" sz="4800" b="1" dirty="0">
                <a:solidFill>
                  <a:srgbClr val="002060"/>
                </a:solidFill>
              </a:rPr>
              <a:t>٢.بعث النبى صلى الله عليه وسلم فى مكة الى....... كافة.</a:t>
            </a:r>
            <a:br>
              <a:rPr lang="ar-SA" sz="4800" b="1" dirty="0">
                <a:solidFill>
                  <a:srgbClr val="002060"/>
                </a:solidFill>
              </a:rPr>
            </a:br>
            <a:r>
              <a:rPr lang="ar-SA" sz="4800" b="1" dirty="0">
                <a:solidFill>
                  <a:srgbClr val="002060"/>
                </a:solidFill>
              </a:rPr>
              <a:t>٣.يتجه المسلمون اليها ......فى اليوم والليلة.</a:t>
            </a:r>
            <a:br>
              <a:rPr lang="ar-SA" sz="4800" b="1" dirty="0">
                <a:solidFill>
                  <a:srgbClr val="002060"/>
                </a:solidFill>
              </a:rPr>
            </a:br>
            <a:r>
              <a:rPr lang="ar-SA" sz="4800" b="1" dirty="0">
                <a:solidFill>
                  <a:srgbClr val="002060"/>
                </a:solidFill>
              </a:rPr>
              <a:t>٤.يجتمع الحجاج فى مكة ليؤدوا.....</a:t>
            </a:r>
            <a:br>
              <a:rPr lang="ar-SA" sz="4800" b="1" dirty="0">
                <a:solidFill>
                  <a:srgbClr val="002060"/>
                </a:solidFill>
              </a:rPr>
            </a:br>
            <a:r>
              <a:rPr lang="ar-SA" sz="4800" b="1" dirty="0" smtClean="0">
                <a:solidFill>
                  <a:srgbClr val="002060"/>
                </a:solidFill>
              </a:rPr>
              <a:t>٥. </a:t>
            </a:r>
            <a:r>
              <a:rPr lang="ar-SA" sz="4800" b="1" dirty="0">
                <a:solidFill>
                  <a:srgbClr val="002060"/>
                </a:solidFill>
              </a:rPr>
              <a:t>انتشر الاسلام من</a:t>
            </a:r>
            <a:r>
              <a:rPr lang="ar-SA" sz="4800" b="1" dirty="0" smtClean="0">
                <a:solidFill>
                  <a:srgbClr val="002060"/>
                </a:solidFill>
              </a:rPr>
              <a:t>............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828" y="0"/>
            <a:ext cx="9144000" cy="10918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/>
              <a:t>العمل الا جتما عى</a:t>
            </a:r>
            <a:endParaRPr lang="en-US" sz="7200" dirty="0"/>
          </a:p>
        </p:txBody>
      </p:sp>
      <p:sp>
        <p:nvSpPr>
          <p:cNvPr id="4" name="Rounded Rectangle 3"/>
          <p:cNvSpPr/>
          <p:nvPr/>
        </p:nvSpPr>
        <p:spPr>
          <a:xfrm>
            <a:off x="362857" y="5715289"/>
            <a:ext cx="11567884" cy="9660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7030A0"/>
                </a:solidFill>
              </a:rPr>
              <a:t>الجواب: الرسول، الناس،خمس مرات،مناسك الحخ،مكة المكرمة.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DF24ABF-2952-C44E-915C-94223B07D8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7540" y="225108"/>
            <a:ext cx="5294376" cy="14893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tx1"/>
                </a:solidFill>
              </a:rPr>
              <a:t> مفردا من الجمع</a:t>
            </a:r>
            <a:r>
              <a:rPr lang="ar-SA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اذكر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66A9B9-15ED-F34A-8A2D-0EE2FE12D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408" y="2017136"/>
            <a:ext cx="2761923" cy="4394926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</a:bodyPr>
          <a:lstStyle/>
          <a:p>
            <a:r>
              <a:rPr lang="ar-SA" sz="4000" b="1" dirty="0"/>
              <a:t>المفر</a:t>
            </a:r>
          </a:p>
          <a:p>
            <a:r>
              <a:rPr lang="ar-SA" sz="4000" b="1" dirty="0"/>
              <a:t>القرية</a:t>
            </a:r>
          </a:p>
          <a:p>
            <a:r>
              <a:rPr lang="ar-SA" sz="4000" b="1" dirty="0"/>
              <a:t> المسلم
مرة</a:t>
            </a:r>
          </a:p>
          <a:p>
            <a:r>
              <a:rPr lang="ar-SA" sz="4000" b="1" dirty="0"/>
              <a:t>ماءة</a:t>
            </a:r>
          </a:p>
          <a:p>
            <a:r>
              <a:rPr lang="ar-SA" sz="4000" b="1" dirty="0"/>
              <a:t>حاج</a:t>
            </a:r>
          </a:p>
          <a:p>
            <a:endParaRPr lang="ar-SA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379FBF-9C2E-F345-94FA-955A00E63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0219" y="2028489"/>
            <a:ext cx="2605605" cy="4322354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ar-SA" sz="4000" b="1" dirty="0"/>
              <a:t>الجمع</a:t>
            </a:r>
          </a:p>
          <a:p>
            <a:r>
              <a:rPr lang="ar-SA" sz="4000" b="1" dirty="0"/>
              <a:t>القرى</a:t>
            </a:r>
          </a:p>
          <a:p>
            <a:r>
              <a:rPr lang="ar-SA" sz="4000" b="1" dirty="0"/>
              <a:t>المسلمون</a:t>
            </a:r>
          </a:p>
          <a:p>
            <a:r>
              <a:rPr lang="ar-SA" sz="4000" b="1" dirty="0"/>
              <a:t>مرات</a:t>
            </a:r>
          </a:p>
          <a:p>
            <a:r>
              <a:rPr lang="ar-SA" sz="4000" b="1" dirty="0"/>
              <a:t>مىات</a:t>
            </a:r>
          </a:p>
          <a:p>
            <a:r>
              <a:rPr lang="ar-SA" sz="4000" b="1" dirty="0"/>
              <a:t>حجاج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 flipV="1">
            <a:off x="2620379" y="2617865"/>
            <a:ext cx="634620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flipV="1">
            <a:off x="2620377" y="3361113"/>
            <a:ext cx="6328537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2620376" y="4019952"/>
            <a:ext cx="6328537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20377" y="4657674"/>
            <a:ext cx="6346211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79104" y="5362233"/>
            <a:ext cx="636981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0378" y="1973897"/>
            <a:ext cx="6346209" cy="415394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16200000" flipV="1">
            <a:off x="3528723" y="4020040"/>
            <a:ext cx="4153945" cy="61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>
            <a:off x="2866031" y="225107"/>
            <a:ext cx="5909480" cy="1464568"/>
          </a:xfrm>
          <a:prstGeom prst="horizontalScroll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8B28BE45-B03F-C14A-BE14-0DA1D579AD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2704" y="273636"/>
            <a:ext cx="6106305" cy="14167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b="1" dirty="0">
                <a:solidFill>
                  <a:schemeClr val="tx1"/>
                </a:solidFill>
              </a:rPr>
              <a:t>هات مرادف الكلمات الاتية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A4BF5F-A490-214E-8273-725A8848F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1071" y="2119087"/>
            <a:ext cx="2558723" cy="3694857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</a:bodyPr>
          <a:lstStyle/>
          <a:p>
            <a:r>
              <a:rPr lang="ar-SA" sz="4400" b="1" dirty="0"/>
              <a:t>المشرفة</a:t>
            </a:r>
          </a:p>
          <a:p>
            <a:r>
              <a:rPr lang="ar-SA" sz="4400" b="1" dirty="0"/>
              <a:t>ارسل</a:t>
            </a:r>
          </a:p>
          <a:p>
            <a:r>
              <a:rPr lang="ar-SA" sz="4400" b="1" dirty="0"/>
              <a:t>جميعا</a:t>
            </a:r>
          </a:p>
          <a:p>
            <a:r>
              <a:rPr lang="ar-SA" sz="4400" b="1" dirty="0"/>
              <a:t>منزل</a:t>
            </a:r>
          </a:p>
          <a:p>
            <a:r>
              <a:rPr lang="ar-SA" sz="4400" b="1" dirty="0"/>
              <a:t>العالم</a:t>
            </a:r>
            <a:endParaRPr lang="en-US" sz="4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2C8F7C-2195-D34A-AC71-A42A706BA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0171" y="2119087"/>
            <a:ext cx="2707205" cy="3694857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ar-SA" sz="4400" b="1" dirty="0"/>
              <a:t>المكرمة</a:t>
            </a:r>
          </a:p>
          <a:p>
            <a:r>
              <a:rPr lang="ar-SA" sz="4400" b="1" dirty="0"/>
              <a:t>بعث</a:t>
            </a:r>
          </a:p>
          <a:p>
            <a:r>
              <a:rPr lang="ar-SA" sz="4400" b="1" dirty="0"/>
              <a:t>كافة</a:t>
            </a:r>
          </a:p>
          <a:p>
            <a:r>
              <a:rPr lang="ar-SA" sz="4400" b="1" dirty="0"/>
              <a:t>مهبط</a:t>
            </a:r>
          </a:p>
          <a:p>
            <a:r>
              <a:rPr lang="ar-SA" sz="4400" b="1" dirty="0"/>
              <a:t>الدنيا</a:t>
            </a:r>
            <a:endParaRPr lang="en-US" sz="4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64948"/>
              </p:ext>
            </p:extLst>
          </p:nvPr>
        </p:nvGraphicFramePr>
        <p:xfrm>
          <a:off x="2300223" y="1887069"/>
          <a:ext cx="8128000" cy="392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7853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7853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7853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7853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7853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173708" y="395785"/>
            <a:ext cx="9416956" cy="94169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CBBF6-83A3-C647-A14B-3D5B67A4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262" y="107261"/>
            <a:ext cx="5336274" cy="1609344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r" rtl="1"/>
            <a:r>
              <a:rPr lang="ar-SA" b="1" dirty="0"/>
              <a:t>هات متضادة الكلمات الاتية </a:t>
            </a:r>
            <a:r>
              <a:rPr lang="ar-SA" b="1" dirty="0" smtClean="0"/>
              <a:t>   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FED0C8-EA03-6C41-AF12-1D9301E07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555" y="1965184"/>
            <a:ext cx="1748971" cy="535287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algn="r" rtl="1"/>
            <a:r>
              <a:rPr lang="ar-SA" sz="4000" dirty="0">
                <a:solidFill>
                  <a:srgbClr val="0070C0"/>
                </a:solidFill>
              </a:rPr>
              <a:t>المتضادة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2E9067-52B2-8947-9AA8-2D70C2A6D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8104" y="2737349"/>
            <a:ext cx="2596851" cy="3621313"/>
          </a:xfr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4400" b="1" i="1" dirty="0"/>
              <a:t>المدن</a:t>
            </a:r>
          </a:p>
          <a:p>
            <a:pPr marL="0" indent="0">
              <a:buNone/>
            </a:pPr>
            <a:r>
              <a:rPr lang="ar-SA" sz="4400" b="1" i="1" dirty="0"/>
              <a:t>مات</a:t>
            </a:r>
          </a:p>
          <a:p>
            <a:pPr marL="0" indent="0">
              <a:buNone/>
            </a:pPr>
            <a:r>
              <a:rPr lang="ar-SA" sz="4400" b="1" i="1" dirty="0"/>
              <a:t>الليلة</a:t>
            </a:r>
          </a:p>
          <a:p>
            <a:pPr marL="0" indent="0">
              <a:buNone/>
            </a:pPr>
            <a:r>
              <a:rPr lang="ar-SA" sz="4400" b="1" i="1" dirty="0"/>
              <a:t>ينتشر</a:t>
            </a:r>
          </a:p>
          <a:p>
            <a:pPr marL="0" indent="0">
              <a:buNone/>
            </a:pPr>
            <a:r>
              <a:rPr lang="ar-SA" sz="4400" b="1" i="1" dirty="0"/>
              <a:t>يذهبون
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1D9CBB-9048-BC42-ABAE-65A40845C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71056" y="1921650"/>
            <a:ext cx="1640114" cy="583257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algn="r" rtl="1"/>
            <a:r>
              <a:rPr lang="ar-SA" sz="4000" dirty="0">
                <a:solidFill>
                  <a:srgbClr val="0070C0"/>
                </a:solidFill>
              </a:rPr>
              <a:t>الكلمات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BC72B6-10CF-5142-B65E-51F0C0EC5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14603" y="2737349"/>
            <a:ext cx="2547764" cy="3621313"/>
          </a:xfr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>
            <a:noAutofit/>
          </a:bodyPr>
          <a:lstStyle/>
          <a:p>
            <a:r>
              <a:rPr lang="ar-SA" sz="4400" b="1" i="1" dirty="0"/>
              <a:t>القرى</a:t>
            </a:r>
          </a:p>
          <a:p>
            <a:r>
              <a:rPr lang="ar-SA" sz="4400" b="1" i="1" dirty="0"/>
              <a:t>ولد</a:t>
            </a:r>
          </a:p>
          <a:p>
            <a:r>
              <a:rPr lang="ar-SA" sz="4400" b="1" i="1" dirty="0"/>
              <a:t>اليوم
يجتمع</a:t>
            </a:r>
          </a:p>
          <a:p>
            <a:r>
              <a:rPr lang="ar-SA" sz="4400" b="1" i="1" dirty="0"/>
              <a:t>ياءتون</a:t>
            </a:r>
          </a:p>
        </p:txBody>
      </p:sp>
      <p:sp>
        <p:nvSpPr>
          <p:cNvPr id="7" name="Rounded Rectangle 6"/>
          <p:cNvSpPr/>
          <p:nvPr/>
        </p:nvSpPr>
        <p:spPr>
          <a:xfrm flipV="1">
            <a:off x="2006220" y="2644303"/>
            <a:ext cx="7492621" cy="73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flipV="1">
            <a:off x="2049436" y="3397205"/>
            <a:ext cx="7492621" cy="73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2051708" y="4109167"/>
            <a:ext cx="7492621" cy="73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flipV="1">
            <a:off x="2067630" y="4848425"/>
            <a:ext cx="7492621" cy="73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flipV="1">
            <a:off x="2042604" y="5601329"/>
            <a:ext cx="7492621" cy="73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flipV="1">
            <a:off x="2044884" y="6367873"/>
            <a:ext cx="7492621" cy="73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unched Tape 12"/>
          <p:cNvSpPr/>
          <p:nvPr/>
        </p:nvSpPr>
        <p:spPr>
          <a:xfrm>
            <a:off x="1842452" y="107261"/>
            <a:ext cx="7560859" cy="1472304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flipV="1">
            <a:off x="1965276" y="1743543"/>
            <a:ext cx="7492621" cy="73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6200000" flipV="1">
            <a:off x="3415942" y="4043192"/>
            <a:ext cx="4684006" cy="84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6200000" flipV="1">
            <a:off x="-321282" y="4045464"/>
            <a:ext cx="4684006" cy="84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 flipV="1">
            <a:off x="7159984" y="4020444"/>
            <a:ext cx="4684006" cy="84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E219C-8B91-3E4D-B48D-CB411CA0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244" y="108127"/>
            <a:ext cx="4800235" cy="1609344"/>
          </a:xfrm>
          <a:noFill/>
        </p:spPr>
        <p:txBody>
          <a:bodyPr/>
          <a:lstStyle/>
          <a:p>
            <a:pPr algn="r" rtl="1"/>
            <a:r>
              <a:rPr lang="ar-SA" b="1" dirty="0"/>
              <a:t>استخرج الافعال من </a:t>
            </a:r>
            <a:r>
              <a:rPr lang="ar-SA" b="1" dirty="0" smtClean="0"/>
              <a:t>النص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E34F13-89A9-1F45-884F-7F287899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106" y="5882007"/>
            <a:ext cx="3807726" cy="748937"/>
          </a:xfrm>
          <a:noFill/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SA" sz="4400" i="1" dirty="0" smtClean="0">
                <a:solidFill>
                  <a:srgbClr val="0070C0"/>
                </a:solidFill>
              </a:rPr>
              <a:t>الجواب : الافعال</a:t>
            </a:r>
            <a:endParaRPr lang="en-US" sz="4400" i="1" dirty="0">
              <a:solidFill>
                <a:srgbClr val="007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4C718BF-BCF1-D448-A845-1752871E0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30" y="1597344"/>
            <a:ext cx="11959772" cy="4148183"/>
          </a:xfr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just"/>
            <a:r>
              <a:rPr lang="ar-SA" sz="4000" b="1" i="1" dirty="0">
                <a:solidFill>
                  <a:schemeClr val="tx1"/>
                </a:solidFill>
                <a:latin typeface="NikoshBAN" panose="02000000000000000000" pitchFamily="2" charset="0"/>
              </a:rPr>
              <a:t>مكة المكرمة هى ام القرى كما سماها الله تعالى في كتابه العزيز.فيها ولد الرسول صلى الله عليه وسلم. وفيها بعث الى الناس كافة . فهى مهبة الوحى ومنها انتشر الاسلام وفيها المجسدالحرام والكعبة المشرفة. التى يتجه اليها المسلمون اينما كانوا خمس مرات في اليوم والاسئلة . ويجتمع بها كل عام مىات الاف من الحجاج . ياتون من انحاء الدنيا بااطاءرات والبواخر وسيارات . ليؤدوا مناسك الحج والعمره كما امرهم الله تعالى بذلك (واتموا الحج والعمره لله)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16200000" flipH="1">
            <a:off x="11641374" y="2386661"/>
            <a:ext cx="256858" cy="619997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16200000" flipH="1">
            <a:off x="9315736" y="2238401"/>
            <a:ext cx="368637" cy="1105195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6200000" flipH="1">
            <a:off x="4592064" y="3452100"/>
            <a:ext cx="184319" cy="75474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6200000" flipH="1">
            <a:off x="7584160" y="2749127"/>
            <a:ext cx="368637" cy="1105195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6200000" flipH="1">
            <a:off x="6698504" y="2332730"/>
            <a:ext cx="202455" cy="79828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16200000" flipH="1">
            <a:off x="4622261" y="2379366"/>
            <a:ext cx="202455" cy="79828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9230478" y="3818839"/>
            <a:ext cx="368637" cy="125990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edefined Process 2"/>
          <p:cNvSpPr/>
          <p:nvPr/>
        </p:nvSpPr>
        <p:spPr>
          <a:xfrm>
            <a:off x="2647665" y="341194"/>
            <a:ext cx="6782937" cy="1009934"/>
          </a:xfrm>
          <a:prstGeom prst="flowChartPredefined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ICTURE ALL\nature-palms-animated-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4"/>
            <a:ext cx="12192000" cy="688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1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8287" y="2967335"/>
            <a:ext cx="5075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الي اللقاء   مع السلام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12" y="5813989"/>
            <a:ext cx="4846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Md. Sohrab Hossain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Lecturer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Arabic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kamta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DS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Fazil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Madrasah,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Faridganj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Chandpur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05578" y="1089150"/>
            <a:ext cx="1842809" cy="210531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77235" y="3271467"/>
            <a:ext cx="4058702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محمد شهراب حسين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   </a:t>
            </a:r>
          </a:p>
          <a:p>
            <a:pPr algn="r"/>
            <a:r>
              <a:rPr lang="ar-AE" sz="3200" b="1" dirty="0">
                <a:solidFill>
                  <a:srgbClr val="7030A0"/>
                </a:solidFill>
                <a:latin typeface="NikoshBAN" panose="02000000000000000000" pitchFamily="2" charset="0"/>
              </a:rPr>
              <a:t>المحاضر في قسم اللغة </a:t>
            </a:r>
            <a:r>
              <a:rPr lang="ar-AE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العربيه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</a:endParaRPr>
          </a:p>
          <a:p>
            <a:pPr algn="r"/>
            <a:r>
              <a:rPr lang="ar-AE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كامتا فاضل مدرسه 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</a:endParaRPr>
          </a:p>
          <a:p>
            <a:pPr algn="r"/>
            <a:r>
              <a:rPr lang="ar-AE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فريدغنج،صاندبور</a:t>
            </a:r>
            <a:endParaRPr lang="ar-AE" sz="3200" b="1" dirty="0">
              <a:solidFill>
                <a:srgbClr val="7030A0"/>
              </a:solidFill>
              <a:latin typeface="NikoshBAN" panose="02000000000000000000" pitchFamily="2" charset="0"/>
            </a:endParaRPr>
          </a:p>
          <a:p>
            <a:pPr algn="r"/>
            <a:r>
              <a:rPr lang="ar-AE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جوال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018154477</a:t>
            </a:r>
            <a:endParaRPr lang="en-US" sz="2400" u="sng" dirty="0" smtClean="0">
              <a:solidFill>
                <a:srgbClr val="7030A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27927" y="372472"/>
            <a:ext cx="3947316" cy="9104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</a:rPr>
              <a:t>تعريف </a:t>
            </a:r>
            <a:endParaRPr kumimoji="0" lang="en-US" sz="72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11874"/>
            <a:ext cx="12192000" cy="6858000"/>
          </a:xfrm>
          <a:prstGeom prst="frame">
            <a:avLst>
              <a:gd name="adj1" fmla="val 401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525" y="3271467"/>
            <a:ext cx="4531097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solidFill>
                  <a:srgbClr val="7030A0"/>
                </a:solidFill>
              </a:rPr>
              <a:t>الغة العربية الاتصالية</a:t>
            </a:r>
          </a:p>
          <a:p>
            <a:pPr algn="r"/>
            <a:r>
              <a:rPr lang="ar-SA" sz="3200" b="1" dirty="0" smtClean="0">
                <a:solidFill>
                  <a:srgbClr val="7030A0"/>
                </a:solidFill>
              </a:rPr>
              <a:t>الورقة الاولى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algn="r"/>
            <a:r>
              <a:rPr lang="ar-SA" sz="3200" b="1" dirty="0" smtClean="0">
                <a:solidFill>
                  <a:srgbClr val="7030A0"/>
                </a:solidFill>
              </a:rPr>
              <a:t>الصف الثامن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algn="r"/>
            <a:r>
              <a:rPr lang="ar-SA" sz="3200" b="1" dirty="0" smtClean="0">
                <a:solidFill>
                  <a:srgbClr val="7030A0"/>
                </a:solidFill>
              </a:rPr>
              <a:t>الوحدة الثامنه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algn="r"/>
            <a:r>
              <a:rPr lang="ar-SA" sz="3200" b="1" dirty="0" smtClean="0">
                <a:solidFill>
                  <a:srgbClr val="7030A0"/>
                </a:solidFill>
              </a:rPr>
              <a:t>العنوان:</a:t>
            </a:r>
            <a:r>
              <a:rPr lang="ar-SA" sz="3200" b="1" dirty="0">
                <a:solidFill>
                  <a:srgbClr val="7030A0"/>
                </a:solidFill>
              </a:rPr>
              <a:t> الكعبة المشرفة</a:t>
            </a:r>
            <a:r>
              <a:rPr lang="ar-SA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</a:p>
          <a:p>
            <a:pPr marL="0" lvl="3" algn="r"/>
            <a:r>
              <a:rPr lang="ar-SA" sz="2000" b="1" dirty="0">
                <a:solidFill>
                  <a:srgbClr val="7030A0"/>
                </a:solidFill>
              </a:rPr>
              <a:t>مدة الحصة : اربعون دقيقة </a:t>
            </a:r>
            <a:r>
              <a:rPr lang="ar-SA" sz="2400" b="1" dirty="0">
                <a:solidFill>
                  <a:srgbClr val="7030A0"/>
                </a:solidFill>
              </a:rPr>
              <a:t>.</a:t>
            </a:r>
            <a:endParaRPr lang="en-US" sz="2400" b="1" dirty="0">
              <a:solidFill>
                <a:srgbClr val="7030A0"/>
              </a:solidFill>
            </a:endParaRPr>
          </a:p>
          <a:p>
            <a:pPr algn="r"/>
            <a:endParaRPr lang="en-US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040" y="868680"/>
            <a:ext cx="9646920" cy="5166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الاستفادة</a:t>
            </a:r>
            <a:endParaRPr lang="en-US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مايتعلم الطالب من هذا </a:t>
            </a:r>
            <a:r>
              <a:rPr lang="ar-S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S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لغة </a:t>
            </a:r>
            <a:r>
              <a:rPr lang="ar-SA" sz="4400" dirty="0">
                <a:solidFill>
                  <a:schemeClr val="tx1"/>
                </a:solidFill>
              </a:rPr>
              <a:t>الكعبة </a:t>
            </a:r>
            <a:r>
              <a:rPr lang="ar-SA" sz="4400" dirty="0" smtClean="0">
                <a:solidFill>
                  <a:schemeClr val="tx1"/>
                </a:solidFill>
              </a:rPr>
              <a:t>المشرفة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موقع </a:t>
            </a:r>
            <a:r>
              <a:rPr lang="ar-SA" sz="4400" dirty="0">
                <a:solidFill>
                  <a:schemeClr val="tx1"/>
                </a:solidFill>
              </a:rPr>
              <a:t>الكعبة </a:t>
            </a:r>
            <a:r>
              <a:rPr lang="ar-SA" sz="4400" dirty="0" smtClean="0">
                <a:solidFill>
                  <a:schemeClr val="tx1"/>
                </a:solidFill>
              </a:rPr>
              <a:t>المشرفة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اشهر </a:t>
            </a:r>
            <a:r>
              <a:rPr lang="ar-SA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مُدن المملكة العربية </a:t>
            </a:r>
            <a:r>
              <a:rPr lang="ar-S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السعودية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انتشر </a:t>
            </a:r>
            <a:r>
              <a:rPr lang="ar-SA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الاسلام </a:t>
            </a:r>
            <a:r>
              <a:rPr lang="ar-S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فى </a:t>
            </a:r>
            <a:r>
              <a:rPr lang="ar-SA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سائر العالم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7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2" y="818867"/>
            <a:ext cx="9300266" cy="52314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5734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74205" y="614146"/>
            <a:ext cx="8132360" cy="212819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solidFill>
                  <a:schemeClr val="bg1"/>
                </a:solidFill>
              </a:rPr>
              <a:t>الكعبة المشرفة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4" name="Picture 2" descr="I:\MUSjed\1376986_667455413272578_441258564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8"/>
          <a:stretch/>
        </p:blipFill>
        <p:spPr bwMode="auto">
          <a:xfrm>
            <a:off x="3256188" y="2879678"/>
            <a:ext cx="5120534" cy="35074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73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2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C718BF-BCF1-D448-A845-1752871E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68737" y="900757"/>
            <a:ext cx="10918211" cy="5704765"/>
          </a:xfrm>
          <a:noFill/>
        </p:spPr>
        <p:txBody>
          <a:bodyPr>
            <a:normAutofit/>
          </a:bodyPr>
          <a:lstStyle/>
          <a:p>
            <a:pPr algn="just"/>
            <a:r>
              <a:rPr lang="ar-SA" sz="4000" b="1" i="1" dirty="0">
                <a:solidFill>
                  <a:schemeClr val="tx1"/>
                </a:solidFill>
                <a:latin typeface="NikoshBAN" panose="02000000000000000000" pitchFamily="2" charset="0"/>
              </a:rPr>
              <a:t>مكة المكرمة هى ام القرى كما سماها الله تعالى في كتابه العزيز.فيها ولد الرسول صلى الله عليه وسلم. وفيها بعث الى الناس كافة . فهى مهبة الوحى ومنها انتشر الاسلام وفيها المجسدالحرام والكعبة المشرفة. التى يتجه اليها المسلمون اينما كانوا خمس مرات في اليوم والاسئلة . ويجتمع بها كل عام مىات الاف من الحجاج . ياتون من انحاء الدنيا بااطاءرات والبواخر وسيارات . ليؤدوا مناسك الحج والعمره كما امرهم الله تعالى بذلك (واتموا الحج والعمره لله)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1125" y="0"/>
            <a:ext cx="4722123" cy="107817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sz="6600" b="1" dirty="0" smtClean="0">
                <a:cs typeface="Arabic Transparent" pitchFamily="2" charset="-78"/>
              </a:rPr>
              <a:t>درس اليوم</a:t>
            </a:r>
            <a:endParaRPr lang="en-US" sz="6600" b="1" dirty="0"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74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258" y="237129"/>
            <a:ext cx="7831255" cy="1386954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r" rtl="1"/>
            <a:r>
              <a:rPr lang="ar-SA" sz="6000" b="1" i="1" dirty="0">
                <a:solidFill>
                  <a:schemeClr val="bg1"/>
                </a:solidFill>
                <a:latin typeface="NikoshBAN" panose="02000000000000000000" pitchFamily="2" charset="0"/>
              </a:rPr>
              <a:t>السؤال: ١: ما هى ام القرى</a:t>
            </a:r>
            <a:r>
              <a:rPr lang="ar-SA" sz="6000" b="1" i="1" dirty="0" smtClean="0">
                <a:solidFill>
                  <a:schemeClr val="bg1"/>
                </a:solidFill>
                <a:latin typeface="NikoshBAN" panose="02000000000000000000" pitchFamily="2" charset="0"/>
              </a:rPr>
              <a:t>؟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4C718BF-BCF1-D448-A845-1752871E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3" y="1862096"/>
            <a:ext cx="11472861" cy="435083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ar-SA" sz="4000" b="1" i="1" dirty="0">
                <a:solidFill>
                  <a:schemeClr val="tx1"/>
                </a:solidFill>
                <a:latin typeface="NikoshBAN" panose="02000000000000000000" pitchFamily="2" charset="0"/>
              </a:rPr>
              <a:t>مكة المكرمة هى ام القرى كما سماها الله تعالى في كتابه العزيز.فيها ولد الرسول صلى الله عليه وسلم. وفيها بعث الى الناس كافة . فهى مهبة الوحى ومنها انتشر الاسلام وفيها المجسدالحرام والكعبة المشرفة. التى يتجه اليها المسلمون اينما كانوا خمس مرات في اليوم والاسئلة . ويجتمع بها كل عام مىات الاف من الحجاج . ياتون من انحاء الدنيا بااطاءرات والبواخر وسيارات . ليؤدوا مناسك الحج والعمره كما امرهم الله تعالى بذلك (واتموا الحج والعمره لله)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Brace 4"/>
          <p:cNvSpPr/>
          <p:nvPr/>
        </p:nvSpPr>
        <p:spPr>
          <a:xfrm rot="16200000" flipH="1">
            <a:off x="9408318" y="393437"/>
            <a:ext cx="585786" cy="4257675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97" y="491319"/>
            <a:ext cx="9384337" cy="128288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ar-SA" b="1" i="1" dirty="0">
                <a:solidFill>
                  <a:schemeClr val="tx1"/>
                </a:solidFill>
                <a:latin typeface="NikoshBAN" panose="02000000000000000000" pitchFamily="2" charset="0"/>
              </a:rPr>
              <a:t>٢ </a:t>
            </a:r>
            <a:r>
              <a:rPr lang="ar-SA" b="1" i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: </a:t>
            </a:r>
            <a:r>
              <a:rPr lang="ar-SA" b="1" i="1" dirty="0">
                <a:solidFill>
                  <a:schemeClr val="tx1"/>
                </a:solidFill>
                <a:latin typeface="NikoshBAN" panose="02000000000000000000" pitchFamily="2" charset="0"/>
              </a:rPr>
              <a:t>اين ولد الرسول صلى الله عليه </a:t>
            </a:r>
            <a:r>
              <a:rPr lang="ar-SA" b="1" i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وسلم؟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4C718BF-BCF1-D448-A845-1752871E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4" y="4626601"/>
            <a:ext cx="11737075" cy="1323833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r"/>
            <a:r>
              <a:rPr lang="ar-SA" sz="4000" b="1" i="1" dirty="0">
                <a:solidFill>
                  <a:schemeClr val="tx1"/>
                </a:solidFill>
                <a:latin typeface="NikoshBAN" panose="02000000000000000000" pitchFamily="2" charset="0"/>
              </a:rPr>
              <a:t>مكة المكرمة هى ام القرى كما سماها الله تعالى في كتابه العزيز.فيها ولد الرسول صلى الله عليه وسلم</a:t>
            </a:r>
            <a:r>
              <a:rPr lang="ar-SA" sz="4000" b="1" i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. </a:t>
            </a:r>
            <a:r>
              <a:rPr lang="en-US" sz="4000" b="1" i="1" dirty="0" smtClean="0">
                <a:latin typeface="NikoshBAN" panose="02000000000000000000" pitchFamily="2" charset="0"/>
              </a:rPr>
              <a:t>                                                                                                            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Brace 4"/>
          <p:cNvSpPr/>
          <p:nvPr/>
        </p:nvSpPr>
        <p:spPr>
          <a:xfrm rot="16200000" flipH="1">
            <a:off x="10598343" y="4004674"/>
            <a:ext cx="585786" cy="2271704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F3E2505-8287-EC4A-AB70-C61A3EC85398}"/>
              </a:ext>
            </a:extLst>
          </p:cNvPr>
          <p:cNvSpPr txBox="1">
            <a:spLocks/>
          </p:cNvSpPr>
          <p:nvPr/>
        </p:nvSpPr>
        <p:spPr>
          <a:xfrm>
            <a:off x="1037226" y="1405725"/>
            <a:ext cx="10569823" cy="31368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6000" i="1" dirty="0" smtClean="0">
                <a:solidFill>
                  <a:schemeClr val="tx1"/>
                </a:solidFill>
              </a:rPr>
              <a:t>٣: ما هى مهبة الوحى؟</a:t>
            </a:r>
            <a:br>
              <a:rPr lang="ar-SA" sz="6000" i="1" dirty="0" smtClean="0">
                <a:solidFill>
                  <a:schemeClr val="tx1"/>
                </a:solidFill>
              </a:rPr>
            </a:br>
            <a:r>
              <a:rPr lang="ar-SA" sz="6000" i="1" dirty="0" smtClean="0">
                <a:solidFill>
                  <a:schemeClr val="tx1"/>
                </a:solidFill>
              </a:rPr>
              <a:t>٤: الى اين يتجه المسلمون  في الصلوات؟</a:t>
            </a:r>
            <a:br>
              <a:rPr lang="ar-SA" sz="6000" i="1" dirty="0" smtClean="0">
                <a:solidFill>
                  <a:schemeClr val="tx1"/>
                </a:solidFill>
              </a:rPr>
            </a:br>
            <a:r>
              <a:rPr lang="ar-SA" sz="6000" i="1" dirty="0" smtClean="0">
                <a:solidFill>
                  <a:schemeClr val="tx1"/>
                </a:solidFill>
              </a:rPr>
              <a:t>٥: ما هى قبلة المسلمين؟</a:t>
            </a:r>
            <a:endParaRPr lang="en-US" sz="6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A7E9E-C4F6-F44A-9ABE-1A02DAD0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9" y="272951"/>
            <a:ext cx="11478418" cy="595389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chemeClr val="bg1"/>
                </a:solidFill>
              </a:rPr>
              <a:t>أكتب (صحيح ) اذا كانت العبارة صحيحة اؤ(خطاء) اذا كانت العبارة حاطية مع تصحيح الخطا:</a:t>
            </a:r>
            <a:br>
              <a:rPr lang="ar-SA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١:ان النبى صلى الله عليه وسلم ولد فى المدينة.</a:t>
            </a:r>
            <a:br>
              <a:rPr lang="ar-SA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٢: مكة المكرمة مهبة الوحى.</a:t>
            </a:r>
            <a:br>
              <a:rPr lang="ar-SA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٣: الكعبة المشرفة فى مكة.</a:t>
            </a:r>
            <a:br>
              <a:rPr lang="ar-SA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٤: يتجه المسلمون الى المدينة فى صلوتهم.</a:t>
            </a:r>
            <a:br>
              <a:rPr lang="ar-SA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٥: يجتمع الحجاج بمكة.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4-Point Star 2"/>
          <p:cNvSpPr/>
          <p:nvPr/>
        </p:nvSpPr>
        <p:spPr>
          <a:xfrm rot="20256401">
            <a:off x="1611086" y="4862286"/>
            <a:ext cx="551543" cy="5080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4-Point Star 3"/>
          <p:cNvSpPr/>
          <p:nvPr/>
        </p:nvSpPr>
        <p:spPr>
          <a:xfrm rot="20411470">
            <a:off x="1100272" y="2474685"/>
            <a:ext cx="551543" cy="5080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Half Frame 5"/>
          <p:cNvSpPr/>
          <p:nvPr/>
        </p:nvSpPr>
        <p:spPr>
          <a:xfrm rot="14102610">
            <a:off x="6216111" y="5047109"/>
            <a:ext cx="269234" cy="840694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4102610">
            <a:off x="5372830" y="3627928"/>
            <a:ext cx="269234" cy="840694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4102610">
            <a:off x="4931088" y="2991933"/>
            <a:ext cx="269234" cy="840694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466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Arabic Transparent</vt:lpstr>
      <vt:lpstr>Arial</vt:lpstr>
      <vt:lpstr>Calibri</vt:lpstr>
      <vt:lpstr>Calibri Light</vt:lpstr>
      <vt:lpstr>Garamond</vt:lpstr>
      <vt:lpstr>NikoshBAN</vt:lpstr>
      <vt:lpstr>Rockwell</vt:lpstr>
      <vt:lpstr>Rockwell Condensed</vt:lpstr>
      <vt:lpstr>Times New Roman</vt:lpstr>
      <vt:lpstr>Vrinda</vt:lpstr>
      <vt:lpstr>Wingdings</vt:lpstr>
      <vt:lpstr>Wood Type</vt:lpstr>
      <vt:lpstr>Office Theme</vt:lpstr>
      <vt:lpstr>Organic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مكة المكرمة هى ام القرى كما سماها الله تعالى في كتابه العزيز.فيها ولد الرسول صلى الله عليه وسلم. وفيها بعث الى الناس كافة . فهى مهبة الوحى ومنها انتشر الاسلام وفيها المجسدالحرام والكعبة المشرفة. التى يتجه اليها المسلمون اينما كانوا خمس مرات في اليوم والاسئلة . ويجتمع بها كل عام مىات الاف من الحجاج . ياتون من انحاء الدنيا بااطاءرات والبواخر وسيارات . ليؤدوا مناسك الحج والعمره كما امرهم الله تعالى بذلك (واتموا الحج والعمره لله)</vt:lpstr>
      <vt:lpstr>السؤال: ١: ما هى ام القرى؟</vt:lpstr>
      <vt:lpstr>٢ : اين ولد الرسول صلى الله عليه وسلم؟</vt:lpstr>
      <vt:lpstr>أكتب (صحيح ) اذا كانت العبارة صحيحة اؤ(خطاء) اذا كانت العبارة حاطية مع تصحيح الخطا: ١:ان النبى صلى الله عليه وسلم ولد فى المدينة. ٢: مكة المكرمة مهبة الوحى. ٣: الكعبة المشرفة فى مكة. ٤: يتجه المسلمون الى المدينة فى صلوتهم. ٥: يجتمع الحجاج بمكة.</vt:lpstr>
      <vt:lpstr>املا الفراغات فى الجمل الاتية بكلمة مناسبة : ١.ولد..... .فى مكة المكرمة. ٢.بعث النبى صلى الله عليه وسلم فى مكة الى....... كافة. ٣.يتجه المسلمون اليها ......فى اليوم والليلة. ٤.يجتمع الحجاج فى مكة ليؤدوا..... ٥. انتشر الاسلام من............</vt:lpstr>
      <vt:lpstr> مفردا من الجمع. اذكر </vt:lpstr>
      <vt:lpstr>هات مرادف الكلمات الاتية</vt:lpstr>
      <vt:lpstr>هات متضادة الكلمات الاتية     </vt:lpstr>
      <vt:lpstr>استخرج الافعال من النص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و سهلا السلام عليكم</dc:title>
  <dc:creator>Sohrab Hossain</dc:creator>
  <cp:lastModifiedBy>Sohrab Hossain</cp:lastModifiedBy>
  <cp:revision>78</cp:revision>
  <dcterms:modified xsi:type="dcterms:W3CDTF">2019-12-06T02:48:55Z</dcterms:modified>
</cp:coreProperties>
</file>