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9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03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6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87C5B0-1E6B-49A2-A2F4-F79CCA3CD3C9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9780E1-E14F-45AF-83B0-9CAD17F6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03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10" y="0"/>
            <a:ext cx="6086890" cy="6884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" y="0"/>
            <a:ext cx="6086890" cy="68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8646" y="1083362"/>
            <a:ext cx="1701180" cy="917714"/>
          </a:xfrm>
        </p:spPr>
        <p:txBody>
          <a:bodyPr>
            <a:normAutofit/>
          </a:bodyPr>
          <a:lstStyle/>
          <a:p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567" y="2001076"/>
            <a:ext cx="6690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ভিলাই কী?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লালায় থাকে কোনটি?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দেহের সবচেয়ে বড় গ্রন্থি কোনটি?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অগ্ন্যাশয়ে কয়টি এনজাইম তৈরি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ক্ষুদ্রয়ান্ত কয়টি ভাগে বিভক্ত?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দাঁত কত প্রকার?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3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4418" y="1422570"/>
            <a:ext cx="3511825" cy="12192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03" y="490332"/>
            <a:ext cx="3167270" cy="3083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113" y="4505739"/>
            <a:ext cx="816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পৌষ্টিকতন্ত্রের চিত্র একে তার বিভিন্ন অঙ্গ চিন্নিত করবে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4782" y="1921565"/>
            <a:ext cx="7222435" cy="2764087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9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546">
            <a:off x="1109467" y="-284313"/>
            <a:ext cx="5396782" cy="518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1905" flipH="1">
            <a:off x="5866958" y="-159891"/>
            <a:ext cx="5903100" cy="5184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4475" y="1562482"/>
            <a:ext cx="9163050" cy="483946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00" b="1" dirty="0" smtClean="0">
              <a:ln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4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5808" y="609599"/>
            <a:ext cx="4678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17" y="2621411"/>
            <a:ext cx="61138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মো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মান্নান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মাদরাসা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কটিয়াদি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bg1"/>
                </a:solidFill>
              </a:rPr>
              <a:t>                 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Call-01720108799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  E-mail-</a:t>
            </a:r>
            <a:r>
              <a:rPr lang="bn-BD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rafiq.pakundia</a:t>
            </a:r>
            <a:r>
              <a:rPr lang="en-US" sz="2400" dirty="0" smtClean="0">
                <a:solidFill>
                  <a:srgbClr val="FFFF00"/>
                </a:solidFill>
              </a:rPr>
              <a:t>@gmail.com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2435" y="2713841"/>
            <a:ext cx="3525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পঞ্চম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২ ও ৩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তারিখ-০৬/১২/২০১৯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339" y="1900818"/>
            <a:ext cx="303626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2435" y="1871435"/>
            <a:ext cx="303626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347791" y="2621411"/>
            <a:ext cx="0" cy="259994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2806941"/>
            <a:ext cx="2037936" cy="234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38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77" y="1311965"/>
            <a:ext cx="4489204" cy="4638260"/>
          </a:xfrm>
          <a:solidFill>
            <a:srgbClr val="FFFF00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86" y="1311965"/>
            <a:ext cx="4006675" cy="4638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721" y="424069"/>
            <a:ext cx="601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ছবিগুলি ভাল করে লক্ষ করি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1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35" y="982051"/>
            <a:ext cx="3838573" cy="50344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74" y="1121199"/>
            <a:ext cx="5247737" cy="45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4379" y="1666047"/>
            <a:ext cx="7479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</a:t>
            </a:r>
          </a:p>
          <a:p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পরিপাকতন্ত্রের অঙ্গগুলির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অঙ্গগুলির কাজ ব্যাখ্যা করতে 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428" y="848140"/>
            <a:ext cx="5650327" cy="785192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ভিডিওটি মনযোগ দিয়ে দেখ-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মানুষের পরিপাকতন্ত্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6175" y="1992796"/>
            <a:ext cx="5267738" cy="39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3468" y="513306"/>
            <a:ext cx="5229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 বিভিন্ন অংশ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29800" y="1882804"/>
            <a:ext cx="239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ছিদ্র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602978" y="2018490"/>
            <a:ext cx="23926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মুখগহবর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1145830" y="2677061"/>
            <a:ext cx="239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8337467" y="2729862"/>
            <a:ext cx="239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27" y="1923973"/>
            <a:ext cx="3149600" cy="36576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931830" y="2292083"/>
            <a:ext cx="1902546" cy="16868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209" y="4981698"/>
            <a:ext cx="3063493" cy="1119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8337465" y="3470167"/>
            <a:ext cx="265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245037" y="4627755"/>
            <a:ext cx="239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8602978" y="4262954"/>
            <a:ext cx="239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602977" y="5047923"/>
            <a:ext cx="239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মলদ্বার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74738" y="3831927"/>
            <a:ext cx="2110165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21352" y="2361831"/>
            <a:ext cx="3087422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34952" y="2643823"/>
            <a:ext cx="2158853" cy="420991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568564" y="3069635"/>
            <a:ext cx="2768903" cy="39399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427844" y="4616897"/>
            <a:ext cx="2110165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704895" y="5226497"/>
            <a:ext cx="3121053" cy="109144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540" y="500267"/>
            <a:ext cx="2443301" cy="506897"/>
          </a:xfrm>
        </p:spPr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462" y="5052598"/>
            <a:ext cx="740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তোমারা দলগতভাবে মানব পরপাকতন্ত্রের একটি চার্ট তৈরি কর এবং  প্রতিটি অংগের পাশে এর কাজ লিপিবদ্ধ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84" y="1275728"/>
            <a:ext cx="5093551" cy="3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359</TotalTime>
  <Words>182</Words>
  <Application>Microsoft Office PowerPoint</Application>
  <PresentationFormat>Widescreen</PresentationFormat>
  <Paragraphs>45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শিক্ষার্থীরা ভিডিওটি মনযোগ দিয়ে দেখ-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41</cp:revision>
  <dcterms:created xsi:type="dcterms:W3CDTF">2017-05-28T02:43:28Z</dcterms:created>
  <dcterms:modified xsi:type="dcterms:W3CDTF">2019-12-06T17:28:03Z</dcterms:modified>
</cp:coreProperties>
</file>