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9B5BE4-4818-4DDA-95A4-7245EABEC48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5ADBF5-95E6-4992-B7A2-C7A7668046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2362200" y="381000"/>
            <a:ext cx="4648200" cy="9144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শ্রেনিতে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05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2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73182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2971800" y="2133600"/>
            <a:ext cx="3200400" cy="220980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প্রেক্ষাপট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5908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নেহেরু রিপোর্ট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72200" y="2667000"/>
            <a:ext cx="2438400" cy="7827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দ্বিজাতি তত্ত্ব 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419600"/>
            <a:ext cx="32004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১৯৩৫সালের আইনের কার্যকারিতা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438400"/>
            <a:ext cx="28194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SG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SG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SG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SG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SG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SG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381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496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209676"/>
            <a:ext cx="3962401" cy="39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27" y="81501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১৯৪০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দ্বি-জাতি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</a:t>
            </a:r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ক্ট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98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লাহোর প্রস্তাব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98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লক্ষ্মৌ চুক্তি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লাহোর প্রস্তাবের গুরুত্ব বিশ্লেষণ করলে যেটি পরিলক্ষিত হয়-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352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ii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দ্বি-জাতি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3429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114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5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4953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495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953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29400" y="533400"/>
            <a:ext cx="20574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9400" y="533400"/>
            <a:ext cx="20574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29400" y="533400"/>
            <a:ext cx="20574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6400" y="533400"/>
            <a:ext cx="3276600" cy="5715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86200" y="5867400"/>
            <a:ext cx="19812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86200" y="5867400"/>
            <a:ext cx="19812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86200" y="5867400"/>
            <a:ext cx="19812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95600" y="5867400"/>
            <a:ext cx="32004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7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685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791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গুরিত্ব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85" y="1393006"/>
            <a:ext cx="4763715" cy="431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475494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71049" cy="43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82" y="180109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38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1910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প্রভাষক,পৌরনীতি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700" y="4267200"/>
            <a:ext cx="3314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21" y="1393686"/>
            <a:ext cx="1957979" cy="2416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93686"/>
            <a:ext cx="1981200" cy="24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457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17486"/>
            <a:ext cx="8077200" cy="532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685800"/>
            <a:ext cx="8621486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2514600" y="2133600"/>
            <a:ext cx="4495800" cy="914400"/>
          </a:xfrm>
          <a:prstGeom prst="downArrowCallout">
            <a:avLst>
              <a:gd name="adj1" fmla="val 28182"/>
              <a:gd name="adj2" fmla="val 18939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শিক্ষার্থীরা-----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3429000"/>
            <a:ext cx="6172200" cy="1905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 সম্পর্কে বলতে পারবে; </a:t>
            </a:r>
          </a:p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বৈশিষ্ট্য ব্যাখ্যা করতে পারবে; </a:t>
            </a:r>
          </a:p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প্রেক্ষাপট বর্ননা করতে পারবে,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685800"/>
            <a:ext cx="25146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5586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১৯৪০ সালের ২৩ মার্চ শেরে বাংলা এ কে ফজলুল হক লাহোরে মুসলমানদের স্বার্থসম্বলিত যে প্রস্তাব পেশ করেন তাই ঐতিহাসিক লাহোর      </a:t>
            </a:r>
          </a:p>
          <a:p>
            <a:pPr algn="just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প্রস্তাব নামে খ্যাত।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3" y="455676"/>
            <a:ext cx="6738257" cy="377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609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257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লাহোর প্রস্তাব কত সালে উত্থাপিত হয়?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01061"/>
            <a:ext cx="3657599" cy="32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685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S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S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SG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437620"/>
            <a:ext cx="8534400" cy="8483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পুনর্বিন্যাস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এলাকাগুলোকে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590800"/>
            <a:ext cx="8534400" cy="83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এবংপূর্বানঞ্চলের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মুসলমানরা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3810000"/>
            <a:ext cx="8534400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রাষ্ট্রসমূহের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অংগরাজ্যগুলো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সম্পূর্ণরূপে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স্বায়ত্বশাসিত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4800599"/>
            <a:ext cx="8534400" cy="10740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সংখ্যালঘু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সম্প্রদায়গুলোর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পরামর্শক্রমে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533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715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লাহোর প্রস্তাবের দুটি বৈশিষ্ট্য ব্যাখ্যা কর।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41286"/>
            <a:ext cx="3999209" cy="41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684</TotalTime>
  <Words>313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2019-09-21T17:04:51Z</dcterms:created>
  <dcterms:modified xsi:type="dcterms:W3CDTF">2019-09-27T13:47:14Z</dcterms:modified>
</cp:coreProperties>
</file>