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4" r:id="rId3"/>
    <p:sldId id="285" r:id="rId4"/>
    <p:sldId id="269" r:id="rId5"/>
    <p:sldId id="270" r:id="rId6"/>
    <p:sldId id="274" r:id="rId7"/>
    <p:sldId id="275" r:id="rId8"/>
    <p:sldId id="286" r:id="rId9"/>
    <p:sldId id="276" r:id="rId10"/>
    <p:sldId id="277" r:id="rId11"/>
    <p:sldId id="287" r:id="rId12"/>
    <p:sldId id="288" r:id="rId13"/>
    <p:sldId id="289" r:id="rId14"/>
    <p:sldId id="290" r:id="rId15"/>
    <p:sldId id="283" r:id="rId16"/>
    <p:sldId id="386" r:id="rId17"/>
    <p:sldId id="387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8F8C6-2542-4F7B-BC76-479A466E4DC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9D1D9-263E-4765-ABDF-B097AD763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4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24E30-A021-494F-8D7A-C07ACC0925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24E30-A021-494F-8D7A-C07ACC0925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99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98F03-A14B-4305-BC9F-C1BB49C5D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A5D282-56D9-40F1-AEE5-EEBAD89B2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969B9-154F-466D-8F8A-C3A8220E3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0745-BDFE-413A-A3DC-B7232BF3C650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69CA9-E442-4547-B843-9BEF3B69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3196C-A1C0-42E4-924B-EC9A7C6D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B26-1DFD-47B1-9C4D-DB513B21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4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BA0CB-1657-4337-B131-4DF2531F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70264-5BFA-4CEA-B07E-8A4DF5E43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C8557-8725-40D0-89F5-BAC1D432C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0745-BDFE-413A-A3DC-B7232BF3C650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93F68-A61F-441A-9EC8-1833C9664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BA266-B35E-47B3-959B-B61DF8DE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B26-1DFD-47B1-9C4D-DB513B21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6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A1E181-F2C8-4D11-B580-70963C0E03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739BF-58E1-411A-8DF4-6CDE374BD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89228-8CCB-4A68-A2EE-B938F530F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0745-BDFE-413A-A3DC-B7232BF3C650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EBFB5-2ECD-4CDC-80BE-FE31515DD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F28D8-EC93-4580-A27F-DB747A88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B26-1DFD-47B1-9C4D-DB513B21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C5119-5627-4CC8-B5B0-09663FEB2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BB6A3-94AE-4B92-A839-0414B4CA1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9CD16-7C37-439C-8647-6AB3B18A5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0745-BDFE-413A-A3DC-B7232BF3C650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71782-652A-4F4B-B521-4BAD4978A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7DFA3-A1B0-45D1-80E0-4E65D069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B26-1DFD-47B1-9C4D-DB513B21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5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E3780-2492-4683-B17F-EBBE7FDE1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BE383-2A84-4A82-B306-2E1DDAF8B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FA811-CA49-46BC-A7BF-A1BADD0E6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0745-BDFE-413A-A3DC-B7232BF3C650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73786-810C-49B2-A080-AFEA772E2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52F7E-C54E-4FEC-BEFA-36FD0B2F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B26-1DFD-47B1-9C4D-DB513B21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6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C9380-A4F8-4201-887C-A64797EC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C62DB-75C8-493C-871A-EE5B6EE75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72DDE-E7AE-4C6B-B2B8-05A598ED1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FFC91-73AB-4B6A-8509-91DFA6351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0745-BDFE-413A-A3DC-B7232BF3C650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EB3CD-6DD4-42A1-98EC-E4E2CE1ED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93C46-FB9D-49C8-A57F-23668010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B26-1DFD-47B1-9C4D-DB513B21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8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C79C6-91AD-4C77-A5AA-7CE8157D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D0CCF-040D-491B-A28D-637764A44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F68E5-1C09-4641-AA5B-8746EAD12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E1C95A-6348-4EAB-8C7E-824CC9F39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933F2-C073-4F31-B932-9ECEDF555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7F92B0-78A8-401C-A7DE-DADB39EB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0745-BDFE-413A-A3DC-B7232BF3C650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DE6E24-33F4-431A-9369-81F0B537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AC0861-61A3-47F5-AF4D-D1314E4EB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B26-1DFD-47B1-9C4D-DB513B21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CA1F-A4DA-4AB1-A3C3-E59E414BB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95191-A0E7-4FF9-BEBE-5473067C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0745-BDFE-413A-A3DC-B7232BF3C650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2AF59-E345-4BEA-83A8-4EF4F973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526FE-CBC9-453F-B842-1D628BE8A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B26-1DFD-47B1-9C4D-DB513B21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2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DBFE6-BCEA-46A3-B2C5-DB09A57C8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0745-BDFE-413A-A3DC-B7232BF3C650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46D24F-1E38-4177-8E05-EEB702B83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8FF91-BF96-4387-8927-4D6FD2024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B26-1DFD-47B1-9C4D-DB513B21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9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38425-C4E7-4DA7-9E40-F0C4E0C59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2120A-DCFB-432D-A487-B4AD3EA08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35B2E-6D85-437D-B2F8-DC3F9420D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E48BA-B102-44E6-A8F8-4D0EBB7E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0745-BDFE-413A-A3DC-B7232BF3C650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A0156-5394-4909-A3C0-EC51F868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3F1A0-6194-4B7E-BFC5-6BD37828A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B26-1DFD-47B1-9C4D-DB513B21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7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BA0C-AE63-43CA-8D35-643FCB09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8FB205-D6E7-45F8-883C-C7B8392E6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A3082-EAC8-488A-83EF-FC3EB03C5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9C82C-64B6-4922-899E-86F733EF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0745-BDFE-413A-A3DC-B7232BF3C650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756FC-4324-4A1F-980A-708EED52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72C1B-DB2D-4D1C-B6B2-023BCB6B6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B26-1DFD-47B1-9C4D-DB513B21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7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DE479-9B31-4D6D-8A08-EDADFA51B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5F7A2-6B0F-4604-8685-1A36E3C4B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033FD-AF22-4CE0-917A-B55D6FE0E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60745-BDFE-413A-A3DC-B7232BF3C650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F5AE4-A9D9-448B-903B-8F9E488A6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739C1-8878-4174-B4A4-A1221BD2F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BAB26-1DFD-47B1-9C4D-DB513B21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4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312DC0-5471-467E-A397-3104034D0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73C027-B6A6-42EB-B900-64D0DFD81E55}"/>
              </a:ext>
            </a:extLst>
          </p:cNvPr>
          <p:cNvSpPr txBox="1"/>
          <p:nvPr/>
        </p:nvSpPr>
        <p:spPr>
          <a:xfrm>
            <a:off x="3094893" y="1955410"/>
            <a:ext cx="784977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2390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1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33CF1E5-BD87-49CC-AC06-EA420632C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2434" y="2342853"/>
            <a:ext cx="3392962" cy="1016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15C156-209B-421D-B4AC-3C3867F1CE81}"/>
              </a:ext>
            </a:extLst>
          </p:cNvPr>
          <p:cNvCxnSpPr>
            <a:cxnSpLocks/>
          </p:cNvCxnSpPr>
          <p:nvPr/>
        </p:nvCxnSpPr>
        <p:spPr>
          <a:xfrm>
            <a:off x="1125416" y="2321169"/>
            <a:ext cx="18015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ACE12D-6BD7-4DA8-9FB0-71AAD9732EDE}"/>
              </a:ext>
            </a:extLst>
          </p:cNvPr>
          <p:cNvCxnSpPr>
            <a:cxnSpLocks/>
          </p:cNvCxnSpPr>
          <p:nvPr/>
        </p:nvCxnSpPr>
        <p:spPr>
          <a:xfrm>
            <a:off x="8869680" y="1978853"/>
            <a:ext cx="2217540" cy="184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14C2ECC-60AA-4641-9269-6B9243E10638}"/>
              </a:ext>
            </a:extLst>
          </p:cNvPr>
          <p:cNvSpPr/>
          <p:nvPr/>
        </p:nvSpPr>
        <p:spPr>
          <a:xfrm>
            <a:off x="1300628" y="412628"/>
            <a:ext cx="3252736" cy="7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নির্বচনঃ</a:t>
            </a:r>
            <a:endParaRPr lang="en-US" sz="4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Arrow: Pentagon 3">
            <a:extLst>
              <a:ext uri="{FF2B5EF4-FFF2-40B4-BE49-F238E27FC236}">
                <a16:creationId xmlns:a16="http://schemas.microsoft.com/office/drawing/2014/main" id="{BFAEF8A3-D51F-4950-B05D-CBFE05787396}"/>
              </a:ext>
            </a:extLst>
          </p:cNvPr>
          <p:cNvSpPr/>
          <p:nvPr/>
        </p:nvSpPr>
        <p:spPr>
          <a:xfrm rot="5400000">
            <a:off x="196562" y="1219271"/>
            <a:ext cx="1908541" cy="257649"/>
          </a:xfrm>
          <a:custGeom>
            <a:avLst/>
            <a:gdLst>
              <a:gd name="connsiteX0" fmla="*/ 0 w 4062336"/>
              <a:gd name="connsiteY0" fmla="*/ 0 h 502170"/>
              <a:gd name="connsiteX1" fmla="*/ 3811251 w 4062336"/>
              <a:gd name="connsiteY1" fmla="*/ 0 h 502170"/>
              <a:gd name="connsiteX2" fmla="*/ 4062336 w 4062336"/>
              <a:gd name="connsiteY2" fmla="*/ 251085 h 502170"/>
              <a:gd name="connsiteX3" fmla="*/ 3811251 w 4062336"/>
              <a:gd name="connsiteY3" fmla="*/ 502170 h 502170"/>
              <a:gd name="connsiteX4" fmla="*/ 0 w 4062336"/>
              <a:gd name="connsiteY4" fmla="*/ 502170 h 502170"/>
              <a:gd name="connsiteX5" fmla="*/ 0 w 4062336"/>
              <a:gd name="connsiteY5" fmla="*/ 0 h 502170"/>
              <a:gd name="connsiteX0" fmla="*/ 0 w 4257208"/>
              <a:gd name="connsiteY0" fmla="*/ 0 h 502170"/>
              <a:gd name="connsiteX1" fmla="*/ 3811251 w 4257208"/>
              <a:gd name="connsiteY1" fmla="*/ 0 h 502170"/>
              <a:gd name="connsiteX2" fmla="*/ 4257208 w 4257208"/>
              <a:gd name="connsiteY2" fmla="*/ 266075 h 502170"/>
              <a:gd name="connsiteX3" fmla="*/ 3811251 w 4257208"/>
              <a:gd name="connsiteY3" fmla="*/ 502170 h 502170"/>
              <a:gd name="connsiteX4" fmla="*/ 0 w 4257208"/>
              <a:gd name="connsiteY4" fmla="*/ 502170 h 502170"/>
              <a:gd name="connsiteX5" fmla="*/ 0 w 4257208"/>
              <a:gd name="connsiteY5" fmla="*/ 0 h 5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208" h="502170">
                <a:moveTo>
                  <a:pt x="0" y="0"/>
                </a:moveTo>
                <a:lnTo>
                  <a:pt x="3811251" y="0"/>
                </a:lnTo>
                <a:lnTo>
                  <a:pt x="4257208" y="266075"/>
                </a:lnTo>
                <a:lnTo>
                  <a:pt x="3811251" y="502170"/>
                </a:lnTo>
                <a:lnTo>
                  <a:pt x="0" y="50217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E1E98E-33D5-444C-9189-4B776C121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742771" y="2017010"/>
            <a:ext cx="3998867" cy="883893"/>
          </a:xfrm>
          <a:prstGeom prst="rect">
            <a:avLst/>
          </a:prstGeom>
          <a:solidFill>
            <a:srgbClr val="0070C0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941C1D-8BEC-42E4-ABAE-6F32111916BE}"/>
                  </a:ext>
                </a:extLst>
              </p:cNvPr>
              <p:cNvSpPr txBox="1"/>
              <p:nvPr/>
            </p:nvSpPr>
            <p:spPr>
              <a:xfrm>
                <a:off x="1528997" y="4263111"/>
                <a:ext cx="96870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করি, একটি ত্রিভূজের</a:t>
                </a:r>
                <a:r>
                  <a:rPr lang="en-US" sz="360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 বাহু b ও c এবং b বাহুর বিপরীত কোণ</a:t>
                </a:r>
                <a:r>
                  <a:rPr lang="en-US" sz="360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bn-BD" sz="3600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360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আছে। ত্রিভূজটি আঁকতে হবে।</a:t>
                </a:r>
                <a:endParaRPr lang="en-US" sz="36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941C1D-8BEC-42E4-ABAE-6F3211191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997" y="4263111"/>
                <a:ext cx="9687048" cy="1200329"/>
              </a:xfrm>
              <a:prstGeom prst="rect">
                <a:avLst/>
              </a:prstGeom>
              <a:blipFill>
                <a:blip r:embed="rId3"/>
                <a:stretch>
                  <a:fillRect l="-1951" t="-7614" r="-378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2F616BF-08EE-483F-8E88-5714E40FB8E0}"/>
              </a:ext>
            </a:extLst>
          </p:cNvPr>
          <p:cNvSpPr txBox="1"/>
          <p:nvPr/>
        </p:nvSpPr>
        <p:spPr>
          <a:xfrm>
            <a:off x="8530338" y="1758679"/>
            <a:ext cx="37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82160A-012D-45E3-B97A-50229E9BF8F6}"/>
              </a:ext>
            </a:extLst>
          </p:cNvPr>
          <p:cNvSpPr txBox="1"/>
          <p:nvPr/>
        </p:nvSpPr>
        <p:spPr>
          <a:xfrm>
            <a:off x="624818" y="2040227"/>
            <a:ext cx="37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07C4A-2602-413A-B38A-5BBBC20DBEEC}"/>
              </a:ext>
            </a:extLst>
          </p:cNvPr>
          <p:cNvCxnSpPr>
            <a:cxnSpLocks/>
          </p:cNvCxnSpPr>
          <p:nvPr/>
        </p:nvCxnSpPr>
        <p:spPr>
          <a:xfrm flipV="1">
            <a:off x="8869680" y="717338"/>
            <a:ext cx="1382357" cy="12615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Arrow: Pentagon 3">
            <a:extLst>
              <a:ext uri="{FF2B5EF4-FFF2-40B4-BE49-F238E27FC236}">
                <a16:creationId xmlns:a16="http://schemas.microsoft.com/office/drawing/2014/main" id="{1A7A1485-496C-4E0C-BD19-A286D6A4C2E2}"/>
              </a:ext>
            </a:extLst>
          </p:cNvPr>
          <p:cNvSpPr/>
          <p:nvPr/>
        </p:nvSpPr>
        <p:spPr>
          <a:xfrm rot="5400000">
            <a:off x="10136841" y="930133"/>
            <a:ext cx="1900759" cy="257648"/>
          </a:xfrm>
          <a:custGeom>
            <a:avLst/>
            <a:gdLst>
              <a:gd name="connsiteX0" fmla="*/ 0 w 4062336"/>
              <a:gd name="connsiteY0" fmla="*/ 0 h 502170"/>
              <a:gd name="connsiteX1" fmla="*/ 3811251 w 4062336"/>
              <a:gd name="connsiteY1" fmla="*/ 0 h 502170"/>
              <a:gd name="connsiteX2" fmla="*/ 4062336 w 4062336"/>
              <a:gd name="connsiteY2" fmla="*/ 251085 h 502170"/>
              <a:gd name="connsiteX3" fmla="*/ 3811251 w 4062336"/>
              <a:gd name="connsiteY3" fmla="*/ 502170 h 502170"/>
              <a:gd name="connsiteX4" fmla="*/ 0 w 4062336"/>
              <a:gd name="connsiteY4" fmla="*/ 502170 h 502170"/>
              <a:gd name="connsiteX5" fmla="*/ 0 w 4062336"/>
              <a:gd name="connsiteY5" fmla="*/ 0 h 502170"/>
              <a:gd name="connsiteX0" fmla="*/ 0 w 4257208"/>
              <a:gd name="connsiteY0" fmla="*/ 0 h 502170"/>
              <a:gd name="connsiteX1" fmla="*/ 3811251 w 4257208"/>
              <a:gd name="connsiteY1" fmla="*/ 0 h 502170"/>
              <a:gd name="connsiteX2" fmla="*/ 4257208 w 4257208"/>
              <a:gd name="connsiteY2" fmla="*/ 266075 h 502170"/>
              <a:gd name="connsiteX3" fmla="*/ 3811251 w 4257208"/>
              <a:gd name="connsiteY3" fmla="*/ 502170 h 502170"/>
              <a:gd name="connsiteX4" fmla="*/ 0 w 4257208"/>
              <a:gd name="connsiteY4" fmla="*/ 502170 h 502170"/>
              <a:gd name="connsiteX5" fmla="*/ 0 w 4257208"/>
              <a:gd name="connsiteY5" fmla="*/ 0 h 5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208" h="502170">
                <a:moveTo>
                  <a:pt x="0" y="0"/>
                </a:moveTo>
                <a:lnTo>
                  <a:pt x="3811251" y="0"/>
                </a:lnTo>
                <a:lnTo>
                  <a:pt x="4257208" y="266075"/>
                </a:lnTo>
                <a:lnTo>
                  <a:pt x="3811251" y="502170"/>
                </a:lnTo>
                <a:lnTo>
                  <a:pt x="0" y="50217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FE95860-4B8A-4797-A075-0FDDA288161A}"/>
              </a:ext>
            </a:extLst>
          </p:cNvPr>
          <p:cNvGrpSpPr/>
          <p:nvPr/>
        </p:nvGrpSpPr>
        <p:grpSpPr>
          <a:xfrm>
            <a:off x="0" y="0"/>
            <a:ext cx="12192000" cy="6810177"/>
            <a:chOff x="14514" y="-45423"/>
            <a:chExt cx="12231971" cy="700992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F6D5AE9-0F2D-4818-BAD0-1AC81E59CD91}"/>
                </a:ext>
              </a:extLst>
            </p:cNvPr>
            <p:cNvGrpSpPr/>
            <p:nvPr/>
          </p:nvGrpSpPr>
          <p:grpSpPr>
            <a:xfrm>
              <a:off x="14514" y="-45423"/>
              <a:ext cx="12231971" cy="7009928"/>
              <a:chOff x="14515" y="-90847"/>
              <a:chExt cx="12231971" cy="700992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3D2779F-711A-4B67-A0A9-208836A78BBB}"/>
                  </a:ext>
                </a:extLst>
              </p:cNvPr>
              <p:cNvSpPr/>
              <p:nvPr/>
            </p:nvSpPr>
            <p:spPr>
              <a:xfrm>
                <a:off x="54486" y="6332860"/>
                <a:ext cx="12192000" cy="58622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2667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বিজলী রানী সাহা সহকারী শিক্ষক শোমসপুর মাধ্যমিক বালিকা বিদ্যালয় খোকসা- কুষ্টিয়া ।</a:t>
                </a:r>
                <a:endParaRPr lang="en-US" sz="2667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E8C87C00-CB15-4C58-89A1-6AA08882B4E4}"/>
                  </a:ext>
                </a:extLst>
              </p:cNvPr>
              <p:cNvGrpSpPr/>
              <p:nvPr/>
            </p:nvGrpSpPr>
            <p:grpSpPr>
              <a:xfrm>
                <a:off x="14515" y="-90847"/>
                <a:ext cx="12231971" cy="6948847"/>
                <a:chOff x="0" y="0"/>
                <a:chExt cx="12231971" cy="6948847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B4AAA098-CF30-4EE8-BD66-168028652D53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12192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8C34E0D9-8036-425E-94A1-0933A8197D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231971" y="3761"/>
                  <a:ext cx="0" cy="694508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DE46EFA0-8C1A-44FD-8E8E-2DC2A09237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0"/>
                  <a:ext cx="0" cy="694508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796B54FA-7124-49A7-B7C7-CF8B0E7E28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6945086"/>
                  <a:ext cx="12192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037DD1A-AC4E-4E2C-BA0F-66D0B2497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4537" y="6374523"/>
              <a:ext cx="489577" cy="487105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532E6302-D502-4CC2-8F6C-517E81AC6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23983" y="2286309"/>
            <a:ext cx="4082765" cy="101600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9A0825E-3672-49C7-AD22-354E72E768E0}"/>
              </a:ext>
            </a:extLst>
          </p:cNvPr>
          <p:cNvCxnSpPr>
            <a:cxnSpLocks/>
          </p:cNvCxnSpPr>
          <p:nvPr/>
        </p:nvCxnSpPr>
        <p:spPr>
          <a:xfrm>
            <a:off x="4669947" y="2264964"/>
            <a:ext cx="2405410" cy="1693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Arrow: Pentagon 3">
            <a:extLst>
              <a:ext uri="{FF2B5EF4-FFF2-40B4-BE49-F238E27FC236}">
                <a16:creationId xmlns:a16="http://schemas.microsoft.com/office/drawing/2014/main" id="{026DF5C2-4E99-42C0-890F-C4A2B01EF953}"/>
              </a:ext>
            </a:extLst>
          </p:cNvPr>
          <p:cNvSpPr/>
          <p:nvPr/>
        </p:nvSpPr>
        <p:spPr>
          <a:xfrm rot="5400000">
            <a:off x="3741093" y="1163066"/>
            <a:ext cx="1908541" cy="257649"/>
          </a:xfrm>
          <a:custGeom>
            <a:avLst/>
            <a:gdLst>
              <a:gd name="connsiteX0" fmla="*/ 0 w 4062336"/>
              <a:gd name="connsiteY0" fmla="*/ 0 h 502170"/>
              <a:gd name="connsiteX1" fmla="*/ 3811251 w 4062336"/>
              <a:gd name="connsiteY1" fmla="*/ 0 h 502170"/>
              <a:gd name="connsiteX2" fmla="*/ 4062336 w 4062336"/>
              <a:gd name="connsiteY2" fmla="*/ 251085 h 502170"/>
              <a:gd name="connsiteX3" fmla="*/ 3811251 w 4062336"/>
              <a:gd name="connsiteY3" fmla="*/ 502170 h 502170"/>
              <a:gd name="connsiteX4" fmla="*/ 0 w 4062336"/>
              <a:gd name="connsiteY4" fmla="*/ 502170 h 502170"/>
              <a:gd name="connsiteX5" fmla="*/ 0 w 4062336"/>
              <a:gd name="connsiteY5" fmla="*/ 0 h 502170"/>
              <a:gd name="connsiteX0" fmla="*/ 0 w 4257208"/>
              <a:gd name="connsiteY0" fmla="*/ 0 h 502170"/>
              <a:gd name="connsiteX1" fmla="*/ 3811251 w 4257208"/>
              <a:gd name="connsiteY1" fmla="*/ 0 h 502170"/>
              <a:gd name="connsiteX2" fmla="*/ 4257208 w 4257208"/>
              <a:gd name="connsiteY2" fmla="*/ 266075 h 502170"/>
              <a:gd name="connsiteX3" fmla="*/ 3811251 w 4257208"/>
              <a:gd name="connsiteY3" fmla="*/ 502170 h 502170"/>
              <a:gd name="connsiteX4" fmla="*/ 0 w 4257208"/>
              <a:gd name="connsiteY4" fmla="*/ 502170 h 502170"/>
              <a:gd name="connsiteX5" fmla="*/ 0 w 4257208"/>
              <a:gd name="connsiteY5" fmla="*/ 0 h 5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208" h="502170">
                <a:moveTo>
                  <a:pt x="0" y="0"/>
                </a:moveTo>
                <a:lnTo>
                  <a:pt x="3811251" y="0"/>
                </a:lnTo>
                <a:lnTo>
                  <a:pt x="4257208" y="266075"/>
                </a:lnTo>
                <a:lnTo>
                  <a:pt x="3811251" y="502170"/>
                </a:lnTo>
                <a:lnTo>
                  <a:pt x="0" y="50217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FD69B-64DA-44AE-9155-8F509A3BEDF8}"/>
              </a:ext>
            </a:extLst>
          </p:cNvPr>
          <p:cNvSpPr/>
          <p:nvPr/>
        </p:nvSpPr>
        <p:spPr>
          <a:xfrm>
            <a:off x="4150648" y="204474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1457 0.00208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" y="9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0.19518 0.00486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23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18177 -0.00509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3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580000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0231 L -0.1849 -0.1050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8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78 -0.00509 L -0.06848 -0.18912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" grpId="0"/>
      <p:bldP spid="4" grpId="0"/>
      <p:bldP spid="19" grpId="0"/>
      <p:bldP spid="17" grpId="0" animBg="1"/>
      <p:bldP spid="17" grpId="1" animBg="1"/>
      <p:bldP spid="17" grpId="2" animBg="1"/>
      <p:bldP spid="17" grpId="3" animBg="1"/>
      <p:bldP spid="37" grpId="0" animBg="1"/>
      <p:bldP spid="37" grpId="1" animBg="1"/>
      <p:bldP spid="37" grpId="2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15C156-209B-421D-B4AC-3C3867F1CE81}"/>
              </a:ext>
            </a:extLst>
          </p:cNvPr>
          <p:cNvCxnSpPr>
            <a:cxnSpLocks/>
          </p:cNvCxnSpPr>
          <p:nvPr/>
        </p:nvCxnSpPr>
        <p:spPr>
          <a:xfrm>
            <a:off x="1125416" y="2321169"/>
            <a:ext cx="18015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ACE12D-6BD7-4DA8-9FB0-71AAD9732EDE}"/>
              </a:ext>
            </a:extLst>
          </p:cNvPr>
          <p:cNvCxnSpPr>
            <a:cxnSpLocks/>
          </p:cNvCxnSpPr>
          <p:nvPr/>
        </p:nvCxnSpPr>
        <p:spPr>
          <a:xfrm>
            <a:off x="8869680" y="2332614"/>
            <a:ext cx="2217540" cy="184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14C2ECC-60AA-4641-9269-6B9243E10638}"/>
              </a:ext>
            </a:extLst>
          </p:cNvPr>
          <p:cNvSpPr/>
          <p:nvPr/>
        </p:nvSpPr>
        <p:spPr>
          <a:xfrm>
            <a:off x="1300628" y="412628"/>
            <a:ext cx="3252736" cy="7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ত্রিভূজ অংকনঃ</a:t>
            </a:r>
            <a:endParaRPr lang="en-US" sz="4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941C1D-8BEC-42E4-ABAE-6F32111916BE}"/>
              </a:ext>
            </a:extLst>
          </p:cNvPr>
          <p:cNvSpPr txBox="1"/>
          <p:nvPr/>
        </p:nvSpPr>
        <p:spPr>
          <a:xfrm>
            <a:off x="3867014" y="5598850"/>
            <a:ext cx="4011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যে কোন রশ্মি BD আঁকি।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616BF-08EE-483F-8E88-5714E40FB8E0}"/>
              </a:ext>
            </a:extLst>
          </p:cNvPr>
          <p:cNvSpPr txBox="1"/>
          <p:nvPr/>
        </p:nvSpPr>
        <p:spPr>
          <a:xfrm>
            <a:off x="8439764" y="2071173"/>
            <a:ext cx="37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82160A-012D-45E3-B97A-50229E9BF8F6}"/>
              </a:ext>
            </a:extLst>
          </p:cNvPr>
          <p:cNvSpPr txBox="1"/>
          <p:nvPr/>
        </p:nvSpPr>
        <p:spPr>
          <a:xfrm>
            <a:off x="624818" y="2040227"/>
            <a:ext cx="37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07C4A-2602-413A-B38A-5BBBC20DBEEC}"/>
              </a:ext>
            </a:extLst>
          </p:cNvPr>
          <p:cNvCxnSpPr>
            <a:cxnSpLocks/>
          </p:cNvCxnSpPr>
          <p:nvPr/>
        </p:nvCxnSpPr>
        <p:spPr>
          <a:xfrm flipV="1">
            <a:off x="8867074" y="1059653"/>
            <a:ext cx="1382357" cy="12615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FE95860-4B8A-4797-A075-0FDDA288161A}"/>
              </a:ext>
            </a:extLst>
          </p:cNvPr>
          <p:cNvGrpSpPr/>
          <p:nvPr/>
        </p:nvGrpSpPr>
        <p:grpSpPr>
          <a:xfrm>
            <a:off x="0" y="0"/>
            <a:ext cx="12192000" cy="6810177"/>
            <a:chOff x="14514" y="-45423"/>
            <a:chExt cx="12231971" cy="700992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F6D5AE9-0F2D-4818-BAD0-1AC81E59CD91}"/>
                </a:ext>
              </a:extLst>
            </p:cNvPr>
            <p:cNvGrpSpPr/>
            <p:nvPr/>
          </p:nvGrpSpPr>
          <p:grpSpPr>
            <a:xfrm>
              <a:off x="14514" y="-45423"/>
              <a:ext cx="12231971" cy="7009928"/>
              <a:chOff x="14515" y="-90847"/>
              <a:chExt cx="12231971" cy="700992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3D2779F-711A-4B67-A0A9-208836A78BBB}"/>
                  </a:ext>
                </a:extLst>
              </p:cNvPr>
              <p:cNvSpPr/>
              <p:nvPr/>
            </p:nvSpPr>
            <p:spPr>
              <a:xfrm>
                <a:off x="54486" y="6332860"/>
                <a:ext cx="12192000" cy="58622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2667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বিজলী রানী সাহা সহকারী শিক্ষক শোমসপুর মাধ্যমিক বালিকা বিদ্যালয় খোকসা- কুষ্টিয়া ।</a:t>
                </a:r>
                <a:endParaRPr lang="en-US" sz="2667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E8C87C00-CB15-4C58-89A1-6AA08882B4E4}"/>
                  </a:ext>
                </a:extLst>
              </p:cNvPr>
              <p:cNvGrpSpPr/>
              <p:nvPr/>
            </p:nvGrpSpPr>
            <p:grpSpPr>
              <a:xfrm>
                <a:off x="14515" y="-90847"/>
                <a:ext cx="12231971" cy="6948847"/>
                <a:chOff x="0" y="0"/>
                <a:chExt cx="12231971" cy="6948847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B4AAA098-CF30-4EE8-BD66-168028652D53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12192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8C34E0D9-8036-425E-94A1-0933A8197D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231971" y="3761"/>
                  <a:ext cx="0" cy="694508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DE46EFA0-8C1A-44FD-8E8E-2DC2A09237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0"/>
                  <a:ext cx="0" cy="694508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796B54FA-7124-49A7-B7C7-CF8B0E7E28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6945086"/>
                  <a:ext cx="12192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037DD1A-AC4E-4E2C-BA0F-66D0B2497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4537" y="6374523"/>
              <a:ext cx="489577" cy="487105"/>
            </a:xfrm>
            <a:prstGeom prst="rect">
              <a:avLst/>
            </a:prstGeom>
          </p:spPr>
        </p:pic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9A0825E-3672-49C7-AD22-354E72E768E0}"/>
              </a:ext>
            </a:extLst>
          </p:cNvPr>
          <p:cNvCxnSpPr>
            <a:cxnSpLocks/>
          </p:cNvCxnSpPr>
          <p:nvPr/>
        </p:nvCxnSpPr>
        <p:spPr>
          <a:xfrm>
            <a:off x="4669947" y="2264964"/>
            <a:ext cx="2405410" cy="1693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2BFD69B-64DA-44AE-9155-8F509A3BEDF8}"/>
              </a:ext>
            </a:extLst>
          </p:cNvPr>
          <p:cNvSpPr/>
          <p:nvPr/>
        </p:nvSpPr>
        <p:spPr>
          <a:xfrm>
            <a:off x="4150648" y="204474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014FDC9-76CB-4C86-A9C1-49E88670EE0F}"/>
              </a:ext>
            </a:extLst>
          </p:cNvPr>
          <p:cNvSpPr/>
          <p:nvPr/>
        </p:nvSpPr>
        <p:spPr>
          <a:xfrm>
            <a:off x="4961856" y="267239"/>
            <a:ext cx="1713256" cy="7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ধাপঃ১</a:t>
            </a:r>
            <a:endParaRPr lang="en-US" sz="4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Arrow: Pentagon 3">
            <a:extLst>
              <a:ext uri="{FF2B5EF4-FFF2-40B4-BE49-F238E27FC236}">
                <a16:creationId xmlns:a16="http://schemas.microsoft.com/office/drawing/2014/main" id="{E9EFA284-048C-4898-A198-29AE81F77660}"/>
              </a:ext>
            </a:extLst>
          </p:cNvPr>
          <p:cNvSpPr/>
          <p:nvPr/>
        </p:nvSpPr>
        <p:spPr>
          <a:xfrm rot="5400000">
            <a:off x="3808681" y="3021761"/>
            <a:ext cx="2872924" cy="453452"/>
          </a:xfrm>
          <a:custGeom>
            <a:avLst/>
            <a:gdLst>
              <a:gd name="connsiteX0" fmla="*/ 0 w 4062336"/>
              <a:gd name="connsiteY0" fmla="*/ 0 h 502170"/>
              <a:gd name="connsiteX1" fmla="*/ 3811251 w 4062336"/>
              <a:gd name="connsiteY1" fmla="*/ 0 h 502170"/>
              <a:gd name="connsiteX2" fmla="*/ 4062336 w 4062336"/>
              <a:gd name="connsiteY2" fmla="*/ 251085 h 502170"/>
              <a:gd name="connsiteX3" fmla="*/ 3811251 w 4062336"/>
              <a:gd name="connsiteY3" fmla="*/ 502170 h 502170"/>
              <a:gd name="connsiteX4" fmla="*/ 0 w 4062336"/>
              <a:gd name="connsiteY4" fmla="*/ 502170 h 502170"/>
              <a:gd name="connsiteX5" fmla="*/ 0 w 4062336"/>
              <a:gd name="connsiteY5" fmla="*/ 0 h 502170"/>
              <a:gd name="connsiteX0" fmla="*/ 0 w 4257208"/>
              <a:gd name="connsiteY0" fmla="*/ 0 h 502170"/>
              <a:gd name="connsiteX1" fmla="*/ 3811251 w 4257208"/>
              <a:gd name="connsiteY1" fmla="*/ 0 h 502170"/>
              <a:gd name="connsiteX2" fmla="*/ 4257208 w 4257208"/>
              <a:gd name="connsiteY2" fmla="*/ 266075 h 502170"/>
              <a:gd name="connsiteX3" fmla="*/ 3811251 w 4257208"/>
              <a:gd name="connsiteY3" fmla="*/ 502170 h 502170"/>
              <a:gd name="connsiteX4" fmla="*/ 0 w 4257208"/>
              <a:gd name="connsiteY4" fmla="*/ 502170 h 502170"/>
              <a:gd name="connsiteX5" fmla="*/ 0 w 4257208"/>
              <a:gd name="connsiteY5" fmla="*/ 0 h 5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208" h="502170">
                <a:moveTo>
                  <a:pt x="0" y="0"/>
                </a:moveTo>
                <a:lnTo>
                  <a:pt x="3811251" y="0"/>
                </a:lnTo>
                <a:lnTo>
                  <a:pt x="4257208" y="266075"/>
                </a:lnTo>
                <a:lnTo>
                  <a:pt x="3811251" y="502170"/>
                </a:lnTo>
                <a:lnTo>
                  <a:pt x="0" y="50217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8C1134-68F4-4EDE-ACFB-FC382E91E768}"/>
              </a:ext>
            </a:extLst>
          </p:cNvPr>
          <p:cNvSpPr txBox="1"/>
          <p:nvPr/>
        </p:nvSpPr>
        <p:spPr>
          <a:xfrm>
            <a:off x="5109105" y="4741144"/>
            <a:ext cx="37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42673E-3E5B-4B77-9097-EA453BBF8388}"/>
              </a:ext>
            </a:extLst>
          </p:cNvPr>
          <p:cNvSpPr txBox="1"/>
          <p:nvPr/>
        </p:nvSpPr>
        <p:spPr>
          <a:xfrm>
            <a:off x="8811537" y="4791057"/>
            <a:ext cx="37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9164738-26EA-450E-A234-B4F4E13D4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27111" y="4757029"/>
            <a:ext cx="6074657" cy="1016000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4B6B9E0-512C-43EC-9BE8-75719F00FA5F}"/>
              </a:ext>
            </a:extLst>
          </p:cNvPr>
          <p:cNvCxnSpPr>
            <a:cxnSpLocks/>
          </p:cNvCxnSpPr>
          <p:nvPr/>
        </p:nvCxnSpPr>
        <p:spPr>
          <a:xfrm>
            <a:off x="5240576" y="4721900"/>
            <a:ext cx="3972833" cy="327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20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069 L 0.32305 0.01088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 animBg="1"/>
      <p:bldP spid="41" grpId="1" animBg="1"/>
      <p:bldP spid="41" grpId="2" animBg="1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Arc 95">
            <a:extLst>
              <a:ext uri="{FF2B5EF4-FFF2-40B4-BE49-F238E27FC236}">
                <a16:creationId xmlns:a16="http://schemas.microsoft.com/office/drawing/2014/main" id="{72F7F97B-AB9F-4270-B014-6D69F3033FC9}"/>
              </a:ext>
            </a:extLst>
          </p:cNvPr>
          <p:cNvSpPr/>
          <p:nvPr/>
        </p:nvSpPr>
        <p:spPr>
          <a:xfrm>
            <a:off x="5790883" y="3620034"/>
            <a:ext cx="680069" cy="1145080"/>
          </a:xfrm>
          <a:custGeom>
            <a:avLst/>
            <a:gdLst>
              <a:gd name="connsiteX0" fmla="*/ 604513 w 1209026"/>
              <a:gd name="connsiteY0" fmla="*/ 0 h 2019343"/>
              <a:gd name="connsiteX1" fmla="*/ 1209026 w 1209026"/>
              <a:gd name="connsiteY1" fmla="*/ 1009672 h 2019343"/>
              <a:gd name="connsiteX2" fmla="*/ 604513 w 1209026"/>
              <a:gd name="connsiteY2" fmla="*/ 1009672 h 2019343"/>
              <a:gd name="connsiteX3" fmla="*/ 604513 w 1209026"/>
              <a:gd name="connsiteY3" fmla="*/ 0 h 2019343"/>
              <a:gd name="connsiteX0" fmla="*/ 604513 w 1209026"/>
              <a:gd name="connsiteY0" fmla="*/ 0 h 2019343"/>
              <a:gd name="connsiteX1" fmla="*/ 1209026 w 1209026"/>
              <a:gd name="connsiteY1" fmla="*/ 1009672 h 2019343"/>
              <a:gd name="connsiteX0" fmla="*/ 30585 w 635098"/>
              <a:gd name="connsiteY0" fmla="*/ 168155 h 1177827"/>
              <a:gd name="connsiteX1" fmla="*/ 635098 w 635098"/>
              <a:gd name="connsiteY1" fmla="*/ 1177827 h 1177827"/>
              <a:gd name="connsiteX2" fmla="*/ 30585 w 635098"/>
              <a:gd name="connsiteY2" fmla="*/ 1177827 h 1177827"/>
              <a:gd name="connsiteX3" fmla="*/ 30585 w 635098"/>
              <a:gd name="connsiteY3" fmla="*/ 168155 h 1177827"/>
              <a:gd name="connsiteX0" fmla="*/ 0 w 635098"/>
              <a:gd name="connsiteY0" fmla="*/ 0 h 1177827"/>
              <a:gd name="connsiteX1" fmla="*/ 635098 w 635098"/>
              <a:gd name="connsiteY1" fmla="*/ 1177827 h 1177827"/>
              <a:gd name="connsiteX0" fmla="*/ 45575 w 650088"/>
              <a:gd name="connsiteY0" fmla="*/ 0 h 1009672"/>
              <a:gd name="connsiteX1" fmla="*/ 650088 w 650088"/>
              <a:gd name="connsiteY1" fmla="*/ 1009672 h 1009672"/>
              <a:gd name="connsiteX2" fmla="*/ 45575 w 650088"/>
              <a:gd name="connsiteY2" fmla="*/ 1009672 h 1009672"/>
              <a:gd name="connsiteX3" fmla="*/ 45575 w 650088"/>
              <a:gd name="connsiteY3" fmla="*/ 0 h 1009672"/>
              <a:gd name="connsiteX0" fmla="*/ 0 w 650088"/>
              <a:gd name="connsiteY0" fmla="*/ 26717 h 1009672"/>
              <a:gd name="connsiteX1" fmla="*/ 650088 w 650088"/>
              <a:gd name="connsiteY1" fmla="*/ 1009672 h 1009672"/>
              <a:gd name="connsiteX0" fmla="*/ 75555 w 680068"/>
              <a:gd name="connsiteY0" fmla="*/ 93204 h 1102876"/>
              <a:gd name="connsiteX1" fmla="*/ 680068 w 680068"/>
              <a:gd name="connsiteY1" fmla="*/ 1102876 h 1102876"/>
              <a:gd name="connsiteX2" fmla="*/ 75555 w 680068"/>
              <a:gd name="connsiteY2" fmla="*/ 1102876 h 1102876"/>
              <a:gd name="connsiteX3" fmla="*/ 75555 w 680068"/>
              <a:gd name="connsiteY3" fmla="*/ 93204 h 1102876"/>
              <a:gd name="connsiteX0" fmla="*/ 0 w 680068"/>
              <a:gd name="connsiteY0" fmla="*/ 0 h 1102876"/>
              <a:gd name="connsiteX1" fmla="*/ 680068 w 680068"/>
              <a:gd name="connsiteY1" fmla="*/ 1102876 h 1102876"/>
              <a:gd name="connsiteX0" fmla="*/ 89623 w 694136"/>
              <a:gd name="connsiteY0" fmla="*/ 163543 h 1173215"/>
              <a:gd name="connsiteX1" fmla="*/ 694136 w 694136"/>
              <a:gd name="connsiteY1" fmla="*/ 1173215 h 1173215"/>
              <a:gd name="connsiteX2" fmla="*/ 89623 w 694136"/>
              <a:gd name="connsiteY2" fmla="*/ 1173215 h 1173215"/>
              <a:gd name="connsiteX3" fmla="*/ 89623 w 694136"/>
              <a:gd name="connsiteY3" fmla="*/ 163543 h 1173215"/>
              <a:gd name="connsiteX0" fmla="*/ 0 w 694136"/>
              <a:gd name="connsiteY0" fmla="*/ 0 h 1173215"/>
              <a:gd name="connsiteX1" fmla="*/ 694136 w 694136"/>
              <a:gd name="connsiteY1" fmla="*/ 1173215 h 1173215"/>
              <a:gd name="connsiteX0" fmla="*/ 47420 w 651933"/>
              <a:gd name="connsiteY0" fmla="*/ 107272 h 1116944"/>
              <a:gd name="connsiteX1" fmla="*/ 651933 w 651933"/>
              <a:gd name="connsiteY1" fmla="*/ 1116944 h 1116944"/>
              <a:gd name="connsiteX2" fmla="*/ 47420 w 651933"/>
              <a:gd name="connsiteY2" fmla="*/ 1116944 h 1116944"/>
              <a:gd name="connsiteX3" fmla="*/ 47420 w 651933"/>
              <a:gd name="connsiteY3" fmla="*/ 107272 h 1116944"/>
              <a:gd name="connsiteX0" fmla="*/ 0 w 651933"/>
              <a:gd name="connsiteY0" fmla="*/ 0 h 1116944"/>
              <a:gd name="connsiteX1" fmla="*/ 651933 w 651933"/>
              <a:gd name="connsiteY1" fmla="*/ 1116944 h 1116944"/>
              <a:gd name="connsiteX0" fmla="*/ 61488 w 666001"/>
              <a:gd name="connsiteY0" fmla="*/ 121340 h 1131012"/>
              <a:gd name="connsiteX1" fmla="*/ 666001 w 666001"/>
              <a:gd name="connsiteY1" fmla="*/ 1131012 h 1131012"/>
              <a:gd name="connsiteX2" fmla="*/ 61488 w 666001"/>
              <a:gd name="connsiteY2" fmla="*/ 1131012 h 1131012"/>
              <a:gd name="connsiteX3" fmla="*/ 61488 w 666001"/>
              <a:gd name="connsiteY3" fmla="*/ 121340 h 1131012"/>
              <a:gd name="connsiteX0" fmla="*/ 0 w 666001"/>
              <a:gd name="connsiteY0" fmla="*/ 0 h 1131012"/>
              <a:gd name="connsiteX1" fmla="*/ 666001 w 666001"/>
              <a:gd name="connsiteY1" fmla="*/ 1131012 h 1131012"/>
              <a:gd name="connsiteX0" fmla="*/ 61488 w 666001"/>
              <a:gd name="connsiteY0" fmla="*/ 135408 h 1145080"/>
              <a:gd name="connsiteX1" fmla="*/ 666001 w 666001"/>
              <a:gd name="connsiteY1" fmla="*/ 1145080 h 1145080"/>
              <a:gd name="connsiteX2" fmla="*/ 61488 w 666001"/>
              <a:gd name="connsiteY2" fmla="*/ 1145080 h 1145080"/>
              <a:gd name="connsiteX3" fmla="*/ 61488 w 666001"/>
              <a:gd name="connsiteY3" fmla="*/ 135408 h 1145080"/>
              <a:gd name="connsiteX0" fmla="*/ 0 w 666001"/>
              <a:gd name="connsiteY0" fmla="*/ 0 h 1145080"/>
              <a:gd name="connsiteX1" fmla="*/ 666001 w 666001"/>
              <a:gd name="connsiteY1" fmla="*/ 1145080 h 1145080"/>
              <a:gd name="connsiteX0" fmla="*/ 61488 w 680069"/>
              <a:gd name="connsiteY0" fmla="*/ 135408 h 1145080"/>
              <a:gd name="connsiteX1" fmla="*/ 666001 w 680069"/>
              <a:gd name="connsiteY1" fmla="*/ 1145080 h 1145080"/>
              <a:gd name="connsiteX2" fmla="*/ 61488 w 680069"/>
              <a:gd name="connsiteY2" fmla="*/ 1145080 h 1145080"/>
              <a:gd name="connsiteX3" fmla="*/ 61488 w 680069"/>
              <a:gd name="connsiteY3" fmla="*/ 135408 h 1145080"/>
              <a:gd name="connsiteX0" fmla="*/ 0 w 680069"/>
              <a:gd name="connsiteY0" fmla="*/ 0 h 1145080"/>
              <a:gd name="connsiteX1" fmla="*/ 680069 w 680069"/>
              <a:gd name="connsiteY1" fmla="*/ 1145080 h 114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0069" h="1145080" stroke="0" extrusionOk="0">
                <a:moveTo>
                  <a:pt x="61488" y="135408"/>
                </a:moveTo>
                <a:cubicBezTo>
                  <a:pt x="395351" y="135408"/>
                  <a:pt x="666001" y="587454"/>
                  <a:pt x="666001" y="1145080"/>
                </a:cubicBezTo>
                <a:lnTo>
                  <a:pt x="61488" y="1145080"/>
                </a:lnTo>
                <a:lnTo>
                  <a:pt x="61488" y="135408"/>
                </a:lnTo>
                <a:close/>
              </a:path>
              <a:path w="680069" h="1145080" fill="none">
                <a:moveTo>
                  <a:pt x="0" y="0"/>
                </a:moveTo>
                <a:cubicBezTo>
                  <a:pt x="333863" y="0"/>
                  <a:pt x="680069" y="587454"/>
                  <a:pt x="680069" y="114508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95">
            <a:extLst>
              <a:ext uri="{FF2B5EF4-FFF2-40B4-BE49-F238E27FC236}">
                <a16:creationId xmlns:a16="http://schemas.microsoft.com/office/drawing/2014/main" id="{0304AA48-6A2D-4C56-89D9-349202207762}"/>
              </a:ext>
            </a:extLst>
          </p:cNvPr>
          <p:cNvSpPr/>
          <p:nvPr/>
        </p:nvSpPr>
        <p:spPr>
          <a:xfrm>
            <a:off x="9439366" y="1261506"/>
            <a:ext cx="680068" cy="1102876"/>
          </a:xfrm>
          <a:custGeom>
            <a:avLst/>
            <a:gdLst>
              <a:gd name="connsiteX0" fmla="*/ 604513 w 1209026"/>
              <a:gd name="connsiteY0" fmla="*/ 0 h 2019343"/>
              <a:gd name="connsiteX1" fmla="*/ 1209026 w 1209026"/>
              <a:gd name="connsiteY1" fmla="*/ 1009672 h 2019343"/>
              <a:gd name="connsiteX2" fmla="*/ 604513 w 1209026"/>
              <a:gd name="connsiteY2" fmla="*/ 1009672 h 2019343"/>
              <a:gd name="connsiteX3" fmla="*/ 604513 w 1209026"/>
              <a:gd name="connsiteY3" fmla="*/ 0 h 2019343"/>
              <a:gd name="connsiteX0" fmla="*/ 604513 w 1209026"/>
              <a:gd name="connsiteY0" fmla="*/ 0 h 2019343"/>
              <a:gd name="connsiteX1" fmla="*/ 1209026 w 1209026"/>
              <a:gd name="connsiteY1" fmla="*/ 1009672 h 2019343"/>
              <a:gd name="connsiteX0" fmla="*/ 30585 w 635098"/>
              <a:gd name="connsiteY0" fmla="*/ 168155 h 1177827"/>
              <a:gd name="connsiteX1" fmla="*/ 635098 w 635098"/>
              <a:gd name="connsiteY1" fmla="*/ 1177827 h 1177827"/>
              <a:gd name="connsiteX2" fmla="*/ 30585 w 635098"/>
              <a:gd name="connsiteY2" fmla="*/ 1177827 h 1177827"/>
              <a:gd name="connsiteX3" fmla="*/ 30585 w 635098"/>
              <a:gd name="connsiteY3" fmla="*/ 168155 h 1177827"/>
              <a:gd name="connsiteX0" fmla="*/ 0 w 635098"/>
              <a:gd name="connsiteY0" fmla="*/ 0 h 1177827"/>
              <a:gd name="connsiteX1" fmla="*/ 635098 w 635098"/>
              <a:gd name="connsiteY1" fmla="*/ 1177827 h 1177827"/>
              <a:gd name="connsiteX0" fmla="*/ 45575 w 650088"/>
              <a:gd name="connsiteY0" fmla="*/ 0 h 1009672"/>
              <a:gd name="connsiteX1" fmla="*/ 650088 w 650088"/>
              <a:gd name="connsiteY1" fmla="*/ 1009672 h 1009672"/>
              <a:gd name="connsiteX2" fmla="*/ 45575 w 650088"/>
              <a:gd name="connsiteY2" fmla="*/ 1009672 h 1009672"/>
              <a:gd name="connsiteX3" fmla="*/ 45575 w 650088"/>
              <a:gd name="connsiteY3" fmla="*/ 0 h 1009672"/>
              <a:gd name="connsiteX0" fmla="*/ 0 w 650088"/>
              <a:gd name="connsiteY0" fmla="*/ 26717 h 1009672"/>
              <a:gd name="connsiteX1" fmla="*/ 650088 w 650088"/>
              <a:gd name="connsiteY1" fmla="*/ 1009672 h 1009672"/>
              <a:gd name="connsiteX0" fmla="*/ 75555 w 680068"/>
              <a:gd name="connsiteY0" fmla="*/ 93204 h 1102876"/>
              <a:gd name="connsiteX1" fmla="*/ 680068 w 680068"/>
              <a:gd name="connsiteY1" fmla="*/ 1102876 h 1102876"/>
              <a:gd name="connsiteX2" fmla="*/ 75555 w 680068"/>
              <a:gd name="connsiteY2" fmla="*/ 1102876 h 1102876"/>
              <a:gd name="connsiteX3" fmla="*/ 75555 w 680068"/>
              <a:gd name="connsiteY3" fmla="*/ 93204 h 1102876"/>
              <a:gd name="connsiteX0" fmla="*/ 0 w 680068"/>
              <a:gd name="connsiteY0" fmla="*/ 0 h 1102876"/>
              <a:gd name="connsiteX1" fmla="*/ 680068 w 680068"/>
              <a:gd name="connsiteY1" fmla="*/ 1102876 h 110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0068" h="1102876" stroke="0" extrusionOk="0">
                <a:moveTo>
                  <a:pt x="75555" y="93204"/>
                </a:moveTo>
                <a:cubicBezTo>
                  <a:pt x="409418" y="93204"/>
                  <a:pt x="680068" y="545250"/>
                  <a:pt x="680068" y="1102876"/>
                </a:cubicBezTo>
                <a:lnTo>
                  <a:pt x="75555" y="1102876"/>
                </a:lnTo>
                <a:lnTo>
                  <a:pt x="75555" y="93204"/>
                </a:lnTo>
                <a:close/>
              </a:path>
              <a:path w="680068" h="1102876" fill="none">
                <a:moveTo>
                  <a:pt x="0" y="0"/>
                </a:moveTo>
                <a:cubicBezTo>
                  <a:pt x="333863" y="0"/>
                  <a:pt x="680068" y="545250"/>
                  <a:pt x="680068" y="110287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81">
            <a:extLst>
              <a:ext uri="{FF2B5EF4-FFF2-40B4-BE49-F238E27FC236}">
                <a16:creationId xmlns:a16="http://schemas.microsoft.com/office/drawing/2014/main" id="{DF30D17D-0D04-453D-BDFE-7DFB8C0A621C}"/>
              </a:ext>
            </a:extLst>
          </p:cNvPr>
          <p:cNvSpPr/>
          <p:nvPr/>
        </p:nvSpPr>
        <p:spPr>
          <a:xfrm rot="19329308">
            <a:off x="9508750" y="1459294"/>
            <a:ext cx="597010" cy="381892"/>
          </a:xfrm>
          <a:custGeom>
            <a:avLst/>
            <a:gdLst>
              <a:gd name="connsiteX0" fmla="*/ 446666 w 893333"/>
              <a:gd name="connsiteY0" fmla="*/ 0 h 757016"/>
              <a:gd name="connsiteX1" fmla="*/ 893333 w 893333"/>
              <a:gd name="connsiteY1" fmla="*/ 378508 h 757016"/>
              <a:gd name="connsiteX2" fmla="*/ 446667 w 893333"/>
              <a:gd name="connsiteY2" fmla="*/ 378508 h 757016"/>
              <a:gd name="connsiteX3" fmla="*/ 446666 w 893333"/>
              <a:gd name="connsiteY3" fmla="*/ 0 h 757016"/>
              <a:gd name="connsiteX0" fmla="*/ 446666 w 893333"/>
              <a:gd name="connsiteY0" fmla="*/ 0 h 757016"/>
              <a:gd name="connsiteX1" fmla="*/ 893333 w 893333"/>
              <a:gd name="connsiteY1" fmla="*/ 378508 h 757016"/>
              <a:gd name="connsiteX0" fmla="*/ 0 w 595434"/>
              <a:gd name="connsiteY0" fmla="*/ 0 h 378508"/>
              <a:gd name="connsiteX1" fmla="*/ 446667 w 595434"/>
              <a:gd name="connsiteY1" fmla="*/ 378508 h 378508"/>
              <a:gd name="connsiteX2" fmla="*/ 1 w 595434"/>
              <a:gd name="connsiteY2" fmla="*/ 378508 h 378508"/>
              <a:gd name="connsiteX3" fmla="*/ 0 w 595434"/>
              <a:gd name="connsiteY3" fmla="*/ 0 h 378508"/>
              <a:gd name="connsiteX0" fmla="*/ 0 w 595434"/>
              <a:gd name="connsiteY0" fmla="*/ 0 h 378508"/>
              <a:gd name="connsiteX1" fmla="*/ 595434 w 595434"/>
              <a:gd name="connsiteY1" fmla="*/ 360096 h 378508"/>
              <a:gd name="connsiteX0" fmla="*/ 82793 w 678227"/>
              <a:gd name="connsiteY0" fmla="*/ 107568 h 486076"/>
              <a:gd name="connsiteX1" fmla="*/ 529460 w 678227"/>
              <a:gd name="connsiteY1" fmla="*/ 486076 h 486076"/>
              <a:gd name="connsiteX2" fmla="*/ 82794 w 678227"/>
              <a:gd name="connsiteY2" fmla="*/ 486076 h 486076"/>
              <a:gd name="connsiteX3" fmla="*/ 82793 w 678227"/>
              <a:gd name="connsiteY3" fmla="*/ 107568 h 486076"/>
              <a:gd name="connsiteX0" fmla="*/ 0 w 678227"/>
              <a:gd name="connsiteY0" fmla="*/ 0 h 486076"/>
              <a:gd name="connsiteX1" fmla="*/ 678227 w 678227"/>
              <a:gd name="connsiteY1" fmla="*/ 467664 h 486076"/>
              <a:gd name="connsiteX0" fmla="*/ 82793 w 715854"/>
              <a:gd name="connsiteY0" fmla="*/ 107568 h 486076"/>
              <a:gd name="connsiteX1" fmla="*/ 529460 w 715854"/>
              <a:gd name="connsiteY1" fmla="*/ 486076 h 486076"/>
              <a:gd name="connsiteX2" fmla="*/ 82794 w 715854"/>
              <a:gd name="connsiteY2" fmla="*/ 486076 h 486076"/>
              <a:gd name="connsiteX3" fmla="*/ 82793 w 715854"/>
              <a:gd name="connsiteY3" fmla="*/ 107568 h 486076"/>
              <a:gd name="connsiteX0" fmla="*/ 0 w 715854"/>
              <a:gd name="connsiteY0" fmla="*/ 0 h 486076"/>
              <a:gd name="connsiteX1" fmla="*/ 715854 w 715854"/>
              <a:gd name="connsiteY1" fmla="*/ 427955 h 486076"/>
              <a:gd name="connsiteX0" fmla="*/ 82793 w 802264"/>
              <a:gd name="connsiteY0" fmla="*/ 107568 h 486076"/>
              <a:gd name="connsiteX1" fmla="*/ 529460 w 802264"/>
              <a:gd name="connsiteY1" fmla="*/ 486076 h 486076"/>
              <a:gd name="connsiteX2" fmla="*/ 82794 w 802264"/>
              <a:gd name="connsiteY2" fmla="*/ 486076 h 486076"/>
              <a:gd name="connsiteX3" fmla="*/ 82793 w 802264"/>
              <a:gd name="connsiteY3" fmla="*/ 107568 h 486076"/>
              <a:gd name="connsiteX0" fmla="*/ 0 w 802264"/>
              <a:gd name="connsiteY0" fmla="*/ 0 h 486076"/>
              <a:gd name="connsiteX1" fmla="*/ 802264 w 802264"/>
              <a:gd name="connsiteY1" fmla="*/ 416239 h 486076"/>
              <a:gd name="connsiteX0" fmla="*/ 82793 w 693541"/>
              <a:gd name="connsiteY0" fmla="*/ 107568 h 486076"/>
              <a:gd name="connsiteX1" fmla="*/ 529460 w 693541"/>
              <a:gd name="connsiteY1" fmla="*/ 486076 h 486076"/>
              <a:gd name="connsiteX2" fmla="*/ 82794 w 693541"/>
              <a:gd name="connsiteY2" fmla="*/ 486076 h 486076"/>
              <a:gd name="connsiteX3" fmla="*/ 82793 w 693541"/>
              <a:gd name="connsiteY3" fmla="*/ 107568 h 486076"/>
              <a:gd name="connsiteX0" fmla="*/ 0 w 693541"/>
              <a:gd name="connsiteY0" fmla="*/ 0 h 486076"/>
              <a:gd name="connsiteX1" fmla="*/ 693541 w 693541"/>
              <a:gd name="connsiteY1" fmla="*/ 292561 h 48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3541" h="486076" stroke="0" extrusionOk="0">
                <a:moveTo>
                  <a:pt x="82793" y="107568"/>
                </a:moveTo>
                <a:cubicBezTo>
                  <a:pt x="329480" y="107568"/>
                  <a:pt x="529460" y="277032"/>
                  <a:pt x="529460" y="486076"/>
                </a:cubicBezTo>
                <a:lnTo>
                  <a:pt x="82794" y="486076"/>
                </a:lnTo>
                <a:cubicBezTo>
                  <a:pt x="82794" y="359907"/>
                  <a:pt x="82793" y="233737"/>
                  <a:pt x="82793" y="107568"/>
                </a:cubicBezTo>
                <a:close/>
              </a:path>
              <a:path w="693541" h="486076" fill="none">
                <a:moveTo>
                  <a:pt x="0" y="0"/>
                </a:moveTo>
                <a:cubicBezTo>
                  <a:pt x="246687" y="0"/>
                  <a:pt x="693541" y="83517"/>
                  <a:pt x="693541" y="29256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6" name="Picture 135">
            <a:extLst>
              <a:ext uri="{FF2B5EF4-FFF2-40B4-BE49-F238E27FC236}">
                <a16:creationId xmlns:a16="http://schemas.microsoft.com/office/drawing/2014/main" id="{9F615A67-7F15-4D7C-9120-D2D9742B68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3" r="19524" b="1561"/>
          <a:stretch/>
        </p:blipFill>
        <p:spPr>
          <a:xfrm rot="10800000" flipH="1">
            <a:off x="3176771" y="2403549"/>
            <a:ext cx="3297231" cy="1864857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A235077F-BDD0-4612-ACA4-9D11DD13E775}"/>
              </a:ext>
            </a:extLst>
          </p:cNvPr>
          <p:cNvGrpSpPr/>
          <p:nvPr/>
        </p:nvGrpSpPr>
        <p:grpSpPr>
          <a:xfrm rot="6701211">
            <a:off x="2903374" y="2261346"/>
            <a:ext cx="4684019" cy="4882076"/>
            <a:chOff x="3672559" y="935323"/>
            <a:chExt cx="4987353" cy="4987353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332337A-36EB-48AC-839B-6630E35589DF}"/>
                </a:ext>
              </a:extLst>
            </p:cNvPr>
            <p:cNvGrpSpPr/>
            <p:nvPr/>
          </p:nvGrpSpPr>
          <p:grpSpPr>
            <a:xfrm>
              <a:off x="4894643" y="1151081"/>
              <a:ext cx="1134978" cy="2277919"/>
              <a:chOff x="7954645" y="829357"/>
              <a:chExt cx="1048446" cy="2926403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6022D1D8-5201-440D-ADDA-DE29B419E3CF}"/>
                  </a:ext>
                </a:extLst>
              </p:cNvPr>
              <p:cNvGrpSpPr/>
              <p:nvPr/>
            </p:nvGrpSpPr>
            <p:grpSpPr>
              <a:xfrm rot="645315">
                <a:off x="7954645" y="2022971"/>
                <a:ext cx="234418" cy="1732789"/>
                <a:chOff x="7929797" y="1877922"/>
                <a:chExt cx="234418" cy="1732789"/>
              </a:xfrm>
            </p:grpSpPr>
            <p:sp>
              <p:nvSpPr>
                <p:cNvPr id="78" name="Arrow: Pentagon 2">
                  <a:extLst>
                    <a:ext uri="{FF2B5EF4-FFF2-40B4-BE49-F238E27FC236}">
                      <a16:creationId xmlns:a16="http://schemas.microsoft.com/office/drawing/2014/main" id="{F4D6B62B-CCA8-4904-AE30-4165B669260F}"/>
                    </a:ext>
                  </a:extLst>
                </p:cNvPr>
                <p:cNvSpPr/>
                <p:nvPr/>
              </p:nvSpPr>
              <p:spPr>
                <a:xfrm rot="5400000">
                  <a:off x="7463979" y="2423390"/>
                  <a:ext cx="1245704" cy="154768"/>
                </a:xfrm>
                <a:custGeom>
                  <a:avLst/>
                  <a:gdLst>
                    <a:gd name="connsiteX0" fmla="*/ 0 w 1185743"/>
                    <a:gd name="connsiteY0" fmla="*/ 0 h 264955"/>
                    <a:gd name="connsiteX1" fmla="*/ 1053266 w 1185743"/>
                    <a:gd name="connsiteY1" fmla="*/ 0 h 264955"/>
                    <a:gd name="connsiteX2" fmla="*/ 1185743 w 1185743"/>
                    <a:gd name="connsiteY2" fmla="*/ 132478 h 264955"/>
                    <a:gd name="connsiteX3" fmla="*/ 1053266 w 1185743"/>
                    <a:gd name="connsiteY3" fmla="*/ 264955 h 264955"/>
                    <a:gd name="connsiteX4" fmla="*/ 0 w 1185743"/>
                    <a:gd name="connsiteY4" fmla="*/ 264955 h 264955"/>
                    <a:gd name="connsiteX5" fmla="*/ 0 w 1185743"/>
                    <a:gd name="connsiteY5" fmla="*/ 0 h 264955"/>
                    <a:gd name="connsiteX0" fmla="*/ 0 w 1245704"/>
                    <a:gd name="connsiteY0" fmla="*/ 0 h 267389"/>
                    <a:gd name="connsiteX1" fmla="*/ 1053266 w 1245704"/>
                    <a:gd name="connsiteY1" fmla="*/ 0 h 267389"/>
                    <a:gd name="connsiteX2" fmla="*/ 1245704 w 1245704"/>
                    <a:gd name="connsiteY2" fmla="*/ 267389 h 267389"/>
                    <a:gd name="connsiteX3" fmla="*/ 1053266 w 1245704"/>
                    <a:gd name="connsiteY3" fmla="*/ 264955 h 267389"/>
                    <a:gd name="connsiteX4" fmla="*/ 0 w 1245704"/>
                    <a:gd name="connsiteY4" fmla="*/ 264955 h 267389"/>
                    <a:gd name="connsiteX5" fmla="*/ 0 w 1245704"/>
                    <a:gd name="connsiteY5" fmla="*/ 0 h 26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704" h="267389">
                      <a:moveTo>
                        <a:pt x="0" y="0"/>
                      </a:moveTo>
                      <a:lnTo>
                        <a:pt x="1053266" y="0"/>
                      </a:lnTo>
                      <a:lnTo>
                        <a:pt x="1245704" y="267389"/>
                      </a:lnTo>
                      <a:lnTo>
                        <a:pt x="1053266" y="264955"/>
                      </a:lnTo>
                      <a:lnTo>
                        <a:pt x="0" y="264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Arrow: Pentagon 1">
                  <a:extLst>
                    <a:ext uri="{FF2B5EF4-FFF2-40B4-BE49-F238E27FC236}">
                      <a16:creationId xmlns:a16="http://schemas.microsoft.com/office/drawing/2014/main" id="{07D2D0BD-8B33-43FD-A29B-4A92BD3AF441}"/>
                    </a:ext>
                  </a:extLst>
                </p:cNvPr>
                <p:cNvSpPr/>
                <p:nvPr/>
              </p:nvSpPr>
              <p:spPr>
                <a:xfrm rot="5400000">
                  <a:off x="7453503" y="2979652"/>
                  <a:ext cx="1107353" cy="154766"/>
                </a:xfrm>
                <a:custGeom>
                  <a:avLst/>
                  <a:gdLst>
                    <a:gd name="connsiteX0" fmla="*/ 0 w 1219377"/>
                    <a:gd name="connsiteY0" fmla="*/ 0 h 264957"/>
                    <a:gd name="connsiteX1" fmla="*/ 1086899 w 1219377"/>
                    <a:gd name="connsiteY1" fmla="*/ 0 h 264957"/>
                    <a:gd name="connsiteX2" fmla="*/ 1219377 w 1219377"/>
                    <a:gd name="connsiteY2" fmla="*/ 132479 h 264957"/>
                    <a:gd name="connsiteX3" fmla="*/ 1086899 w 1219377"/>
                    <a:gd name="connsiteY3" fmla="*/ 264957 h 264957"/>
                    <a:gd name="connsiteX4" fmla="*/ 0 w 1219377"/>
                    <a:gd name="connsiteY4" fmla="*/ 264957 h 264957"/>
                    <a:gd name="connsiteX5" fmla="*/ 0 w 1219377"/>
                    <a:gd name="connsiteY5" fmla="*/ 0 h 264957"/>
                    <a:gd name="connsiteX0" fmla="*/ 0 w 1384269"/>
                    <a:gd name="connsiteY0" fmla="*/ 0 h 264957"/>
                    <a:gd name="connsiteX1" fmla="*/ 1086899 w 1384269"/>
                    <a:gd name="connsiteY1" fmla="*/ 0 h 264957"/>
                    <a:gd name="connsiteX2" fmla="*/ 1384269 w 1384269"/>
                    <a:gd name="connsiteY2" fmla="*/ 132479 h 264957"/>
                    <a:gd name="connsiteX3" fmla="*/ 1086899 w 1384269"/>
                    <a:gd name="connsiteY3" fmla="*/ 264957 h 264957"/>
                    <a:gd name="connsiteX4" fmla="*/ 0 w 1384269"/>
                    <a:gd name="connsiteY4" fmla="*/ 264957 h 264957"/>
                    <a:gd name="connsiteX5" fmla="*/ 0 w 1384269"/>
                    <a:gd name="connsiteY5" fmla="*/ 0 h 26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4269" h="264957">
                      <a:moveTo>
                        <a:pt x="0" y="0"/>
                      </a:moveTo>
                      <a:lnTo>
                        <a:pt x="1086899" y="0"/>
                      </a:lnTo>
                      <a:lnTo>
                        <a:pt x="1384269" y="132479"/>
                      </a:lnTo>
                      <a:lnTo>
                        <a:pt x="1086899" y="264957"/>
                      </a:lnTo>
                      <a:lnTo>
                        <a:pt x="0" y="2649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2" name="Arrow: Pentagon 3">
                <a:extLst>
                  <a:ext uri="{FF2B5EF4-FFF2-40B4-BE49-F238E27FC236}">
                    <a16:creationId xmlns:a16="http://schemas.microsoft.com/office/drawing/2014/main" id="{C8D6D8A5-5BFF-4C24-947C-908F598AA95F}"/>
                  </a:ext>
                </a:extLst>
              </p:cNvPr>
              <p:cNvSpPr/>
              <p:nvPr/>
            </p:nvSpPr>
            <p:spPr>
              <a:xfrm rot="4357843">
                <a:off x="7929881" y="2682534"/>
                <a:ext cx="1897818" cy="248602"/>
              </a:xfrm>
              <a:custGeom>
                <a:avLst/>
                <a:gdLst>
                  <a:gd name="connsiteX0" fmla="*/ 0 w 1570873"/>
                  <a:gd name="connsiteY0" fmla="*/ 0 h 264955"/>
                  <a:gd name="connsiteX1" fmla="*/ 1438396 w 1570873"/>
                  <a:gd name="connsiteY1" fmla="*/ 0 h 264955"/>
                  <a:gd name="connsiteX2" fmla="*/ 1570873 w 1570873"/>
                  <a:gd name="connsiteY2" fmla="*/ 132478 h 264955"/>
                  <a:gd name="connsiteX3" fmla="*/ 1438396 w 1570873"/>
                  <a:gd name="connsiteY3" fmla="*/ 264955 h 264955"/>
                  <a:gd name="connsiteX4" fmla="*/ 0 w 1570873"/>
                  <a:gd name="connsiteY4" fmla="*/ 264955 h 264955"/>
                  <a:gd name="connsiteX5" fmla="*/ 0 w 1570873"/>
                  <a:gd name="connsiteY5" fmla="*/ 0 h 264955"/>
                  <a:gd name="connsiteX0" fmla="*/ 0 w 1870676"/>
                  <a:gd name="connsiteY0" fmla="*/ 0 h 264955"/>
                  <a:gd name="connsiteX1" fmla="*/ 1438396 w 1870676"/>
                  <a:gd name="connsiteY1" fmla="*/ 0 h 264955"/>
                  <a:gd name="connsiteX2" fmla="*/ 1870676 w 1870676"/>
                  <a:gd name="connsiteY2" fmla="*/ 87508 h 264955"/>
                  <a:gd name="connsiteX3" fmla="*/ 1438396 w 1870676"/>
                  <a:gd name="connsiteY3" fmla="*/ 264955 h 264955"/>
                  <a:gd name="connsiteX4" fmla="*/ 0 w 1870676"/>
                  <a:gd name="connsiteY4" fmla="*/ 264955 h 264955"/>
                  <a:gd name="connsiteX5" fmla="*/ 0 w 1870676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0 w 1870679"/>
                  <a:gd name="connsiteY4" fmla="*/ 264955 h 264955"/>
                  <a:gd name="connsiteX5" fmla="*/ 0 w 1870679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74052 w 1870679"/>
                  <a:gd name="connsiteY4" fmla="*/ 223041 h 264955"/>
                  <a:gd name="connsiteX5" fmla="*/ 0 w 1870679"/>
                  <a:gd name="connsiteY5" fmla="*/ 0 h 26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0679" h="264955">
                    <a:moveTo>
                      <a:pt x="0" y="0"/>
                    </a:moveTo>
                    <a:lnTo>
                      <a:pt x="1438396" y="0"/>
                    </a:lnTo>
                    <a:lnTo>
                      <a:pt x="1870679" y="102498"/>
                    </a:lnTo>
                    <a:lnTo>
                      <a:pt x="1438396" y="264955"/>
                    </a:lnTo>
                    <a:lnTo>
                      <a:pt x="74052" y="223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F9C0511E-18F8-47F4-B7D6-F13D2320F8A8}"/>
                  </a:ext>
                </a:extLst>
              </p:cNvPr>
              <p:cNvGrpSpPr/>
              <p:nvPr/>
            </p:nvGrpSpPr>
            <p:grpSpPr>
              <a:xfrm>
                <a:off x="8001920" y="829357"/>
                <a:ext cx="712228" cy="1189499"/>
                <a:chOff x="8156688" y="284861"/>
                <a:chExt cx="712228" cy="1189499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A9AFBA96-C5E9-4C8E-BF09-CBC04B5FBF79}"/>
                    </a:ext>
                  </a:extLst>
                </p:cNvPr>
                <p:cNvGrpSpPr/>
                <p:nvPr/>
              </p:nvGrpSpPr>
              <p:grpSpPr>
                <a:xfrm>
                  <a:off x="8156688" y="762132"/>
                  <a:ext cx="712228" cy="712228"/>
                  <a:chOff x="8156688" y="764498"/>
                  <a:chExt cx="712228" cy="712228"/>
                </a:xfrm>
              </p:grpSpPr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BE74632B-5153-46AF-924B-E476C2593F1D}"/>
                      </a:ext>
                    </a:extLst>
                  </p:cNvPr>
                  <p:cNvSpPr/>
                  <p:nvPr/>
                </p:nvSpPr>
                <p:spPr>
                  <a:xfrm>
                    <a:off x="8156688" y="764498"/>
                    <a:ext cx="712228" cy="712228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BABF93AE-5481-4EED-A77C-5DCF62B0AAC2}"/>
                      </a:ext>
                    </a:extLst>
                  </p:cNvPr>
                  <p:cNvSpPr/>
                  <p:nvPr/>
                </p:nvSpPr>
                <p:spPr>
                  <a:xfrm>
                    <a:off x="8311455" y="919265"/>
                    <a:ext cx="402694" cy="402694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5B39BCD2-F882-42C4-AB24-30683CB76B54}"/>
                    </a:ext>
                  </a:extLst>
                </p:cNvPr>
                <p:cNvSpPr/>
                <p:nvPr/>
              </p:nvSpPr>
              <p:spPr>
                <a:xfrm>
                  <a:off x="8277003" y="284861"/>
                  <a:ext cx="437146" cy="46469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32C2D1D-E452-4CF3-A74B-F8EA2C9661D4}"/>
                </a:ext>
              </a:extLst>
            </p:cNvPr>
            <p:cNvSpPr/>
            <p:nvPr/>
          </p:nvSpPr>
          <p:spPr>
            <a:xfrm>
              <a:off x="3672559" y="935323"/>
              <a:ext cx="4987353" cy="498735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A1C8BF6-FE1D-48E3-BA4D-237BAC389C00}"/>
              </a:ext>
            </a:extLst>
          </p:cNvPr>
          <p:cNvGrpSpPr/>
          <p:nvPr/>
        </p:nvGrpSpPr>
        <p:grpSpPr>
          <a:xfrm rot="6701211">
            <a:off x="6519330" y="-119870"/>
            <a:ext cx="4684019" cy="4882076"/>
            <a:chOff x="3672559" y="935323"/>
            <a:chExt cx="4987353" cy="498735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78387C5-41CD-48FC-83BE-92BDCB8D0F69}"/>
                </a:ext>
              </a:extLst>
            </p:cNvPr>
            <p:cNvGrpSpPr/>
            <p:nvPr/>
          </p:nvGrpSpPr>
          <p:grpSpPr>
            <a:xfrm>
              <a:off x="4894643" y="1151081"/>
              <a:ext cx="1134978" cy="2277919"/>
              <a:chOff x="7954645" y="829357"/>
              <a:chExt cx="1048446" cy="2926403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C61B4312-365E-40AC-9F3B-01083715FAF4}"/>
                  </a:ext>
                </a:extLst>
              </p:cNvPr>
              <p:cNvGrpSpPr/>
              <p:nvPr/>
            </p:nvGrpSpPr>
            <p:grpSpPr>
              <a:xfrm rot="645315">
                <a:off x="7954645" y="2022971"/>
                <a:ext cx="234418" cy="1732789"/>
                <a:chOff x="7929797" y="1877922"/>
                <a:chExt cx="234418" cy="1732789"/>
              </a:xfrm>
            </p:grpSpPr>
            <p:sp>
              <p:nvSpPr>
                <p:cNvPr id="65" name="Arrow: Pentagon 2">
                  <a:extLst>
                    <a:ext uri="{FF2B5EF4-FFF2-40B4-BE49-F238E27FC236}">
                      <a16:creationId xmlns:a16="http://schemas.microsoft.com/office/drawing/2014/main" id="{FCBEF348-94D1-42CD-976C-6A7F47A16910}"/>
                    </a:ext>
                  </a:extLst>
                </p:cNvPr>
                <p:cNvSpPr/>
                <p:nvPr/>
              </p:nvSpPr>
              <p:spPr>
                <a:xfrm rot="5400000">
                  <a:off x="7463979" y="2423390"/>
                  <a:ext cx="1245704" cy="154768"/>
                </a:xfrm>
                <a:custGeom>
                  <a:avLst/>
                  <a:gdLst>
                    <a:gd name="connsiteX0" fmla="*/ 0 w 1185743"/>
                    <a:gd name="connsiteY0" fmla="*/ 0 h 264955"/>
                    <a:gd name="connsiteX1" fmla="*/ 1053266 w 1185743"/>
                    <a:gd name="connsiteY1" fmla="*/ 0 h 264955"/>
                    <a:gd name="connsiteX2" fmla="*/ 1185743 w 1185743"/>
                    <a:gd name="connsiteY2" fmla="*/ 132478 h 264955"/>
                    <a:gd name="connsiteX3" fmla="*/ 1053266 w 1185743"/>
                    <a:gd name="connsiteY3" fmla="*/ 264955 h 264955"/>
                    <a:gd name="connsiteX4" fmla="*/ 0 w 1185743"/>
                    <a:gd name="connsiteY4" fmla="*/ 264955 h 264955"/>
                    <a:gd name="connsiteX5" fmla="*/ 0 w 1185743"/>
                    <a:gd name="connsiteY5" fmla="*/ 0 h 264955"/>
                    <a:gd name="connsiteX0" fmla="*/ 0 w 1245704"/>
                    <a:gd name="connsiteY0" fmla="*/ 0 h 267389"/>
                    <a:gd name="connsiteX1" fmla="*/ 1053266 w 1245704"/>
                    <a:gd name="connsiteY1" fmla="*/ 0 h 267389"/>
                    <a:gd name="connsiteX2" fmla="*/ 1245704 w 1245704"/>
                    <a:gd name="connsiteY2" fmla="*/ 267389 h 267389"/>
                    <a:gd name="connsiteX3" fmla="*/ 1053266 w 1245704"/>
                    <a:gd name="connsiteY3" fmla="*/ 264955 h 267389"/>
                    <a:gd name="connsiteX4" fmla="*/ 0 w 1245704"/>
                    <a:gd name="connsiteY4" fmla="*/ 264955 h 267389"/>
                    <a:gd name="connsiteX5" fmla="*/ 0 w 1245704"/>
                    <a:gd name="connsiteY5" fmla="*/ 0 h 26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704" h="267389">
                      <a:moveTo>
                        <a:pt x="0" y="0"/>
                      </a:moveTo>
                      <a:lnTo>
                        <a:pt x="1053266" y="0"/>
                      </a:lnTo>
                      <a:lnTo>
                        <a:pt x="1245704" y="267389"/>
                      </a:lnTo>
                      <a:lnTo>
                        <a:pt x="1053266" y="264955"/>
                      </a:lnTo>
                      <a:lnTo>
                        <a:pt x="0" y="264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Arrow: Pentagon 1">
                  <a:extLst>
                    <a:ext uri="{FF2B5EF4-FFF2-40B4-BE49-F238E27FC236}">
                      <a16:creationId xmlns:a16="http://schemas.microsoft.com/office/drawing/2014/main" id="{EEC48157-BEC1-4729-A2E0-58DA24CD0CDE}"/>
                    </a:ext>
                  </a:extLst>
                </p:cNvPr>
                <p:cNvSpPr/>
                <p:nvPr/>
              </p:nvSpPr>
              <p:spPr>
                <a:xfrm rot="5400000">
                  <a:off x="7453503" y="2979652"/>
                  <a:ext cx="1107353" cy="154766"/>
                </a:xfrm>
                <a:custGeom>
                  <a:avLst/>
                  <a:gdLst>
                    <a:gd name="connsiteX0" fmla="*/ 0 w 1219377"/>
                    <a:gd name="connsiteY0" fmla="*/ 0 h 264957"/>
                    <a:gd name="connsiteX1" fmla="*/ 1086899 w 1219377"/>
                    <a:gd name="connsiteY1" fmla="*/ 0 h 264957"/>
                    <a:gd name="connsiteX2" fmla="*/ 1219377 w 1219377"/>
                    <a:gd name="connsiteY2" fmla="*/ 132479 h 264957"/>
                    <a:gd name="connsiteX3" fmla="*/ 1086899 w 1219377"/>
                    <a:gd name="connsiteY3" fmla="*/ 264957 h 264957"/>
                    <a:gd name="connsiteX4" fmla="*/ 0 w 1219377"/>
                    <a:gd name="connsiteY4" fmla="*/ 264957 h 264957"/>
                    <a:gd name="connsiteX5" fmla="*/ 0 w 1219377"/>
                    <a:gd name="connsiteY5" fmla="*/ 0 h 264957"/>
                    <a:gd name="connsiteX0" fmla="*/ 0 w 1384269"/>
                    <a:gd name="connsiteY0" fmla="*/ 0 h 264957"/>
                    <a:gd name="connsiteX1" fmla="*/ 1086899 w 1384269"/>
                    <a:gd name="connsiteY1" fmla="*/ 0 h 264957"/>
                    <a:gd name="connsiteX2" fmla="*/ 1384269 w 1384269"/>
                    <a:gd name="connsiteY2" fmla="*/ 132479 h 264957"/>
                    <a:gd name="connsiteX3" fmla="*/ 1086899 w 1384269"/>
                    <a:gd name="connsiteY3" fmla="*/ 264957 h 264957"/>
                    <a:gd name="connsiteX4" fmla="*/ 0 w 1384269"/>
                    <a:gd name="connsiteY4" fmla="*/ 264957 h 264957"/>
                    <a:gd name="connsiteX5" fmla="*/ 0 w 1384269"/>
                    <a:gd name="connsiteY5" fmla="*/ 0 h 26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4269" h="264957">
                      <a:moveTo>
                        <a:pt x="0" y="0"/>
                      </a:moveTo>
                      <a:lnTo>
                        <a:pt x="1086899" y="0"/>
                      </a:lnTo>
                      <a:lnTo>
                        <a:pt x="1384269" y="132479"/>
                      </a:lnTo>
                      <a:lnTo>
                        <a:pt x="1086899" y="264957"/>
                      </a:lnTo>
                      <a:lnTo>
                        <a:pt x="0" y="2649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9" name="Arrow: Pentagon 3">
                <a:extLst>
                  <a:ext uri="{FF2B5EF4-FFF2-40B4-BE49-F238E27FC236}">
                    <a16:creationId xmlns:a16="http://schemas.microsoft.com/office/drawing/2014/main" id="{ED26CB89-C790-41EC-8D28-BF59BC34717F}"/>
                  </a:ext>
                </a:extLst>
              </p:cNvPr>
              <p:cNvSpPr/>
              <p:nvPr/>
            </p:nvSpPr>
            <p:spPr>
              <a:xfrm rot="4357843">
                <a:off x="7929881" y="2682534"/>
                <a:ext cx="1897818" cy="248602"/>
              </a:xfrm>
              <a:custGeom>
                <a:avLst/>
                <a:gdLst>
                  <a:gd name="connsiteX0" fmla="*/ 0 w 1570873"/>
                  <a:gd name="connsiteY0" fmla="*/ 0 h 264955"/>
                  <a:gd name="connsiteX1" fmla="*/ 1438396 w 1570873"/>
                  <a:gd name="connsiteY1" fmla="*/ 0 h 264955"/>
                  <a:gd name="connsiteX2" fmla="*/ 1570873 w 1570873"/>
                  <a:gd name="connsiteY2" fmla="*/ 132478 h 264955"/>
                  <a:gd name="connsiteX3" fmla="*/ 1438396 w 1570873"/>
                  <a:gd name="connsiteY3" fmla="*/ 264955 h 264955"/>
                  <a:gd name="connsiteX4" fmla="*/ 0 w 1570873"/>
                  <a:gd name="connsiteY4" fmla="*/ 264955 h 264955"/>
                  <a:gd name="connsiteX5" fmla="*/ 0 w 1570873"/>
                  <a:gd name="connsiteY5" fmla="*/ 0 h 264955"/>
                  <a:gd name="connsiteX0" fmla="*/ 0 w 1870676"/>
                  <a:gd name="connsiteY0" fmla="*/ 0 h 264955"/>
                  <a:gd name="connsiteX1" fmla="*/ 1438396 w 1870676"/>
                  <a:gd name="connsiteY1" fmla="*/ 0 h 264955"/>
                  <a:gd name="connsiteX2" fmla="*/ 1870676 w 1870676"/>
                  <a:gd name="connsiteY2" fmla="*/ 87508 h 264955"/>
                  <a:gd name="connsiteX3" fmla="*/ 1438396 w 1870676"/>
                  <a:gd name="connsiteY3" fmla="*/ 264955 h 264955"/>
                  <a:gd name="connsiteX4" fmla="*/ 0 w 1870676"/>
                  <a:gd name="connsiteY4" fmla="*/ 264955 h 264955"/>
                  <a:gd name="connsiteX5" fmla="*/ 0 w 1870676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0 w 1870679"/>
                  <a:gd name="connsiteY4" fmla="*/ 264955 h 264955"/>
                  <a:gd name="connsiteX5" fmla="*/ 0 w 1870679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74052 w 1870679"/>
                  <a:gd name="connsiteY4" fmla="*/ 223041 h 264955"/>
                  <a:gd name="connsiteX5" fmla="*/ 0 w 1870679"/>
                  <a:gd name="connsiteY5" fmla="*/ 0 h 26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0679" h="264955">
                    <a:moveTo>
                      <a:pt x="0" y="0"/>
                    </a:moveTo>
                    <a:lnTo>
                      <a:pt x="1438396" y="0"/>
                    </a:lnTo>
                    <a:lnTo>
                      <a:pt x="1870679" y="102498"/>
                    </a:lnTo>
                    <a:lnTo>
                      <a:pt x="1438396" y="264955"/>
                    </a:lnTo>
                    <a:lnTo>
                      <a:pt x="74052" y="223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32736E61-78EC-42B7-941E-D66C5354D285}"/>
                  </a:ext>
                </a:extLst>
              </p:cNvPr>
              <p:cNvGrpSpPr/>
              <p:nvPr/>
            </p:nvGrpSpPr>
            <p:grpSpPr>
              <a:xfrm>
                <a:off x="8001920" y="829357"/>
                <a:ext cx="712228" cy="1189499"/>
                <a:chOff x="8156688" y="284861"/>
                <a:chExt cx="712228" cy="1189499"/>
              </a:xfrm>
            </p:grpSpPr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3FCC4DAF-B555-4B0E-AD64-738FDCE3E52A}"/>
                    </a:ext>
                  </a:extLst>
                </p:cNvPr>
                <p:cNvGrpSpPr/>
                <p:nvPr/>
              </p:nvGrpSpPr>
              <p:grpSpPr>
                <a:xfrm>
                  <a:off x="8156688" y="762132"/>
                  <a:ext cx="712228" cy="712228"/>
                  <a:chOff x="8156688" y="764498"/>
                  <a:chExt cx="712228" cy="712228"/>
                </a:xfrm>
              </p:grpSpPr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B4FFE56D-5B0C-427E-91E7-90ECBD73BDF0}"/>
                      </a:ext>
                    </a:extLst>
                  </p:cNvPr>
                  <p:cNvSpPr/>
                  <p:nvPr/>
                </p:nvSpPr>
                <p:spPr>
                  <a:xfrm>
                    <a:off x="8156688" y="764498"/>
                    <a:ext cx="712228" cy="712228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483DD045-19B1-4F11-A3A2-F75D5A866C82}"/>
                      </a:ext>
                    </a:extLst>
                  </p:cNvPr>
                  <p:cNvSpPr/>
                  <p:nvPr/>
                </p:nvSpPr>
                <p:spPr>
                  <a:xfrm>
                    <a:off x="8311455" y="919265"/>
                    <a:ext cx="402694" cy="402694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3C53E8B4-36B4-42F5-84B4-BF74EC1E9F15}"/>
                    </a:ext>
                  </a:extLst>
                </p:cNvPr>
                <p:cNvSpPr/>
                <p:nvPr/>
              </p:nvSpPr>
              <p:spPr>
                <a:xfrm>
                  <a:off x="8277003" y="284861"/>
                  <a:ext cx="437146" cy="46469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C5542A7-0783-42E8-839D-FDF793F57F64}"/>
                </a:ext>
              </a:extLst>
            </p:cNvPr>
            <p:cNvSpPr/>
            <p:nvPr/>
          </p:nvSpPr>
          <p:spPr>
            <a:xfrm>
              <a:off x="3672559" y="935323"/>
              <a:ext cx="4987353" cy="498735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15C156-209B-421D-B4AC-3C3867F1CE81}"/>
              </a:ext>
            </a:extLst>
          </p:cNvPr>
          <p:cNvCxnSpPr>
            <a:cxnSpLocks/>
          </p:cNvCxnSpPr>
          <p:nvPr/>
        </p:nvCxnSpPr>
        <p:spPr>
          <a:xfrm>
            <a:off x="1125416" y="2321169"/>
            <a:ext cx="18015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ACE12D-6BD7-4DA8-9FB0-71AAD9732EDE}"/>
              </a:ext>
            </a:extLst>
          </p:cNvPr>
          <p:cNvCxnSpPr>
            <a:cxnSpLocks/>
          </p:cNvCxnSpPr>
          <p:nvPr/>
        </p:nvCxnSpPr>
        <p:spPr>
          <a:xfrm>
            <a:off x="8869680" y="2332614"/>
            <a:ext cx="2217540" cy="184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14C2ECC-60AA-4641-9269-6B9243E10638}"/>
              </a:ext>
            </a:extLst>
          </p:cNvPr>
          <p:cNvSpPr/>
          <p:nvPr/>
        </p:nvSpPr>
        <p:spPr>
          <a:xfrm>
            <a:off x="1300628" y="412628"/>
            <a:ext cx="3252736" cy="7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ত্রিভূজ অংকনঃ</a:t>
            </a:r>
            <a:endParaRPr lang="en-US" sz="4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941C1D-8BEC-42E4-ABAE-6F32111916BE}"/>
                  </a:ext>
                </a:extLst>
              </p:cNvPr>
              <p:cNvSpPr txBox="1"/>
              <p:nvPr/>
            </p:nvSpPr>
            <p:spPr>
              <a:xfrm>
                <a:off x="229518" y="5538658"/>
                <a:ext cx="114374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>
                    <a:latin typeface="NikoshBAN" panose="02000000000000000000" pitchFamily="2" charset="0"/>
                    <a:cs typeface="NikoshBAN" panose="02000000000000000000" pitchFamily="2" charset="0"/>
                  </a:rPr>
                  <a:t>B বিন্দুতে প্রদত্ত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2800">
                    <a:latin typeface="NikoshBAN" panose="02000000000000000000" pitchFamily="2" charset="0"/>
                    <a:cs typeface="NikoshBAN" panose="02000000000000000000" pitchFamily="2" charset="0"/>
                  </a:rPr>
                  <a:t>B এর সমান করে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2800">
                    <a:latin typeface="NikoshBAN" panose="02000000000000000000" pitchFamily="2" charset="0"/>
                    <a:cs typeface="NikoshBAN" panose="02000000000000000000" pitchFamily="2" charset="0"/>
                  </a:rPr>
                  <a:t>DBE আঁকি।BE রেখা থেকে c এর সমান করে BA নিই।</a:t>
                </a:r>
                <a:endParaRPr lang="en-US" sz="28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941C1D-8BEC-42E4-ABAE-6F3211191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18" y="5538658"/>
                <a:ext cx="11437483" cy="523220"/>
              </a:xfrm>
              <a:prstGeom prst="rect">
                <a:avLst/>
              </a:prstGeom>
              <a:blipFill>
                <a:blip r:embed="rId3"/>
                <a:stretch>
                  <a:fillRect l="-1119" t="-1058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2F616BF-08EE-483F-8E88-5714E40FB8E0}"/>
              </a:ext>
            </a:extLst>
          </p:cNvPr>
          <p:cNvSpPr txBox="1"/>
          <p:nvPr/>
        </p:nvSpPr>
        <p:spPr>
          <a:xfrm>
            <a:off x="8439764" y="2071173"/>
            <a:ext cx="37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82160A-012D-45E3-B97A-50229E9BF8F6}"/>
              </a:ext>
            </a:extLst>
          </p:cNvPr>
          <p:cNvSpPr txBox="1"/>
          <p:nvPr/>
        </p:nvSpPr>
        <p:spPr>
          <a:xfrm>
            <a:off x="624818" y="2040227"/>
            <a:ext cx="37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07C4A-2602-413A-B38A-5BBBC20DBEEC}"/>
              </a:ext>
            </a:extLst>
          </p:cNvPr>
          <p:cNvCxnSpPr>
            <a:cxnSpLocks/>
          </p:cNvCxnSpPr>
          <p:nvPr/>
        </p:nvCxnSpPr>
        <p:spPr>
          <a:xfrm flipV="1">
            <a:off x="8867074" y="1059653"/>
            <a:ext cx="1382357" cy="12615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FE95860-4B8A-4797-A075-0FDDA288161A}"/>
              </a:ext>
            </a:extLst>
          </p:cNvPr>
          <p:cNvGrpSpPr/>
          <p:nvPr/>
        </p:nvGrpSpPr>
        <p:grpSpPr>
          <a:xfrm>
            <a:off x="0" y="0"/>
            <a:ext cx="12192000" cy="6810177"/>
            <a:chOff x="14514" y="-45423"/>
            <a:chExt cx="12231971" cy="700992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F6D5AE9-0F2D-4818-BAD0-1AC81E59CD91}"/>
                </a:ext>
              </a:extLst>
            </p:cNvPr>
            <p:cNvGrpSpPr/>
            <p:nvPr/>
          </p:nvGrpSpPr>
          <p:grpSpPr>
            <a:xfrm>
              <a:off x="14514" y="-45423"/>
              <a:ext cx="12231971" cy="7009928"/>
              <a:chOff x="14515" y="-90847"/>
              <a:chExt cx="12231971" cy="700992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3D2779F-711A-4B67-A0A9-208836A78BBB}"/>
                  </a:ext>
                </a:extLst>
              </p:cNvPr>
              <p:cNvSpPr/>
              <p:nvPr/>
            </p:nvSpPr>
            <p:spPr>
              <a:xfrm>
                <a:off x="54486" y="6332860"/>
                <a:ext cx="12192000" cy="58622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2667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বিজলী রানী সাহা সহকারী শিক্ষক শোমসপুর মাধ্যমিক বালিকা বিদ্যালয় খোকসা- কুষ্টিয়া ।</a:t>
                </a:r>
                <a:endParaRPr lang="en-US" sz="2667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E8C87C00-CB15-4C58-89A1-6AA08882B4E4}"/>
                  </a:ext>
                </a:extLst>
              </p:cNvPr>
              <p:cNvGrpSpPr/>
              <p:nvPr/>
            </p:nvGrpSpPr>
            <p:grpSpPr>
              <a:xfrm>
                <a:off x="14515" y="-90847"/>
                <a:ext cx="12231971" cy="6948847"/>
                <a:chOff x="0" y="0"/>
                <a:chExt cx="12231971" cy="6948847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B4AAA098-CF30-4EE8-BD66-168028652D53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12192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8C34E0D9-8036-425E-94A1-0933A8197D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231971" y="3761"/>
                  <a:ext cx="0" cy="694508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DE46EFA0-8C1A-44FD-8E8E-2DC2A09237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0"/>
                  <a:ext cx="0" cy="694508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796B54FA-7124-49A7-B7C7-CF8B0E7E28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6945086"/>
                  <a:ext cx="12192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037DD1A-AC4E-4E2C-BA0F-66D0B2497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4537" y="6374523"/>
              <a:ext cx="489577" cy="487105"/>
            </a:xfrm>
            <a:prstGeom prst="rect">
              <a:avLst/>
            </a:prstGeom>
          </p:spPr>
        </p:pic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9A0825E-3672-49C7-AD22-354E72E768E0}"/>
              </a:ext>
            </a:extLst>
          </p:cNvPr>
          <p:cNvCxnSpPr>
            <a:cxnSpLocks/>
          </p:cNvCxnSpPr>
          <p:nvPr/>
        </p:nvCxnSpPr>
        <p:spPr>
          <a:xfrm>
            <a:off x="3854058" y="2377262"/>
            <a:ext cx="2405410" cy="1693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2BFD69B-64DA-44AE-9155-8F509A3BEDF8}"/>
              </a:ext>
            </a:extLst>
          </p:cNvPr>
          <p:cNvSpPr/>
          <p:nvPr/>
        </p:nvSpPr>
        <p:spPr>
          <a:xfrm>
            <a:off x="3417526" y="207199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014FDC9-76CB-4C86-A9C1-49E88670EE0F}"/>
              </a:ext>
            </a:extLst>
          </p:cNvPr>
          <p:cNvSpPr/>
          <p:nvPr/>
        </p:nvSpPr>
        <p:spPr>
          <a:xfrm>
            <a:off x="4961856" y="267239"/>
            <a:ext cx="1713256" cy="7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ধাপঃ২</a:t>
            </a:r>
            <a:endParaRPr lang="en-US" sz="4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8C1134-68F4-4EDE-ACFB-FC382E91E768}"/>
              </a:ext>
            </a:extLst>
          </p:cNvPr>
          <p:cNvSpPr txBox="1"/>
          <p:nvPr/>
        </p:nvSpPr>
        <p:spPr>
          <a:xfrm>
            <a:off x="5109105" y="4741144"/>
            <a:ext cx="37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42673E-3E5B-4B77-9097-EA453BBF8388}"/>
              </a:ext>
            </a:extLst>
          </p:cNvPr>
          <p:cNvSpPr txBox="1"/>
          <p:nvPr/>
        </p:nvSpPr>
        <p:spPr>
          <a:xfrm>
            <a:off x="8811537" y="4791057"/>
            <a:ext cx="37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4B6B9E0-512C-43EC-9BE8-75719F00FA5F}"/>
              </a:ext>
            </a:extLst>
          </p:cNvPr>
          <p:cNvCxnSpPr>
            <a:cxnSpLocks/>
          </p:cNvCxnSpPr>
          <p:nvPr/>
        </p:nvCxnSpPr>
        <p:spPr>
          <a:xfrm>
            <a:off x="5240576" y="4721900"/>
            <a:ext cx="3972833" cy="327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591FA0C-9555-4DF8-90BA-4E941A154B3B}"/>
              </a:ext>
            </a:extLst>
          </p:cNvPr>
          <p:cNvGrpSpPr/>
          <p:nvPr/>
        </p:nvGrpSpPr>
        <p:grpSpPr>
          <a:xfrm rot="2843328">
            <a:off x="8301561" y="467529"/>
            <a:ext cx="3630011" cy="3846548"/>
            <a:chOff x="3672559" y="935323"/>
            <a:chExt cx="4987353" cy="4987353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46BB25CA-1C85-44FC-83E5-E0A6F255A659}"/>
                </a:ext>
              </a:extLst>
            </p:cNvPr>
            <p:cNvGrpSpPr/>
            <p:nvPr/>
          </p:nvGrpSpPr>
          <p:grpSpPr>
            <a:xfrm>
              <a:off x="4894643" y="1151081"/>
              <a:ext cx="1134978" cy="2277919"/>
              <a:chOff x="7954645" y="829357"/>
              <a:chExt cx="1048446" cy="2926403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C632FFA-58E9-4251-8D6A-4DD9159469D3}"/>
                  </a:ext>
                </a:extLst>
              </p:cNvPr>
              <p:cNvGrpSpPr/>
              <p:nvPr/>
            </p:nvGrpSpPr>
            <p:grpSpPr>
              <a:xfrm rot="645315">
                <a:off x="7954645" y="2022971"/>
                <a:ext cx="234418" cy="1732789"/>
                <a:chOff x="7929797" y="1877922"/>
                <a:chExt cx="234418" cy="1732789"/>
              </a:xfrm>
            </p:grpSpPr>
            <p:sp>
              <p:nvSpPr>
                <p:cNvPr id="103" name="Arrow: Pentagon 2">
                  <a:extLst>
                    <a:ext uri="{FF2B5EF4-FFF2-40B4-BE49-F238E27FC236}">
                      <a16:creationId xmlns:a16="http://schemas.microsoft.com/office/drawing/2014/main" id="{45D2175A-784E-405A-A604-8F8B0B118F48}"/>
                    </a:ext>
                  </a:extLst>
                </p:cNvPr>
                <p:cNvSpPr/>
                <p:nvPr/>
              </p:nvSpPr>
              <p:spPr>
                <a:xfrm rot="5400000">
                  <a:off x="7463979" y="2423390"/>
                  <a:ext cx="1245704" cy="154768"/>
                </a:xfrm>
                <a:custGeom>
                  <a:avLst/>
                  <a:gdLst>
                    <a:gd name="connsiteX0" fmla="*/ 0 w 1185743"/>
                    <a:gd name="connsiteY0" fmla="*/ 0 h 264955"/>
                    <a:gd name="connsiteX1" fmla="*/ 1053266 w 1185743"/>
                    <a:gd name="connsiteY1" fmla="*/ 0 h 264955"/>
                    <a:gd name="connsiteX2" fmla="*/ 1185743 w 1185743"/>
                    <a:gd name="connsiteY2" fmla="*/ 132478 h 264955"/>
                    <a:gd name="connsiteX3" fmla="*/ 1053266 w 1185743"/>
                    <a:gd name="connsiteY3" fmla="*/ 264955 h 264955"/>
                    <a:gd name="connsiteX4" fmla="*/ 0 w 1185743"/>
                    <a:gd name="connsiteY4" fmla="*/ 264955 h 264955"/>
                    <a:gd name="connsiteX5" fmla="*/ 0 w 1185743"/>
                    <a:gd name="connsiteY5" fmla="*/ 0 h 264955"/>
                    <a:gd name="connsiteX0" fmla="*/ 0 w 1245704"/>
                    <a:gd name="connsiteY0" fmla="*/ 0 h 267389"/>
                    <a:gd name="connsiteX1" fmla="*/ 1053266 w 1245704"/>
                    <a:gd name="connsiteY1" fmla="*/ 0 h 267389"/>
                    <a:gd name="connsiteX2" fmla="*/ 1245704 w 1245704"/>
                    <a:gd name="connsiteY2" fmla="*/ 267389 h 267389"/>
                    <a:gd name="connsiteX3" fmla="*/ 1053266 w 1245704"/>
                    <a:gd name="connsiteY3" fmla="*/ 264955 h 267389"/>
                    <a:gd name="connsiteX4" fmla="*/ 0 w 1245704"/>
                    <a:gd name="connsiteY4" fmla="*/ 264955 h 267389"/>
                    <a:gd name="connsiteX5" fmla="*/ 0 w 1245704"/>
                    <a:gd name="connsiteY5" fmla="*/ 0 h 26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704" h="267389">
                      <a:moveTo>
                        <a:pt x="0" y="0"/>
                      </a:moveTo>
                      <a:lnTo>
                        <a:pt x="1053266" y="0"/>
                      </a:lnTo>
                      <a:lnTo>
                        <a:pt x="1245704" y="267389"/>
                      </a:lnTo>
                      <a:lnTo>
                        <a:pt x="1053266" y="264955"/>
                      </a:lnTo>
                      <a:lnTo>
                        <a:pt x="0" y="264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Arrow: Pentagon 1">
                  <a:extLst>
                    <a:ext uri="{FF2B5EF4-FFF2-40B4-BE49-F238E27FC236}">
                      <a16:creationId xmlns:a16="http://schemas.microsoft.com/office/drawing/2014/main" id="{1F83D015-1A87-420D-A9A2-F28B8604BDE4}"/>
                    </a:ext>
                  </a:extLst>
                </p:cNvPr>
                <p:cNvSpPr/>
                <p:nvPr/>
              </p:nvSpPr>
              <p:spPr>
                <a:xfrm rot="5400000">
                  <a:off x="7453503" y="2979652"/>
                  <a:ext cx="1107353" cy="154766"/>
                </a:xfrm>
                <a:custGeom>
                  <a:avLst/>
                  <a:gdLst>
                    <a:gd name="connsiteX0" fmla="*/ 0 w 1219377"/>
                    <a:gd name="connsiteY0" fmla="*/ 0 h 264957"/>
                    <a:gd name="connsiteX1" fmla="*/ 1086899 w 1219377"/>
                    <a:gd name="connsiteY1" fmla="*/ 0 h 264957"/>
                    <a:gd name="connsiteX2" fmla="*/ 1219377 w 1219377"/>
                    <a:gd name="connsiteY2" fmla="*/ 132479 h 264957"/>
                    <a:gd name="connsiteX3" fmla="*/ 1086899 w 1219377"/>
                    <a:gd name="connsiteY3" fmla="*/ 264957 h 264957"/>
                    <a:gd name="connsiteX4" fmla="*/ 0 w 1219377"/>
                    <a:gd name="connsiteY4" fmla="*/ 264957 h 264957"/>
                    <a:gd name="connsiteX5" fmla="*/ 0 w 1219377"/>
                    <a:gd name="connsiteY5" fmla="*/ 0 h 264957"/>
                    <a:gd name="connsiteX0" fmla="*/ 0 w 1384269"/>
                    <a:gd name="connsiteY0" fmla="*/ 0 h 264957"/>
                    <a:gd name="connsiteX1" fmla="*/ 1086899 w 1384269"/>
                    <a:gd name="connsiteY1" fmla="*/ 0 h 264957"/>
                    <a:gd name="connsiteX2" fmla="*/ 1384269 w 1384269"/>
                    <a:gd name="connsiteY2" fmla="*/ 132479 h 264957"/>
                    <a:gd name="connsiteX3" fmla="*/ 1086899 w 1384269"/>
                    <a:gd name="connsiteY3" fmla="*/ 264957 h 264957"/>
                    <a:gd name="connsiteX4" fmla="*/ 0 w 1384269"/>
                    <a:gd name="connsiteY4" fmla="*/ 264957 h 264957"/>
                    <a:gd name="connsiteX5" fmla="*/ 0 w 1384269"/>
                    <a:gd name="connsiteY5" fmla="*/ 0 h 26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4269" h="264957">
                      <a:moveTo>
                        <a:pt x="0" y="0"/>
                      </a:moveTo>
                      <a:lnTo>
                        <a:pt x="1086899" y="0"/>
                      </a:lnTo>
                      <a:lnTo>
                        <a:pt x="1384269" y="132479"/>
                      </a:lnTo>
                      <a:lnTo>
                        <a:pt x="1086899" y="264957"/>
                      </a:lnTo>
                      <a:lnTo>
                        <a:pt x="0" y="2649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7" name="Arrow: Pentagon 3">
                <a:extLst>
                  <a:ext uri="{FF2B5EF4-FFF2-40B4-BE49-F238E27FC236}">
                    <a16:creationId xmlns:a16="http://schemas.microsoft.com/office/drawing/2014/main" id="{303D06A3-E610-480E-B210-C69313DE0B6B}"/>
                  </a:ext>
                </a:extLst>
              </p:cNvPr>
              <p:cNvSpPr/>
              <p:nvPr/>
            </p:nvSpPr>
            <p:spPr>
              <a:xfrm rot="4357843">
                <a:off x="7929881" y="2682534"/>
                <a:ext cx="1897818" cy="248602"/>
              </a:xfrm>
              <a:custGeom>
                <a:avLst/>
                <a:gdLst>
                  <a:gd name="connsiteX0" fmla="*/ 0 w 1570873"/>
                  <a:gd name="connsiteY0" fmla="*/ 0 h 264955"/>
                  <a:gd name="connsiteX1" fmla="*/ 1438396 w 1570873"/>
                  <a:gd name="connsiteY1" fmla="*/ 0 h 264955"/>
                  <a:gd name="connsiteX2" fmla="*/ 1570873 w 1570873"/>
                  <a:gd name="connsiteY2" fmla="*/ 132478 h 264955"/>
                  <a:gd name="connsiteX3" fmla="*/ 1438396 w 1570873"/>
                  <a:gd name="connsiteY3" fmla="*/ 264955 h 264955"/>
                  <a:gd name="connsiteX4" fmla="*/ 0 w 1570873"/>
                  <a:gd name="connsiteY4" fmla="*/ 264955 h 264955"/>
                  <a:gd name="connsiteX5" fmla="*/ 0 w 1570873"/>
                  <a:gd name="connsiteY5" fmla="*/ 0 h 264955"/>
                  <a:gd name="connsiteX0" fmla="*/ 0 w 1870676"/>
                  <a:gd name="connsiteY0" fmla="*/ 0 h 264955"/>
                  <a:gd name="connsiteX1" fmla="*/ 1438396 w 1870676"/>
                  <a:gd name="connsiteY1" fmla="*/ 0 h 264955"/>
                  <a:gd name="connsiteX2" fmla="*/ 1870676 w 1870676"/>
                  <a:gd name="connsiteY2" fmla="*/ 87508 h 264955"/>
                  <a:gd name="connsiteX3" fmla="*/ 1438396 w 1870676"/>
                  <a:gd name="connsiteY3" fmla="*/ 264955 h 264955"/>
                  <a:gd name="connsiteX4" fmla="*/ 0 w 1870676"/>
                  <a:gd name="connsiteY4" fmla="*/ 264955 h 264955"/>
                  <a:gd name="connsiteX5" fmla="*/ 0 w 1870676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0 w 1870679"/>
                  <a:gd name="connsiteY4" fmla="*/ 264955 h 264955"/>
                  <a:gd name="connsiteX5" fmla="*/ 0 w 1870679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74052 w 1870679"/>
                  <a:gd name="connsiteY4" fmla="*/ 223041 h 264955"/>
                  <a:gd name="connsiteX5" fmla="*/ 0 w 1870679"/>
                  <a:gd name="connsiteY5" fmla="*/ 0 h 26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0679" h="264955">
                    <a:moveTo>
                      <a:pt x="0" y="0"/>
                    </a:moveTo>
                    <a:lnTo>
                      <a:pt x="1438396" y="0"/>
                    </a:lnTo>
                    <a:lnTo>
                      <a:pt x="1870679" y="102498"/>
                    </a:lnTo>
                    <a:lnTo>
                      <a:pt x="1438396" y="264955"/>
                    </a:lnTo>
                    <a:lnTo>
                      <a:pt x="74052" y="223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CB992E31-371B-408F-953D-940CA0D6EA49}"/>
                  </a:ext>
                </a:extLst>
              </p:cNvPr>
              <p:cNvGrpSpPr/>
              <p:nvPr/>
            </p:nvGrpSpPr>
            <p:grpSpPr>
              <a:xfrm>
                <a:off x="8001920" y="829357"/>
                <a:ext cx="712228" cy="1189499"/>
                <a:chOff x="8156688" y="284861"/>
                <a:chExt cx="712228" cy="1189499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6DEEDB9A-98D0-4273-90BF-323A14388743}"/>
                    </a:ext>
                  </a:extLst>
                </p:cNvPr>
                <p:cNvGrpSpPr/>
                <p:nvPr/>
              </p:nvGrpSpPr>
              <p:grpSpPr>
                <a:xfrm>
                  <a:off x="8156688" y="762132"/>
                  <a:ext cx="712228" cy="712228"/>
                  <a:chOff x="8156688" y="764498"/>
                  <a:chExt cx="712228" cy="712228"/>
                </a:xfrm>
              </p:grpSpPr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736DCEC6-967E-4C87-9646-103E7937EE4B}"/>
                      </a:ext>
                    </a:extLst>
                  </p:cNvPr>
                  <p:cNvSpPr/>
                  <p:nvPr/>
                </p:nvSpPr>
                <p:spPr>
                  <a:xfrm>
                    <a:off x="8156688" y="764498"/>
                    <a:ext cx="712228" cy="712228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7ACE6346-C80E-4DFE-8EC0-D05F8C5AE2CA}"/>
                      </a:ext>
                    </a:extLst>
                  </p:cNvPr>
                  <p:cNvSpPr/>
                  <p:nvPr/>
                </p:nvSpPr>
                <p:spPr>
                  <a:xfrm>
                    <a:off x="8311455" y="919265"/>
                    <a:ext cx="402694" cy="402694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0346CEBA-2003-4EC0-A218-C8B7F0870F2F}"/>
                    </a:ext>
                  </a:extLst>
                </p:cNvPr>
                <p:cNvSpPr/>
                <p:nvPr/>
              </p:nvSpPr>
              <p:spPr>
                <a:xfrm>
                  <a:off x="8277003" y="284861"/>
                  <a:ext cx="437146" cy="46469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721BAFD-C9A7-49F9-BE14-2A2B7BBD1C66}"/>
                </a:ext>
              </a:extLst>
            </p:cNvPr>
            <p:cNvSpPr/>
            <p:nvPr/>
          </p:nvSpPr>
          <p:spPr>
            <a:xfrm>
              <a:off x="3672559" y="935323"/>
              <a:ext cx="4987353" cy="498735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Arc 81">
            <a:extLst>
              <a:ext uri="{FF2B5EF4-FFF2-40B4-BE49-F238E27FC236}">
                <a16:creationId xmlns:a16="http://schemas.microsoft.com/office/drawing/2014/main" id="{F3D62B2A-1D4A-410A-AA94-06FB3F37746E}"/>
              </a:ext>
            </a:extLst>
          </p:cNvPr>
          <p:cNvSpPr/>
          <p:nvPr/>
        </p:nvSpPr>
        <p:spPr>
          <a:xfrm rot="19329308">
            <a:off x="5846199" y="3842465"/>
            <a:ext cx="597010" cy="381892"/>
          </a:xfrm>
          <a:custGeom>
            <a:avLst/>
            <a:gdLst>
              <a:gd name="connsiteX0" fmla="*/ 446666 w 893333"/>
              <a:gd name="connsiteY0" fmla="*/ 0 h 757016"/>
              <a:gd name="connsiteX1" fmla="*/ 893333 w 893333"/>
              <a:gd name="connsiteY1" fmla="*/ 378508 h 757016"/>
              <a:gd name="connsiteX2" fmla="*/ 446667 w 893333"/>
              <a:gd name="connsiteY2" fmla="*/ 378508 h 757016"/>
              <a:gd name="connsiteX3" fmla="*/ 446666 w 893333"/>
              <a:gd name="connsiteY3" fmla="*/ 0 h 757016"/>
              <a:gd name="connsiteX0" fmla="*/ 446666 w 893333"/>
              <a:gd name="connsiteY0" fmla="*/ 0 h 757016"/>
              <a:gd name="connsiteX1" fmla="*/ 893333 w 893333"/>
              <a:gd name="connsiteY1" fmla="*/ 378508 h 757016"/>
              <a:gd name="connsiteX0" fmla="*/ 0 w 595434"/>
              <a:gd name="connsiteY0" fmla="*/ 0 h 378508"/>
              <a:gd name="connsiteX1" fmla="*/ 446667 w 595434"/>
              <a:gd name="connsiteY1" fmla="*/ 378508 h 378508"/>
              <a:gd name="connsiteX2" fmla="*/ 1 w 595434"/>
              <a:gd name="connsiteY2" fmla="*/ 378508 h 378508"/>
              <a:gd name="connsiteX3" fmla="*/ 0 w 595434"/>
              <a:gd name="connsiteY3" fmla="*/ 0 h 378508"/>
              <a:gd name="connsiteX0" fmla="*/ 0 w 595434"/>
              <a:gd name="connsiteY0" fmla="*/ 0 h 378508"/>
              <a:gd name="connsiteX1" fmla="*/ 595434 w 595434"/>
              <a:gd name="connsiteY1" fmla="*/ 360096 h 378508"/>
              <a:gd name="connsiteX0" fmla="*/ 82793 w 678227"/>
              <a:gd name="connsiteY0" fmla="*/ 107568 h 486076"/>
              <a:gd name="connsiteX1" fmla="*/ 529460 w 678227"/>
              <a:gd name="connsiteY1" fmla="*/ 486076 h 486076"/>
              <a:gd name="connsiteX2" fmla="*/ 82794 w 678227"/>
              <a:gd name="connsiteY2" fmla="*/ 486076 h 486076"/>
              <a:gd name="connsiteX3" fmla="*/ 82793 w 678227"/>
              <a:gd name="connsiteY3" fmla="*/ 107568 h 486076"/>
              <a:gd name="connsiteX0" fmla="*/ 0 w 678227"/>
              <a:gd name="connsiteY0" fmla="*/ 0 h 486076"/>
              <a:gd name="connsiteX1" fmla="*/ 678227 w 678227"/>
              <a:gd name="connsiteY1" fmla="*/ 467664 h 486076"/>
              <a:gd name="connsiteX0" fmla="*/ 82793 w 715854"/>
              <a:gd name="connsiteY0" fmla="*/ 107568 h 486076"/>
              <a:gd name="connsiteX1" fmla="*/ 529460 w 715854"/>
              <a:gd name="connsiteY1" fmla="*/ 486076 h 486076"/>
              <a:gd name="connsiteX2" fmla="*/ 82794 w 715854"/>
              <a:gd name="connsiteY2" fmla="*/ 486076 h 486076"/>
              <a:gd name="connsiteX3" fmla="*/ 82793 w 715854"/>
              <a:gd name="connsiteY3" fmla="*/ 107568 h 486076"/>
              <a:gd name="connsiteX0" fmla="*/ 0 w 715854"/>
              <a:gd name="connsiteY0" fmla="*/ 0 h 486076"/>
              <a:gd name="connsiteX1" fmla="*/ 715854 w 715854"/>
              <a:gd name="connsiteY1" fmla="*/ 427955 h 486076"/>
              <a:gd name="connsiteX0" fmla="*/ 82793 w 802264"/>
              <a:gd name="connsiteY0" fmla="*/ 107568 h 486076"/>
              <a:gd name="connsiteX1" fmla="*/ 529460 w 802264"/>
              <a:gd name="connsiteY1" fmla="*/ 486076 h 486076"/>
              <a:gd name="connsiteX2" fmla="*/ 82794 w 802264"/>
              <a:gd name="connsiteY2" fmla="*/ 486076 h 486076"/>
              <a:gd name="connsiteX3" fmla="*/ 82793 w 802264"/>
              <a:gd name="connsiteY3" fmla="*/ 107568 h 486076"/>
              <a:gd name="connsiteX0" fmla="*/ 0 w 802264"/>
              <a:gd name="connsiteY0" fmla="*/ 0 h 486076"/>
              <a:gd name="connsiteX1" fmla="*/ 802264 w 802264"/>
              <a:gd name="connsiteY1" fmla="*/ 416239 h 486076"/>
              <a:gd name="connsiteX0" fmla="*/ 82793 w 693541"/>
              <a:gd name="connsiteY0" fmla="*/ 107568 h 486076"/>
              <a:gd name="connsiteX1" fmla="*/ 529460 w 693541"/>
              <a:gd name="connsiteY1" fmla="*/ 486076 h 486076"/>
              <a:gd name="connsiteX2" fmla="*/ 82794 w 693541"/>
              <a:gd name="connsiteY2" fmla="*/ 486076 h 486076"/>
              <a:gd name="connsiteX3" fmla="*/ 82793 w 693541"/>
              <a:gd name="connsiteY3" fmla="*/ 107568 h 486076"/>
              <a:gd name="connsiteX0" fmla="*/ 0 w 693541"/>
              <a:gd name="connsiteY0" fmla="*/ 0 h 486076"/>
              <a:gd name="connsiteX1" fmla="*/ 693541 w 693541"/>
              <a:gd name="connsiteY1" fmla="*/ 292561 h 48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3541" h="486076" stroke="0" extrusionOk="0">
                <a:moveTo>
                  <a:pt x="82793" y="107568"/>
                </a:moveTo>
                <a:cubicBezTo>
                  <a:pt x="329480" y="107568"/>
                  <a:pt x="529460" y="277032"/>
                  <a:pt x="529460" y="486076"/>
                </a:cubicBezTo>
                <a:lnTo>
                  <a:pt x="82794" y="486076"/>
                </a:lnTo>
                <a:cubicBezTo>
                  <a:pt x="82794" y="359907"/>
                  <a:pt x="82793" y="233737"/>
                  <a:pt x="82793" y="107568"/>
                </a:cubicBezTo>
                <a:close/>
              </a:path>
              <a:path w="693541" h="486076" fill="none">
                <a:moveTo>
                  <a:pt x="0" y="0"/>
                </a:moveTo>
                <a:cubicBezTo>
                  <a:pt x="246687" y="0"/>
                  <a:pt x="693541" y="83517"/>
                  <a:pt x="693541" y="29256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Arrow: Pentagon 3">
            <a:extLst>
              <a:ext uri="{FF2B5EF4-FFF2-40B4-BE49-F238E27FC236}">
                <a16:creationId xmlns:a16="http://schemas.microsoft.com/office/drawing/2014/main" id="{DAB022D9-B70A-4AAD-B424-4630C72DDB74}"/>
              </a:ext>
            </a:extLst>
          </p:cNvPr>
          <p:cNvSpPr/>
          <p:nvPr/>
        </p:nvSpPr>
        <p:spPr>
          <a:xfrm rot="2205308">
            <a:off x="5696868" y="981732"/>
            <a:ext cx="2604970" cy="309897"/>
          </a:xfrm>
          <a:custGeom>
            <a:avLst/>
            <a:gdLst>
              <a:gd name="connsiteX0" fmla="*/ 0 w 4062336"/>
              <a:gd name="connsiteY0" fmla="*/ 0 h 502170"/>
              <a:gd name="connsiteX1" fmla="*/ 3811251 w 4062336"/>
              <a:gd name="connsiteY1" fmla="*/ 0 h 502170"/>
              <a:gd name="connsiteX2" fmla="*/ 4062336 w 4062336"/>
              <a:gd name="connsiteY2" fmla="*/ 251085 h 502170"/>
              <a:gd name="connsiteX3" fmla="*/ 3811251 w 4062336"/>
              <a:gd name="connsiteY3" fmla="*/ 502170 h 502170"/>
              <a:gd name="connsiteX4" fmla="*/ 0 w 4062336"/>
              <a:gd name="connsiteY4" fmla="*/ 502170 h 502170"/>
              <a:gd name="connsiteX5" fmla="*/ 0 w 4062336"/>
              <a:gd name="connsiteY5" fmla="*/ 0 h 502170"/>
              <a:gd name="connsiteX0" fmla="*/ 0 w 4257208"/>
              <a:gd name="connsiteY0" fmla="*/ 0 h 502170"/>
              <a:gd name="connsiteX1" fmla="*/ 3811251 w 4257208"/>
              <a:gd name="connsiteY1" fmla="*/ 0 h 502170"/>
              <a:gd name="connsiteX2" fmla="*/ 4257208 w 4257208"/>
              <a:gd name="connsiteY2" fmla="*/ 266075 h 502170"/>
              <a:gd name="connsiteX3" fmla="*/ 3811251 w 4257208"/>
              <a:gd name="connsiteY3" fmla="*/ 502170 h 502170"/>
              <a:gd name="connsiteX4" fmla="*/ 0 w 4257208"/>
              <a:gd name="connsiteY4" fmla="*/ 502170 h 502170"/>
              <a:gd name="connsiteX5" fmla="*/ 0 w 4257208"/>
              <a:gd name="connsiteY5" fmla="*/ 0 h 5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208" h="502170">
                <a:moveTo>
                  <a:pt x="0" y="0"/>
                </a:moveTo>
                <a:lnTo>
                  <a:pt x="3811251" y="0"/>
                </a:lnTo>
                <a:lnTo>
                  <a:pt x="4257208" y="266075"/>
                </a:lnTo>
                <a:lnTo>
                  <a:pt x="3811251" y="502170"/>
                </a:lnTo>
                <a:lnTo>
                  <a:pt x="0" y="5021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457EA6BE-3BC2-4981-9CC2-8450320FA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1474">
            <a:off x="4779665" y="3112034"/>
            <a:ext cx="4662051" cy="1016000"/>
          </a:xfrm>
          <a:prstGeom prst="rect">
            <a:avLst/>
          </a:prstGeom>
        </p:spPr>
      </p:pic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AB931657-B007-4285-AE60-BB21411B0A78}"/>
              </a:ext>
            </a:extLst>
          </p:cNvPr>
          <p:cNvCxnSpPr>
            <a:cxnSpLocks/>
          </p:cNvCxnSpPr>
          <p:nvPr/>
        </p:nvCxnSpPr>
        <p:spPr>
          <a:xfrm flipH="1">
            <a:off x="5271521" y="1896852"/>
            <a:ext cx="2792448" cy="28232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4F3F85EB-F0FC-47BB-B19F-B9C0A715DD80}"/>
              </a:ext>
            </a:extLst>
          </p:cNvPr>
          <p:cNvSpPr txBox="1"/>
          <p:nvPr/>
        </p:nvSpPr>
        <p:spPr>
          <a:xfrm>
            <a:off x="7525081" y="1620528"/>
            <a:ext cx="37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B439372C-010B-4E65-A173-BA3C25299063}"/>
              </a:ext>
            </a:extLst>
          </p:cNvPr>
          <p:cNvSpPr/>
          <p:nvPr/>
        </p:nvSpPr>
        <p:spPr>
          <a:xfrm rot="21107424">
            <a:off x="6408813" y="2906422"/>
            <a:ext cx="782361" cy="869188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4454554-6AD7-4813-9CB8-97416632A4A2}"/>
              </a:ext>
            </a:extLst>
          </p:cNvPr>
          <p:cNvSpPr txBox="1"/>
          <p:nvPr/>
        </p:nvSpPr>
        <p:spPr>
          <a:xfrm>
            <a:off x="6761055" y="2334594"/>
            <a:ext cx="37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A4A84BD-3E21-4639-AFB6-909AD535CF10}"/>
              </a:ext>
            </a:extLst>
          </p:cNvPr>
          <p:cNvSpPr txBox="1"/>
          <p:nvPr/>
        </p:nvSpPr>
        <p:spPr>
          <a:xfrm>
            <a:off x="6131550" y="3013744"/>
            <a:ext cx="37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312276F-CECA-4CBD-8340-040D06D92A90}"/>
              </a:ext>
            </a:extLst>
          </p:cNvPr>
          <p:cNvGrpSpPr/>
          <p:nvPr/>
        </p:nvGrpSpPr>
        <p:grpSpPr>
          <a:xfrm rot="2843328">
            <a:off x="4639010" y="2850700"/>
            <a:ext cx="3630011" cy="3846548"/>
            <a:chOff x="3672559" y="935323"/>
            <a:chExt cx="4987353" cy="4987353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B17D9656-1036-46AD-BC65-6F76052BEF63}"/>
                </a:ext>
              </a:extLst>
            </p:cNvPr>
            <p:cNvGrpSpPr/>
            <p:nvPr/>
          </p:nvGrpSpPr>
          <p:grpSpPr>
            <a:xfrm>
              <a:off x="4894643" y="1151081"/>
              <a:ext cx="1134978" cy="2277919"/>
              <a:chOff x="7954645" y="829357"/>
              <a:chExt cx="1048446" cy="2926403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760F2F68-28F2-4C34-827A-C3E277C434B6}"/>
                  </a:ext>
                </a:extLst>
              </p:cNvPr>
              <p:cNvGrpSpPr/>
              <p:nvPr/>
            </p:nvGrpSpPr>
            <p:grpSpPr>
              <a:xfrm rot="645315">
                <a:off x="7954645" y="2022971"/>
                <a:ext cx="234418" cy="1732789"/>
                <a:chOff x="7929797" y="1877922"/>
                <a:chExt cx="234418" cy="1732789"/>
              </a:xfrm>
            </p:grpSpPr>
            <p:sp>
              <p:nvSpPr>
                <p:cNvPr id="129" name="Arrow: Pentagon 2">
                  <a:extLst>
                    <a:ext uri="{FF2B5EF4-FFF2-40B4-BE49-F238E27FC236}">
                      <a16:creationId xmlns:a16="http://schemas.microsoft.com/office/drawing/2014/main" id="{3B563BCD-CB01-4F0A-A455-A19CD1C551E4}"/>
                    </a:ext>
                  </a:extLst>
                </p:cNvPr>
                <p:cNvSpPr/>
                <p:nvPr/>
              </p:nvSpPr>
              <p:spPr>
                <a:xfrm rot="5400000">
                  <a:off x="7463979" y="2423390"/>
                  <a:ext cx="1245704" cy="154768"/>
                </a:xfrm>
                <a:custGeom>
                  <a:avLst/>
                  <a:gdLst>
                    <a:gd name="connsiteX0" fmla="*/ 0 w 1185743"/>
                    <a:gd name="connsiteY0" fmla="*/ 0 h 264955"/>
                    <a:gd name="connsiteX1" fmla="*/ 1053266 w 1185743"/>
                    <a:gd name="connsiteY1" fmla="*/ 0 h 264955"/>
                    <a:gd name="connsiteX2" fmla="*/ 1185743 w 1185743"/>
                    <a:gd name="connsiteY2" fmla="*/ 132478 h 264955"/>
                    <a:gd name="connsiteX3" fmla="*/ 1053266 w 1185743"/>
                    <a:gd name="connsiteY3" fmla="*/ 264955 h 264955"/>
                    <a:gd name="connsiteX4" fmla="*/ 0 w 1185743"/>
                    <a:gd name="connsiteY4" fmla="*/ 264955 h 264955"/>
                    <a:gd name="connsiteX5" fmla="*/ 0 w 1185743"/>
                    <a:gd name="connsiteY5" fmla="*/ 0 h 264955"/>
                    <a:gd name="connsiteX0" fmla="*/ 0 w 1245704"/>
                    <a:gd name="connsiteY0" fmla="*/ 0 h 267389"/>
                    <a:gd name="connsiteX1" fmla="*/ 1053266 w 1245704"/>
                    <a:gd name="connsiteY1" fmla="*/ 0 h 267389"/>
                    <a:gd name="connsiteX2" fmla="*/ 1245704 w 1245704"/>
                    <a:gd name="connsiteY2" fmla="*/ 267389 h 267389"/>
                    <a:gd name="connsiteX3" fmla="*/ 1053266 w 1245704"/>
                    <a:gd name="connsiteY3" fmla="*/ 264955 h 267389"/>
                    <a:gd name="connsiteX4" fmla="*/ 0 w 1245704"/>
                    <a:gd name="connsiteY4" fmla="*/ 264955 h 267389"/>
                    <a:gd name="connsiteX5" fmla="*/ 0 w 1245704"/>
                    <a:gd name="connsiteY5" fmla="*/ 0 h 26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704" h="267389">
                      <a:moveTo>
                        <a:pt x="0" y="0"/>
                      </a:moveTo>
                      <a:lnTo>
                        <a:pt x="1053266" y="0"/>
                      </a:lnTo>
                      <a:lnTo>
                        <a:pt x="1245704" y="267389"/>
                      </a:lnTo>
                      <a:lnTo>
                        <a:pt x="1053266" y="264955"/>
                      </a:lnTo>
                      <a:lnTo>
                        <a:pt x="0" y="264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Arrow: Pentagon 1">
                  <a:extLst>
                    <a:ext uri="{FF2B5EF4-FFF2-40B4-BE49-F238E27FC236}">
                      <a16:creationId xmlns:a16="http://schemas.microsoft.com/office/drawing/2014/main" id="{6B844FF6-FD55-49B7-919D-CA6DA3D1BB68}"/>
                    </a:ext>
                  </a:extLst>
                </p:cNvPr>
                <p:cNvSpPr/>
                <p:nvPr/>
              </p:nvSpPr>
              <p:spPr>
                <a:xfrm rot="5400000">
                  <a:off x="7453503" y="2979652"/>
                  <a:ext cx="1107353" cy="154766"/>
                </a:xfrm>
                <a:custGeom>
                  <a:avLst/>
                  <a:gdLst>
                    <a:gd name="connsiteX0" fmla="*/ 0 w 1219377"/>
                    <a:gd name="connsiteY0" fmla="*/ 0 h 264957"/>
                    <a:gd name="connsiteX1" fmla="*/ 1086899 w 1219377"/>
                    <a:gd name="connsiteY1" fmla="*/ 0 h 264957"/>
                    <a:gd name="connsiteX2" fmla="*/ 1219377 w 1219377"/>
                    <a:gd name="connsiteY2" fmla="*/ 132479 h 264957"/>
                    <a:gd name="connsiteX3" fmla="*/ 1086899 w 1219377"/>
                    <a:gd name="connsiteY3" fmla="*/ 264957 h 264957"/>
                    <a:gd name="connsiteX4" fmla="*/ 0 w 1219377"/>
                    <a:gd name="connsiteY4" fmla="*/ 264957 h 264957"/>
                    <a:gd name="connsiteX5" fmla="*/ 0 w 1219377"/>
                    <a:gd name="connsiteY5" fmla="*/ 0 h 264957"/>
                    <a:gd name="connsiteX0" fmla="*/ 0 w 1384269"/>
                    <a:gd name="connsiteY0" fmla="*/ 0 h 264957"/>
                    <a:gd name="connsiteX1" fmla="*/ 1086899 w 1384269"/>
                    <a:gd name="connsiteY1" fmla="*/ 0 h 264957"/>
                    <a:gd name="connsiteX2" fmla="*/ 1384269 w 1384269"/>
                    <a:gd name="connsiteY2" fmla="*/ 132479 h 264957"/>
                    <a:gd name="connsiteX3" fmla="*/ 1086899 w 1384269"/>
                    <a:gd name="connsiteY3" fmla="*/ 264957 h 264957"/>
                    <a:gd name="connsiteX4" fmla="*/ 0 w 1384269"/>
                    <a:gd name="connsiteY4" fmla="*/ 264957 h 264957"/>
                    <a:gd name="connsiteX5" fmla="*/ 0 w 1384269"/>
                    <a:gd name="connsiteY5" fmla="*/ 0 h 26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4269" h="264957">
                      <a:moveTo>
                        <a:pt x="0" y="0"/>
                      </a:moveTo>
                      <a:lnTo>
                        <a:pt x="1086899" y="0"/>
                      </a:lnTo>
                      <a:lnTo>
                        <a:pt x="1384269" y="132479"/>
                      </a:lnTo>
                      <a:lnTo>
                        <a:pt x="1086899" y="264957"/>
                      </a:lnTo>
                      <a:lnTo>
                        <a:pt x="0" y="2649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3" name="Arrow: Pentagon 3">
                <a:extLst>
                  <a:ext uri="{FF2B5EF4-FFF2-40B4-BE49-F238E27FC236}">
                    <a16:creationId xmlns:a16="http://schemas.microsoft.com/office/drawing/2014/main" id="{9EFB0B87-7081-44CD-B4EB-539993D1DF42}"/>
                  </a:ext>
                </a:extLst>
              </p:cNvPr>
              <p:cNvSpPr/>
              <p:nvPr/>
            </p:nvSpPr>
            <p:spPr>
              <a:xfrm rot="4357843">
                <a:off x="7929881" y="2682534"/>
                <a:ext cx="1897818" cy="248602"/>
              </a:xfrm>
              <a:custGeom>
                <a:avLst/>
                <a:gdLst>
                  <a:gd name="connsiteX0" fmla="*/ 0 w 1570873"/>
                  <a:gd name="connsiteY0" fmla="*/ 0 h 264955"/>
                  <a:gd name="connsiteX1" fmla="*/ 1438396 w 1570873"/>
                  <a:gd name="connsiteY1" fmla="*/ 0 h 264955"/>
                  <a:gd name="connsiteX2" fmla="*/ 1570873 w 1570873"/>
                  <a:gd name="connsiteY2" fmla="*/ 132478 h 264955"/>
                  <a:gd name="connsiteX3" fmla="*/ 1438396 w 1570873"/>
                  <a:gd name="connsiteY3" fmla="*/ 264955 h 264955"/>
                  <a:gd name="connsiteX4" fmla="*/ 0 w 1570873"/>
                  <a:gd name="connsiteY4" fmla="*/ 264955 h 264955"/>
                  <a:gd name="connsiteX5" fmla="*/ 0 w 1570873"/>
                  <a:gd name="connsiteY5" fmla="*/ 0 h 264955"/>
                  <a:gd name="connsiteX0" fmla="*/ 0 w 1870676"/>
                  <a:gd name="connsiteY0" fmla="*/ 0 h 264955"/>
                  <a:gd name="connsiteX1" fmla="*/ 1438396 w 1870676"/>
                  <a:gd name="connsiteY1" fmla="*/ 0 h 264955"/>
                  <a:gd name="connsiteX2" fmla="*/ 1870676 w 1870676"/>
                  <a:gd name="connsiteY2" fmla="*/ 87508 h 264955"/>
                  <a:gd name="connsiteX3" fmla="*/ 1438396 w 1870676"/>
                  <a:gd name="connsiteY3" fmla="*/ 264955 h 264955"/>
                  <a:gd name="connsiteX4" fmla="*/ 0 w 1870676"/>
                  <a:gd name="connsiteY4" fmla="*/ 264955 h 264955"/>
                  <a:gd name="connsiteX5" fmla="*/ 0 w 1870676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0 w 1870679"/>
                  <a:gd name="connsiteY4" fmla="*/ 264955 h 264955"/>
                  <a:gd name="connsiteX5" fmla="*/ 0 w 1870679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74052 w 1870679"/>
                  <a:gd name="connsiteY4" fmla="*/ 223041 h 264955"/>
                  <a:gd name="connsiteX5" fmla="*/ 0 w 1870679"/>
                  <a:gd name="connsiteY5" fmla="*/ 0 h 26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0679" h="264955">
                    <a:moveTo>
                      <a:pt x="0" y="0"/>
                    </a:moveTo>
                    <a:lnTo>
                      <a:pt x="1438396" y="0"/>
                    </a:lnTo>
                    <a:lnTo>
                      <a:pt x="1870679" y="102498"/>
                    </a:lnTo>
                    <a:lnTo>
                      <a:pt x="1438396" y="264955"/>
                    </a:lnTo>
                    <a:lnTo>
                      <a:pt x="74052" y="223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DE824D4C-C7F0-4D52-883C-13BD8A9CC413}"/>
                  </a:ext>
                </a:extLst>
              </p:cNvPr>
              <p:cNvGrpSpPr/>
              <p:nvPr/>
            </p:nvGrpSpPr>
            <p:grpSpPr>
              <a:xfrm>
                <a:off x="8001920" y="829357"/>
                <a:ext cx="712228" cy="1189499"/>
                <a:chOff x="8156688" y="284861"/>
                <a:chExt cx="712228" cy="1189499"/>
              </a:xfrm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59F7F935-3812-46A2-877B-6F04E46D3C4D}"/>
                    </a:ext>
                  </a:extLst>
                </p:cNvPr>
                <p:cNvGrpSpPr/>
                <p:nvPr/>
              </p:nvGrpSpPr>
              <p:grpSpPr>
                <a:xfrm>
                  <a:off x="8156688" y="762132"/>
                  <a:ext cx="712228" cy="712228"/>
                  <a:chOff x="8156688" y="764498"/>
                  <a:chExt cx="712228" cy="712228"/>
                </a:xfrm>
              </p:grpSpPr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C5CC1C52-A9B7-4BB4-A8FD-DB8B3133FD91}"/>
                      </a:ext>
                    </a:extLst>
                  </p:cNvPr>
                  <p:cNvSpPr/>
                  <p:nvPr/>
                </p:nvSpPr>
                <p:spPr>
                  <a:xfrm>
                    <a:off x="8156688" y="764498"/>
                    <a:ext cx="712228" cy="712228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Oval 127">
                    <a:extLst>
                      <a:ext uri="{FF2B5EF4-FFF2-40B4-BE49-F238E27FC236}">
                        <a16:creationId xmlns:a16="http://schemas.microsoft.com/office/drawing/2014/main" id="{6CBCB44C-1D3B-44C4-9D3F-51ACE72207AF}"/>
                      </a:ext>
                    </a:extLst>
                  </p:cNvPr>
                  <p:cNvSpPr/>
                  <p:nvPr/>
                </p:nvSpPr>
                <p:spPr>
                  <a:xfrm>
                    <a:off x="8311455" y="919265"/>
                    <a:ext cx="402694" cy="402694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FBA470C4-ED76-43F2-895D-46C25B3C5D19}"/>
                    </a:ext>
                  </a:extLst>
                </p:cNvPr>
                <p:cNvSpPr/>
                <p:nvPr/>
              </p:nvSpPr>
              <p:spPr>
                <a:xfrm>
                  <a:off x="8277003" y="284861"/>
                  <a:ext cx="437146" cy="46469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137CA6F-7DE5-433E-9DD4-8410999B5E70}"/>
                </a:ext>
              </a:extLst>
            </p:cNvPr>
            <p:cNvSpPr/>
            <p:nvPr/>
          </p:nvSpPr>
          <p:spPr>
            <a:xfrm>
              <a:off x="3672559" y="935323"/>
              <a:ext cx="4987353" cy="498735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7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1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39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1" dur="3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22448 0.40857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24" y="2041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040000">
                                      <p:cBhvr>
                                        <p:cTn id="13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7162 -0.04282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4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54" grpId="0" animBg="1"/>
      <p:bldP spid="105" grpId="0" animBg="1"/>
      <p:bldP spid="2" grpId="0"/>
      <p:bldP spid="131" grpId="0" animBg="1"/>
      <p:bldP spid="133" grpId="0" animBg="1"/>
      <p:bldP spid="133" grpId="1" animBg="1"/>
      <p:bldP spid="133" grpId="2" animBg="1"/>
      <p:bldP spid="135" grpId="0"/>
      <p:bldP spid="5" grpId="0" animBg="1"/>
      <p:bldP spid="82" grpId="0"/>
      <p:bldP spid="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15C156-209B-421D-B4AC-3C3867F1CE81}"/>
              </a:ext>
            </a:extLst>
          </p:cNvPr>
          <p:cNvCxnSpPr>
            <a:cxnSpLocks/>
          </p:cNvCxnSpPr>
          <p:nvPr/>
        </p:nvCxnSpPr>
        <p:spPr>
          <a:xfrm>
            <a:off x="1125416" y="2321169"/>
            <a:ext cx="18015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ACE12D-6BD7-4DA8-9FB0-71AAD9732EDE}"/>
              </a:ext>
            </a:extLst>
          </p:cNvPr>
          <p:cNvCxnSpPr>
            <a:cxnSpLocks/>
          </p:cNvCxnSpPr>
          <p:nvPr/>
        </p:nvCxnSpPr>
        <p:spPr>
          <a:xfrm>
            <a:off x="8869680" y="2332614"/>
            <a:ext cx="2217540" cy="184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14C2ECC-60AA-4641-9269-6B9243E10638}"/>
              </a:ext>
            </a:extLst>
          </p:cNvPr>
          <p:cNvSpPr/>
          <p:nvPr/>
        </p:nvSpPr>
        <p:spPr>
          <a:xfrm>
            <a:off x="1300628" y="412628"/>
            <a:ext cx="3252736" cy="7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ত্রিভূজ অংকনঃ</a:t>
            </a:r>
            <a:endParaRPr lang="en-US" sz="4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941C1D-8BEC-42E4-ABAE-6F32111916BE}"/>
              </a:ext>
            </a:extLst>
          </p:cNvPr>
          <p:cNvSpPr txBox="1"/>
          <p:nvPr/>
        </p:nvSpPr>
        <p:spPr>
          <a:xfrm>
            <a:off x="39841" y="5315595"/>
            <a:ext cx="1230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বিন্দুকে কেন্দ্র করে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এর সমান ব্যাসার্ধ নিয়ে একটি বৃত্তচাপ আঁকি যা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BD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C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C`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বিন্দুতে ছেদ করে।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616BF-08EE-483F-8E88-5714E40FB8E0}"/>
              </a:ext>
            </a:extLst>
          </p:cNvPr>
          <p:cNvSpPr txBox="1"/>
          <p:nvPr/>
        </p:nvSpPr>
        <p:spPr>
          <a:xfrm>
            <a:off x="8439764" y="2071173"/>
            <a:ext cx="37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82160A-012D-45E3-B97A-50229E9BF8F6}"/>
              </a:ext>
            </a:extLst>
          </p:cNvPr>
          <p:cNvSpPr txBox="1"/>
          <p:nvPr/>
        </p:nvSpPr>
        <p:spPr>
          <a:xfrm>
            <a:off x="624818" y="2040227"/>
            <a:ext cx="37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07C4A-2602-413A-B38A-5BBBC20DBEEC}"/>
              </a:ext>
            </a:extLst>
          </p:cNvPr>
          <p:cNvCxnSpPr>
            <a:cxnSpLocks/>
          </p:cNvCxnSpPr>
          <p:nvPr/>
        </p:nvCxnSpPr>
        <p:spPr>
          <a:xfrm flipV="1">
            <a:off x="8867074" y="1059653"/>
            <a:ext cx="1382357" cy="12615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FE95860-4B8A-4797-A075-0FDDA288161A}"/>
              </a:ext>
            </a:extLst>
          </p:cNvPr>
          <p:cNvGrpSpPr/>
          <p:nvPr/>
        </p:nvGrpSpPr>
        <p:grpSpPr>
          <a:xfrm>
            <a:off x="0" y="0"/>
            <a:ext cx="12192000" cy="6810177"/>
            <a:chOff x="14514" y="-45423"/>
            <a:chExt cx="12231971" cy="700992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F6D5AE9-0F2D-4818-BAD0-1AC81E59CD91}"/>
                </a:ext>
              </a:extLst>
            </p:cNvPr>
            <p:cNvGrpSpPr/>
            <p:nvPr/>
          </p:nvGrpSpPr>
          <p:grpSpPr>
            <a:xfrm>
              <a:off x="14514" y="-45423"/>
              <a:ext cx="12231971" cy="7009928"/>
              <a:chOff x="14515" y="-90847"/>
              <a:chExt cx="12231971" cy="700992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3D2779F-711A-4B67-A0A9-208836A78BBB}"/>
                  </a:ext>
                </a:extLst>
              </p:cNvPr>
              <p:cNvSpPr/>
              <p:nvPr/>
            </p:nvSpPr>
            <p:spPr>
              <a:xfrm>
                <a:off x="54486" y="6332860"/>
                <a:ext cx="12192000" cy="58622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2667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বিজলী রানী সাহা সহকারী শিক্ষক শোমসপুর মাধ্যমিক বালিকা বিদ্যালয় খোকসা- কুষ্টিয়া ।</a:t>
                </a:r>
                <a:endParaRPr lang="en-US" sz="2667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E8C87C00-CB15-4C58-89A1-6AA08882B4E4}"/>
                  </a:ext>
                </a:extLst>
              </p:cNvPr>
              <p:cNvGrpSpPr/>
              <p:nvPr/>
            </p:nvGrpSpPr>
            <p:grpSpPr>
              <a:xfrm>
                <a:off x="14515" y="-90847"/>
                <a:ext cx="12231971" cy="6948847"/>
                <a:chOff x="0" y="0"/>
                <a:chExt cx="12231971" cy="6948847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B4AAA098-CF30-4EE8-BD66-168028652D53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12192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8C34E0D9-8036-425E-94A1-0933A8197D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231971" y="3761"/>
                  <a:ext cx="0" cy="694508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DE46EFA0-8C1A-44FD-8E8E-2DC2A09237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0"/>
                  <a:ext cx="0" cy="694508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796B54FA-7124-49A7-B7C7-CF8B0E7E28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6945086"/>
                  <a:ext cx="12192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037DD1A-AC4E-4E2C-BA0F-66D0B2497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4537" y="6374523"/>
              <a:ext cx="489577" cy="487105"/>
            </a:xfrm>
            <a:prstGeom prst="rect">
              <a:avLst/>
            </a:prstGeom>
          </p:spPr>
        </p:pic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9A0825E-3672-49C7-AD22-354E72E768E0}"/>
              </a:ext>
            </a:extLst>
          </p:cNvPr>
          <p:cNvCxnSpPr>
            <a:cxnSpLocks/>
          </p:cNvCxnSpPr>
          <p:nvPr/>
        </p:nvCxnSpPr>
        <p:spPr>
          <a:xfrm>
            <a:off x="3854058" y="2377262"/>
            <a:ext cx="2405410" cy="1693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2BFD69B-64DA-44AE-9155-8F509A3BEDF8}"/>
              </a:ext>
            </a:extLst>
          </p:cNvPr>
          <p:cNvSpPr/>
          <p:nvPr/>
        </p:nvSpPr>
        <p:spPr>
          <a:xfrm>
            <a:off x="3417526" y="207199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014FDC9-76CB-4C86-A9C1-49E88670EE0F}"/>
              </a:ext>
            </a:extLst>
          </p:cNvPr>
          <p:cNvSpPr/>
          <p:nvPr/>
        </p:nvSpPr>
        <p:spPr>
          <a:xfrm>
            <a:off x="4961856" y="267239"/>
            <a:ext cx="1713256" cy="7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ধাপঃ</a:t>
            </a:r>
            <a:r>
              <a:rPr lang="en-US" sz="4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8C1134-68F4-4EDE-ACFB-FC382E91E768}"/>
              </a:ext>
            </a:extLst>
          </p:cNvPr>
          <p:cNvSpPr txBox="1"/>
          <p:nvPr/>
        </p:nvSpPr>
        <p:spPr>
          <a:xfrm>
            <a:off x="5109105" y="4741144"/>
            <a:ext cx="37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42673E-3E5B-4B77-9097-EA453BBF8388}"/>
              </a:ext>
            </a:extLst>
          </p:cNvPr>
          <p:cNvSpPr txBox="1"/>
          <p:nvPr/>
        </p:nvSpPr>
        <p:spPr>
          <a:xfrm>
            <a:off x="8811537" y="4791057"/>
            <a:ext cx="37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4B6B9E0-512C-43EC-9BE8-75719F00FA5F}"/>
              </a:ext>
            </a:extLst>
          </p:cNvPr>
          <p:cNvCxnSpPr>
            <a:cxnSpLocks/>
          </p:cNvCxnSpPr>
          <p:nvPr/>
        </p:nvCxnSpPr>
        <p:spPr>
          <a:xfrm>
            <a:off x="5240576" y="4721900"/>
            <a:ext cx="3972833" cy="327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Arc 95">
            <a:extLst>
              <a:ext uri="{FF2B5EF4-FFF2-40B4-BE49-F238E27FC236}">
                <a16:creationId xmlns:a16="http://schemas.microsoft.com/office/drawing/2014/main" id="{0304AA48-6A2D-4C56-89D9-349202207762}"/>
              </a:ext>
            </a:extLst>
          </p:cNvPr>
          <p:cNvSpPr/>
          <p:nvPr/>
        </p:nvSpPr>
        <p:spPr>
          <a:xfrm>
            <a:off x="9439366" y="1261506"/>
            <a:ext cx="680068" cy="1102876"/>
          </a:xfrm>
          <a:custGeom>
            <a:avLst/>
            <a:gdLst>
              <a:gd name="connsiteX0" fmla="*/ 604513 w 1209026"/>
              <a:gd name="connsiteY0" fmla="*/ 0 h 2019343"/>
              <a:gd name="connsiteX1" fmla="*/ 1209026 w 1209026"/>
              <a:gd name="connsiteY1" fmla="*/ 1009672 h 2019343"/>
              <a:gd name="connsiteX2" fmla="*/ 604513 w 1209026"/>
              <a:gd name="connsiteY2" fmla="*/ 1009672 h 2019343"/>
              <a:gd name="connsiteX3" fmla="*/ 604513 w 1209026"/>
              <a:gd name="connsiteY3" fmla="*/ 0 h 2019343"/>
              <a:gd name="connsiteX0" fmla="*/ 604513 w 1209026"/>
              <a:gd name="connsiteY0" fmla="*/ 0 h 2019343"/>
              <a:gd name="connsiteX1" fmla="*/ 1209026 w 1209026"/>
              <a:gd name="connsiteY1" fmla="*/ 1009672 h 2019343"/>
              <a:gd name="connsiteX0" fmla="*/ 30585 w 635098"/>
              <a:gd name="connsiteY0" fmla="*/ 168155 h 1177827"/>
              <a:gd name="connsiteX1" fmla="*/ 635098 w 635098"/>
              <a:gd name="connsiteY1" fmla="*/ 1177827 h 1177827"/>
              <a:gd name="connsiteX2" fmla="*/ 30585 w 635098"/>
              <a:gd name="connsiteY2" fmla="*/ 1177827 h 1177827"/>
              <a:gd name="connsiteX3" fmla="*/ 30585 w 635098"/>
              <a:gd name="connsiteY3" fmla="*/ 168155 h 1177827"/>
              <a:gd name="connsiteX0" fmla="*/ 0 w 635098"/>
              <a:gd name="connsiteY0" fmla="*/ 0 h 1177827"/>
              <a:gd name="connsiteX1" fmla="*/ 635098 w 635098"/>
              <a:gd name="connsiteY1" fmla="*/ 1177827 h 1177827"/>
              <a:gd name="connsiteX0" fmla="*/ 45575 w 650088"/>
              <a:gd name="connsiteY0" fmla="*/ 0 h 1009672"/>
              <a:gd name="connsiteX1" fmla="*/ 650088 w 650088"/>
              <a:gd name="connsiteY1" fmla="*/ 1009672 h 1009672"/>
              <a:gd name="connsiteX2" fmla="*/ 45575 w 650088"/>
              <a:gd name="connsiteY2" fmla="*/ 1009672 h 1009672"/>
              <a:gd name="connsiteX3" fmla="*/ 45575 w 650088"/>
              <a:gd name="connsiteY3" fmla="*/ 0 h 1009672"/>
              <a:gd name="connsiteX0" fmla="*/ 0 w 650088"/>
              <a:gd name="connsiteY0" fmla="*/ 26717 h 1009672"/>
              <a:gd name="connsiteX1" fmla="*/ 650088 w 650088"/>
              <a:gd name="connsiteY1" fmla="*/ 1009672 h 1009672"/>
              <a:gd name="connsiteX0" fmla="*/ 75555 w 680068"/>
              <a:gd name="connsiteY0" fmla="*/ 93204 h 1102876"/>
              <a:gd name="connsiteX1" fmla="*/ 680068 w 680068"/>
              <a:gd name="connsiteY1" fmla="*/ 1102876 h 1102876"/>
              <a:gd name="connsiteX2" fmla="*/ 75555 w 680068"/>
              <a:gd name="connsiteY2" fmla="*/ 1102876 h 1102876"/>
              <a:gd name="connsiteX3" fmla="*/ 75555 w 680068"/>
              <a:gd name="connsiteY3" fmla="*/ 93204 h 1102876"/>
              <a:gd name="connsiteX0" fmla="*/ 0 w 680068"/>
              <a:gd name="connsiteY0" fmla="*/ 0 h 1102876"/>
              <a:gd name="connsiteX1" fmla="*/ 680068 w 680068"/>
              <a:gd name="connsiteY1" fmla="*/ 1102876 h 110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0068" h="1102876" stroke="0" extrusionOk="0">
                <a:moveTo>
                  <a:pt x="75555" y="93204"/>
                </a:moveTo>
                <a:cubicBezTo>
                  <a:pt x="409418" y="93204"/>
                  <a:pt x="680068" y="545250"/>
                  <a:pt x="680068" y="1102876"/>
                </a:cubicBezTo>
                <a:lnTo>
                  <a:pt x="75555" y="1102876"/>
                </a:lnTo>
                <a:lnTo>
                  <a:pt x="75555" y="93204"/>
                </a:lnTo>
                <a:close/>
              </a:path>
              <a:path w="680068" h="1102876" fill="none">
                <a:moveTo>
                  <a:pt x="0" y="0"/>
                </a:moveTo>
                <a:cubicBezTo>
                  <a:pt x="333863" y="0"/>
                  <a:pt x="680068" y="545250"/>
                  <a:pt x="680068" y="110287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95">
            <a:extLst>
              <a:ext uri="{FF2B5EF4-FFF2-40B4-BE49-F238E27FC236}">
                <a16:creationId xmlns:a16="http://schemas.microsoft.com/office/drawing/2014/main" id="{72F7F97B-AB9F-4270-B014-6D69F3033FC9}"/>
              </a:ext>
            </a:extLst>
          </p:cNvPr>
          <p:cNvSpPr/>
          <p:nvPr/>
        </p:nvSpPr>
        <p:spPr>
          <a:xfrm>
            <a:off x="5776816" y="3662238"/>
            <a:ext cx="680068" cy="1102876"/>
          </a:xfrm>
          <a:custGeom>
            <a:avLst/>
            <a:gdLst>
              <a:gd name="connsiteX0" fmla="*/ 604513 w 1209026"/>
              <a:gd name="connsiteY0" fmla="*/ 0 h 2019343"/>
              <a:gd name="connsiteX1" fmla="*/ 1209026 w 1209026"/>
              <a:gd name="connsiteY1" fmla="*/ 1009672 h 2019343"/>
              <a:gd name="connsiteX2" fmla="*/ 604513 w 1209026"/>
              <a:gd name="connsiteY2" fmla="*/ 1009672 h 2019343"/>
              <a:gd name="connsiteX3" fmla="*/ 604513 w 1209026"/>
              <a:gd name="connsiteY3" fmla="*/ 0 h 2019343"/>
              <a:gd name="connsiteX0" fmla="*/ 604513 w 1209026"/>
              <a:gd name="connsiteY0" fmla="*/ 0 h 2019343"/>
              <a:gd name="connsiteX1" fmla="*/ 1209026 w 1209026"/>
              <a:gd name="connsiteY1" fmla="*/ 1009672 h 2019343"/>
              <a:gd name="connsiteX0" fmla="*/ 30585 w 635098"/>
              <a:gd name="connsiteY0" fmla="*/ 168155 h 1177827"/>
              <a:gd name="connsiteX1" fmla="*/ 635098 w 635098"/>
              <a:gd name="connsiteY1" fmla="*/ 1177827 h 1177827"/>
              <a:gd name="connsiteX2" fmla="*/ 30585 w 635098"/>
              <a:gd name="connsiteY2" fmla="*/ 1177827 h 1177827"/>
              <a:gd name="connsiteX3" fmla="*/ 30585 w 635098"/>
              <a:gd name="connsiteY3" fmla="*/ 168155 h 1177827"/>
              <a:gd name="connsiteX0" fmla="*/ 0 w 635098"/>
              <a:gd name="connsiteY0" fmla="*/ 0 h 1177827"/>
              <a:gd name="connsiteX1" fmla="*/ 635098 w 635098"/>
              <a:gd name="connsiteY1" fmla="*/ 1177827 h 1177827"/>
              <a:gd name="connsiteX0" fmla="*/ 45575 w 650088"/>
              <a:gd name="connsiteY0" fmla="*/ 0 h 1009672"/>
              <a:gd name="connsiteX1" fmla="*/ 650088 w 650088"/>
              <a:gd name="connsiteY1" fmla="*/ 1009672 h 1009672"/>
              <a:gd name="connsiteX2" fmla="*/ 45575 w 650088"/>
              <a:gd name="connsiteY2" fmla="*/ 1009672 h 1009672"/>
              <a:gd name="connsiteX3" fmla="*/ 45575 w 650088"/>
              <a:gd name="connsiteY3" fmla="*/ 0 h 1009672"/>
              <a:gd name="connsiteX0" fmla="*/ 0 w 650088"/>
              <a:gd name="connsiteY0" fmla="*/ 26717 h 1009672"/>
              <a:gd name="connsiteX1" fmla="*/ 650088 w 650088"/>
              <a:gd name="connsiteY1" fmla="*/ 1009672 h 1009672"/>
              <a:gd name="connsiteX0" fmla="*/ 75555 w 680068"/>
              <a:gd name="connsiteY0" fmla="*/ 93204 h 1102876"/>
              <a:gd name="connsiteX1" fmla="*/ 680068 w 680068"/>
              <a:gd name="connsiteY1" fmla="*/ 1102876 h 1102876"/>
              <a:gd name="connsiteX2" fmla="*/ 75555 w 680068"/>
              <a:gd name="connsiteY2" fmla="*/ 1102876 h 1102876"/>
              <a:gd name="connsiteX3" fmla="*/ 75555 w 680068"/>
              <a:gd name="connsiteY3" fmla="*/ 93204 h 1102876"/>
              <a:gd name="connsiteX0" fmla="*/ 0 w 680068"/>
              <a:gd name="connsiteY0" fmla="*/ 0 h 1102876"/>
              <a:gd name="connsiteX1" fmla="*/ 680068 w 680068"/>
              <a:gd name="connsiteY1" fmla="*/ 1102876 h 110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0068" h="1102876" stroke="0" extrusionOk="0">
                <a:moveTo>
                  <a:pt x="75555" y="93204"/>
                </a:moveTo>
                <a:cubicBezTo>
                  <a:pt x="409418" y="93204"/>
                  <a:pt x="680068" y="545250"/>
                  <a:pt x="680068" y="1102876"/>
                </a:cubicBezTo>
                <a:lnTo>
                  <a:pt x="75555" y="1102876"/>
                </a:lnTo>
                <a:lnTo>
                  <a:pt x="75555" y="93204"/>
                </a:lnTo>
                <a:close/>
              </a:path>
              <a:path w="680068" h="1102876" fill="none">
                <a:moveTo>
                  <a:pt x="0" y="0"/>
                </a:moveTo>
                <a:cubicBezTo>
                  <a:pt x="333863" y="0"/>
                  <a:pt x="680068" y="545250"/>
                  <a:pt x="680068" y="110287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81">
            <a:extLst>
              <a:ext uri="{FF2B5EF4-FFF2-40B4-BE49-F238E27FC236}">
                <a16:creationId xmlns:a16="http://schemas.microsoft.com/office/drawing/2014/main" id="{DF30D17D-0D04-453D-BDFE-7DFB8C0A621C}"/>
              </a:ext>
            </a:extLst>
          </p:cNvPr>
          <p:cNvSpPr/>
          <p:nvPr/>
        </p:nvSpPr>
        <p:spPr>
          <a:xfrm rot="19329308">
            <a:off x="9508750" y="1459294"/>
            <a:ext cx="597010" cy="381892"/>
          </a:xfrm>
          <a:custGeom>
            <a:avLst/>
            <a:gdLst>
              <a:gd name="connsiteX0" fmla="*/ 446666 w 893333"/>
              <a:gd name="connsiteY0" fmla="*/ 0 h 757016"/>
              <a:gd name="connsiteX1" fmla="*/ 893333 w 893333"/>
              <a:gd name="connsiteY1" fmla="*/ 378508 h 757016"/>
              <a:gd name="connsiteX2" fmla="*/ 446667 w 893333"/>
              <a:gd name="connsiteY2" fmla="*/ 378508 h 757016"/>
              <a:gd name="connsiteX3" fmla="*/ 446666 w 893333"/>
              <a:gd name="connsiteY3" fmla="*/ 0 h 757016"/>
              <a:gd name="connsiteX0" fmla="*/ 446666 w 893333"/>
              <a:gd name="connsiteY0" fmla="*/ 0 h 757016"/>
              <a:gd name="connsiteX1" fmla="*/ 893333 w 893333"/>
              <a:gd name="connsiteY1" fmla="*/ 378508 h 757016"/>
              <a:gd name="connsiteX0" fmla="*/ 0 w 595434"/>
              <a:gd name="connsiteY0" fmla="*/ 0 h 378508"/>
              <a:gd name="connsiteX1" fmla="*/ 446667 w 595434"/>
              <a:gd name="connsiteY1" fmla="*/ 378508 h 378508"/>
              <a:gd name="connsiteX2" fmla="*/ 1 w 595434"/>
              <a:gd name="connsiteY2" fmla="*/ 378508 h 378508"/>
              <a:gd name="connsiteX3" fmla="*/ 0 w 595434"/>
              <a:gd name="connsiteY3" fmla="*/ 0 h 378508"/>
              <a:gd name="connsiteX0" fmla="*/ 0 w 595434"/>
              <a:gd name="connsiteY0" fmla="*/ 0 h 378508"/>
              <a:gd name="connsiteX1" fmla="*/ 595434 w 595434"/>
              <a:gd name="connsiteY1" fmla="*/ 360096 h 378508"/>
              <a:gd name="connsiteX0" fmla="*/ 82793 w 678227"/>
              <a:gd name="connsiteY0" fmla="*/ 107568 h 486076"/>
              <a:gd name="connsiteX1" fmla="*/ 529460 w 678227"/>
              <a:gd name="connsiteY1" fmla="*/ 486076 h 486076"/>
              <a:gd name="connsiteX2" fmla="*/ 82794 w 678227"/>
              <a:gd name="connsiteY2" fmla="*/ 486076 h 486076"/>
              <a:gd name="connsiteX3" fmla="*/ 82793 w 678227"/>
              <a:gd name="connsiteY3" fmla="*/ 107568 h 486076"/>
              <a:gd name="connsiteX0" fmla="*/ 0 w 678227"/>
              <a:gd name="connsiteY0" fmla="*/ 0 h 486076"/>
              <a:gd name="connsiteX1" fmla="*/ 678227 w 678227"/>
              <a:gd name="connsiteY1" fmla="*/ 467664 h 486076"/>
              <a:gd name="connsiteX0" fmla="*/ 82793 w 715854"/>
              <a:gd name="connsiteY0" fmla="*/ 107568 h 486076"/>
              <a:gd name="connsiteX1" fmla="*/ 529460 w 715854"/>
              <a:gd name="connsiteY1" fmla="*/ 486076 h 486076"/>
              <a:gd name="connsiteX2" fmla="*/ 82794 w 715854"/>
              <a:gd name="connsiteY2" fmla="*/ 486076 h 486076"/>
              <a:gd name="connsiteX3" fmla="*/ 82793 w 715854"/>
              <a:gd name="connsiteY3" fmla="*/ 107568 h 486076"/>
              <a:gd name="connsiteX0" fmla="*/ 0 w 715854"/>
              <a:gd name="connsiteY0" fmla="*/ 0 h 486076"/>
              <a:gd name="connsiteX1" fmla="*/ 715854 w 715854"/>
              <a:gd name="connsiteY1" fmla="*/ 427955 h 486076"/>
              <a:gd name="connsiteX0" fmla="*/ 82793 w 802264"/>
              <a:gd name="connsiteY0" fmla="*/ 107568 h 486076"/>
              <a:gd name="connsiteX1" fmla="*/ 529460 w 802264"/>
              <a:gd name="connsiteY1" fmla="*/ 486076 h 486076"/>
              <a:gd name="connsiteX2" fmla="*/ 82794 w 802264"/>
              <a:gd name="connsiteY2" fmla="*/ 486076 h 486076"/>
              <a:gd name="connsiteX3" fmla="*/ 82793 w 802264"/>
              <a:gd name="connsiteY3" fmla="*/ 107568 h 486076"/>
              <a:gd name="connsiteX0" fmla="*/ 0 w 802264"/>
              <a:gd name="connsiteY0" fmla="*/ 0 h 486076"/>
              <a:gd name="connsiteX1" fmla="*/ 802264 w 802264"/>
              <a:gd name="connsiteY1" fmla="*/ 416239 h 486076"/>
              <a:gd name="connsiteX0" fmla="*/ 82793 w 693541"/>
              <a:gd name="connsiteY0" fmla="*/ 107568 h 486076"/>
              <a:gd name="connsiteX1" fmla="*/ 529460 w 693541"/>
              <a:gd name="connsiteY1" fmla="*/ 486076 h 486076"/>
              <a:gd name="connsiteX2" fmla="*/ 82794 w 693541"/>
              <a:gd name="connsiteY2" fmla="*/ 486076 h 486076"/>
              <a:gd name="connsiteX3" fmla="*/ 82793 w 693541"/>
              <a:gd name="connsiteY3" fmla="*/ 107568 h 486076"/>
              <a:gd name="connsiteX0" fmla="*/ 0 w 693541"/>
              <a:gd name="connsiteY0" fmla="*/ 0 h 486076"/>
              <a:gd name="connsiteX1" fmla="*/ 693541 w 693541"/>
              <a:gd name="connsiteY1" fmla="*/ 292561 h 48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3541" h="486076" stroke="0" extrusionOk="0">
                <a:moveTo>
                  <a:pt x="82793" y="107568"/>
                </a:moveTo>
                <a:cubicBezTo>
                  <a:pt x="329480" y="107568"/>
                  <a:pt x="529460" y="277032"/>
                  <a:pt x="529460" y="486076"/>
                </a:cubicBezTo>
                <a:lnTo>
                  <a:pt x="82794" y="486076"/>
                </a:lnTo>
                <a:cubicBezTo>
                  <a:pt x="82794" y="359907"/>
                  <a:pt x="82793" y="233737"/>
                  <a:pt x="82793" y="107568"/>
                </a:cubicBezTo>
                <a:close/>
              </a:path>
              <a:path w="693541" h="486076" fill="none">
                <a:moveTo>
                  <a:pt x="0" y="0"/>
                </a:moveTo>
                <a:cubicBezTo>
                  <a:pt x="246687" y="0"/>
                  <a:pt x="693541" y="83517"/>
                  <a:pt x="693541" y="29256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Arc 81">
            <a:extLst>
              <a:ext uri="{FF2B5EF4-FFF2-40B4-BE49-F238E27FC236}">
                <a16:creationId xmlns:a16="http://schemas.microsoft.com/office/drawing/2014/main" id="{F3D62B2A-1D4A-410A-AA94-06FB3F37746E}"/>
              </a:ext>
            </a:extLst>
          </p:cNvPr>
          <p:cNvSpPr/>
          <p:nvPr/>
        </p:nvSpPr>
        <p:spPr>
          <a:xfrm rot="19329308">
            <a:off x="5846199" y="3842465"/>
            <a:ext cx="597010" cy="381892"/>
          </a:xfrm>
          <a:custGeom>
            <a:avLst/>
            <a:gdLst>
              <a:gd name="connsiteX0" fmla="*/ 446666 w 893333"/>
              <a:gd name="connsiteY0" fmla="*/ 0 h 757016"/>
              <a:gd name="connsiteX1" fmla="*/ 893333 w 893333"/>
              <a:gd name="connsiteY1" fmla="*/ 378508 h 757016"/>
              <a:gd name="connsiteX2" fmla="*/ 446667 w 893333"/>
              <a:gd name="connsiteY2" fmla="*/ 378508 h 757016"/>
              <a:gd name="connsiteX3" fmla="*/ 446666 w 893333"/>
              <a:gd name="connsiteY3" fmla="*/ 0 h 757016"/>
              <a:gd name="connsiteX0" fmla="*/ 446666 w 893333"/>
              <a:gd name="connsiteY0" fmla="*/ 0 h 757016"/>
              <a:gd name="connsiteX1" fmla="*/ 893333 w 893333"/>
              <a:gd name="connsiteY1" fmla="*/ 378508 h 757016"/>
              <a:gd name="connsiteX0" fmla="*/ 0 w 595434"/>
              <a:gd name="connsiteY0" fmla="*/ 0 h 378508"/>
              <a:gd name="connsiteX1" fmla="*/ 446667 w 595434"/>
              <a:gd name="connsiteY1" fmla="*/ 378508 h 378508"/>
              <a:gd name="connsiteX2" fmla="*/ 1 w 595434"/>
              <a:gd name="connsiteY2" fmla="*/ 378508 h 378508"/>
              <a:gd name="connsiteX3" fmla="*/ 0 w 595434"/>
              <a:gd name="connsiteY3" fmla="*/ 0 h 378508"/>
              <a:gd name="connsiteX0" fmla="*/ 0 w 595434"/>
              <a:gd name="connsiteY0" fmla="*/ 0 h 378508"/>
              <a:gd name="connsiteX1" fmla="*/ 595434 w 595434"/>
              <a:gd name="connsiteY1" fmla="*/ 360096 h 378508"/>
              <a:gd name="connsiteX0" fmla="*/ 82793 w 678227"/>
              <a:gd name="connsiteY0" fmla="*/ 107568 h 486076"/>
              <a:gd name="connsiteX1" fmla="*/ 529460 w 678227"/>
              <a:gd name="connsiteY1" fmla="*/ 486076 h 486076"/>
              <a:gd name="connsiteX2" fmla="*/ 82794 w 678227"/>
              <a:gd name="connsiteY2" fmla="*/ 486076 h 486076"/>
              <a:gd name="connsiteX3" fmla="*/ 82793 w 678227"/>
              <a:gd name="connsiteY3" fmla="*/ 107568 h 486076"/>
              <a:gd name="connsiteX0" fmla="*/ 0 w 678227"/>
              <a:gd name="connsiteY0" fmla="*/ 0 h 486076"/>
              <a:gd name="connsiteX1" fmla="*/ 678227 w 678227"/>
              <a:gd name="connsiteY1" fmla="*/ 467664 h 486076"/>
              <a:gd name="connsiteX0" fmla="*/ 82793 w 715854"/>
              <a:gd name="connsiteY0" fmla="*/ 107568 h 486076"/>
              <a:gd name="connsiteX1" fmla="*/ 529460 w 715854"/>
              <a:gd name="connsiteY1" fmla="*/ 486076 h 486076"/>
              <a:gd name="connsiteX2" fmla="*/ 82794 w 715854"/>
              <a:gd name="connsiteY2" fmla="*/ 486076 h 486076"/>
              <a:gd name="connsiteX3" fmla="*/ 82793 w 715854"/>
              <a:gd name="connsiteY3" fmla="*/ 107568 h 486076"/>
              <a:gd name="connsiteX0" fmla="*/ 0 w 715854"/>
              <a:gd name="connsiteY0" fmla="*/ 0 h 486076"/>
              <a:gd name="connsiteX1" fmla="*/ 715854 w 715854"/>
              <a:gd name="connsiteY1" fmla="*/ 427955 h 486076"/>
              <a:gd name="connsiteX0" fmla="*/ 82793 w 802264"/>
              <a:gd name="connsiteY0" fmla="*/ 107568 h 486076"/>
              <a:gd name="connsiteX1" fmla="*/ 529460 w 802264"/>
              <a:gd name="connsiteY1" fmla="*/ 486076 h 486076"/>
              <a:gd name="connsiteX2" fmla="*/ 82794 w 802264"/>
              <a:gd name="connsiteY2" fmla="*/ 486076 h 486076"/>
              <a:gd name="connsiteX3" fmla="*/ 82793 w 802264"/>
              <a:gd name="connsiteY3" fmla="*/ 107568 h 486076"/>
              <a:gd name="connsiteX0" fmla="*/ 0 w 802264"/>
              <a:gd name="connsiteY0" fmla="*/ 0 h 486076"/>
              <a:gd name="connsiteX1" fmla="*/ 802264 w 802264"/>
              <a:gd name="connsiteY1" fmla="*/ 416239 h 486076"/>
              <a:gd name="connsiteX0" fmla="*/ 82793 w 693541"/>
              <a:gd name="connsiteY0" fmla="*/ 107568 h 486076"/>
              <a:gd name="connsiteX1" fmla="*/ 529460 w 693541"/>
              <a:gd name="connsiteY1" fmla="*/ 486076 h 486076"/>
              <a:gd name="connsiteX2" fmla="*/ 82794 w 693541"/>
              <a:gd name="connsiteY2" fmla="*/ 486076 h 486076"/>
              <a:gd name="connsiteX3" fmla="*/ 82793 w 693541"/>
              <a:gd name="connsiteY3" fmla="*/ 107568 h 486076"/>
              <a:gd name="connsiteX0" fmla="*/ 0 w 693541"/>
              <a:gd name="connsiteY0" fmla="*/ 0 h 486076"/>
              <a:gd name="connsiteX1" fmla="*/ 693541 w 693541"/>
              <a:gd name="connsiteY1" fmla="*/ 292561 h 48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3541" h="486076" stroke="0" extrusionOk="0">
                <a:moveTo>
                  <a:pt x="82793" y="107568"/>
                </a:moveTo>
                <a:cubicBezTo>
                  <a:pt x="329480" y="107568"/>
                  <a:pt x="529460" y="277032"/>
                  <a:pt x="529460" y="486076"/>
                </a:cubicBezTo>
                <a:lnTo>
                  <a:pt x="82794" y="486076"/>
                </a:lnTo>
                <a:cubicBezTo>
                  <a:pt x="82794" y="359907"/>
                  <a:pt x="82793" y="233737"/>
                  <a:pt x="82793" y="107568"/>
                </a:cubicBezTo>
                <a:close/>
              </a:path>
              <a:path w="693541" h="486076" fill="none">
                <a:moveTo>
                  <a:pt x="0" y="0"/>
                </a:moveTo>
                <a:cubicBezTo>
                  <a:pt x="246687" y="0"/>
                  <a:pt x="693541" y="83517"/>
                  <a:pt x="693541" y="29256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AB931657-B007-4285-AE60-BB21411B0A78}"/>
              </a:ext>
            </a:extLst>
          </p:cNvPr>
          <p:cNvCxnSpPr>
            <a:cxnSpLocks/>
          </p:cNvCxnSpPr>
          <p:nvPr/>
        </p:nvCxnSpPr>
        <p:spPr>
          <a:xfrm flipH="1">
            <a:off x="5271521" y="1896852"/>
            <a:ext cx="2792448" cy="28232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4F3F85EB-F0FC-47BB-B19F-B9C0A715DD80}"/>
              </a:ext>
            </a:extLst>
          </p:cNvPr>
          <p:cNvSpPr txBox="1"/>
          <p:nvPr/>
        </p:nvSpPr>
        <p:spPr>
          <a:xfrm>
            <a:off x="7525081" y="1620528"/>
            <a:ext cx="37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B439372C-010B-4E65-A173-BA3C25299063}"/>
              </a:ext>
            </a:extLst>
          </p:cNvPr>
          <p:cNvSpPr/>
          <p:nvPr/>
        </p:nvSpPr>
        <p:spPr>
          <a:xfrm rot="21107424">
            <a:off x="6408813" y="2906422"/>
            <a:ext cx="782361" cy="869188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4454554-6AD7-4813-9CB8-97416632A4A2}"/>
              </a:ext>
            </a:extLst>
          </p:cNvPr>
          <p:cNvSpPr txBox="1"/>
          <p:nvPr/>
        </p:nvSpPr>
        <p:spPr>
          <a:xfrm>
            <a:off x="6761055" y="2334594"/>
            <a:ext cx="37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A4A84BD-3E21-4639-AFB6-909AD535CF10}"/>
              </a:ext>
            </a:extLst>
          </p:cNvPr>
          <p:cNvSpPr txBox="1"/>
          <p:nvPr/>
        </p:nvSpPr>
        <p:spPr>
          <a:xfrm>
            <a:off x="6131550" y="3013744"/>
            <a:ext cx="37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4448FC38-4DE4-4BFA-AEA7-1ACE0D734354}"/>
              </a:ext>
            </a:extLst>
          </p:cNvPr>
          <p:cNvSpPr/>
          <p:nvPr/>
        </p:nvSpPr>
        <p:spPr>
          <a:xfrm rot="8297525">
            <a:off x="5175876" y="1290261"/>
            <a:ext cx="4227710" cy="370193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DC3EA3A-8F9D-470C-815C-7427F4075EBF}"/>
              </a:ext>
            </a:extLst>
          </p:cNvPr>
          <p:cNvGrpSpPr/>
          <p:nvPr/>
        </p:nvGrpSpPr>
        <p:grpSpPr>
          <a:xfrm rot="18603623">
            <a:off x="2960094" y="-1140723"/>
            <a:ext cx="8213127" cy="8120184"/>
            <a:chOff x="3672559" y="935323"/>
            <a:chExt cx="4987353" cy="4987353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4498834-A748-4076-890D-DF66F60650B6}"/>
                </a:ext>
              </a:extLst>
            </p:cNvPr>
            <p:cNvGrpSpPr/>
            <p:nvPr/>
          </p:nvGrpSpPr>
          <p:grpSpPr>
            <a:xfrm>
              <a:off x="4898216" y="1151081"/>
              <a:ext cx="1088391" cy="2278744"/>
              <a:chOff x="7957947" y="829357"/>
              <a:chExt cx="1005411" cy="2927462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86B477AD-AF0D-4C3B-8056-C7CBEFF625B2}"/>
                  </a:ext>
                </a:extLst>
              </p:cNvPr>
              <p:cNvGrpSpPr/>
              <p:nvPr/>
            </p:nvGrpSpPr>
            <p:grpSpPr>
              <a:xfrm rot="645315">
                <a:off x="7957947" y="1987893"/>
                <a:ext cx="234418" cy="1768178"/>
                <a:chOff x="7929797" y="1842533"/>
                <a:chExt cx="234418" cy="1768178"/>
              </a:xfrm>
            </p:grpSpPr>
            <p:sp>
              <p:nvSpPr>
                <p:cNvPr id="107" name="Arrow: Pentagon 2">
                  <a:extLst>
                    <a:ext uri="{FF2B5EF4-FFF2-40B4-BE49-F238E27FC236}">
                      <a16:creationId xmlns:a16="http://schemas.microsoft.com/office/drawing/2014/main" id="{5CF6066A-57CF-460E-8493-538D5F17CE2C}"/>
                    </a:ext>
                  </a:extLst>
                </p:cNvPr>
                <p:cNvSpPr/>
                <p:nvPr/>
              </p:nvSpPr>
              <p:spPr>
                <a:xfrm rot="5400000">
                  <a:off x="7441367" y="2400778"/>
                  <a:ext cx="1281093" cy="164603"/>
                </a:xfrm>
                <a:custGeom>
                  <a:avLst/>
                  <a:gdLst>
                    <a:gd name="connsiteX0" fmla="*/ 0 w 1185743"/>
                    <a:gd name="connsiteY0" fmla="*/ 0 h 264955"/>
                    <a:gd name="connsiteX1" fmla="*/ 1053266 w 1185743"/>
                    <a:gd name="connsiteY1" fmla="*/ 0 h 264955"/>
                    <a:gd name="connsiteX2" fmla="*/ 1185743 w 1185743"/>
                    <a:gd name="connsiteY2" fmla="*/ 132478 h 264955"/>
                    <a:gd name="connsiteX3" fmla="*/ 1053266 w 1185743"/>
                    <a:gd name="connsiteY3" fmla="*/ 264955 h 264955"/>
                    <a:gd name="connsiteX4" fmla="*/ 0 w 1185743"/>
                    <a:gd name="connsiteY4" fmla="*/ 264955 h 264955"/>
                    <a:gd name="connsiteX5" fmla="*/ 0 w 1185743"/>
                    <a:gd name="connsiteY5" fmla="*/ 0 h 264955"/>
                    <a:gd name="connsiteX0" fmla="*/ 0 w 1245704"/>
                    <a:gd name="connsiteY0" fmla="*/ 0 h 267389"/>
                    <a:gd name="connsiteX1" fmla="*/ 1053266 w 1245704"/>
                    <a:gd name="connsiteY1" fmla="*/ 0 h 267389"/>
                    <a:gd name="connsiteX2" fmla="*/ 1245704 w 1245704"/>
                    <a:gd name="connsiteY2" fmla="*/ 267389 h 267389"/>
                    <a:gd name="connsiteX3" fmla="*/ 1053266 w 1245704"/>
                    <a:gd name="connsiteY3" fmla="*/ 264955 h 267389"/>
                    <a:gd name="connsiteX4" fmla="*/ 0 w 1245704"/>
                    <a:gd name="connsiteY4" fmla="*/ 264955 h 267389"/>
                    <a:gd name="connsiteX5" fmla="*/ 0 w 1245704"/>
                    <a:gd name="connsiteY5" fmla="*/ 0 h 26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704" h="267389">
                      <a:moveTo>
                        <a:pt x="0" y="0"/>
                      </a:moveTo>
                      <a:lnTo>
                        <a:pt x="1053266" y="0"/>
                      </a:lnTo>
                      <a:lnTo>
                        <a:pt x="1245704" y="267389"/>
                      </a:lnTo>
                      <a:lnTo>
                        <a:pt x="1053266" y="264955"/>
                      </a:lnTo>
                      <a:lnTo>
                        <a:pt x="0" y="264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Arrow: Pentagon 1">
                  <a:extLst>
                    <a:ext uri="{FF2B5EF4-FFF2-40B4-BE49-F238E27FC236}">
                      <a16:creationId xmlns:a16="http://schemas.microsoft.com/office/drawing/2014/main" id="{6131E700-D40E-4009-AB9E-EFDFD468B0EA}"/>
                    </a:ext>
                  </a:extLst>
                </p:cNvPr>
                <p:cNvSpPr/>
                <p:nvPr/>
              </p:nvSpPr>
              <p:spPr>
                <a:xfrm rot="5400000">
                  <a:off x="7453503" y="2979652"/>
                  <a:ext cx="1107353" cy="154766"/>
                </a:xfrm>
                <a:custGeom>
                  <a:avLst/>
                  <a:gdLst>
                    <a:gd name="connsiteX0" fmla="*/ 0 w 1219377"/>
                    <a:gd name="connsiteY0" fmla="*/ 0 h 264957"/>
                    <a:gd name="connsiteX1" fmla="*/ 1086899 w 1219377"/>
                    <a:gd name="connsiteY1" fmla="*/ 0 h 264957"/>
                    <a:gd name="connsiteX2" fmla="*/ 1219377 w 1219377"/>
                    <a:gd name="connsiteY2" fmla="*/ 132479 h 264957"/>
                    <a:gd name="connsiteX3" fmla="*/ 1086899 w 1219377"/>
                    <a:gd name="connsiteY3" fmla="*/ 264957 h 264957"/>
                    <a:gd name="connsiteX4" fmla="*/ 0 w 1219377"/>
                    <a:gd name="connsiteY4" fmla="*/ 264957 h 264957"/>
                    <a:gd name="connsiteX5" fmla="*/ 0 w 1219377"/>
                    <a:gd name="connsiteY5" fmla="*/ 0 h 264957"/>
                    <a:gd name="connsiteX0" fmla="*/ 0 w 1384269"/>
                    <a:gd name="connsiteY0" fmla="*/ 0 h 264957"/>
                    <a:gd name="connsiteX1" fmla="*/ 1086899 w 1384269"/>
                    <a:gd name="connsiteY1" fmla="*/ 0 h 264957"/>
                    <a:gd name="connsiteX2" fmla="*/ 1384269 w 1384269"/>
                    <a:gd name="connsiteY2" fmla="*/ 132479 h 264957"/>
                    <a:gd name="connsiteX3" fmla="*/ 1086899 w 1384269"/>
                    <a:gd name="connsiteY3" fmla="*/ 264957 h 264957"/>
                    <a:gd name="connsiteX4" fmla="*/ 0 w 1384269"/>
                    <a:gd name="connsiteY4" fmla="*/ 264957 h 264957"/>
                    <a:gd name="connsiteX5" fmla="*/ 0 w 1384269"/>
                    <a:gd name="connsiteY5" fmla="*/ 0 h 26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4269" h="264957">
                      <a:moveTo>
                        <a:pt x="0" y="0"/>
                      </a:moveTo>
                      <a:lnTo>
                        <a:pt x="1086899" y="0"/>
                      </a:lnTo>
                      <a:lnTo>
                        <a:pt x="1384269" y="132479"/>
                      </a:lnTo>
                      <a:lnTo>
                        <a:pt x="1086899" y="264957"/>
                      </a:lnTo>
                      <a:lnTo>
                        <a:pt x="0" y="2649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8" name="Arrow: Pentagon 3">
                <a:extLst>
                  <a:ext uri="{FF2B5EF4-FFF2-40B4-BE49-F238E27FC236}">
                    <a16:creationId xmlns:a16="http://schemas.microsoft.com/office/drawing/2014/main" id="{1C993027-F648-462B-BE6D-E2B7CB69EE30}"/>
                  </a:ext>
                </a:extLst>
              </p:cNvPr>
              <p:cNvSpPr/>
              <p:nvPr/>
            </p:nvSpPr>
            <p:spPr>
              <a:xfrm rot="4357843">
                <a:off x="7878628" y="2672090"/>
                <a:ext cx="1985869" cy="183590"/>
              </a:xfrm>
              <a:custGeom>
                <a:avLst/>
                <a:gdLst>
                  <a:gd name="connsiteX0" fmla="*/ 0 w 1570873"/>
                  <a:gd name="connsiteY0" fmla="*/ 0 h 264955"/>
                  <a:gd name="connsiteX1" fmla="*/ 1438396 w 1570873"/>
                  <a:gd name="connsiteY1" fmla="*/ 0 h 264955"/>
                  <a:gd name="connsiteX2" fmla="*/ 1570873 w 1570873"/>
                  <a:gd name="connsiteY2" fmla="*/ 132478 h 264955"/>
                  <a:gd name="connsiteX3" fmla="*/ 1438396 w 1570873"/>
                  <a:gd name="connsiteY3" fmla="*/ 264955 h 264955"/>
                  <a:gd name="connsiteX4" fmla="*/ 0 w 1570873"/>
                  <a:gd name="connsiteY4" fmla="*/ 264955 h 264955"/>
                  <a:gd name="connsiteX5" fmla="*/ 0 w 1570873"/>
                  <a:gd name="connsiteY5" fmla="*/ 0 h 264955"/>
                  <a:gd name="connsiteX0" fmla="*/ 0 w 1870676"/>
                  <a:gd name="connsiteY0" fmla="*/ 0 h 264955"/>
                  <a:gd name="connsiteX1" fmla="*/ 1438396 w 1870676"/>
                  <a:gd name="connsiteY1" fmla="*/ 0 h 264955"/>
                  <a:gd name="connsiteX2" fmla="*/ 1870676 w 1870676"/>
                  <a:gd name="connsiteY2" fmla="*/ 87508 h 264955"/>
                  <a:gd name="connsiteX3" fmla="*/ 1438396 w 1870676"/>
                  <a:gd name="connsiteY3" fmla="*/ 264955 h 264955"/>
                  <a:gd name="connsiteX4" fmla="*/ 0 w 1870676"/>
                  <a:gd name="connsiteY4" fmla="*/ 264955 h 264955"/>
                  <a:gd name="connsiteX5" fmla="*/ 0 w 1870676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0 w 1870679"/>
                  <a:gd name="connsiteY4" fmla="*/ 264955 h 264955"/>
                  <a:gd name="connsiteX5" fmla="*/ 0 w 1870679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74052 w 1870679"/>
                  <a:gd name="connsiteY4" fmla="*/ 223041 h 264955"/>
                  <a:gd name="connsiteX5" fmla="*/ 0 w 1870679"/>
                  <a:gd name="connsiteY5" fmla="*/ 0 h 26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0679" h="264955">
                    <a:moveTo>
                      <a:pt x="0" y="0"/>
                    </a:moveTo>
                    <a:lnTo>
                      <a:pt x="1438396" y="0"/>
                    </a:lnTo>
                    <a:lnTo>
                      <a:pt x="1870679" y="102498"/>
                    </a:lnTo>
                    <a:lnTo>
                      <a:pt x="1438396" y="264955"/>
                    </a:lnTo>
                    <a:lnTo>
                      <a:pt x="74052" y="223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C90E9BB0-9DCC-45BC-BDF9-10532461D4B1}"/>
                  </a:ext>
                </a:extLst>
              </p:cNvPr>
              <p:cNvGrpSpPr/>
              <p:nvPr/>
            </p:nvGrpSpPr>
            <p:grpSpPr>
              <a:xfrm>
                <a:off x="8001920" y="829357"/>
                <a:ext cx="712228" cy="1189499"/>
                <a:chOff x="8156688" y="284861"/>
                <a:chExt cx="712228" cy="1189499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7C24D744-C70E-41FC-BB6A-6245F7070462}"/>
                    </a:ext>
                  </a:extLst>
                </p:cNvPr>
                <p:cNvGrpSpPr/>
                <p:nvPr/>
              </p:nvGrpSpPr>
              <p:grpSpPr>
                <a:xfrm>
                  <a:off x="8156688" y="762132"/>
                  <a:ext cx="712228" cy="712228"/>
                  <a:chOff x="8156688" y="764498"/>
                  <a:chExt cx="712228" cy="712228"/>
                </a:xfrm>
              </p:grpSpPr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89611571-E47D-47E6-BFFE-173D9631C192}"/>
                      </a:ext>
                    </a:extLst>
                  </p:cNvPr>
                  <p:cNvSpPr/>
                  <p:nvPr/>
                </p:nvSpPr>
                <p:spPr>
                  <a:xfrm>
                    <a:off x="8156688" y="764498"/>
                    <a:ext cx="712228" cy="712228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AB8552A8-1FE6-471E-8875-FF3F2CFE7A48}"/>
                      </a:ext>
                    </a:extLst>
                  </p:cNvPr>
                  <p:cNvSpPr/>
                  <p:nvPr/>
                </p:nvSpPr>
                <p:spPr>
                  <a:xfrm>
                    <a:off x="8311455" y="919265"/>
                    <a:ext cx="402694" cy="402694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055C10F3-A9D9-41BA-9C7B-E67C3208F29C}"/>
                    </a:ext>
                  </a:extLst>
                </p:cNvPr>
                <p:cNvSpPr/>
                <p:nvPr/>
              </p:nvSpPr>
              <p:spPr>
                <a:xfrm>
                  <a:off x="8277003" y="284861"/>
                  <a:ext cx="437146" cy="46469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69ABFEFA-3E53-4670-8418-7D232E485CA5}"/>
                </a:ext>
              </a:extLst>
            </p:cNvPr>
            <p:cNvSpPr/>
            <p:nvPr/>
          </p:nvSpPr>
          <p:spPr>
            <a:xfrm>
              <a:off x="3672559" y="935323"/>
              <a:ext cx="4987353" cy="498735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CEEEC8DC-EF18-42D3-9477-CC3B0F469167}"/>
              </a:ext>
            </a:extLst>
          </p:cNvPr>
          <p:cNvSpPr txBox="1"/>
          <p:nvPr/>
        </p:nvSpPr>
        <p:spPr>
          <a:xfrm>
            <a:off x="5683192" y="4783792"/>
            <a:ext cx="37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48CCDE2-7996-4D54-B3B4-8CCAA29FEFB0}"/>
              </a:ext>
            </a:extLst>
          </p:cNvPr>
          <p:cNvSpPr txBox="1"/>
          <p:nvPr/>
        </p:nvSpPr>
        <p:spPr>
          <a:xfrm>
            <a:off x="8043044" y="4755982"/>
            <a:ext cx="618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C`</a:t>
            </a:r>
          </a:p>
        </p:txBody>
      </p:sp>
    </p:spTree>
    <p:extLst>
      <p:ext uri="{BB962C8B-B14F-4D97-AF65-F5344CB8AC3E}">
        <p14:creationId xmlns:p14="http://schemas.microsoft.com/office/powerpoint/2010/main" val="128512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18" dur="3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9" grpId="0"/>
      <p:bldP spid="1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15C156-209B-421D-B4AC-3C3867F1CE81}"/>
              </a:ext>
            </a:extLst>
          </p:cNvPr>
          <p:cNvCxnSpPr>
            <a:cxnSpLocks/>
          </p:cNvCxnSpPr>
          <p:nvPr/>
        </p:nvCxnSpPr>
        <p:spPr>
          <a:xfrm>
            <a:off x="1125416" y="2321169"/>
            <a:ext cx="18015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ACE12D-6BD7-4DA8-9FB0-71AAD9732EDE}"/>
              </a:ext>
            </a:extLst>
          </p:cNvPr>
          <p:cNvCxnSpPr>
            <a:cxnSpLocks/>
          </p:cNvCxnSpPr>
          <p:nvPr/>
        </p:nvCxnSpPr>
        <p:spPr>
          <a:xfrm>
            <a:off x="8869680" y="2332614"/>
            <a:ext cx="2217540" cy="184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14C2ECC-60AA-4641-9269-6B9243E10638}"/>
              </a:ext>
            </a:extLst>
          </p:cNvPr>
          <p:cNvSpPr/>
          <p:nvPr/>
        </p:nvSpPr>
        <p:spPr>
          <a:xfrm>
            <a:off x="1300628" y="412628"/>
            <a:ext cx="3252736" cy="7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ত্রিভূজ অংকনঃ</a:t>
            </a:r>
            <a:endParaRPr lang="en-US" sz="4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616BF-08EE-483F-8E88-5714E40FB8E0}"/>
              </a:ext>
            </a:extLst>
          </p:cNvPr>
          <p:cNvSpPr txBox="1"/>
          <p:nvPr/>
        </p:nvSpPr>
        <p:spPr>
          <a:xfrm>
            <a:off x="8439764" y="2071173"/>
            <a:ext cx="37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82160A-012D-45E3-B97A-50229E9BF8F6}"/>
              </a:ext>
            </a:extLst>
          </p:cNvPr>
          <p:cNvSpPr txBox="1"/>
          <p:nvPr/>
        </p:nvSpPr>
        <p:spPr>
          <a:xfrm>
            <a:off x="624818" y="2040227"/>
            <a:ext cx="37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E07C4A-2602-413A-B38A-5BBBC20DBEEC}"/>
              </a:ext>
            </a:extLst>
          </p:cNvPr>
          <p:cNvCxnSpPr>
            <a:cxnSpLocks/>
          </p:cNvCxnSpPr>
          <p:nvPr/>
        </p:nvCxnSpPr>
        <p:spPr>
          <a:xfrm flipV="1">
            <a:off x="8867074" y="1059653"/>
            <a:ext cx="1382357" cy="12615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FE95860-4B8A-4797-A075-0FDDA288161A}"/>
              </a:ext>
            </a:extLst>
          </p:cNvPr>
          <p:cNvGrpSpPr/>
          <p:nvPr/>
        </p:nvGrpSpPr>
        <p:grpSpPr>
          <a:xfrm>
            <a:off x="0" y="0"/>
            <a:ext cx="12192000" cy="6810177"/>
            <a:chOff x="14514" y="-45423"/>
            <a:chExt cx="12231971" cy="700992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F6D5AE9-0F2D-4818-BAD0-1AC81E59CD91}"/>
                </a:ext>
              </a:extLst>
            </p:cNvPr>
            <p:cNvGrpSpPr/>
            <p:nvPr/>
          </p:nvGrpSpPr>
          <p:grpSpPr>
            <a:xfrm>
              <a:off x="14514" y="-45423"/>
              <a:ext cx="12231971" cy="7009928"/>
              <a:chOff x="14515" y="-90847"/>
              <a:chExt cx="12231971" cy="700992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3D2779F-711A-4B67-A0A9-208836A78BBB}"/>
                  </a:ext>
                </a:extLst>
              </p:cNvPr>
              <p:cNvSpPr/>
              <p:nvPr/>
            </p:nvSpPr>
            <p:spPr>
              <a:xfrm>
                <a:off x="54486" y="6332860"/>
                <a:ext cx="12192000" cy="58622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2667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বিজলী রানী সাহা সহকারী শিক্ষক শোমসপুর মাধ্যমিক বালিকা বিদ্যালয় খোকসা- কুষ্টিয়া ।</a:t>
                </a:r>
                <a:endParaRPr lang="en-US" sz="2667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E8C87C00-CB15-4C58-89A1-6AA08882B4E4}"/>
                  </a:ext>
                </a:extLst>
              </p:cNvPr>
              <p:cNvGrpSpPr/>
              <p:nvPr/>
            </p:nvGrpSpPr>
            <p:grpSpPr>
              <a:xfrm>
                <a:off x="14515" y="-90847"/>
                <a:ext cx="12231971" cy="6948847"/>
                <a:chOff x="0" y="0"/>
                <a:chExt cx="12231971" cy="6948847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B4AAA098-CF30-4EE8-BD66-168028652D53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12192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8C34E0D9-8036-425E-94A1-0933A8197D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231971" y="3761"/>
                  <a:ext cx="0" cy="694508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DE46EFA0-8C1A-44FD-8E8E-2DC2A09237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0"/>
                  <a:ext cx="0" cy="694508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796B54FA-7124-49A7-B7C7-CF8B0E7E28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6945086"/>
                  <a:ext cx="12192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037DD1A-AC4E-4E2C-BA0F-66D0B2497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4537" y="6374523"/>
              <a:ext cx="489577" cy="487105"/>
            </a:xfrm>
            <a:prstGeom prst="rect">
              <a:avLst/>
            </a:prstGeom>
          </p:spPr>
        </p:pic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9A0825E-3672-49C7-AD22-354E72E768E0}"/>
              </a:ext>
            </a:extLst>
          </p:cNvPr>
          <p:cNvCxnSpPr>
            <a:cxnSpLocks/>
          </p:cNvCxnSpPr>
          <p:nvPr/>
        </p:nvCxnSpPr>
        <p:spPr>
          <a:xfrm>
            <a:off x="3854058" y="2377262"/>
            <a:ext cx="2405410" cy="1693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2BFD69B-64DA-44AE-9155-8F509A3BEDF8}"/>
              </a:ext>
            </a:extLst>
          </p:cNvPr>
          <p:cNvSpPr/>
          <p:nvPr/>
        </p:nvSpPr>
        <p:spPr>
          <a:xfrm>
            <a:off x="3417526" y="207199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014FDC9-76CB-4C86-A9C1-49E88670EE0F}"/>
              </a:ext>
            </a:extLst>
          </p:cNvPr>
          <p:cNvSpPr/>
          <p:nvPr/>
        </p:nvSpPr>
        <p:spPr>
          <a:xfrm>
            <a:off x="4961856" y="267239"/>
            <a:ext cx="1713256" cy="722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ধাপঃ৪</a:t>
            </a:r>
            <a:endParaRPr lang="en-US" sz="4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8C1134-68F4-4EDE-ACFB-FC382E91E768}"/>
              </a:ext>
            </a:extLst>
          </p:cNvPr>
          <p:cNvSpPr txBox="1"/>
          <p:nvPr/>
        </p:nvSpPr>
        <p:spPr>
          <a:xfrm>
            <a:off x="5109105" y="4741144"/>
            <a:ext cx="37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42673E-3E5B-4B77-9097-EA453BBF8388}"/>
              </a:ext>
            </a:extLst>
          </p:cNvPr>
          <p:cNvSpPr txBox="1"/>
          <p:nvPr/>
        </p:nvSpPr>
        <p:spPr>
          <a:xfrm>
            <a:off x="8811537" y="4791057"/>
            <a:ext cx="37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4B6B9E0-512C-43EC-9BE8-75719F00FA5F}"/>
              </a:ext>
            </a:extLst>
          </p:cNvPr>
          <p:cNvCxnSpPr>
            <a:cxnSpLocks/>
          </p:cNvCxnSpPr>
          <p:nvPr/>
        </p:nvCxnSpPr>
        <p:spPr>
          <a:xfrm>
            <a:off x="5240576" y="4721900"/>
            <a:ext cx="3972833" cy="327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Arc 95">
            <a:extLst>
              <a:ext uri="{FF2B5EF4-FFF2-40B4-BE49-F238E27FC236}">
                <a16:creationId xmlns:a16="http://schemas.microsoft.com/office/drawing/2014/main" id="{0304AA48-6A2D-4C56-89D9-349202207762}"/>
              </a:ext>
            </a:extLst>
          </p:cNvPr>
          <p:cNvSpPr/>
          <p:nvPr/>
        </p:nvSpPr>
        <p:spPr>
          <a:xfrm>
            <a:off x="9439366" y="1261506"/>
            <a:ext cx="680068" cy="1102876"/>
          </a:xfrm>
          <a:custGeom>
            <a:avLst/>
            <a:gdLst>
              <a:gd name="connsiteX0" fmla="*/ 604513 w 1209026"/>
              <a:gd name="connsiteY0" fmla="*/ 0 h 2019343"/>
              <a:gd name="connsiteX1" fmla="*/ 1209026 w 1209026"/>
              <a:gd name="connsiteY1" fmla="*/ 1009672 h 2019343"/>
              <a:gd name="connsiteX2" fmla="*/ 604513 w 1209026"/>
              <a:gd name="connsiteY2" fmla="*/ 1009672 h 2019343"/>
              <a:gd name="connsiteX3" fmla="*/ 604513 w 1209026"/>
              <a:gd name="connsiteY3" fmla="*/ 0 h 2019343"/>
              <a:gd name="connsiteX0" fmla="*/ 604513 w 1209026"/>
              <a:gd name="connsiteY0" fmla="*/ 0 h 2019343"/>
              <a:gd name="connsiteX1" fmla="*/ 1209026 w 1209026"/>
              <a:gd name="connsiteY1" fmla="*/ 1009672 h 2019343"/>
              <a:gd name="connsiteX0" fmla="*/ 30585 w 635098"/>
              <a:gd name="connsiteY0" fmla="*/ 168155 h 1177827"/>
              <a:gd name="connsiteX1" fmla="*/ 635098 w 635098"/>
              <a:gd name="connsiteY1" fmla="*/ 1177827 h 1177827"/>
              <a:gd name="connsiteX2" fmla="*/ 30585 w 635098"/>
              <a:gd name="connsiteY2" fmla="*/ 1177827 h 1177827"/>
              <a:gd name="connsiteX3" fmla="*/ 30585 w 635098"/>
              <a:gd name="connsiteY3" fmla="*/ 168155 h 1177827"/>
              <a:gd name="connsiteX0" fmla="*/ 0 w 635098"/>
              <a:gd name="connsiteY0" fmla="*/ 0 h 1177827"/>
              <a:gd name="connsiteX1" fmla="*/ 635098 w 635098"/>
              <a:gd name="connsiteY1" fmla="*/ 1177827 h 1177827"/>
              <a:gd name="connsiteX0" fmla="*/ 45575 w 650088"/>
              <a:gd name="connsiteY0" fmla="*/ 0 h 1009672"/>
              <a:gd name="connsiteX1" fmla="*/ 650088 w 650088"/>
              <a:gd name="connsiteY1" fmla="*/ 1009672 h 1009672"/>
              <a:gd name="connsiteX2" fmla="*/ 45575 w 650088"/>
              <a:gd name="connsiteY2" fmla="*/ 1009672 h 1009672"/>
              <a:gd name="connsiteX3" fmla="*/ 45575 w 650088"/>
              <a:gd name="connsiteY3" fmla="*/ 0 h 1009672"/>
              <a:gd name="connsiteX0" fmla="*/ 0 w 650088"/>
              <a:gd name="connsiteY0" fmla="*/ 26717 h 1009672"/>
              <a:gd name="connsiteX1" fmla="*/ 650088 w 650088"/>
              <a:gd name="connsiteY1" fmla="*/ 1009672 h 1009672"/>
              <a:gd name="connsiteX0" fmla="*/ 75555 w 680068"/>
              <a:gd name="connsiteY0" fmla="*/ 93204 h 1102876"/>
              <a:gd name="connsiteX1" fmla="*/ 680068 w 680068"/>
              <a:gd name="connsiteY1" fmla="*/ 1102876 h 1102876"/>
              <a:gd name="connsiteX2" fmla="*/ 75555 w 680068"/>
              <a:gd name="connsiteY2" fmla="*/ 1102876 h 1102876"/>
              <a:gd name="connsiteX3" fmla="*/ 75555 w 680068"/>
              <a:gd name="connsiteY3" fmla="*/ 93204 h 1102876"/>
              <a:gd name="connsiteX0" fmla="*/ 0 w 680068"/>
              <a:gd name="connsiteY0" fmla="*/ 0 h 1102876"/>
              <a:gd name="connsiteX1" fmla="*/ 680068 w 680068"/>
              <a:gd name="connsiteY1" fmla="*/ 1102876 h 110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0068" h="1102876" stroke="0" extrusionOk="0">
                <a:moveTo>
                  <a:pt x="75555" y="93204"/>
                </a:moveTo>
                <a:cubicBezTo>
                  <a:pt x="409418" y="93204"/>
                  <a:pt x="680068" y="545250"/>
                  <a:pt x="680068" y="1102876"/>
                </a:cubicBezTo>
                <a:lnTo>
                  <a:pt x="75555" y="1102876"/>
                </a:lnTo>
                <a:lnTo>
                  <a:pt x="75555" y="93204"/>
                </a:lnTo>
                <a:close/>
              </a:path>
              <a:path w="680068" h="1102876" fill="none">
                <a:moveTo>
                  <a:pt x="0" y="0"/>
                </a:moveTo>
                <a:cubicBezTo>
                  <a:pt x="333863" y="0"/>
                  <a:pt x="680068" y="545250"/>
                  <a:pt x="680068" y="110287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95">
            <a:extLst>
              <a:ext uri="{FF2B5EF4-FFF2-40B4-BE49-F238E27FC236}">
                <a16:creationId xmlns:a16="http://schemas.microsoft.com/office/drawing/2014/main" id="{72F7F97B-AB9F-4270-B014-6D69F3033FC9}"/>
              </a:ext>
            </a:extLst>
          </p:cNvPr>
          <p:cNvSpPr/>
          <p:nvPr/>
        </p:nvSpPr>
        <p:spPr>
          <a:xfrm>
            <a:off x="5776816" y="3662238"/>
            <a:ext cx="680068" cy="1102876"/>
          </a:xfrm>
          <a:custGeom>
            <a:avLst/>
            <a:gdLst>
              <a:gd name="connsiteX0" fmla="*/ 604513 w 1209026"/>
              <a:gd name="connsiteY0" fmla="*/ 0 h 2019343"/>
              <a:gd name="connsiteX1" fmla="*/ 1209026 w 1209026"/>
              <a:gd name="connsiteY1" fmla="*/ 1009672 h 2019343"/>
              <a:gd name="connsiteX2" fmla="*/ 604513 w 1209026"/>
              <a:gd name="connsiteY2" fmla="*/ 1009672 h 2019343"/>
              <a:gd name="connsiteX3" fmla="*/ 604513 w 1209026"/>
              <a:gd name="connsiteY3" fmla="*/ 0 h 2019343"/>
              <a:gd name="connsiteX0" fmla="*/ 604513 w 1209026"/>
              <a:gd name="connsiteY0" fmla="*/ 0 h 2019343"/>
              <a:gd name="connsiteX1" fmla="*/ 1209026 w 1209026"/>
              <a:gd name="connsiteY1" fmla="*/ 1009672 h 2019343"/>
              <a:gd name="connsiteX0" fmla="*/ 30585 w 635098"/>
              <a:gd name="connsiteY0" fmla="*/ 168155 h 1177827"/>
              <a:gd name="connsiteX1" fmla="*/ 635098 w 635098"/>
              <a:gd name="connsiteY1" fmla="*/ 1177827 h 1177827"/>
              <a:gd name="connsiteX2" fmla="*/ 30585 w 635098"/>
              <a:gd name="connsiteY2" fmla="*/ 1177827 h 1177827"/>
              <a:gd name="connsiteX3" fmla="*/ 30585 w 635098"/>
              <a:gd name="connsiteY3" fmla="*/ 168155 h 1177827"/>
              <a:gd name="connsiteX0" fmla="*/ 0 w 635098"/>
              <a:gd name="connsiteY0" fmla="*/ 0 h 1177827"/>
              <a:gd name="connsiteX1" fmla="*/ 635098 w 635098"/>
              <a:gd name="connsiteY1" fmla="*/ 1177827 h 1177827"/>
              <a:gd name="connsiteX0" fmla="*/ 45575 w 650088"/>
              <a:gd name="connsiteY0" fmla="*/ 0 h 1009672"/>
              <a:gd name="connsiteX1" fmla="*/ 650088 w 650088"/>
              <a:gd name="connsiteY1" fmla="*/ 1009672 h 1009672"/>
              <a:gd name="connsiteX2" fmla="*/ 45575 w 650088"/>
              <a:gd name="connsiteY2" fmla="*/ 1009672 h 1009672"/>
              <a:gd name="connsiteX3" fmla="*/ 45575 w 650088"/>
              <a:gd name="connsiteY3" fmla="*/ 0 h 1009672"/>
              <a:gd name="connsiteX0" fmla="*/ 0 w 650088"/>
              <a:gd name="connsiteY0" fmla="*/ 26717 h 1009672"/>
              <a:gd name="connsiteX1" fmla="*/ 650088 w 650088"/>
              <a:gd name="connsiteY1" fmla="*/ 1009672 h 1009672"/>
              <a:gd name="connsiteX0" fmla="*/ 75555 w 680068"/>
              <a:gd name="connsiteY0" fmla="*/ 93204 h 1102876"/>
              <a:gd name="connsiteX1" fmla="*/ 680068 w 680068"/>
              <a:gd name="connsiteY1" fmla="*/ 1102876 h 1102876"/>
              <a:gd name="connsiteX2" fmla="*/ 75555 w 680068"/>
              <a:gd name="connsiteY2" fmla="*/ 1102876 h 1102876"/>
              <a:gd name="connsiteX3" fmla="*/ 75555 w 680068"/>
              <a:gd name="connsiteY3" fmla="*/ 93204 h 1102876"/>
              <a:gd name="connsiteX0" fmla="*/ 0 w 680068"/>
              <a:gd name="connsiteY0" fmla="*/ 0 h 1102876"/>
              <a:gd name="connsiteX1" fmla="*/ 680068 w 680068"/>
              <a:gd name="connsiteY1" fmla="*/ 1102876 h 110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0068" h="1102876" stroke="0" extrusionOk="0">
                <a:moveTo>
                  <a:pt x="75555" y="93204"/>
                </a:moveTo>
                <a:cubicBezTo>
                  <a:pt x="409418" y="93204"/>
                  <a:pt x="680068" y="545250"/>
                  <a:pt x="680068" y="1102876"/>
                </a:cubicBezTo>
                <a:lnTo>
                  <a:pt x="75555" y="1102876"/>
                </a:lnTo>
                <a:lnTo>
                  <a:pt x="75555" y="93204"/>
                </a:lnTo>
                <a:close/>
              </a:path>
              <a:path w="680068" h="1102876" fill="none">
                <a:moveTo>
                  <a:pt x="0" y="0"/>
                </a:moveTo>
                <a:cubicBezTo>
                  <a:pt x="333863" y="0"/>
                  <a:pt x="680068" y="545250"/>
                  <a:pt x="680068" y="110287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81">
            <a:extLst>
              <a:ext uri="{FF2B5EF4-FFF2-40B4-BE49-F238E27FC236}">
                <a16:creationId xmlns:a16="http://schemas.microsoft.com/office/drawing/2014/main" id="{DF30D17D-0D04-453D-BDFE-7DFB8C0A621C}"/>
              </a:ext>
            </a:extLst>
          </p:cNvPr>
          <p:cNvSpPr/>
          <p:nvPr/>
        </p:nvSpPr>
        <p:spPr>
          <a:xfrm rot="19329308">
            <a:off x="9508750" y="1459294"/>
            <a:ext cx="597010" cy="381892"/>
          </a:xfrm>
          <a:custGeom>
            <a:avLst/>
            <a:gdLst>
              <a:gd name="connsiteX0" fmla="*/ 446666 w 893333"/>
              <a:gd name="connsiteY0" fmla="*/ 0 h 757016"/>
              <a:gd name="connsiteX1" fmla="*/ 893333 w 893333"/>
              <a:gd name="connsiteY1" fmla="*/ 378508 h 757016"/>
              <a:gd name="connsiteX2" fmla="*/ 446667 w 893333"/>
              <a:gd name="connsiteY2" fmla="*/ 378508 h 757016"/>
              <a:gd name="connsiteX3" fmla="*/ 446666 w 893333"/>
              <a:gd name="connsiteY3" fmla="*/ 0 h 757016"/>
              <a:gd name="connsiteX0" fmla="*/ 446666 w 893333"/>
              <a:gd name="connsiteY0" fmla="*/ 0 h 757016"/>
              <a:gd name="connsiteX1" fmla="*/ 893333 w 893333"/>
              <a:gd name="connsiteY1" fmla="*/ 378508 h 757016"/>
              <a:gd name="connsiteX0" fmla="*/ 0 w 595434"/>
              <a:gd name="connsiteY0" fmla="*/ 0 h 378508"/>
              <a:gd name="connsiteX1" fmla="*/ 446667 w 595434"/>
              <a:gd name="connsiteY1" fmla="*/ 378508 h 378508"/>
              <a:gd name="connsiteX2" fmla="*/ 1 w 595434"/>
              <a:gd name="connsiteY2" fmla="*/ 378508 h 378508"/>
              <a:gd name="connsiteX3" fmla="*/ 0 w 595434"/>
              <a:gd name="connsiteY3" fmla="*/ 0 h 378508"/>
              <a:gd name="connsiteX0" fmla="*/ 0 w 595434"/>
              <a:gd name="connsiteY0" fmla="*/ 0 h 378508"/>
              <a:gd name="connsiteX1" fmla="*/ 595434 w 595434"/>
              <a:gd name="connsiteY1" fmla="*/ 360096 h 378508"/>
              <a:gd name="connsiteX0" fmla="*/ 82793 w 678227"/>
              <a:gd name="connsiteY0" fmla="*/ 107568 h 486076"/>
              <a:gd name="connsiteX1" fmla="*/ 529460 w 678227"/>
              <a:gd name="connsiteY1" fmla="*/ 486076 h 486076"/>
              <a:gd name="connsiteX2" fmla="*/ 82794 w 678227"/>
              <a:gd name="connsiteY2" fmla="*/ 486076 h 486076"/>
              <a:gd name="connsiteX3" fmla="*/ 82793 w 678227"/>
              <a:gd name="connsiteY3" fmla="*/ 107568 h 486076"/>
              <a:gd name="connsiteX0" fmla="*/ 0 w 678227"/>
              <a:gd name="connsiteY0" fmla="*/ 0 h 486076"/>
              <a:gd name="connsiteX1" fmla="*/ 678227 w 678227"/>
              <a:gd name="connsiteY1" fmla="*/ 467664 h 486076"/>
              <a:gd name="connsiteX0" fmla="*/ 82793 w 715854"/>
              <a:gd name="connsiteY0" fmla="*/ 107568 h 486076"/>
              <a:gd name="connsiteX1" fmla="*/ 529460 w 715854"/>
              <a:gd name="connsiteY1" fmla="*/ 486076 h 486076"/>
              <a:gd name="connsiteX2" fmla="*/ 82794 w 715854"/>
              <a:gd name="connsiteY2" fmla="*/ 486076 h 486076"/>
              <a:gd name="connsiteX3" fmla="*/ 82793 w 715854"/>
              <a:gd name="connsiteY3" fmla="*/ 107568 h 486076"/>
              <a:gd name="connsiteX0" fmla="*/ 0 w 715854"/>
              <a:gd name="connsiteY0" fmla="*/ 0 h 486076"/>
              <a:gd name="connsiteX1" fmla="*/ 715854 w 715854"/>
              <a:gd name="connsiteY1" fmla="*/ 427955 h 486076"/>
              <a:gd name="connsiteX0" fmla="*/ 82793 w 802264"/>
              <a:gd name="connsiteY0" fmla="*/ 107568 h 486076"/>
              <a:gd name="connsiteX1" fmla="*/ 529460 w 802264"/>
              <a:gd name="connsiteY1" fmla="*/ 486076 h 486076"/>
              <a:gd name="connsiteX2" fmla="*/ 82794 w 802264"/>
              <a:gd name="connsiteY2" fmla="*/ 486076 h 486076"/>
              <a:gd name="connsiteX3" fmla="*/ 82793 w 802264"/>
              <a:gd name="connsiteY3" fmla="*/ 107568 h 486076"/>
              <a:gd name="connsiteX0" fmla="*/ 0 w 802264"/>
              <a:gd name="connsiteY0" fmla="*/ 0 h 486076"/>
              <a:gd name="connsiteX1" fmla="*/ 802264 w 802264"/>
              <a:gd name="connsiteY1" fmla="*/ 416239 h 486076"/>
              <a:gd name="connsiteX0" fmla="*/ 82793 w 693541"/>
              <a:gd name="connsiteY0" fmla="*/ 107568 h 486076"/>
              <a:gd name="connsiteX1" fmla="*/ 529460 w 693541"/>
              <a:gd name="connsiteY1" fmla="*/ 486076 h 486076"/>
              <a:gd name="connsiteX2" fmla="*/ 82794 w 693541"/>
              <a:gd name="connsiteY2" fmla="*/ 486076 h 486076"/>
              <a:gd name="connsiteX3" fmla="*/ 82793 w 693541"/>
              <a:gd name="connsiteY3" fmla="*/ 107568 h 486076"/>
              <a:gd name="connsiteX0" fmla="*/ 0 w 693541"/>
              <a:gd name="connsiteY0" fmla="*/ 0 h 486076"/>
              <a:gd name="connsiteX1" fmla="*/ 693541 w 693541"/>
              <a:gd name="connsiteY1" fmla="*/ 292561 h 48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3541" h="486076" stroke="0" extrusionOk="0">
                <a:moveTo>
                  <a:pt x="82793" y="107568"/>
                </a:moveTo>
                <a:cubicBezTo>
                  <a:pt x="329480" y="107568"/>
                  <a:pt x="529460" y="277032"/>
                  <a:pt x="529460" y="486076"/>
                </a:cubicBezTo>
                <a:lnTo>
                  <a:pt x="82794" y="486076"/>
                </a:lnTo>
                <a:cubicBezTo>
                  <a:pt x="82794" y="359907"/>
                  <a:pt x="82793" y="233737"/>
                  <a:pt x="82793" y="107568"/>
                </a:cubicBezTo>
                <a:close/>
              </a:path>
              <a:path w="693541" h="486076" fill="none">
                <a:moveTo>
                  <a:pt x="0" y="0"/>
                </a:moveTo>
                <a:cubicBezTo>
                  <a:pt x="246687" y="0"/>
                  <a:pt x="693541" y="83517"/>
                  <a:pt x="693541" y="29256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Arc 81">
            <a:extLst>
              <a:ext uri="{FF2B5EF4-FFF2-40B4-BE49-F238E27FC236}">
                <a16:creationId xmlns:a16="http://schemas.microsoft.com/office/drawing/2014/main" id="{F3D62B2A-1D4A-410A-AA94-06FB3F37746E}"/>
              </a:ext>
            </a:extLst>
          </p:cNvPr>
          <p:cNvSpPr/>
          <p:nvPr/>
        </p:nvSpPr>
        <p:spPr>
          <a:xfrm rot="19329308">
            <a:off x="5846199" y="3842465"/>
            <a:ext cx="597010" cy="381892"/>
          </a:xfrm>
          <a:custGeom>
            <a:avLst/>
            <a:gdLst>
              <a:gd name="connsiteX0" fmla="*/ 446666 w 893333"/>
              <a:gd name="connsiteY0" fmla="*/ 0 h 757016"/>
              <a:gd name="connsiteX1" fmla="*/ 893333 w 893333"/>
              <a:gd name="connsiteY1" fmla="*/ 378508 h 757016"/>
              <a:gd name="connsiteX2" fmla="*/ 446667 w 893333"/>
              <a:gd name="connsiteY2" fmla="*/ 378508 h 757016"/>
              <a:gd name="connsiteX3" fmla="*/ 446666 w 893333"/>
              <a:gd name="connsiteY3" fmla="*/ 0 h 757016"/>
              <a:gd name="connsiteX0" fmla="*/ 446666 w 893333"/>
              <a:gd name="connsiteY0" fmla="*/ 0 h 757016"/>
              <a:gd name="connsiteX1" fmla="*/ 893333 w 893333"/>
              <a:gd name="connsiteY1" fmla="*/ 378508 h 757016"/>
              <a:gd name="connsiteX0" fmla="*/ 0 w 595434"/>
              <a:gd name="connsiteY0" fmla="*/ 0 h 378508"/>
              <a:gd name="connsiteX1" fmla="*/ 446667 w 595434"/>
              <a:gd name="connsiteY1" fmla="*/ 378508 h 378508"/>
              <a:gd name="connsiteX2" fmla="*/ 1 w 595434"/>
              <a:gd name="connsiteY2" fmla="*/ 378508 h 378508"/>
              <a:gd name="connsiteX3" fmla="*/ 0 w 595434"/>
              <a:gd name="connsiteY3" fmla="*/ 0 h 378508"/>
              <a:gd name="connsiteX0" fmla="*/ 0 w 595434"/>
              <a:gd name="connsiteY0" fmla="*/ 0 h 378508"/>
              <a:gd name="connsiteX1" fmla="*/ 595434 w 595434"/>
              <a:gd name="connsiteY1" fmla="*/ 360096 h 378508"/>
              <a:gd name="connsiteX0" fmla="*/ 82793 w 678227"/>
              <a:gd name="connsiteY0" fmla="*/ 107568 h 486076"/>
              <a:gd name="connsiteX1" fmla="*/ 529460 w 678227"/>
              <a:gd name="connsiteY1" fmla="*/ 486076 h 486076"/>
              <a:gd name="connsiteX2" fmla="*/ 82794 w 678227"/>
              <a:gd name="connsiteY2" fmla="*/ 486076 h 486076"/>
              <a:gd name="connsiteX3" fmla="*/ 82793 w 678227"/>
              <a:gd name="connsiteY3" fmla="*/ 107568 h 486076"/>
              <a:gd name="connsiteX0" fmla="*/ 0 w 678227"/>
              <a:gd name="connsiteY0" fmla="*/ 0 h 486076"/>
              <a:gd name="connsiteX1" fmla="*/ 678227 w 678227"/>
              <a:gd name="connsiteY1" fmla="*/ 467664 h 486076"/>
              <a:gd name="connsiteX0" fmla="*/ 82793 w 715854"/>
              <a:gd name="connsiteY0" fmla="*/ 107568 h 486076"/>
              <a:gd name="connsiteX1" fmla="*/ 529460 w 715854"/>
              <a:gd name="connsiteY1" fmla="*/ 486076 h 486076"/>
              <a:gd name="connsiteX2" fmla="*/ 82794 w 715854"/>
              <a:gd name="connsiteY2" fmla="*/ 486076 h 486076"/>
              <a:gd name="connsiteX3" fmla="*/ 82793 w 715854"/>
              <a:gd name="connsiteY3" fmla="*/ 107568 h 486076"/>
              <a:gd name="connsiteX0" fmla="*/ 0 w 715854"/>
              <a:gd name="connsiteY0" fmla="*/ 0 h 486076"/>
              <a:gd name="connsiteX1" fmla="*/ 715854 w 715854"/>
              <a:gd name="connsiteY1" fmla="*/ 427955 h 486076"/>
              <a:gd name="connsiteX0" fmla="*/ 82793 w 802264"/>
              <a:gd name="connsiteY0" fmla="*/ 107568 h 486076"/>
              <a:gd name="connsiteX1" fmla="*/ 529460 w 802264"/>
              <a:gd name="connsiteY1" fmla="*/ 486076 h 486076"/>
              <a:gd name="connsiteX2" fmla="*/ 82794 w 802264"/>
              <a:gd name="connsiteY2" fmla="*/ 486076 h 486076"/>
              <a:gd name="connsiteX3" fmla="*/ 82793 w 802264"/>
              <a:gd name="connsiteY3" fmla="*/ 107568 h 486076"/>
              <a:gd name="connsiteX0" fmla="*/ 0 w 802264"/>
              <a:gd name="connsiteY0" fmla="*/ 0 h 486076"/>
              <a:gd name="connsiteX1" fmla="*/ 802264 w 802264"/>
              <a:gd name="connsiteY1" fmla="*/ 416239 h 486076"/>
              <a:gd name="connsiteX0" fmla="*/ 82793 w 693541"/>
              <a:gd name="connsiteY0" fmla="*/ 107568 h 486076"/>
              <a:gd name="connsiteX1" fmla="*/ 529460 w 693541"/>
              <a:gd name="connsiteY1" fmla="*/ 486076 h 486076"/>
              <a:gd name="connsiteX2" fmla="*/ 82794 w 693541"/>
              <a:gd name="connsiteY2" fmla="*/ 486076 h 486076"/>
              <a:gd name="connsiteX3" fmla="*/ 82793 w 693541"/>
              <a:gd name="connsiteY3" fmla="*/ 107568 h 486076"/>
              <a:gd name="connsiteX0" fmla="*/ 0 w 693541"/>
              <a:gd name="connsiteY0" fmla="*/ 0 h 486076"/>
              <a:gd name="connsiteX1" fmla="*/ 693541 w 693541"/>
              <a:gd name="connsiteY1" fmla="*/ 292561 h 48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3541" h="486076" stroke="0" extrusionOk="0">
                <a:moveTo>
                  <a:pt x="82793" y="107568"/>
                </a:moveTo>
                <a:cubicBezTo>
                  <a:pt x="329480" y="107568"/>
                  <a:pt x="529460" y="277032"/>
                  <a:pt x="529460" y="486076"/>
                </a:cubicBezTo>
                <a:lnTo>
                  <a:pt x="82794" y="486076"/>
                </a:lnTo>
                <a:cubicBezTo>
                  <a:pt x="82794" y="359907"/>
                  <a:pt x="82793" y="233737"/>
                  <a:pt x="82793" y="107568"/>
                </a:cubicBezTo>
                <a:close/>
              </a:path>
              <a:path w="693541" h="486076" fill="none">
                <a:moveTo>
                  <a:pt x="0" y="0"/>
                </a:moveTo>
                <a:cubicBezTo>
                  <a:pt x="246687" y="0"/>
                  <a:pt x="693541" y="83517"/>
                  <a:pt x="693541" y="29256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AB931657-B007-4285-AE60-BB21411B0A78}"/>
              </a:ext>
            </a:extLst>
          </p:cNvPr>
          <p:cNvCxnSpPr>
            <a:cxnSpLocks/>
          </p:cNvCxnSpPr>
          <p:nvPr/>
        </p:nvCxnSpPr>
        <p:spPr>
          <a:xfrm flipH="1">
            <a:off x="5271521" y="1896852"/>
            <a:ext cx="2792448" cy="28232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4F3F85EB-F0FC-47BB-B19F-B9C0A715DD80}"/>
              </a:ext>
            </a:extLst>
          </p:cNvPr>
          <p:cNvSpPr txBox="1"/>
          <p:nvPr/>
        </p:nvSpPr>
        <p:spPr>
          <a:xfrm>
            <a:off x="7525081" y="1620528"/>
            <a:ext cx="37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B439372C-010B-4E65-A173-BA3C25299063}"/>
              </a:ext>
            </a:extLst>
          </p:cNvPr>
          <p:cNvSpPr/>
          <p:nvPr/>
        </p:nvSpPr>
        <p:spPr>
          <a:xfrm rot="21107424">
            <a:off x="6408813" y="2906422"/>
            <a:ext cx="782361" cy="869188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4454554-6AD7-4813-9CB8-97416632A4A2}"/>
              </a:ext>
            </a:extLst>
          </p:cNvPr>
          <p:cNvSpPr txBox="1"/>
          <p:nvPr/>
        </p:nvSpPr>
        <p:spPr>
          <a:xfrm>
            <a:off x="6761055" y="2334594"/>
            <a:ext cx="37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A4A84BD-3E21-4639-AFB6-909AD535CF10}"/>
              </a:ext>
            </a:extLst>
          </p:cNvPr>
          <p:cNvSpPr txBox="1"/>
          <p:nvPr/>
        </p:nvSpPr>
        <p:spPr>
          <a:xfrm>
            <a:off x="6131550" y="3013744"/>
            <a:ext cx="37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4448FC38-4DE4-4BFA-AEA7-1ACE0D734354}"/>
              </a:ext>
            </a:extLst>
          </p:cNvPr>
          <p:cNvSpPr/>
          <p:nvPr/>
        </p:nvSpPr>
        <p:spPr>
          <a:xfrm rot="8297525">
            <a:off x="5175876" y="1290261"/>
            <a:ext cx="4227710" cy="370193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EEEC8DC-EF18-42D3-9477-CC3B0F469167}"/>
              </a:ext>
            </a:extLst>
          </p:cNvPr>
          <p:cNvSpPr txBox="1"/>
          <p:nvPr/>
        </p:nvSpPr>
        <p:spPr>
          <a:xfrm>
            <a:off x="5683192" y="4783792"/>
            <a:ext cx="37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48CCDE2-7996-4D54-B3B4-8CCAA29FEFB0}"/>
              </a:ext>
            </a:extLst>
          </p:cNvPr>
          <p:cNvSpPr txBox="1"/>
          <p:nvPr/>
        </p:nvSpPr>
        <p:spPr>
          <a:xfrm>
            <a:off x="8043044" y="4755982"/>
            <a:ext cx="618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C`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51DD537-7478-4C1D-B4CC-8C5CBDB06085}"/>
              </a:ext>
            </a:extLst>
          </p:cNvPr>
          <p:cNvSpPr txBox="1"/>
          <p:nvPr/>
        </p:nvSpPr>
        <p:spPr>
          <a:xfrm>
            <a:off x="5923033" y="3937292"/>
            <a:ext cx="37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947FA81-CBC8-46C8-A1E1-F9057EE18B90}"/>
              </a:ext>
            </a:extLst>
          </p:cNvPr>
          <p:cNvSpPr txBox="1"/>
          <p:nvPr/>
        </p:nvSpPr>
        <p:spPr>
          <a:xfrm>
            <a:off x="7808951" y="3818860"/>
            <a:ext cx="37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5EC1C170-06C9-4802-9A50-97CE9E5D3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8310">
            <a:off x="4595356" y="3090518"/>
            <a:ext cx="5342355" cy="1016000"/>
          </a:xfrm>
          <a:prstGeom prst="rect">
            <a:avLst/>
          </a:prstGeom>
        </p:spPr>
      </p:pic>
      <p:sp>
        <p:nvSpPr>
          <p:cNvPr id="114" name="Arrow: Pentagon 3">
            <a:extLst>
              <a:ext uri="{FF2B5EF4-FFF2-40B4-BE49-F238E27FC236}">
                <a16:creationId xmlns:a16="http://schemas.microsoft.com/office/drawing/2014/main" id="{6269CE1F-AE9F-424A-BECC-0F21E5C4CB10}"/>
              </a:ext>
            </a:extLst>
          </p:cNvPr>
          <p:cNvSpPr/>
          <p:nvPr/>
        </p:nvSpPr>
        <p:spPr>
          <a:xfrm rot="1237173">
            <a:off x="3935510" y="2205637"/>
            <a:ext cx="3207987" cy="360184"/>
          </a:xfrm>
          <a:custGeom>
            <a:avLst/>
            <a:gdLst>
              <a:gd name="connsiteX0" fmla="*/ 0 w 4062336"/>
              <a:gd name="connsiteY0" fmla="*/ 0 h 502170"/>
              <a:gd name="connsiteX1" fmla="*/ 3811251 w 4062336"/>
              <a:gd name="connsiteY1" fmla="*/ 0 h 502170"/>
              <a:gd name="connsiteX2" fmla="*/ 4062336 w 4062336"/>
              <a:gd name="connsiteY2" fmla="*/ 251085 h 502170"/>
              <a:gd name="connsiteX3" fmla="*/ 3811251 w 4062336"/>
              <a:gd name="connsiteY3" fmla="*/ 502170 h 502170"/>
              <a:gd name="connsiteX4" fmla="*/ 0 w 4062336"/>
              <a:gd name="connsiteY4" fmla="*/ 502170 h 502170"/>
              <a:gd name="connsiteX5" fmla="*/ 0 w 4062336"/>
              <a:gd name="connsiteY5" fmla="*/ 0 h 502170"/>
              <a:gd name="connsiteX0" fmla="*/ 0 w 4257208"/>
              <a:gd name="connsiteY0" fmla="*/ 0 h 502170"/>
              <a:gd name="connsiteX1" fmla="*/ 3811251 w 4257208"/>
              <a:gd name="connsiteY1" fmla="*/ 0 h 502170"/>
              <a:gd name="connsiteX2" fmla="*/ 4257208 w 4257208"/>
              <a:gd name="connsiteY2" fmla="*/ 266075 h 502170"/>
              <a:gd name="connsiteX3" fmla="*/ 3811251 w 4257208"/>
              <a:gd name="connsiteY3" fmla="*/ 502170 h 502170"/>
              <a:gd name="connsiteX4" fmla="*/ 0 w 4257208"/>
              <a:gd name="connsiteY4" fmla="*/ 502170 h 502170"/>
              <a:gd name="connsiteX5" fmla="*/ 0 w 4257208"/>
              <a:gd name="connsiteY5" fmla="*/ 0 h 5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208" h="502170">
                <a:moveTo>
                  <a:pt x="0" y="0"/>
                </a:moveTo>
                <a:lnTo>
                  <a:pt x="3811251" y="0"/>
                </a:lnTo>
                <a:lnTo>
                  <a:pt x="4257208" y="266075"/>
                </a:lnTo>
                <a:lnTo>
                  <a:pt x="3811251" y="502170"/>
                </a:lnTo>
                <a:lnTo>
                  <a:pt x="0" y="50217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63BEE8-953A-4C82-A249-8AFDD7F272DB}"/>
              </a:ext>
            </a:extLst>
          </p:cNvPr>
          <p:cNvCxnSpPr/>
          <p:nvPr/>
        </p:nvCxnSpPr>
        <p:spPr>
          <a:xfrm flipH="1">
            <a:off x="5902384" y="2964810"/>
            <a:ext cx="1117529" cy="177347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5" name="Picture 114">
            <a:extLst>
              <a:ext uri="{FF2B5EF4-FFF2-40B4-BE49-F238E27FC236}">
                <a16:creationId xmlns:a16="http://schemas.microsoft.com/office/drawing/2014/main" id="{74E3D4F3-7422-40C5-9CDC-DA0E8635A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46634">
            <a:off x="4194525" y="3171377"/>
            <a:ext cx="5342355" cy="1016000"/>
          </a:xfrm>
          <a:prstGeom prst="rect">
            <a:avLst/>
          </a:prstGeom>
        </p:spPr>
      </p:pic>
      <p:sp>
        <p:nvSpPr>
          <p:cNvPr id="116" name="Arrow: Pentagon 3">
            <a:extLst>
              <a:ext uri="{FF2B5EF4-FFF2-40B4-BE49-F238E27FC236}">
                <a16:creationId xmlns:a16="http://schemas.microsoft.com/office/drawing/2014/main" id="{5D2B7A45-96E5-4EB2-80AE-341972A30931}"/>
              </a:ext>
            </a:extLst>
          </p:cNvPr>
          <p:cNvSpPr/>
          <p:nvPr/>
        </p:nvSpPr>
        <p:spPr>
          <a:xfrm rot="9445961">
            <a:off x="6934590" y="2177470"/>
            <a:ext cx="3207987" cy="360184"/>
          </a:xfrm>
          <a:custGeom>
            <a:avLst/>
            <a:gdLst>
              <a:gd name="connsiteX0" fmla="*/ 0 w 4062336"/>
              <a:gd name="connsiteY0" fmla="*/ 0 h 502170"/>
              <a:gd name="connsiteX1" fmla="*/ 3811251 w 4062336"/>
              <a:gd name="connsiteY1" fmla="*/ 0 h 502170"/>
              <a:gd name="connsiteX2" fmla="*/ 4062336 w 4062336"/>
              <a:gd name="connsiteY2" fmla="*/ 251085 h 502170"/>
              <a:gd name="connsiteX3" fmla="*/ 3811251 w 4062336"/>
              <a:gd name="connsiteY3" fmla="*/ 502170 h 502170"/>
              <a:gd name="connsiteX4" fmla="*/ 0 w 4062336"/>
              <a:gd name="connsiteY4" fmla="*/ 502170 h 502170"/>
              <a:gd name="connsiteX5" fmla="*/ 0 w 4062336"/>
              <a:gd name="connsiteY5" fmla="*/ 0 h 502170"/>
              <a:gd name="connsiteX0" fmla="*/ 0 w 4257208"/>
              <a:gd name="connsiteY0" fmla="*/ 0 h 502170"/>
              <a:gd name="connsiteX1" fmla="*/ 3811251 w 4257208"/>
              <a:gd name="connsiteY1" fmla="*/ 0 h 502170"/>
              <a:gd name="connsiteX2" fmla="*/ 4257208 w 4257208"/>
              <a:gd name="connsiteY2" fmla="*/ 266075 h 502170"/>
              <a:gd name="connsiteX3" fmla="*/ 3811251 w 4257208"/>
              <a:gd name="connsiteY3" fmla="*/ 502170 h 502170"/>
              <a:gd name="connsiteX4" fmla="*/ 0 w 4257208"/>
              <a:gd name="connsiteY4" fmla="*/ 502170 h 502170"/>
              <a:gd name="connsiteX5" fmla="*/ 0 w 4257208"/>
              <a:gd name="connsiteY5" fmla="*/ 0 h 50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208" h="502170">
                <a:moveTo>
                  <a:pt x="0" y="0"/>
                </a:moveTo>
                <a:lnTo>
                  <a:pt x="3811251" y="0"/>
                </a:lnTo>
                <a:lnTo>
                  <a:pt x="4257208" y="266075"/>
                </a:lnTo>
                <a:lnTo>
                  <a:pt x="3811251" y="502170"/>
                </a:lnTo>
                <a:lnTo>
                  <a:pt x="0" y="50217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7BA04AA-1FE7-4322-990C-80ADF240BA35}"/>
              </a:ext>
            </a:extLst>
          </p:cNvPr>
          <p:cNvCxnSpPr>
            <a:cxnSpLocks/>
            <a:stCxn id="114" idx="2"/>
          </p:cNvCxnSpPr>
          <p:nvPr/>
        </p:nvCxnSpPr>
        <p:spPr>
          <a:xfrm>
            <a:off x="7036958" y="2960656"/>
            <a:ext cx="1174582" cy="17719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8941C1D-8BEC-42E4-ABAE-6F32111916BE}"/>
              </a:ext>
            </a:extLst>
          </p:cNvPr>
          <p:cNvSpPr txBox="1"/>
          <p:nvPr/>
        </p:nvSpPr>
        <p:spPr>
          <a:xfrm>
            <a:off x="1372070" y="5765533"/>
            <a:ext cx="9545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C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A,C`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যোগ করি। তাহলে,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bn-BD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bn-BD" sz="2800">
                <a:latin typeface="Times New Roman" panose="02020603050405020304" pitchFamily="18" charset="0"/>
                <a:cs typeface="Times New Roman" panose="02020603050405020304" pitchFamily="18" charset="0"/>
              </a:rPr>
              <a:t>ও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bn-BD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`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 উভয়ই উদ্দিষ্ট ত্রিভূজ।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2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-0.09167 0.25763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287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5.55112E-17 L 0.09974 0.2574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" y="1287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4" grpId="0" animBg="1"/>
      <p:bldP spid="114" grpId="1" animBg="1"/>
      <p:bldP spid="114" grpId="2" animBg="1"/>
      <p:bldP spid="116" grpId="0" animBg="1"/>
      <p:bldP spid="116" grpId="1" animBg="1"/>
      <p:bldP spid="116" grpId="2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75C05B-6DA7-40E2-9EC8-3E09575C33C7}"/>
              </a:ext>
            </a:extLst>
          </p:cNvPr>
          <p:cNvSpPr txBox="1"/>
          <p:nvPr/>
        </p:nvSpPr>
        <p:spPr>
          <a:xfrm>
            <a:off x="5666015" y="342900"/>
            <a:ext cx="6188528" cy="2530928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600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6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06CB73-A982-4421-BB18-190269B2837C}"/>
              </a:ext>
            </a:extLst>
          </p:cNvPr>
          <p:cNvSpPr txBox="1"/>
          <p:nvPr/>
        </p:nvSpPr>
        <p:spPr>
          <a:xfrm>
            <a:off x="337457" y="3984172"/>
            <a:ext cx="11517086" cy="2530927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BD" sz="720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720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ত্রিভূজের </a:t>
            </a:r>
            <a:r>
              <a:rPr lang="bn-BD" sz="7200">
                <a:latin typeface="NikoshBAN" panose="02000000000000000000" pitchFamily="2" charset="0"/>
                <a:cs typeface="NikoshBAN" panose="02000000000000000000" pitchFamily="2" charset="0"/>
              </a:rPr>
              <a:t>দুইটি বাহু ৫ সেঃমিঃ ও ৬সেঃমি এবং এদের প্রথম বাহুর বিপরীত কোণ ৬০</a:t>
            </a:r>
            <a:r>
              <a:rPr 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bn-BD" sz="7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>
                <a:latin typeface="NikoshBAN" panose="02000000000000000000" pitchFamily="2" charset="0"/>
                <a:cs typeface="NikoshBAN" panose="02000000000000000000" pitchFamily="2" charset="0"/>
              </a:rPr>
              <a:t>দেওয়া আছে</a:t>
            </a:r>
            <a:r>
              <a:rPr lang="bn-BD" sz="72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7200">
                <a:latin typeface="NikoshBAN" panose="02000000000000000000" pitchFamily="2" charset="0"/>
                <a:cs typeface="NikoshBAN" panose="02000000000000000000" pitchFamily="2" charset="0"/>
              </a:rPr>
              <a:t> ত্রিভূজটি অংকন ক</a:t>
            </a:r>
            <a:r>
              <a:rPr lang="bn-BD" sz="720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endParaRPr lang="en-US" sz="7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82265-A498-44D9-9C7B-D7C8DDC3D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45" y="342900"/>
            <a:ext cx="4474652" cy="3086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256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EF28A-210D-41EB-95DB-B8D9E0E24942}"/>
              </a:ext>
            </a:extLst>
          </p:cNvPr>
          <p:cNvSpPr/>
          <p:nvPr/>
        </p:nvSpPr>
        <p:spPr>
          <a:xfrm>
            <a:off x="589150" y="561799"/>
            <a:ext cx="4443421" cy="46166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১।ত্রিভুজের তিন কোণের সমষ্টি কত ডিগ্রী?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8A0E1-2FC1-4A62-B966-8AE3B8EAB288}"/>
              </a:ext>
            </a:extLst>
          </p:cNvPr>
          <p:cNvSpPr/>
          <p:nvPr/>
        </p:nvSpPr>
        <p:spPr>
          <a:xfrm>
            <a:off x="823515" y="1483779"/>
            <a:ext cx="172981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(ক) ৩৬০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50065F-7ECC-45FA-9692-1D5301519723}"/>
              </a:ext>
            </a:extLst>
          </p:cNvPr>
          <p:cNvSpPr/>
          <p:nvPr/>
        </p:nvSpPr>
        <p:spPr>
          <a:xfrm>
            <a:off x="805316" y="2911696"/>
            <a:ext cx="172044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(ঘ) ১৮০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C4E71A-27DB-4378-A1B7-2076298ACD5E}"/>
              </a:ext>
            </a:extLst>
          </p:cNvPr>
          <p:cNvSpPr/>
          <p:nvPr/>
        </p:nvSpPr>
        <p:spPr>
          <a:xfrm flipH="1">
            <a:off x="784987" y="2409561"/>
            <a:ext cx="172098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(গ) ১২০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EA0DF-7F20-44D2-930F-97313171BA2A}"/>
              </a:ext>
            </a:extLst>
          </p:cNvPr>
          <p:cNvSpPr/>
          <p:nvPr/>
        </p:nvSpPr>
        <p:spPr>
          <a:xfrm>
            <a:off x="798742" y="1003620"/>
            <a:ext cx="3396710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উত্তরটিতে ক্লিক দাও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04AD5-1E80-4244-B6CA-40C403BC03E8}"/>
              </a:ext>
            </a:extLst>
          </p:cNvPr>
          <p:cNvSpPr/>
          <p:nvPr/>
        </p:nvSpPr>
        <p:spPr>
          <a:xfrm>
            <a:off x="2584778" y="1494201"/>
            <a:ext cx="1799443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519907-E8CF-4172-8D8F-4FA12B49CF49}"/>
              </a:ext>
            </a:extLst>
          </p:cNvPr>
          <p:cNvSpPr/>
          <p:nvPr/>
        </p:nvSpPr>
        <p:spPr>
          <a:xfrm>
            <a:off x="2539925" y="1947896"/>
            <a:ext cx="184429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B09CA-8B34-4DE2-800A-66A6933DC594}"/>
              </a:ext>
            </a:extLst>
          </p:cNvPr>
          <p:cNvSpPr/>
          <p:nvPr/>
        </p:nvSpPr>
        <p:spPr>
          <a:xfrm>
            <a:off x="2520562" y="2420218"/>
            <a:ext cx="1844298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B34BD1-053B-4EA9-86D9-ACC3277386CF}"/>
              </a:ext>
            </a:extLst>
          </p:cNvPr>
          <p:cNvSpPr/>
          <p:nvPr/>
        </p:nvSpPr>
        <p:spPr>
          <a:xfrm>
            <a:off x="2505969" y="2890932"/>
            <a:ext cx="1858892" cy="46166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E3DD4A-8FB6-4A13-B2C9-BA9C23B6D55B}"/>
              </a:ext>
            </a:extLst>
          </p:cNvPr>
          <p:cNvCxnSpPr>
            <a:cxnSpLocks/>
          </p:cNvCxnSpPr>
          <p:nvPr/>
        </p:nvCxnSpPr>
        <p:spPr>
          <a:xfrm>
            <a:off x="5734184" y="870831"/>
            <a:ext cx="0" cy="247532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3378981-D446-4200-8D1A-D3CBB9F18E3E}"/>
              </a:ext>
            </a:extLst>
          </p:cNvPr>
          <p:cNvSpPr/>
          <p:nvPr/>
        </p:nvSpPr>
        <p:spPr>
          <a:xfrm>
            <a:off x="6090292" y="505078"/>
            <a:ext cx="4564474" cy="46166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২। সমবাহু ত্রিভূজের প্রত্যেকটি কোণ কত ডিগ্রী?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5E4CFA-0646-4B2D-9BD6-94E88B15DF24}"/>
              </a:ext>
            </a:extLst>
          </p:cNvPr>
          <p:cNvSpPr/>
          <p:nvPr/>
        </p:nvSpPr>
        <p:spPr>
          <a:xfrm>
            <a:off x="6427611" y="976175"/>
            <a:ext cx="3224464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উত্তরটিতে ক্লিক দাও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9E196A-C5BA-4197-A9A2-FC31605E0BFD}"/>
              </a:ext>
            </a:extLst>
          </p:cNvPr>
          <p:cNvSpPr/>
          <p:nvPr/>
        </p:nvSpPr>
        <p:spPr>
          <a:xfrm>
            <a:off x="6433138" y="1442205"/>
            <a:ext cx="1297986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ক) ৩০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EA8411-5071-4ABA-9492-FA66499078AC}"/>
              </a:ext>
            </a:extLst>
          </p:cNvPr>
          <p:cNvSpPr/>
          <p:nvPr/>
        </p:nvSpPr>
        <p:spPr>
          <a:xfrm>
            <a:off x="443452" y="3603780"/>
            <a:ext cx="8833281" cy="461665"/>
          </a:xfrm>
          <a:prstGeom prst="rect">
            <a:avLst/>
          </a:prstGeom>
          <a:solidFill>
            <a:srgbClr val="CC99FF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৩। i.একটি ত্রিভুজের  দুইটি বাহু ও তাদের  অন্তর্ভুক্ত কোণ  দেওয়া থাকলে  ত্রিভুজ আঁকা যায়।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863387-2D04-414C-B912-F953684FE4A3}"/>
              </a:ext>
            </a:extLst>
          </p:cNvPr>
          <p:cNvSpPr/>
          <p:nvPr/>
        </p:nvSpPr>
        <p:spPr>
          <a:xfrm>
            <a:off x="784987" y="5665011"/>
            <a:ext cx="1268669" cy="46166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ক) i ও ii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186296-EC08-491F-A3FC-CC697F4FF7A5}"/>
              </a:ext>
            </a:extLst>
          </p:cNvPr>
          <p:cNvSpPr/>
          <p:nvPr/>
        </p:nvSpPr>
        <p:spPr>
          <a:xfrm>
            <a:off x="7747796" y="1938548"/>
            <a:ext cx="1873512" cy="46166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78032F-3307-4B17-9B1C-FF73AA3AEBB7}"/>
              </a:ext>
            </a:extLst>
          </p:cNvPr>
          <p:cNvSpPr/>
          <p:nvPr/>
        </p:nvSpPr>
        <p:spPr>
          <a:xfrm>
            <a:off x="7747796" y="2396565"/>
            <a:ext cx="1836978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E77F22-BE78-4720-9583-889B0D447BEF}"/>
              </a:ext>
            </a:extLst>
          </p:cNvPr>
          <p:cNvSpPr/>
          <p:nvPr/>
        </p:nvSpPr>
        <p:spPr>
          <a:xfrm>
            <a:off x="7778564" y="1489914"/>
            <a:ext cx="1873511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62F52B-EBA8-48DD-B688-20D1769EA5D7}"/>
              </a:ext>
            </a:extLst>
          </p:cNvPr>
          <p:cNvSpPr/>
          <p:nvPr/>
        </p:nvSpPr>
        <p:spPr>
          <a:xfrm>
            <a:off x="7747796" y="2888772"/>
            <a:ext cx="1859091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7D7B82F-9F06-431C-A9C0-FFC16AFCA57E}"/>
              </a:ext>
            </a:extLst>
          </p:cNvPr>
          <p:cNvSpPr/>
          <p:nvPr/>
        </p:nvSpPr>
        <p:spPr>
          <a:xfrm>
            <a:off x="6456269" y="1904358"/>
            <a:ext cx="1296025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খ) ৬০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1D342F5-D5A3-443B-AF06-BB9304D3C3ED}"/>
              </a:ext>
            </a:extLst>
          </p:cNvPr>
          <p:cNvSpPr/>
          <p:nvPr/>
        </p:nvSpPr>
        <p:spPr>
          <a:xfrm>
            <a:off x="6417493" y="2381939"/>
            <a:ext cx="130753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গ) ৪৫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8DA1E52-389D-4B45-9160-A2BF66B1BDD9}"/>
              </a:ext>
            </a:extLst>
          </p:cNvPr>
          <p:cNvSpPr/>
          <p:nvPr/>
        </p:nvSpPr>
        <p:spPr>
          <a:xfrm>
            <a:off x="6427610" y="2872856"/>
            <a:ext cx="1286825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ঘ) ৯০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F45F998-8277-4E39-9B76-44EAA55EA4CA}"/>
              </a:ext>
            </a:extLst>
          </p:cNvPr>
          <p:cNvSpPr/>
          <p:nvPr/>
        </p:nvSpPr>
        <p:spPr>
          <a:xfrm>
            <a:off x="816637" y="1938549"/>
            <a:ext cx="172981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(খ) ৯০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632A60B-41B2-4235-BBA3-FAB15284080A}"/>
              </a:ext>
            </a:extLst>
          </p:cNvPr>
          <p:cNvSpPr/>
          <p:nvPr/>
        </p:nvSpPr>
        <p:spPr>
          <a:xfrm>
            <a:off x="841707" y="4070023"/>
            <a:ext cx="6872729" cy="461665"/>
          </a:xfrm>
          <a:prstGeom prst="rect">
            <a:avLst/>
          </a:prstGeom>
          <a:solidFill>
            <a:srgbClr val="CC99FF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ii.দুইটি বাহুর সমষ্টি তৃতীয় বাহু অপেক্ষা বৃহত্তর হলে  ত্রিভুজ আঁকা যায়।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983CF95-C3D8-4554-A146-500C1BFBCACF}"/>
              </a:ext>
            </a:extLst>
          </p:cNvPr>
          <p:cNvSpPr/>
          <p:nvPr/>
        </p:nvSpPr>
        <p:spPr>
          <a:xfrm>
            <a:off x="816637" y="4584943"/>
            <a:ext cx="5231678" cy="461665"/>
          </a:xfrm>
          <a:prstGeom prst="rect">
            <a:avLst/>
          </a:prstGeom>
          <a:solidFill>
            <a:srgbClr val="CC99FF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iii.কোন ত্রিভুজের একাধিক স্থুল কোণ থাকতে পারে।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26984C6-A5AD-4E24-803B-7EF1C7228DF8}"/>
              </a:ext>
            </a:extLst>
          </p:cNvPr>
          <p:cNvSpPr/>
          <p:nvPr/>
        </p:nvSpPr>
        <p:spPr>
          <a:xfrm>
            <a:off x="2756111" y="5069898"/>
            <a:ext cx="3705388" cy="46166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উপড়ের তথ্য অনুসারে কোনটি সঠিক?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6FB906-2F8B-4E47-AE69-D2720A55BF84}"/>
              </a:ext>
            </a:extLst>
          </p:cNvPr>
          <p:cNvSpPr txBox="1"/>
          <p:nvPr/>
        </p:nvSpPr>
        <p:spPr>
          <a:xfrm>
            <a:off x="4195455" y="47992"/>
            <a:ext cx="3535674" cy="461665"/>
          </a:xfrm>
          <a:prstGeom prst="rect">
            <a:avLst/>
          </a:prstGeom>
          <a:solidFill>
            <a:srgbClr val="CC99F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AE5AB7-7787-4083-B3C5-95187F59F794}"/>
              </a:ext>
            </a:extLst>
          </p:cNvPr>
          <p:cNvSpPr/>
          <p:nvPr/>
        </p:nvSpPr>
        <p:spPr>
          <a:xfrm>
            <a:off x="3025442" y="5654970"/>
            <a:ext cx="1713193" cy="46166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খ) ii ও iii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29DA404-0C16-4106-943F-DB672F8248A2}"/>
              </a:ext>
            </a:extLst>
          </p:cNvPr>
          <p:cNvSpPr/>
          <p:nvPr/>
        </p:nvSpPr>
        <p:spPr>
          <a:xfrm>
            <a:off x="5710422" y="5650992"/>
            <a:ext cx="1713193" cy="46166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গ) i ও iii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B3C6F88-A834-411F-A696-05FA076F354A}"/>
              </a:ext>
            </a:extLst>
          </p:cNvPr>
          <p:cNvSpPr/>
          <p:nvPr/>
        </p:nvSpPr>
        <p:spPr>
          <a:xfrm>
            <a:off x="8885128" y="5665011"/>
            <a:ext cx="1713193" cy="46166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ঘ) i, ii ও iii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B052EB3-7226-4E6E-9D4D-ABD967211646}"/>
              </a:ext>
            </a:extLst>
          </p:cNvPr>
          <p:cNvSpPr/>
          <p:nvPr/>
        </p:nvSpPr>
        <p:spPr>
          <a:xfrm>
            <a:off x="589150" y="6184509"/>
            <a:ext cx="1552990" cy="46166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6DDBEC1-0A3F-4D35-A181-2D69D52C88AE}"/>
              </a:ext>
            </a:extLst>
          </p:cNvPr>
          <p:cNvSpPr/>
          <p:nvPr/>
        </p:nvSpPr>
        <p:spPr>
          <a:xfrm>
            <a:off x="2965378" y="6151717"/>
            <a:ext cx="1833320" cy="46166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24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1C7A41-02AC-441D-8109-77319E7759AF}"/>
              </a:ext>
            </a:extLst>
          </p:cNvPr>
          <p:cNvSpPr/>
          <p:nvPr/>
        </p:nvSpPr>
        <p:spPr>
          <a:xfrm>
            <a:off x="5645968" y="6165912"/>
            <a:ext cx="1833321" cy="46166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24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739F129-7C67-4419-B532-D37EB1C84D9B}"/>
              </a:ext>
            </a:extLst>
          </p:cNvPr>
          <p:cNvSpPr/>
          <p:nvPr/>
        </p:nvSpPr>
        <p:spPr>
          <a:xfrm>
            <a:off x="8821444" y="6184509"/>
            <a:ext cx="1833321" cy="46166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bn-BD" sz="2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 ভুল উত্তর</a:t>
            </a:r>
            <a:endParaRPr lang="en-US" sz="24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8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9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75C05B-6DA7-40E2-9EC8-3E09575C33C7}"/>
              </a:ext>
            </a:extLst>
          </p:cNvPr>
          <p:cNvSpPr txBox="1"/>
          <p:nvPr/>
        </p:nvSpPr>
        <p:spPr>
          <a:xfrm>
            <a:off x="5135880" y="342900"/>
            <a:ext cx="6718663" cy="2530928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600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  <a:endParaRPr lang="en-US" sz="6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0DA9D-6596-4248-8B18-C30D8DA03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" y="453169"/>
            <a:ext cx="4059482" cy="3204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673B04-768E-4107-9B00-2A54887CF7B0}"/>
              </a:ext>
            </a:extLst>
          </p:cNvPr>
          <p:cNvSpPr txBox="1"/>
          <p:nvPr/>
        </p:nvSpPr>
        <p:spPr>
          <a:xfrm>
            <a:off x="337457" y="3984172"/>
            <a:ext cx="11517086" cy="2530927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BD" sz="720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720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ত্রিভূজের </a:t>
            </a:r>
            <a:r>
              <a:rPr lang="bn-BD" sz="7200">
                <a:latin typeface="NikoshBAN" panose="02000000000000000000" pitchFamily="2" charset="0"/>
                <a:cs typeface="NikoshBAN" panose="02000000000000000000" pitchFamily="2" charset="0"/>
              </a:rPr>
              <a:t>দুইটি বাহু ৪ সেঃমিঃ ও ৫ সেঃমি এবং এদের প্রথম বাহুর বিপরীত কোণ ৩০</a:t>
            </a:r>
            <a:r>
              <a:rPr 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bn-BD" sz="7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>
                <a:latin typeface="NikoshBAN" panose="02000000000000000000" pitchFamily="2" charset="0"/>
                <a:cs typeface="NikoshBAN" panose="02000000000000000000" pitchFamily="2" charset="0"/>
              </a:rPr>
              <a:t>দেওয়া আছে</a:t>
            </a:r>
            <a:r>
              <a:rPr lang="bn-BD" sz="72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7200">
                <a:latin typeface="NikoshBAN" panose="02000000000000000000" pitchFamily="2" charset="0"/>
                <a:cs typeface="NikoshBAN" panose="02000000000000000000" pitchFamily="2" charset="0"/>
              </a:rPr>
              <a:t> ত্রিভূজটি অংকন ক</a:t>
            </a:r>
            <a:r>
              <a:rPr lang="bn-BD" sz="7200">
                <a:latin typeface="NikoshBAN" panose="02000000000000000000" pitchFamily="2" charset="0"/>
                <a:cs typeface="NikoshBAN" panose="02000000000000000000" pitchFamily="2" charset="0"/>
              </a:rPr>
              <a:t>রে আনবে।</a:t>
            </a:r>
            <a:endParaRPr lang="en-US" sz="7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8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FEC422-9073-4424-A5BD-24A706957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878F99-F2EF-4EBA-A3D4-2E48595D5071}"/>
              </a:ext>
            </a:extLst>
          </p:cNvPr>
          <p:cNvSpPr/>
          <p:nvPr/>
        </p:nvSpPr>
        <p:spPr>
          <a:xfrm>
            <a:off x="3587423" y="3015355"/>
            <a:ext cx="5557436" cy="1940314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/>
            <a:r>
              <a:rPr lang="bn-BD" sz="6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704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074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98764" y="334978"/>
              <a:ext cx="11615601" cy="6192571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9F42DE-E813-4A67-A392-CE19E511A68A}"/>
              </a:ext>
            </a:extLst>
          </p:cNvPr>
          <p:cNvGrpSpPr/>
          <p:nvPr/>
        </p:nvGrpSpPr>
        <p:grpSpPr>
          <a:xfrm>
            <a:off x="410749" y="452673"/>
            <a:ext cx="11482487" cy="6074876"/>
            <a:chOff x="410749" y="452673"/>
            <a:chExt cx="11482487" cy="6074876"/>
          </a:xfrm>
        </p:grpSpPr>
        <p:sp>
          <p:nvSpPr>
            <p:cNvPr id="2" name="TextBox 1"/>
            <p:cNvSpPr txBox="1"/>
            <p:nvPr/>
          </p:nvSpPr>
          <p:spPr>
            <a:xfrm>
              <a:off x="410749" y="2783485"/>
              <a:ext cx="5940229" cy="335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</a:p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বিজলী রানী সাহা</a:t>
              </a: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শোমসপুর মাধ্যমিক বালিকা বিদ্যালয়</a:t>
              </a:r>
              <a:endParaRPr lang="bn-IN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নংঃ০১৭২১৫৮৫১৯৪</a:t>
              </a:r>
              <a:endParaRPr lang="bn-IN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ই-মেইলঃ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bizlyshaha@gmail.com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632012" y="2760773"/>
              <a:ext cx="5261224" cy="321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bn-BD" sz="3600">
                  <a:latin typeface="NikoshBAN" panose="02000000000000000000" pitchFamily="2" charset="0"/>
                  <a:cs typeface="NikoshBAN" panose="02000000000000000000" pitchFamily="2" charset="0"/>
                </a:rPr>
                <a:t>সপ্তম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bn-BD" sz="3600"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bn-BD" sz="3600"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700" err="1">
                  <a:latin typeface="NikoshBAN" panose="02000000000000000000" pitchFamily="2" charset="0"/>
                  <a:cs typeface="NikoshBAN" panose="02000000000000000000" pitchFamily="2" charset="0"/>
                </a:rPr>
                <a:t>বিশেষ</a:t>
              </a:r>
              <a:r>
                <a:rPr lang="en-US" sz="2700">
                  <a:latin typeface="NikoshBAN" panose="02000000000000000000" pitchFamily="2" charset="0"/>
                  <a:cs typeface="NikoshBAN" panose="02000000000000000000" pitchFamily="2" charset="0"/>
                </a:rPr>
                <a:t> পাঠঃ</a:t>
              </a:r>
              <a:r>
                <a:rPr lang="bn-BD" sz="2700">
                  <a:latin typeface="NikoshBAN" panose="02000000000000000000" pitchFamily="2" charset="0"/>
                  <a:cs typeface="NikoshBAN" panose="02000000000000000000" pitchFamily="2" charset="0"/>
                </a:rPr>
                <a:t>ত্রিভূজ অংকন (সম্পাদ্য-৫)</a:t>
              </a:r>
              <a:endParaRPr lang="en-US" sz="27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৪০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54306" y="968725"/>
              <a:ext cx="3690888" cy="101566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6000" b="1" dirty="0">
                  <a:ln w="12700">
                    <a:solidFill>
                      <a:srgbClr val="00B0F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6000" b="1" dirty="0">
                <a:ln w="12700"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D4E1776-6A13-4BF0-85C0-6FDA05283534}"/>
                </a:ext>
              </a:extLst>
            </p:cNvPr>
            <p:cNvGrpSpPr/>
            <p:nvPr/>
          </p:nvGrpSpPr>
          <p:grpSpPr>
            <a:xfrm>
              <a:off x="836784" y="452673"/>
              <a:ext cx="5609283" cy="6074876"/>
              <a:chOff x="836784" y="452673"/>
              <a:chExt cx="5609283" cy="607487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784" y="452673"/>
                <a:ext cx="2440569" cy="2321463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cxnSp>
            <p:nvCxnSpPr>
              <p:cNvPr id="10" name="Straight Connector 9"/>
              <p:cNvCxnSpPr/>
              <p:nvPr/>
            </p:nvCxnSpPr>
            <p:spPr>
              <a:xfrm>
                <a:off x="6276963" y="2940300"/>
                <a:ext cx="6142" cy="358724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418851" y="3429000"/>
                <a:ext cx="27216" cy="270925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120173" y="3429000"/>
                <a:ext cx="14901" cy="270925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88127708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B93352B-D8B5-41EF-8AFD-2EFF7337D320}"/>
              </a:ext>
            </a:extLst>
          </p:cNvPr>
          <p:cNvSpPr/>
          <p:nvPr/>
        </p:nvSpPr>
        <p:spPr>
          <a:xfrm>
            <a:off x="7126350" y="3947902"/>
            <a:ext cx="2293256" cy="1814278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05C220-F4AA-4381-BAB1-A15139BE5F5C}"/>
              </a:ext>
            </a:extLst>
          </p:cNvPr>
          <p:cNvGrpSpPr/>
          <p:nvPr/>
        </p:nvGrpSpPr>
        <p:grpSpPr>
          <a:xfrm>
            <a:off x="1708807" y="4045838"/>
            <a:ext cx="2641601" cy="1716342"/>
            <a:chOff x="7765142" y="1233714"/>
            <a:chExt cx="2641601" cy="171634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90D3CA1-AD64-49A0-930D-7E4BE0810E75}"/>
                </a:ext>
              </a:extLst>
            </p:cNvPr>
            <p:cNvGrpSpPr/>
            <p:nvPr/>
          </p:nvGrpSpPr>
          <p:grpSpPr>
            <a:xfrm>
              <a:off x="7765142" y="1233714"/>
              <a:ext cx="2641601" cy="1716342"/>
              <a:chOff x="7765142" y="1233714"/>
              <a:chExt cx="2641601" cy="1716342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5B19E7C-812A-4B3E-A92A-29DAF9A128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5714" y="1248228"/>
                <a:ext cx="1480457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A509986-985E-4228-AEE4-8339D82851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26171" y="1988459"/>
                <a:ext cx="580572" cy="96159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912DD50-FEC9-4725-A696-380EF23A85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5713" y="2950056"/>
                <a:ext cx="148045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28EEB60-0939-4714-A723-D2ED6ECD20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26171" y="1233714"/>
                <a:ext cx="580572" cy="754743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7657554-3F5F-4695-92DE-43064C56B1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65142" y="1248228"/>
                <a:ext cx="580572" cy="957943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951945-DA09-4AD9-9982-D127AAE5F921}"/>
                </a:ext>
              </a:extLst>
            </p:cNvPr>
            <p:cNvCxnSpPr>
              <a:cxnSpLocks/>
            </p:cNvCxnSpPr>
            <p:nvPr/>
          </p:nvCxnSpPr>
          <p:spPr>
            <a:xfrm>
              <a:off x="7765142" y="2206170"/>
              <a:ext cx="580571" cy="74388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Pentagon 28">
            <a:extLst>
              <a:ext uri="{FF2B5EF4-FFF2-40B4-BE49-F238E27FC236}">
                <a16:creationId xmlns:a16="http://schemas.microsoft.com/office/drawing/2014/main" id="{01FAD316-A068-4F88-8F5F-F8EBB5083033}"/>
              </a:ext>
            </a:extLst>
          </p:cNvPr>
          <p:cNvSpPr/>
          <p:nvPr/>
        </p:nvSpPr>
        <p:spPr>
          <a:xfrm>
            <a:off x="6937244" y="939512"/>
            <a:ext cx="2293257" cy="1787073"/>
          </a:xfrm>
          <a:prstGeom prst="pent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D7E7D5-3D09-4A7C-977E-6CF50FB6F524}"/>
              </a:ext>
            </a:extLst>
          </p:cNvPr>
          <p:cNvSpPr txBox="1"/>
          <p:nvPr/>
        </p:nvSpPr>
        <p:spPr>
          <a:xfrm>
            <a:off x="2500090" y="59013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ষড়ভূজ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BC413F-2B8E-4F8F-BA4D-6082ABB824E5}"/>
              </a:ext>
            </a:extLst>
          </p:cNvPr>
          <p:cNvSpPr txBox="1"/>
          <p:nvPr/>
        </p:nvSpPr>
        <p:spPr>
          <a:xfrm>
            <a:off x="7663378" y="2841562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পঞ্চভূজ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632D86-455A-4365-ABEA-78AADF350491}"/>
              </a:ext>
            </a:extLst>
          </p:cNvPr>
          <p:cNvSpPr txBox="1"/>
          <p:nvPr/>
        </p:nvSpPr>
        <p:spPr>
          <a:xfrm>
            <a:off x="7863112" y="5812318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ত্রিভূজ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9C2AC3-E142-4379-8DF6-084F0CBB7EB8}"/>
              </a:ext>
            </a:extLst>
          </p:cNvPr>
          <p:cNvSpPr txBox="1"/>
          <p:nvPr/>
        </p:nvSpPr>
        <p:spPr>
          <a:xfrm>
            <a:off x="2504472" y="2817319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96E71D1-9B55-4B5F-B224-44842FE1E751}"/>
              </a:ext>
            </a:extLst>
          </p:cNvPr>
          <p:cNvGrpSpPr/>
          <p:nvPr/>
        </p:nvGrpSpPr>
        <p:grpSpPr>
          <a:xfrm>
            <a:off x="1638880" y="956779"/>
            <a:ext cx="2881323" cy="1824295"/>
            <a:chOff x="6198886" y="3677286"/>
            <a:chExt cx="2881323" cy="182429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6152CEC-1E09-4750-B423-F8CFE0E23B5C}"/>
                </a:ext>
              </a:extLst>
            </p:cNvPr>
            <p:cNvCxnSpPr>
              <a:cxnSpLocks/>
            </p:cNvCxnSpPr>
            <p:nvPr/>
          </p:nvCxnSpPr>
          <p:spPr>
            <a:xfrm>
              <a:off x="6198886" y="5466004"/>
              <a:ext cx="28813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11E5047-221C-4A0D-A1C7-4AA091D4B4C2}"/>
                </a:ext>
              </a:extLst>
            </p:cNvPr>
            <p:cNvCxnSpPr>
              <a:cxnSpLocks/>
            </p:cNvCxnSpPr>
            <p:nvPr/>
          </p:nvCxnSpPr>
          <p:spPr>
            <a:xfrm>
              <a:off x="6699092" y="3677286"/>
              <a:ext cx="1745998" cy="1867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59CCCB1-9253-469B-94E8-A805AEFD18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39539" y="3677286"/>
              <a:ext cx="499537" cy="17887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161C6CF-6FE2-4AFE-A738-22DB707388BA}"/>
                </a:ext>
              </a:extLst>
            </p:cNvPr>
            <p:cNvCxnSpPr>
              <a:cxnSpLocks/>
            </p:cNvCxnSpPr>
            <p:nvPr/>
          </p:nvCxnSpPr>
          <p:spPr>
            <a:xfrm>
              <a:off x="8445091" y="3864004"/>
              <a:ext cx="635118" cy="163757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FAEA204-478C-404D-B323-8EA298C33804}"/>
              </a:ext>
            </a:extLst>
          </p:cNvPr>
          <p:cNvSpPr txBox="1"/>
          <p:nvPr/>
        </p:nvSpPr>
        <p:spPr>
          <a:xfrm>
            <a:off x="2322283" y="115694"/>
            <a:ext cx="8576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 চিত্র গুলো লক্ষ কর এবং বলঃ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487804-23CD-4F72-B793-EF533FC2C10A}"/>
              </a:ext>
            </a:extLst>
          </p:cNvPr>
          <p:cNvSpPr txBox="1"/>
          <p:nvPr/>
        </p:nvSpPr>
        <p:spPr>
          <a:xfrm>
            <a:off x="1708807" y="2857405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এটি কোন ধরনের চিত্র?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0A6AF4-87AA-4780-91A5-298B4EC60AD9}"/>
              </a:ext>
            </a:extLst>
          </p:cNvPr>
          <p:cNvSpPr txBox="1"/>
          <p:nvPr/>
        </p:nvSpPr>
        <p:spPr>
          <a:xfrm>
            <a:off x="6866175" y="284474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এটি কোন ধরনের চিত্র?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9C8C40-0D5D-4E1F-812F-D5DC011E4DE0}"/>
              </a:ext>
            </a:extLst>
          </p:cNvPr>
          <p:cNvSpPr txBox="1"/>
          <p:nvPr/>
        </p:nvSpPr>
        <p:spPr>
          <a:xfrm>
            <a:off x="1777930" y="5977295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এটি কোন ধরনের চিত্র?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07A4E2-A316-45DF-AB65-FE5B22DBB739}"/>
              </a:ext>
            </a:extLst>
          </p:cNvPr>
          <p:cNvSpPr txBox="1"/>
          <p:nvPr/>
        </p:nvSpPr>
        <p:spPr>
          <a:xfrm>
            <a:off x="6937244" y="584213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এটি কোন ধরনের চিত্র?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A5DF9CD-89FF-4532-8210-B4327C294E60}"/>
              </a:ext>
            </a:extLst>
          </p:cNvPr>
          <p:cNvGrpSpPr/>
          <p:nvPr/>
        </p:nvGrpSpPr>
        <p:grpSpPr>
          <a:xfrm>
            <a:off x="98474" y="0"/>
            <a:ext cx="12093526" cy="6810177"/>
            <a:chOff x="14514" y="-45423"/>
            <a:chExt cx="12231971" cy="700992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6A92E30-B2FF-43DE-99F2-92F54ED3E5D4}"/>
                </a:ext>
              </a:extLst>
            </p:cNvPr>
            <p:cNvGrpSpPr/>
            <p:nvPr/>
          </p:nvGrpSpPr>
          <p:grpSpPr>
            <a:xfrm>
              <a:off x="14514" y="-45423"/>
              <a:ext cx="12231971" cy="7009928"/>
              <a:chOff x="14515" y="-90847"/>
              <a:chExt cx="12231971" cy="7009928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2117CD3-404B-486F-969D-2F6BB3EB347A}"/>
                  </a:ext>
                </a:extLst>
              </p:cNvPr>
              <p:cNvSpPr/>
              <p:nvPr/>
            </p:nvSpPr>
            <p:spPr>
              <a:xfrm>
                <a:off x="54486" y="6332860"/>
                <a:ext cx="12192000" cy="58622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2667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বিজলী রানী সাহা সহকারী শিক্ষক শোমসপুর মাধ্যমিক বালিকা বিদ্যালয় খোকসা- কুষ্টিয়া ।</a:t>
                </a:r>
                <a:endParaRPr lang="en-US" sz="2667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5D222BD-E23D-4BCA-8BDC-6668E9294CAB}"/>
                  </a:ext>
                </a:extLst>
              </p:cNvPr>
              <p:cNvGrpSpPr/>
              <p:nvPr/>
            </p:nvGrpSpPr>
            <p:grpSpPr>
              <a:xfrm>
                <a:off x="14515" y="-90847"/>
                <a:ext cx="12231971" cy="6948847"/>
                <a:chOff x="0" y="0"/>
                <a:chExt cx="12231971" cy="6948847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B980F50B-5884-4D27-85C3-68C8A76EED29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12192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22713178-F54D-465C-A773-1E90E94E29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231971" y="3761"/>
                  <a:ext cx="0" cy="694508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ED4EAF08-D8E7-4751-A774-3DDED7146F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0"/>
                  <a:ext cx="0" cy="694508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3A1A1EC3-1A2B-4E77-A98E-976E8C148D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6945086"/>
                  <a:ext cx="12192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7403DC0-6E12-48CE-975D-49F861320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4537" y="6374523"/>
              <a:ext cx="489577" cy="487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28891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3" grpId="0"/>
      <p:bldP spid="34" grpId="0"/>
      <p:bldP spid="35" grpId="0"/>
      <p:bldP spid="36" grpId="0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9865" y="578935"/>
            <a:ext cx="5066135" cy="1648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6273" y="3155880"/>
            <a:ext cx="7999454" cy="2031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en-US" sz="9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ত্রিভূজ  অংকন</a:t>
            </a:r>
            <a:r>
              <a:rPr lang="bn-BD" sz="9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সম্পাদ্য-৫</a:t>
            </a:r>
            <a:endParaRPr lang="en-US" sz="9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1B5F60-28F9-4FCB-8421-ACA39F96954E}"/>
              </a:ext>
            </a:extLst>
          </p:cNvPr>
          <p:cNvGrpSpPr/>
          <p:nvPr/>
        </p:nvGrpSpPr>
        <p:grpSpPr>
          <a:xfrm>
            <a:off x="0" y="0"/>
            <a:ext cx="12192000" cy="6810177"/>
            <a:chOff x="14514" y="-45423"/>
            <a:chExt cx="12231971" cy="700992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B43E310-9732-4ECA-A5E1-D57E66DBFD77}"/>
                </a:ext>
              </a:extLst>
            </p:cNvPr>
            <p:cNvGrpSpPr/>
            <p:nvPr/>
          </p:nvGrpSpPr>
          <p:grpSpPr>
            <a:xfrm>
              <a:off x="14514" y="-45423"/>
              <a:ext cx="12231971" cy="7009928"/>
              <a:chOff x="14515" y="-90847"/>
              <a:chExt cx="12231971" cy="700992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84F3AFF-9D32-478E-9E7F-EBB470A89A2A}"/>
                  </a:ext>
                </a:extLst>
              </p:cNvPr>
              <p:cNvSpPr/>
              <p:nvPr/>
            </p:nvSpPr>
            <p:spPr>
              <a:xfrm>
                <a:off x="54486" y="6332860"/>
                <a:ext cx="12192000" cy="58622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2667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বিজলী রানী সাহা সহকারী শিক্ষক শোমসপুর মাধ্যমিক বালিকা বিদ্যালয় খোকসা- কুষ্টিয়া ।</a:t>
                </a:r>
                <a:endParaRPr lang="en-US" sz="2667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FE3B3FC-56C1-403C-9BA7-98A5CCBCE3DD}"/>
                  </a:ext>
                </a:extLst>
              </p:cNvPr>
              <p:cNvGrpSpPr/>
              <p:nvPr/>
            </p:nvGrpSpPr>
            <p:grpSpPr>
              <a:xfrm>
                <a:off x="14515" y="-90847"/>
                <a:ext cx="12231971" cy="6948847"/>
                <a:chOff x="0" y="0"/>
                <a:chExt cx="12231971" cy="6948847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6BF27F0F-1EEC-4D25-BE08-E4ED43339C45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12192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3238C1F0-0CE5-4E7B-8969-AC3B02D5C4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231971" y="3761"/>
                  <a:ext cx="0" cy="694508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BE306E68-0942-42C6-8E6E-0F85FBB542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0"/>
                  <a:ext cx="0" cy="694508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F06049EB-9729-4D4D-B33D-CE5C00AE89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6945086"/>
                  <a:ext cx="12192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19113E-E6A5-4317-B0AA-C17F182C1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4537" y="6374523"/>
              <a:ext cx="489577" cy="487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98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8208" y="3597011"/>
            <a:ext cx="11319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প্রদত্ত উপাত্ত ব্যবহার করে </a:t>
            </a:r>
            <a:r>
              <a:rPr lang="en-US" sz="4800">
                <a:latin typeface="NikoshBAN" panose="02000000000000000000" pitchFamily="2" charset="0"/>
                <a:cs typeface="NikoshBAN" panose="02000000000000000000" pitchFamily="2" charset="0"/>
              </a:rPr>
              <a:t>ত্রিভূজ </a:t>
            </a:r>
            <a:r>
              <a:rPr lang="en-US" sz="480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766014"/>
            <a:ext cx="11319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480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ত্রিভূজের</a:t>
            </a:r>
            <a:r>
              <a:rPr lang="en-US" sz="4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80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</a:t>
            </a:r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 ধারণা ব্যাখ্যা করতে</a:t>
            </a:r>
            <a:r>
              <a:rPr lang="en-US" sz="4800">
                <a:latin typeface="NikoshBAN" panose="02000000000000000000" pitchFamily="2" charset="0"/>
                <a:cs typeface="NikoshBAN" panose="02000000000000000000" pitchFamily="2" charset="0"/>
              </a:rPr>
              <a:t>  পারবে</a:t>
            </a:r>
            <a:r>
              <a:rPr lang="bn-IN" sz="480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4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579" y="1935017"/>
            <a:ext cx="10889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ত্রিভূজের</a:t>
            </a:r>
            <a:r>
              <a:rPr lang="en-US" sz="4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ধারণা ব্যাখ্যা করতে </a:t>
            </a:r>
            <a:r>
              <a:rPr lang="en-US" sz="4800"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r>
              <a:rPr lang="bn-IN" sz="480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777EF3-F3C9-4C41-B999-9A148A2FDC1D}"/>
              </a:ext>
            </a:extLst>
          </p:cNvPr>
          <p:cNvSpPr txBox="1"/>
          <p:nvPr/>
        </p:nvSpPr>
        <p:spPr>
          <a:xfrm>
            <a:off x="457579" y="1029977"/>
            <a:ext cx="4953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</a:t>
            </a:r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440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303F06-4913-4173-85B7-2992028AC597}"/>
              </a:ext>
            </a:extLst>
          </p:cNvPr>
          <p:cNvGrpSpPr/>
          <p:nvPr/>
        </p:nvGrpSpPr>
        <p:grpSpPr>
          <a:xfrm>
            <a:off x="0" y="0"/>
            <a:ext cx="12192000" cy="6810177"/>
            <a:chOff x="14514" y="-45423"/>
            <a:chExt cx="12231971" cy="700992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B44CB31-C956-430D-813B-E156CF015EB5}"/>
                </a:ext>
              </a:extLst>
            </p:cNvPr>
            <p:cNvGrpSpPr/>
            <p:nvPr/>
          </p:nvGrpSpPr>
          <p:grpSpPr>
            <a:xfrm>
              <a:off x="14514" y="-45423"/>
              <a:ext cx="12231971" cy="7009928"/>
              <a:chOff x="14515" y="-90847"/>
              <a:chExt cx="12231971" cy="700992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FDDD1A8-0FD5-4F84-8562-FAF5C499E136}"/>
                  </a:ext>
                </a:extLst>
              </p:cNvPr>
              <p:cNvSpPr/>
              <p:nvPr/>
            </p:nvSpPr>
            <p:spPr>
              <a:xfrm>
                <a:off x="54486" y="6332860"/>
                <a:ext cx="12192000" cy="58622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2667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বিজলী রানী সাহা সহকারী শিক্ষক শোমসপুর মাধ্যমিক বালিকা বিদ্যালয় খোকসা- কুষ্টিয়া ।</a:t>
                </a:r>
                <a:endParaRPr lang="en-US" sz="2667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3615D47-4E5C-4886-8D51-C5BD46146B56}"/>
                  </a:ext>
                </a:extLst>
              </p:cNvPr>
              <p:cNvGrpSpPr/>
              <p:nvPr/>
            </p:nvGrpSpPr>
            <p:grpSpPr>
              <a:xfrm>
                <a:off x="14515" y="-90847"/>
                <a:ext cx="12231971" cy="6948847"/>
                <a:chOff x="0" y="0"/>
                <a:chExt cx="12231971" cy="6948847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2CF7BF8D-DF05-48A2-AB64-397DC20AA5F0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12192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5DC8A26A-C288-4370-809D-ABDAA21A96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231971" y="3761"/>
                  <a:ext cx="0" cy="694508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145EBFF5-A1BC-4BF4-A0A1-F30582F4C4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0"/>
                  <a:ext cx="0" cy="694508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5D0BCC7E-3C72-435D-8300-F502D890DB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6945086"/>
                  <a:ext cx="12192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59C114C-1AB8-47E1-AE66-11492FB46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4537" y="6374523"/>
              <a:ext cx="489577" cy="487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95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26DDD7-A94A-423F-BDB3-0F47D92C8319}"/>
              </a:ext>
            </a:extLst>
          </p:cNvPr>
          <p:cNvSpPr txBox="1"/>
          <p:nvPr/>
        </p:nvSpPr>
        <p:spPr>
          <a:xfrm>
            <a:off x="3370931" y="289235"/>
            <a:ext cx="4448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>
                <a:latin typeface="NikoshBAN" panose="02000000000000000000" pitchFamily="2" charset="0"/>
                <a:cs typeface="NikoshBAN" panose="02000000000000000000" pitchFamily="2" charset="0"/>
              </a:rPr>
              <a:t>ত্রিভূজের কোণ</a:t>
            </a:r>
            <a:r>
              <a:rPr lang="bn-BD" sz="4400" u="sng">
                <a:latin typeface="NikoshBAN" panose="02000000000000000000" pitchFamily="2" charset="0"/>
                <a:cs typeface="NikoshBAN" panose="02000000000000000000" pitchFamily="2" charset="0"/>
              </a:rPr>
              <a:t> পরিচিতিঃ</a:t>
            </a:r>
            <a:endParaRPr lang="en-US" sz="4400" u="sng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BCFCCC-88E6-4EC5-8CBA-D86C974AF485}"/>
                  </a:ext>
                </a:extLst>
              </p:cNvPr>
              <p:cNvSpPr txBox="1"/>
              <p:nvPr/>
            </p:nvSpPr>
            <p:spPr>
              <a:xfrm>
                <a:off x="1587345" y="5372500"/>
                <a:ext cx="992510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>
                    <a:latin typeface="Times New Roman" panose="02020603050405020304" pitchFamily="18" charset="0"/>
                    <a:cs typeface="NikoshBAN" panose="02000000000000000000" pitchFamily="2" charset="0"/>
                  </a:rPr>
                  <a:t>⸫∆ABC এর </a:t>
                </a:r>
                <a:r>
                  <a:rPr lang="bn-IN" sz="4000"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 কোণ</a:t>
                </a:r>
                <a:r>
                  <a:rPr lang="bn-BD" sz="4000">
                    <a:latin typeface="NikoshBAN" panose="02000000000000000000" pitchFamily="2" charset="0"/>
                    <a:cs typeface="NikoshBAN" panose="02000000000000000000" pitchFamily="2" charset="0"/>
                  </a:rPr>
                  <a:t> যথাক্রমে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4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4000">
                    <a:latin typeface="NikoshBAN" panose="02000000000000000000" pitchFamily="2" charset="0"/>
                    <a:cs typeface="NikoshBAN" panose="02000000000000000000" pitchFamily="2" charset="0"/>
                  </a:rPr>
                  <a:t>A,</a:t>
                </a:r>
                <a:r>
                  <a:rPr lang="en-US" sz="4000"/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4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4000">
                    <a:latin typeface="NikoshBAN" panose="02000000000000000000" pitchFamily="2" charset="0"/>
                    <a:cs typeface="NikoshBAN" panose="02000000000000000000" pitchFamily="2" charset="0"/>
                  </a:rPr>
                  <a:t>B ও</a:t>
                </a:r>
                <a:r>
                  <a:rPr lang="en-US" sz="4000"/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4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4000">
                    <a:latin typeface="NikoshBAN" panose="02000000000000000000" pitchFamily="2" charset="0"/>
                    <a:cs typeface="NikoshBAN" panose="02000000000000000000" pitchFamily="2" charset="0"/>
                  </a:rPr>
                  <a:t>C ।</a:t>
                </a:r>
                <a:endParaRPr lang="en-US" sz="4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BCFCCC-88E6-4EC5-8CBA-D86C974AF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345" y="5372500"/>
                <a:ext cx="9925101" cy="707886"/>
              </a:xfrm>
              <a:prstGeom prst="rect">
                <a:avLst/>
              </a:prstGeom>
              <a:blipFill>
                <a:blip r:embed="rId2"/>
                <a:stretch>
                  <a:fillRect l="-2149" t="-19828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3470F43-B969-4BBA-8732-178201A253D1}"/>
              </a:ext>
            </a:extLst>
          </p:cNvPr>
          <p:cNvSpPr txBox="1"/>
          <p:nvPr/>
        </p:nvSpPr>
        <p:spPr>
          <a:xfrm>
            <a:off x="5433179" y="2053708"/>
            <a:ext cx="64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C46537-0DCC-45FB-8971-9064CB8D5BD8}"/>
              </a:ext>
            </a:extLst>
          </p:cNvPr>
          <p:cNvSpPr txBox="1"/>
          <p:nvPr/>
        </p:nvSpPr>
        <p:spPr>
          <a:xfrm>
            <a:off x="3688313" y="4307358"/>
            <a:ext cx="53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9BC2C-C452-4264-B4C9-D2547A2FFB1C}"/>
              </a:ext>
            </a:extLst>
          </p:cNvPr>
          <p:cNvSpPr txBox="1"/>
          <p:nvPr/>
        </p:nvSpPr>
        <p:spPr>
          <a:xfrm>
            <a:off x="7276585" y="4310322"/>
            <a:ext cx="387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4302EF-8A22-42D7-A4B7-B4E092AC4957}"/>
              </a:ext>
            </a:extLst>
          </p:cNvPr>
          <p:cNvSpPr txBox="1"/>
          <p:nvPr/>
        </p:nvSpPr>
        <p:spPr>
          <a:xfrm>
            <a:off x="5640456" y="294695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C0CD29-B0C0-480E-9A74-9B9A34075582}"/>
              </a:ext>
            </a:extLst>
          </p:cNvPr>
          <p:cNvGrpSpPr/>
          <p:nvPr/>
        </p:nvGrpSpPr>
        <p:grpSpPr>
          <a:xfrm>
            <a:off x="4075939" y="2526897"/>
            <a:ext cx="3200646" cy="2045035"/>
            <a:chOff x="4630395" y="1821345"/>
            <a:chExt cx="2012673" cy="1595229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40B492E-7E5F-488E-8241-B0B6B65EA7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30395" y="1821345"/>
              <a:ext cx="944218" cy="159522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6263149-4062-43B6-826E-29B6A155242E}"/>
                </a:ext>
              </a:extLst>
            </p:cNvPr>
            <p:cNvCxnSpPr>
              <a:cxnSpLocks/>
            </p:cNvCxnSpPr>
            <p:nvPr/>
          </p:nvCxnSpPr>
          <p:spPr>
            <a:xfrm>
              <a:off x="5574613" y="1821345"/>
              <a:ext cx="1068455" cy="159522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F79CA36-CFAC-4D4E-AE2A-56642408E0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30395" y="3416574"/>
              <a:ext cx="201267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53F3B6-4461-467C-BD8A-4D770C916127}"/>
              </a:ext>
            </a:extLst>
          </p:cNvPr>
          <p:cNvCxnSpPr>
            <a:cxnSpLocks/>
          </p:cNvCxnSpPr>
          <p:nvPr/>
        </p:nvCxnSpPr>
        <p:spPr>
          <a:xfrm flipH="1">
            <a:off x="4317074" y="4204012"/>
            <a:ext cx="480529" cy="31343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F2145D9-0E94-46F3-94F6-F76A0DEC0657}"/>
              </a:ext>
            </a:extLst>
          </p:cNvPr>
          <p:cNvSpPr txBox="1"/>
          <p:nvPr/>
        </p:nvSpPr>
        <p:spPr>
          <a:xfrm>
            <a:off x="3398692" y="1268704"/>
            <a:ext cx="4448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লক্ষ কর।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8B245A-9C7A-4B0B-B52E-B0B33702436A}"/>
              </a:ext>
            </a:extLst>
          </p:cNvPr>
          <p:cNvSpPr txBox="1"/>
          <p:nvPr/>
        </p:nvSpPr>
        <p:spPr>
          <a:xfrm>
            <a:off x="2754217" y="1304245"/>
            <a:ext cx="6006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u="sng">
                <a:latin typeface="NikoshBAN" panose="02000000000000000000" pitchFamily="2" charset="0"/>
                <a:cs typeface="NikoshBAN" panose="02000000000000000000" pitchFamily="2" charset="0"/>
              </a:rPr>
              <a:t>এবার বলো ত্রিভূজের কয়টি কোণ?</a:t>
            </a:r>
            <a:endParaRPr lang="en-US" sz="4400" u="sng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734BF6F-184E-4A0E-A83F-C7BDED3CBBB5}"/>
              </a:ext>
            </a:extLst>
          </p:cNvPr>
          <p:cNvCxnSpPr>
            <a:cxnSpLocks/>
          </p:cNvCxnSpPr>
          <p:nvPr/>
        </p:nvCxnSpPr>
        <p:spPr>
          <a:xfrm>
            <a:off x="6496710" y="4160429"/>
            <a:ext cx="578502" cy="3472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78A9D49-9080-4E5C-86D1-36BB70CD67E1}"/>
              </a:ext>
            </a:extLst>
          </p:cNvPr>
          <p:cNvCxnSpPr>
            <a:cxnSpLocks/>
          </p:cNvCxnSpPr>
          <p:nvPr/>
        </p:nvCxnSpPr>
        <p:spPr>
          <a:xfrm flipH="1" flipV="1">
            <a:off x="5595086" y="2663428"/>
            <a:ext cx="27761" cy="6252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4CE6FA3-5779-41D5-A3B7-1F3D935F6333}"/>
              </a:ext>
            </a:extLst>
          </p:cNvPr>
          <p:cNvGrpSpPr/>
          <p:nvPr/>
        </p:nvGrpSpPr>
        <p:grpSpPr>
          <a:xfrm>
            <a:off x="0" y="0"/>
            <a:ext cx="12192000" cy="6810177"/>
            <a:chOff x="14514" y="-45423"/>
            <a:chExt cx="12231971" cy="700992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6634FF4-C243-4DB0-8B6E-A4BE32324A2B}"/>
                </a:ext>
              </a:extLst>
            </p:cNvPr>
            <p:cNvGrpSpPr/>
            <p:nvPr/>
          </p:nvGrpSpPr>
          <p:grpSpPr>
            <a:xfrm>
              <a:off x="14514" y="-45423"/>
              <a:ext cx="12231971" cy="7009928"/>
              <a:chOff x="14515" y="-90847"/>
              <a:chExt cx="12231971" cy="7009928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588ACD5-5E24-4419-9CDF-4721F6EF0BD2}"/>
                  </a:ext>
                </a:extLst>
              </p:cNvPr>
              <p:cNvSpPr/>
              <p:nvPr/>
            </p:nvSpPr>
            <p:spPr>
              <a:xfrm>
                <a:off x="54486" y="6332860"/>
                <a:ext cx="12192000" cy="58622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2667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বিজলী রানী সাহা সহকারী শিক্ষক শোমসপুর মাধ্যমিক বালিকা বিদ্যালয় খোকসা- কুষ্টিয়া ।</a:t>
                </a:r>
                <a:endParaRPr lang="en-US" sz="2667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8043517D-4604-447C-8520-88472F8692E9}"/>
                  </a:ext>
                </a:extLst>
              </p:cNvPr>
              <p:cNvGrpSpPr/>
              <p:nvPr/>
            </p:nvGrpSpPr>
            <p:grpSpPr>
              <a:xfrm>
                <a:off x="14515" y="-90847"/>
                <a:ext cx="12231971" cy="6948847"/>
                <a:chOff x="0" y="0"/>
                <a:chExt cx="12231971" cy="6948847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142FC87F-7EF5-4B9B-9729-3E5AEB673B59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12192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02484238-04EF-4764-A7DC-AAEBA21659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231971" y="3761"/>
                  <a:ext cx="0" cy="694508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FFDFF5C5-8FD7-497D-93A0-E05689C879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0"/>
                  <a:ext cx="0" cy="694508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D29FD8C3-43F7-45B0-9FC9-57047C160F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6945086"/>
                  <a:ext cx="12192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51104F2-2DBD-4617-837E-0CC7D2A38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4537" y="6374523"/>
              <a:ext cx="489577" cy="487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418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26DDD7-A94A-423F-BDB3-0F47D92C8319}"/>
              </a:ext>
            </a:extLst>
          </p:cNvPr>
          <p:cNvSpPr txBox="1"/>
          <p:nvPr/>
        </p:nvSpPr>
        <p:spPr>
          <a:xfrm>
            <a:off x="3387854" y="278321"/>
            <a:ext cx="4448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>
                <a:latin typeface="NikoshBAN" panose="02000000000000000000" pitchFamily="2" charset="0"/>
                <a:cs typeface="NikoshBAN" panose="02000000000000000000" pitchFamily="2" charset="0"/>
              </a:rPr>
              <a:t>ত্রিভূজের </a:t>
            </a:r>
            <a:r>
              <a:rPr lang="bn-BD" sz="4400" u="sng">
                <a:latin typeface="NikoshBAN" panose="02000000000000000000" pitchFamily="2" charset="0"/>
                <a:cs typeface="NikoshBAN" panose="02000000000000000000" pitchFamily="2" charset="0"/>
              </a:rPr>
              <a:t>বাহু পরিচিতিঃ</a:t>
            </a:r>
            <a:endParaRPr lang="en-US" sz="4400" u="sng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BCFCCC-88E6-4EC5-8CBA-D86C974AF485}"/>
                  </a:ext>
                </a:extLst>
              </p:cNvPr>
              <p:cNvSpPr txBox="1"/>
              <p:nvPr/>
            </p:nvSpPr>
            <p:spPr>
              <a:xfrm>
                <a:off x="1348242" y="4947171"/>
                <a:ext cx="95353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>
                    <a:latin typeface="Times New Roman" panose="02020603050405020304" pitchFamily="18" charset="0"/>
                    <a:cs typeface="NikoshBAN" panose="02000000000000000000" pitchFamily="2" charset="0"/>
                  </a:rPr>
                  <a:t>⸫∆ABC এর </a:t>
                </a:r>
                <a:r>
                  <a:rPr lang="bn-IN" sz="4000"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 </a:t>
                </a:r>
                <a:r>
                  <a:rPr lang="bn-BD" sz="4000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 যথাক্রমে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4000">
                    <a:latin typeface="NikoshBAN" panose="02000000000000000000" pitchFamily="2" charset="0"/>
                    <a:cs typeface="NikoshBAN" panose="02000000000000000000" pitchFamily="2" charset="0"/>
                  </a:rPr>
                  <a:t>AB,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4000">
                    <a:latin typeface="NikoshBAN" panose="02000000000000000000" pitchFamily="2" charset="0"/>
                    <a:cs typeface="NikoshBAN" panose="02000000000000000000" pitchFamily="2" charset="0"/>
                  </a:rPr>
                  <a:t>BC ও</a:t>
                </a:r>
                <a:r>
                  <a:rPr lang="en-US" sz="4000"/>
                  <a:t> </a:t>
                </a:r>
                <a:r>
                  <a:rPr lang="bn-BD" sz="4000">
                    <a:latin typeface="NikoshBAN" panose="02000000000000000000" pitchFamily="2" charset="0"/>
                    <a:cs typeface="NikoshBAN" panose="02000000000000000000" pitchFamily="2" charset="0"/>
                  </a:rPr>
                  <a:t>CA ।</a:t>
                </a:r>
                <a:endParaRPr lang="en-US" sz="4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BCFCCC-88E6-4EC5-8CBA-D86C974AF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242" y="4947171"/>
                <a:ext cx="9535356" cy="707886"/>
              </a:xfrm>
              <a:prstGeom prst="rect">
                <a:avLst/>
              </a:prstGeom>
              <a:blipFill>
                <a:blip r:embed="rId2"/>
                <a:stretch>
                  <a:fillRect l="-2238" t="-19828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3470F43-B969-4BBA-8732-178201A253D1}"/>
              </a:ext>
            </a:extLst>
          </p:cNvPr>
          <p:cNvSpPr txBox="1"/>
          <p:nvPr/>
        </p:nvSpPr>
        <p:spPr>
          <a:xfrm>
            <a:off x="5433179" y="1723897"/>
            <a:ext cx="64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C46537-0DCC-45FB-8971-9064CB8D5BD8}"/>
              </a:ext>
            </a:extLst>
          </p:cNvPr>
          <p:cNvSpPr txBox="1"/>
          <p:nvPr/>
        </p:nvSpPr>
        <p:spPr>
          <a:xfrm>
            <a:off x="3755420" y="3918344"/>
            <a:ext cx="53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9BC2C-C452-4264-B4C9-D2547A2FFB1C}"/>
              </a:ext>
            </a:extLst>
          </p:cNvPr>
          <p:cNvSpPr txBox="1"/>
          <p:nvPr/>
        </p:nvSpPr>
        <p:spPr>
          <a:xfrm>
            <a:off x="7307019" y="3874992"/>
            <a:ext cx="387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4302EF-8A22-42D7-A4B7-B4E092AC4957}"/>
              </a:ext>
            </a:extLst>
          </p:cNvPr>
          <p:cNvSpPr txBox="1"/>
          <p:nvPr/>
        </p:nvSpPr>
        <p:spPr>
          <a:xfrm>
            <a:off x="5640456" y="294695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C0CD29-B0C0-480E-9A74-9B9A34075582}"/>
              </a:ext>
            </a:extLst>
          </p:cNvPr>
          <p:cNvGrpSpPr/>
          <p:nvPr/>
        </p:nvGrpSpPr>
        <p:grpSpPr>
          <a:xfrm>
            <a:off x="4115913" y="2132666"/>
            <a:ext cx="3200646" cy="2045035"/>
            <a:chOff x="4630395" y="1821345"/>
            <a:chExt cx="2012673" cy="1595229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40B492E-7E5F-488E-8241-B0B6B65EA7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30395" y="1821345"/>
              <a:ext cx="944218" cy="159522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6263149-4062-43B6-826E-29B6A155242E}"/>
                </a:ext>
              </a:extLst>
            </p:cNvPr>
            <p:cNvCxnSpPr>
              <a:cxnSpLocks/>
            </p:cNvCxnSpPr>
            <p:nvPr/>
          </p:nvCxnSpPr>
          <p:spPr>
            <a:xfrm>
              <a:off x="5574613" y="1821345"/>
              <a:ext cx="1068455" cy="159522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F79CA36-CFAC-4D4E-AE2A-56642408E0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30395" y="3416574"/>
              <a:ext cx="201267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53F3B6-4461-467C-BD8A-4D770C916127}"/>
              </a:ext>
            </a:extLst>
          </p:cNvPr>
          <p:cNvCxnSpPr>
            <a:cxnSpLocks/>
          </p:cNvCxnSpPr>
          <p:nvPr/>
        </p:nvCxnSpPr>
        <p:spPr>
          <a:xfrm>
            <a:off x="4255771" y="2841735"/>
            <a:ext cx="497533" cy="3635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F2145D9-0E94-46F3-94F6-F76A0DEC0657}"/>
              </a:ext>
            </a:extLst>
          </p:cNvPr>
          <p:cNvSpPr txBox="1"/>
          <p:nvPr/>
        </p:nvSpPr>
        <p:spPr>
          <a:xfrm>
            <a:off x="3533288" y="1059286"/>
            <a:ext cx="4448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লক্ষ কর।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8B245A-9C7A-4B0B-B52E-B0B33702436A}"/>
              </a:ext>
            </a:extLst>
          </p:cNvPr>
          <p:cNvSpPr txBox="1"/>
          <p:nvPr/>
        </p:nvSpPr>
        <p:spPr>
          <a:xfrm>
            <a:off x="2919184" y="1031036"/>
            <a:ext cx="6006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u="sng">
                <a:latin typeface="NikoshBAN" panose="02000000000000000000" pitchFamily="2" charset="0"/>
                <a:cs typeface="NikoshBAN" panose="02000000000000000000" pitchFamily="2" charset="0"/>
              </a:rPr>
              <a:t>এবার বলো ত্রিভূজের কয়টি বাহু?</a:t>
            </a:r>
            <a:endParaRPr lang="en-US" sz="4400" u="sng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734BF6F-184E-4A0E-A83F-C7BDED3CBBB5}"/>
              </a:ext>
            </a:extLst>
          </p:cNvPr>
          <p:cNvCxnSpPr>
            <a:cxnSpLocks/>
          </p:cNvCxnSpPr>
          <p:nvPr/>
        </p:nvCxnSpPr>
        <p:spPr>
          <a:xfrm flipV="1">
            <a:off x="5702466" y="4282632"/>
            <a:ext cx="0" cy="6460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78A9D49-9080-4E5C-86D1-36BB70CD67E1}"/>
              </a:ext>
            </a:extLst>
          </p:cNvPr>
          <p:cNvCxnSpPr>
            <a:cxnSpLocks/>
          </p:cNvCxnSpPr>
          <p:nvPr/>
        </p:nvCxnSpPr>
        <p:spPr>
          <a:xfrm flipH="1">
            <a:off x="6635015" y="2911784"/>
            <a:ext cx="507045" cy="3121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8254AB3-30F8-4A89-890D-51BD5E48F020}"/>
              </a:ext>
            </a:extLst>
          </p:cNvPr>
          <p:cNvSpPr txBox="1"/>
          <p:nvPr/>
        </p:nvSpPr>
        <p:spPr>
          <a:xfrm>
            <a:off x="2321044" y="5453295"/>
            <a:ext cx="7510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>
                <a:latin typeface="Times New Roman" panose="02020603050405020304" pitchFamily="18" charset="0"/>
                <a:cs typeface="NikoshBAN" panose="02000000000000000000" pitchFamily="2" charset="0"/>
              </a:rPr>
              <a:t>⸫</a:t>
            </a:r>
            <a:r>
              <a:rPr lang="bn-BD" sz="4400">
                <a:latin typeface="NikoshBAN" panose="02000000000000000000" pitchFamily="2" charset="0"/>
                <a:cs typeface="NikoshBAN" panose="02000000000000000000" pitchFamily="2" charset="0"/>
              </a:rPr>
              <a:t>তিন বাহু দ্বারা আবদ্ধ চিত্রকে ত্রিভূজ বলে।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31DE6A-DB85-4297-AFE4-7443274668C0}"/>
              </a:ext>
            </a:extLst>
          </p:cNvPr>
          <p:cNvGrpSpPr/>
          <p:nvPr/>
        </p:nvGrpSpPr>
        <p:grpSpPr>
          <a:xfrm>
            <a:off x="0" y="0"/>
            <a:ext cx="12192000" cy="6810177"/>
            <a:chOff x="14514" y="-45423"/>
            <a:chExt cx="12231971" cy="700992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19E9C5F-1644-4A7B-B8D3-0CBFCF58AF6E}"/>
                </a:ext>
              </a:extLst>
            </p:cNvPr>
            <p:cNvGrpSpPr/>
            <p:nvPr/>
          </p:nvGrpSpPr>
          <p:grpSpPr>
            <a:xfrm>
              <a:off x="14514" y="-45423"/>
              <a:ext cx="12231971" cy="7009928"/>
              <a:chOff x="14515" y="-90847"/>
              <a:chExt cx="12231971" cy="700992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F00C8D7-16EE-4BAE-A22D-4323E174C382}"/>
                  </a:ext>
                </a:extLst>
              </p:cNvPr>
              <p:cNvSpPr/>
              <p:nvPr/>
            </p:nvSpPr>
            <p:spPr>
              <a:xfrm>
                <a:off x="54486" y="6332860"/>
                <a:ext cx="12192000" cy="58622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2667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বিজলী রানী সাহা সহকারী শিক্ষক শোমসপুর মাধ্যমিক বালিকা বিদ্যালয় খোকসা- কুষ্টিয়া ।</a:t>
                </a:r>
                <a:endParaRPr lang="en-US" sz="2667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6144EAA-056A-4476-AE36-5D0A752768B1}"/>
                  </a:ext>
                </a:extLst>
              </p:cNvPr>
              <p:cNvGrpSpPr/>
              <p:nvPr/>
            </p:nvGrpSpPr>
            <p:grpSpPr>
              <a:xfrm>
                <a:off x="14515" y="-90847"/>
                <a:ext cx="12231971" cy="6948847"/>
                <a:chOff x="0" y="0"/>
                <a:chExt cx="12231971" cy="6948847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BCEB428F-1D2C-4D17-BCA8-696C6FA7EBEC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12192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2C57706F-DF41-4CF8-8B48-B8D28D729C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231971" y="3761"/>
                  <a:ext cx="0" cy="694508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D9BAEA3B-3500-4956-AB85-FBD2583AE7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0"/>
                  <a:ext cx="0" cy="694508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D1449386-CE56-40F9-B986-C67195B768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6945086"/>
                  <a:ext cx="12192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F6ED8E2-18CF-4037-B6FE-82320410D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4537" y="6374523"/>
              <a:ext cx="489577" cy="487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821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5512" y="281438"/>
            <a:ext cx="6851560" cy="1736646"/>
          </a:xfrm>
          <a:prstGeom prst="roundRect">
            <a:avLst/>
          </a:prstGeom>
          <a:solidFill>
            <a:srgbClr val="00B050">
              <a:alpha val="17000"/>
            </a:srgb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latin typeface="NikoshBAN" panose="02000000000000000000" pitchFamily="2" charset="0"/>
                <a:cs typeface="NikoshBAN" panose="02000000000000000000" pitchFamily="2" charset="0"/>
              </a:rPr>
              <a:t>একক কাজ: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0659" y="3163303"/>
            <a:ext cx="10847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নিজ নিজ খাতায় চিত্র সহ ত্রিভূজের সংজ্ঞা লিখ</a:t>
            </a:r>
            <a:r>
              <a:rPr lang="en-US" sz="60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E19390-541C-47AD-8377-BA5235D1E2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" y="137327"/>
            <a:ext cx="2768696" cy="2024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51B9C6-7DF7-48D0-898B-4B0E1A89C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60" y="-84662"/>
            <a:ext cx="12337576" cy="687374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3E9140-B46E-43F4-BA73-230043E45155}"/>
              </a:ext>
            </a:extLst>
          </p:cNvPr>
          <p:cNvGrpSpPr/>
          <p:nvPr/>
        </p:nvGrpSpPr>
        <p:grpSpPr>
          <a:xfrm>
            <a:off x="-39839" y="-52878"/>
            <a:ext cx="12154734" cy="6810177"/>
            <a:chOff x="14514" y="-45423"/>
            <a:chExt cx="12231971" cy="70099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C8EAF1-54D3-41D0-9F6D-3856ABD98ECD}"/>
                </a:ext>
              </a:extLst>
            </p:cNvPr>
            <p:cNvGrpSpPr/>
            <p:nvPr/>
          </p:nvGrpSpPr>
          <p:grpSpPr>
            <a:xfrm>
              <a:off x="14514" y="-45423"/>
              <a:ext cx="12231971" cy="7009928"/>
              <a:chOff x="14515" y="-90847"/>
              <a:chExt cx="12231971" cy="700992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C4CDF91-78B0-4EED-90D7-8B72166714B1}"/>
                  </a:ext>
                </a:extLst>
              </p:cNvPr>
              <p:cNvSpPr/>
              <p:nvPr/>
            </p:nvSpPr>
            <p:spPr>
              <a:xfrm>
                <a:off x="54486" y="6332860"/>
                <a:ext cx="12192000" cy="58622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2667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বিজলী রানী সাহা সহকারী শিক্ষক শোমসপুর মাধ্যমিক বালিকা বিদ্যালয় খোকসা- কুষ্টিয়া ।</a:t>
                </a:r>
                <a:endParaRPr lang="en-US" sz="2667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FD7C7D4-5F56-4DAA-AAE8-4B050FC29B2F}"/>
                  </a:ext>
                </a:extLst>
              </p:cNvPr>
              <p:cNvGrpSpPr/>
              <p:nvPr/>
            </p:nvGrpSpPr>
            <p:grpSpPr>
              <a:xfrm>
                <a:off x="14515" y="-90847"/>
                <a:ext cx="12231971" cy="6948847"/>
                <a:chOff x="0" y="0"/>
                <a:chExt cx="12231971" cy="6948847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E6E55634-1B1C-4437-BCB2-8E62E201D517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12192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0D861813-606D-4146-A86C-8C2D34564B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231971" y="3761"/>
                  <a:ext cx="0" cy="694508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6E0D6CF6-2015-482B-A8C0-2F505F0BF1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0"/>
                  <a:ext cx="0" cy="694508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7601BD47-CE7C-4DC7-8D17-43FAEF7884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6945086"/>
                  <a:ext cx="12192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ECB677-7861-4352-A130-C50C5F463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4537" y="6374523"/>
              <a:ext cx="489577" cy="487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121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7687" y="1475255"/>
            <a:ext cx="11236625" cy="3282845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BD" sz="540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ত্রিভূজের </a:t>
            </a:r>
            <a:r>
              <a:rPr lang="bn-BD" sz="5400">
                <a:latin typeface="NikoshBAN" panose="02000000000000000000" pitchFamily="2" charset="0"/>
                <a:cs typeface="NikoshBAN" panose="02000000000000000000" pitchFamily="2" charset="0"/>
              </a:rPr>
              <a:t>দুইটি বাহু এবং এদের একটির বিপরীত কোণ </a:t>
            </a:r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দেওয়া আছে</a:t>
            </a:r>
            <a:r>
              <a:rPr lang="bn-BD" sz="540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 ত্রিভূজটি অংকন করতে হবে</a:t>
            </a:r>
            <a:r>
              <a:rPr lang="bn-BD" sz="54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F4A4B9-2712-465D-A9A6-BF8BE6EB22D0}"/>
              </a:ext>
            </a:extLst>
          </p:cNvPr>
          <p:cNvGrpSpPr/>
          <p:nvPr/>
        </p:nvGrpSpPr>
        <p:grpSpPr>
          <a:xfrm>
            <a:off x="98474" y="0"/>
            <a:ext cx="12093526" cy="6810177"/>
            <a:chOff x="14514" y="-45423"/>
            <a:chExt cx="12231971" cy="70099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534210A-1DC3-4957-8284-025F87DC5906}"/>
                </a:ext>
              </a:extLst>
            </p:cNvPr>
            <p:cNvGrpSpPr/>
            <p:nvPr/>
          </p:nvGrpSpPr>
          <p:grpSpPr>
            <a:xfrm>
              <a:off x="14514" y="-45423"/>
              <a:ext cx="12231971" cy="7009928"/>
              <a:chOff x="14515" y="-90847"/>
              <a:chExt cx="12231971" cy="700992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CAC1964-867D-4321-9E0B-9F48A31F34DA}"/>
                  </a:ext>
                </a:extLst>
              </p:cNvPr>
              <p:cNvSpPr/>
              <p:nvPr/>
            </p:nvSpPr>
            <p:spPr>
              <a:xfrm>
                <a:off x="54486" y="6332860"/>
                <a:ext cx="12192000" cy="58622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2667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বিজলী রানী সাহা সহকারী শিক্ষক শোমসপুর মাধ্যমিক বালিকা বিদ্যালয় খোকসা- কুষ্টিয়া ।</a:t>
                </a:r>
                <a:endParaRPr lang="en-US" sz="2667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E082F3A-D7B9-4CBB-BEA5-9A8A4305F21E}"/>
                  </a:ext>
                </a:extLst>
              </p:cNvPr>
              <p:cNvGrpSpPr/>
              <p:nvPr/>
            </p:nvGrpSpPr>
            <p:grpSpPr>
              <a:xfrm>
                <a:off x="14515" y="-90847"/>
                <a:ext cx="12231971" cy="6948847"/>
                <a:chOff x="0" y="0"/>
                <a:chExt cx="12231971" cy="6948847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00C6CE1B-4C6B-4938-A9C7-A77760F5A826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12192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C7EA0475-D4AB-4C6E-9D1D-5E8E80DCAE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231971" y="3761"/>
                  <a:ext cx="0" cy="694508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EB662677-B268-4366-9689-F361FE3658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0"/>
                  <a:ext cx="0" cy="6945086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C4DCE368-5AB6-46CD-AD41-603EBFECA2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6945086"/>
                  <a:ext cx="12192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0738109-5D8C-43B5-A1FE-778D2D098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4537" y="6374523"/>
              <a:ext cx="489577" cy="487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787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757</Words>
  <Application>Microsoft Office PowerPoint</Application>
  <PresentationFormat>Widescreen</PresentationFormat>
  <Paragraphs>151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 Paroi</dc:creator>
  <cp:lastModifiedBy>Pallab Paroi</cp:lastModifiedBy>
  <cp:revision>34</cp:revision>
  <dcterms:created xsi:type="dcterms:W3CDTF">2019-12-02T12:16:31Z</dcterms:created>
  <dcterms:modified xsi:type="dcterms:W3CDTF">2019-12-06T11:23:27Z</dcterms:modified>
</cp:coreProperties>
</file>