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9" r:id="rId2"/>
    <p:sldId id="282" r:id="rId3"/>
    <p:sldId id="280" r:id="rId4"/>
    <p:sldId id="281" r:id="rId5"/>
    <p:sldId id="307" r:id="rId6"/>
    <p:sldId id="286" r:id="rId7"/>
    <p:sldId id="290" r:id="rId8"/>
    <p:sldId id="295" r:id="rId9"/>
    <p:sldId id="304" r:id="rId10"/>
    <p:sldId id="300" r:id="rId11"/>
    <p:sldId id="309" r:id="rId12"/>
    <p:sldId id="284" r:id="rId13"/>
    <p:sldId id="287" r:id="rId14"/>
    <p:sldId id="308" r:id="rId15"/>
    <p:sldId id="288" r:id="rId16"/>
    <p:sldId id="28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8B78E-325B-444F-AEF8-615EB01672B0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C6C58-E2A1-4C01-B6C8-1F09F92E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72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6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5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9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9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8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2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9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3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0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7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0A717-7554-4A6F-AA1A-95098DA24AC1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1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534" y="95534"/>
            <a:ext cx="11991691" cy="6648166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30304" y="4626596"/>
            <a:ext cx="6810233" cy="13511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767" y="504968"/>
            <a:ext cx="7165075" cy="37667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6016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4325" y="3914776"/>
            <a:ext cx="1143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পরদিন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একগাদা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পেয়ারা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মিলিটারি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ক্যাম্পে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দুপাশের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ধানখেতের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ভিতর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হাটতে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ক্যাম্পে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পৌঁছে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প্রথমে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পেয়ারায়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কামড়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আরেকটি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পেয়ারা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এগিয়ে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সৈনিকের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মাটিতে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ফেলে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আশপাশ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দু-চার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সেপাই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এগিয়ে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ছড়িয়ে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চারিদিক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ক্যাম্পের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জায়গা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ক্ষিপ্র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দৃষ্টিতে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907" y="294634"/>
            <a:ext cx="3255418" cy="36201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4" y="570771"/>
            <a:ext cx="3270487" cy="32154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ounded Rectangle 9"/>
          <p:cNvSpPr/>
          <p:nvPr/>
        </p:nvSpPr>
        <p:spPr>
          <a:xfrm>
            <a:off x="4003291" y="1392072"/>
            <a:ext cx="4253606" cy="14603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সৈনিকের পেয়ারা খাওয়া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6437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3957851" y="464024"/>
            <a:ext cx="3562065" cy="8325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একক কাজ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450" y="1501254"/>
            <a:ext cx="5390865" cy="30019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ounded Rectangle 8"/>
          <p:cNvSpPr/>
          <p:nvPr/>
        </p:nvSpPr>
        <p:spPr>
          <a:xfrm>
            <a:off x="1951630" y="4749421"/>
            <a:ext cx="8475260" cy="15831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বুধা তাকে কেন বঙ্গবন্ধু বলে ডাকতে বলেছিল ব্যাখা করে লিখ?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4668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11200" y="4531058"/>
            <a:ext cx="10643737" cy="13647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বুধা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আহাদ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মুন্সীর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বাড়িতে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121624" y="518615"/>
            <a:ext cx="3844691" cy="9553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জোড়ায় কাজ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755" y="1657990"/>
            <a:ext cx="4749421" cy="27444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4903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4230806" y="423081"/>
            <a:ext cx="3002507" cy="11464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দলীয় কাজ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859" y="1835412"/>
            <a:ext cx="5486400" cy="23936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ounded Rectangle 8"/>
          <p:cNvSpPr/>
          <p:nvPr/>
        </p:nvSpPr>
        <p:spPr>
          <a:xfrm>
            <a:off x="2483893" y="4681182"/>
            <a:ext cx="7820167" cy="166502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বুধা কীভাবে মেলেটারী ক্যাম্পের প্রতিটি জায়গা দেখে নেয় তা বর্ননা করে লিখ?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6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325" y="271463"/>
            <a:ext cx="11530013" cy="624363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653887" y="600501"/>
            <a:ext cx="2674961" cy="9689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মুল্যায়ন</a:t>
            </a:r>
            <a:endParaRPr lang="en-US" sz="4000" dirty="0"/>
          </a:p>
        </p:txBody>
      </p:sp>
      <p:sp>
        <p:nvSpPr>
          <p:cNvPr id="7" name="Rounded Rectangle 6"/>
          <p:cNvSpPr/>
          <p:nvPr/>
        </p:nvSpPr>
        <p:spPr>
          <a:xfrm>
            <a:off x="1433015" y="1683794"/>
            <a:ext cx="9321421" cy="44986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/>
              <a:t>১।  বঙ্গবন্ধুর ৭ই মার্চের ভাষন বুধা কোথায়                          শুনেছিল ? </a:t>
            </a:r>
          </a:p>
          <a:p>
            <a:r>
              <a:rPr lang="bn-IN" sz="3200" dirty="0" smtClean="0"/>
              <a:t>২।গায়ের লোকেরা কেন মেলেটারীদের খাবার পাঠাচ্ছিল লিখ? </a:t>
            </a:r>
          </a:p>
          <a:p>
            <a:r>
              <a:rPr lang="bn-IN" sz="3200" dirty="0" smtClean="0"/>
              <a:t>৩। গ্রামের কারা কারা মুক্তিবাহিনীতে যোগ দেয় লিখ? </a:t>
            </a:r>
          </a:p>
          <a:p>
            <a:r>
              <a:rPr lang="bn-IN" sz="3200" dirty="0" smtClean="0"/>
              <a:t>৪। বুধা কেন মেলেটারী ক্যাম্পে যায় লিখ 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78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1"/>
          <p:cNvSpPr>
            <a:spLocks noChangeArrowheads="1"/>
          </p:cNvSpPr>
          <p:nvPr/>
        </p:nvSpPr>
        <p:spPr bwMode="auto">
          <a:xfrm>
            <a:off x="4162567" y="609600"/>
            <a:ext cx="3875964" cy="11237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087" y="1819053"/>
            <a:ext cx="6796585" cy="3053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ounded Rectangle 8"/>
          <p:cNvSpPr/>
          <p:nvPr/>
        </p:nvSpPr>
        <p:spPr>
          <a:xfrm>
            <a:off x="2238233" y="5117910"/>
            <a:ext cx="8420668" cy="133748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বুধা কীভাবে মুক্তিযুদ্ধে অবদান রেখেছিল বর্ননা করে লিখ 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6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871788" y="4121624"/>
            <a:ext cx="6100763" cy="205249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9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014" y="832514"/>
            <a:ext cx="6032310" cy="31605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4903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/>
            </a:extLst>
          </p:cNvPr>
          <p:cNvSpPr/>
          <p:nvPr/>
        </p:nvSpPr>
        <p:spPr>
          <a:xfrm>
            <a:off x="3556000" y="344712"/>
            <a:ext cx="5588000" cy="9539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1291169" y="2525713"/>
            <a:ext cx="4216400" cy="398426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endParaRPr lang="bn-IN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endParaRPr lang="bn-IN" sz="3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r>
              <a:rPr lang="en-US" sz="2800" dirty="0" err="1"/>
              <a:t>সন্তোষ</a:t>
            </a:r>
            <a:r>
              <a:rPr lang="en-US" sz="2800" dirty="0"/>
              <a:t> </a:t>
            </a:r>
            <a:r>
              <a:rPr lang="en-US" sz="2800" dirty="0" err="1"/>
              <a:t>কুমার</a:t>
            </a:r>
            <a:r>
              <a:rPr lang="en-US" sz="2800" dirty="0"/>
              <a:t> </a:t>
            </a:r>
            <a:r>
              <a:rPr lang="en-US" sz="2800" dirty="0" err="1"/>
              <a:t>বর্মা</a:t>
            </a:r>
            <a:endParaRPr lang="bn-IN" sz="2800" dirty="0"/>
          </a:p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endParaRPr lang="bn-IN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ভান্ডারদহ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জনতা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 eaLnBrk="1" hangingPunct="1">
              <a:defRPr/>
            </a:pPr>
            <a:r>
              <a:rPr lang="en-US" sz="1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পাটগ্রাম,লালমনিরহাট</a:t>
            </a:r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r>
              <a:rPr lang="bn-IN" sz="16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</a:t>
            </a:r>
            <a:r>
              <a:rPr lang="bn-IN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১৭৬৮৯২৬৬৫৮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1291168" y="1371600"/>
            <a:ext cx="4216400" cy="10255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/>
            </a:extLst>
          </p:cNvPr>
          <p:cNvSpPr/>
          <p:nvPr/>
        </p:nvSpPr>
        <p:spPr>
          <a:xfrm>
            <a:off x="6603493" y="2525713"/>
            <a:ext cx="4437546" cy="398426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/>
              <a:t>বিষয়ঃ </a:t>
            </a:r>
            <a:r>
              <a:rPr lang="en-US" sz="2400" dirty="0" err="1"/>
              <a:t>মাধ্যমিক</a:t>
            </a:r>
            <a:r>
              <a:rPr lang="en-US" sz="2400" dirty="0"/>
              <a:t> </a:t>
            </a:r>
            <a:r>
              <a:rPr lang="en-US" sz="2400" dirty="0" err="1"/>
              <a:t>বাংলা</a:t>
            </a:r>
            <a:r>
              <a:rPr lang="en-US" sz="2400" dirty="0"/>
              <a:t> </a:t>
            </a:r>
            <a:r>
              <a:rPr lang="bn-BD" sz="2400" dirty="0"/>
              <a:t>সহ পাঠ </a:t>
            </a:r>
          </a:p>
          <a:p>
            <a:pPr algn="ctr"/>
            <a:r>
              <a:rPr lang="bn-BD" sz="2400" dirty="0"/>
              <a:t>শ্রেণিঃ </a:t>
            </a:r>
            <a:r>
              <a:rPr lang="en-US" sz="2400" dirty="0"/>
              <a:t>৯ম ও </a:t>
            </a:r>
            <a:r>
              <a:rPr lang="bn-BD" sz="2400" dirty="0"/>
              <a:t>১০</a:t>
            </a:r>
            <a:r>
              <a:rPr lang="en-US" sz="2400" dirty="0"/>
              <a:t>ম </a:t>
            </a:r>
          </a:p>
          <a:p>
            <a:pPr algn="ctr"/>
            <a:r>
              <a:rPr lang="en-US" sz="2400" dirty="0" err="1"/>
              <a:t>পা</a:t>
            </a:r>
            <a:r>
              <a:rPr lang="bn-BD" sz="2400" dirty="0"/>
              <a:t>ঠ শিরোনামঃ কাকতাড়ুয়া </a:t>
            </a:r>
            <a:endParaRPr lang="en-US" sz="2400" dirty="0"/>
          </a:p>
          <a:p>
            <a:pPr algn="ctr"/>
            <a:r>
              <a:rPr lang="en-US" sz="2400" dirty="0"/>
              <a:t>( </a:t>
            </a:r>
            <a:r>
              <a:rPr lang="en-US" sz="2400" dirty="0"/>
              <a:t>১৭ -২৫ </a:t>
            </a:r>
            <a:r>
              <a:rPr lang="bn-BD" sz="2400" dirty="0"/>
              <a:t>পৃষ্ঠা</a:t>
            </a:r>
            <a:r>
              <a:rPr lang="en-US" sz="2400" dirty="0"/>
              <a:t> </a:t>
            </a:r>
            <a:r>
              <a:rPr lang="bn-BD" sz="2400" dirty="0"/>
              <a:t>)</a:t>
            </a:r>
            <a:endParaRPr lang="en-US" sz="2400" dirty="0"/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>
            <a:extLst>
              <a:ext uri="{FF2B5EF4-FFF2-40B4-BE49-F238E27FC236}"/>
            </a:extLst>
          </p:cNvPr>
          <p:cNvSpPr/>
          <p:nvPr/>
        </p:nvSpPr>
        <p:spPr>
          <a:xfrm>
            <a:off x="6603491" y="1371599"/>
            <a:ext cx="4437548" cy="10366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057" y="2564007"/>
            <a:ext cx="1811470" cy="17896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946" y="2564007"/>
            <a:ext cx="2088108" cy="16442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905877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257" y="1269242"/>
            <a:ext cx="6837528" cy="41176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ounded Rectangle 2"/>
          <p:cNvSpPr/>
          <p:nvPr/>
        </p:nvSpPr>
        <p:spPr>
          <a:xfrm>
            <a:off x="2702257" y="313899"/>
            <a:ext cx="6987653" cy="9553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চিত্রে কী দেখা যায় ভেবে বলো ?</a:t>
            </a:r>
            <a:endParaRPr lang="en-US" sz="3200" dirty="0"/>
          </a:p>
        </p:txBody>
      </p:sp>
      <p:sp>
        <p:nvSpPr>
          <p:cNvPr id="9" name="Oval 8"/>
          <p:cNvSpPr/>
          <p:nvPr/>
        </p:nvSpPr>
        <p:spPr>
          <a:xfrm>
            <a:off x="3875963" y="5472594"/>
            <a:ext cx="4899547" cy="10373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কাকতাড়ুয়া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976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45" y="2282636"/>
            <a:ext cx="4053385" cy="29104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1364776" y="873457"/>
            <a:ext cx="3719429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কাকতাড়ুয়া</a:t>
            </a:r>
            <a:endParaRPr lang="en-US" sz="8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19072" y="5247310"/>
            <a:ext cx="29748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সেলিনা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358" y="1119117"/>
            <a:ext cx="4217158" cy="47494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49058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325" y="271463"/>
            <a:ext cx="11530013" cy="624363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4338" y="991515"/>
            <a:ext cx="1143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পাঠশেষে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 </a:t>
            </a:r>
          </a:p>
          <a:p>
            <a:pPr marL="514350" indent="-514350">
              <a:buAutoNum type="arabicPeriod"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৭ই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ভাষন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AutoNum type="arabicPeriod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শান্তি কমিটির চেয়ারম্যান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 </a:t>
            </a:r>
          </a:p>
          <a:p>
            <a:pPr marL="514350" indent="-514350">
              <a:buAutoNum type="arabicPeriod"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মুক্তিযোদ্ধা কারা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AutoNum type="arabicPeriod"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বুধা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সৈনিকদের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পেয়ারা খাওয়ায়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ব্যাখা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36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687620"/>
            <a:ext cx="4368800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আদর্শ পাঠ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27886" y="687619"/>
            <a:ext cx="3885858" cy="11079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সরব পাঠ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145651"/>
            <a:ext cx="4476466" cy="39685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885" y="2145651"/>
            <a:ext cx="4186109" cy="39685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24903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2068" y="3586252"/>
            <a:ext cx="1143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পোড়ালে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পোড়া্লে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মারলে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গাঁয়ে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কবর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বানালে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লোকজনকে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বাড়িঘর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ছাড়ালে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বুধা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প্রতিশোধ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নেবেই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কানু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দয়ালের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বাড়িতে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রেডিওতে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শুনেছিল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বুধা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গরম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মধুকে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বলেছিল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তোরা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ডাকবি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1142785548_omipialb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79" y="283141"/>
            <a:ext cx="3700463" cy="31745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93039" y="283142"/>
            <a:ext cx="3951286" cy="31745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ounded Rectangle 8"/>
          <p:cNvSpPr/>
          <p:nvPr/>
        </p:nvSpPr>
        <p:spPr>
          <a:xfrm>
            <a:off x="4103679" y="1214651"/>
            <a:ext cx="3689360" cy="12692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৭ ই </a:t>
            </a:r>
            <a:r>
              <a:rPr lang="en-US" sz="3600" dirty="0" err="1" smtClean="0"/>
              <a:t>মার্চের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ভাষন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6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8606" y="4414838"/>
            <a:ext cx="1143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গাঁয়ের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কয়েকজন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টাকাওয়ালা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মিলিটারিদের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রাখছে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ক্যাম্পে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গরু-ছাগল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হাঁস-মুরগি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পাঠাচ্ছে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সৈনিকগুলোর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ভীষণ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ফুর্তি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দোকান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পুড়িয়ে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দেওয়ায়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কড়ই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বাঁশের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বেঞ্চি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বানিয়ে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একদিন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অবাক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শোনে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গাঁয়ে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শান্তি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কমিটি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আহাদ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মুন্সী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চেয়ারম্যান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321" y="341194"/>
            <a:ext cx="3319285" cy="30025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09" y="450376"/>
            <a:ext cx="3249748" cy="32072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ounded Rectangle 12"/>
          <p:cNvSpPr/>
          <p:nvPr/>
        </p:nvSpPr>
        <p:spPr>
          <a:xfrm>
            <a:off x="4271749" y="1037230"/>
            <a:ext cx="3998794" cy="13784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শান্তি কমিটি কী?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192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4325" y="3914776"/>
            <a:ext cx="1143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মিঠু,আলি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মুক্তি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বাহিনীতে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যায়।ও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কড়ই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বাঁশের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মাচাটার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শুয়ে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ঘুমিয়ে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ভোরবেলা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আহাদ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মুন্সীর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মতিউর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টেনে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তোলে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।আলির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জিজ্ঞেস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জিজ্ঞেস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থাপ্পড়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ওঠানোর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দু-পা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পিছিয়ে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নদীর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ঢালু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নেমে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315" y="421385"/>
            <a:ext cx="3310009" cy="30666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32" y="558562"/>
            <a:ext cx="3365879" cy="32104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ounded Rectangle 9"/>
          <p:cNvSpPr/>
          <p:nvPr/>
        </p:nvSpPr>
        <p:spPr>
          <a:xfrm>
            <a:off x="4749421" y="1214651"/>
            <a:ext cx="3275463" cy="118735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মুক্তিযোদ্ধা কারা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436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440</Words>
  <Application>Microsoft Office PowerPoint</Application>
  <PresentationFormat>Widescreen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arada</dc:creator>
  <cp:lastModifiedBy>DELL</cp:lastModifiedBy>
  <cp:revision>425</cp:revision>
  <dcterms:created xsi:type="dcterms:W3CDTF">2017-11-01T13:25:23Z</dcterms:created>
  <dcterms:modified xsi:type="dcterms:W3CDTF">2019-12-05T16:06:15Z</dcterms:modified>
</cp:coreProperties>
</file>