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58" r:id="rId4"/>
    <p:sldId id="259" r:id="rId5"/>
    <p:sldId id="260" r:id="rId6"/>
    <p:sldId id="262" r:id="rId7"/>
    <p:sldId id="263" r:id="rId8"/>
    <p:sldId id="264" r:id="rId9"/>
    <p:sldId id="284" r:id="rId10"/>
    <p:sldId id="282" r:id="rId11"/>
    <p:sldId id="280" r:id="rId12"/>
    <p:sldId id="267" r:id="rId13"/>
    <p:sldId id="268" r:id="rId14"/>
    <p:sldId id="283" r:id="rId15"/>
    <p:sldId id="271" r:id="rId16"/>
    <p:sldId id="272" r:id="rId17"/>
    <p:sldId id="273" r:id="rId18"/>
    <p:sldId id="274" r:id="rId19"/>
    <p:sldId id="285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.shila2688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76962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17273" y="21336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জাতীয়তার উপাদান</a:t>
            </a:r>
            <a:endParaRPr lang="en-US" sz="6000" u="sng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জনসমাজকে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জাতীয়তাবোধে উদ্বুদ্ধ হতে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জাতীয়তার উপাদান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জাতীয়তার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ভৌগোলিক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833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ভৌগোলিক ঐক্যঃ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জাতীয়তাবোধে উদ্বুদ্ধ হতে হলে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হলে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জনসমষ্টিকে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ভূখন্ডে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সত্ত্বেও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ভৌগোলিক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ভবঘুরে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যাযাবর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পরিগণিত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হতে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ভৌগোলিক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নৈকট্য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জাতীয়তা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8654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বংশগত ঐক্যঃ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যখন কোনো জনসমাজের অন্তর্গত প্রায় সকল লোকই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একই বংশোদ্ভূত বলে মনে করে তখন তাদের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একাত্মতাবোধের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সৃষ্টি হয় । রক্তের সম্পর্কের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বংশগত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b="1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সংস্কৃতিগত</a:t>
            </a:r>
            <a:r>
              <a:rPr lang="en-US" sz="48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ঐক্যঃ 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যখন কোনো জনসমাজের অন্তর্গত প্রায় সকল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একই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বলে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একই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করে তখন তাদের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জাতীয়তাবোধের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উন্মেষ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9" y="533400"/>
            <a:ext cx="8763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b="1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ঐক্যঃ</a:t>
            </a:r>
            <a:r>
              <a:rPr lang="en-US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জাতীয়তা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একই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ধর্মাবলম্বীদের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তাদের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সৃষ্টি হতে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একই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তাদের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নৈকট্য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জাতীয়তা গঠন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হয় ।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রাজনৈতিক ও অর্থনৈতিক</a:t>
            </a:r>
            <a:r>
              <a:rPr lang="en-US" sz="4000" b="1" u="sng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ঐক্যঃ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যখন কোনো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একই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রাজনৈতিক ও অর্থনৈতিক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আকাঙ্ক্ষার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হয় তখন তাদের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জাতীয়তার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সৃষ্টি হয়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বৃটিশ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সংসদীয়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তাদের রাজনৈতিক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আশা-আকাঙ্ক্ষায়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হয়েছে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6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315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v"/>
            </a:pPr>
            <a:r>
              <a:rPr lang="en-US" sz="40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4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ঐক্যঃ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জাতীয়তার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জাতীয়তার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জাতীয়তার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4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20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u="sng" dirty="0" smtClean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u="sng" dirty="0" smtClean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জাতীয়তার ৩টি উপাদান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xmlns="" val="16786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54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54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q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মূলকথাঃ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জাতীয়তা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আধ্যাত্মিক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জাতীয়তাবোধে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রাজনৈতিক ও অর্থনৈতিক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667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জাতীয়তার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6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36" y="1447800"/>
            <a:ext cx="7772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marL="857250" indent="-857250">
              <a:buFont typeface="Wingdings" pitchFamily="2" charset="2"/>
              <a:buChar char="v"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জাতীয়তাবাদের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xmlns="" val="39724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প্রফেসর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এমাজউদ্দিন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3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962400"/>
            <a:ext cx="541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মোঃ হাবিবুর রহমান 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কুশিয়ারা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bn-IN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গোলাপগঞ্জ, সিলেট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rhabib0007@gmail.com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১২/১১/২০১৮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762000" y="304800"/>
            <a:ext cx="1905000" cy="33528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6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04800"/>
            <a:ext cx="5943599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40386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Thanks to All</a:t>
            </a:r>
            <a:endParaRPr lang="en-US" sz="6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3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418219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3530" y="304800"/>
            <a:ext cx="384707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14800"/>
            <a:ext cx="363855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3530" y="4114800"/>
            <a:ext cx="384707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6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267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u="sng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জাতীয়তা</a:t>
            </a:r>
            <a:endParaRPr lang="en-US" sz="96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0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u="sng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আজকের পাঠ শেষে শিক্ষার্থীরা – 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জাতীয়তার ধারণা ব্যাখ্যা করতে পারবে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শব্দগত উৎপত্তি জানতে পারবে।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জাতীয়তার উপাদানসমূহ বর্ণনা করতে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55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41218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জাতীয়তার শব্দগত অর্থঃ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জাতীয়তা হলো এক ধরনের মানসিক অনুভূতি। ‘জাতীয়তার’ ইংরেজি প্রতিশব্দ ‘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Nationality’. ‘Nationality’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শব্দটি উদ্ভূত হয়েছে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‘Natio’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‘Natus’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থেকে ,যার অর্থ হলো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‘born’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অর্থাৎ জন্ম । সুতরাং উৎপত্তিগত বা শাব্দিক দিক থেকে জাতীয়তা বলতে বোঝায় ‘একই বংশোদ্ভূত জনসমষ্টি’।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3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1" y="253847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জাতীয়তার সংজ্ঞাঃ </a:t>
            </a:r>
            <a:endParaRPr lang="en-US" sz="5400" u="sng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3716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কোনো জনসমাজের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যখন রাজনৈতিক চেতনার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হয় , তখন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জাতীয়তা বলে । </a:t>
            </a:r>
          </a:p>
          <a:p>
            <a:pPr algn="just"/>
            <a:r>
              <a:rPr lang="en-US" sz="40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প্রামাণ্য</a:t>
            </a:r>
            <a:r>
              <a:rPr lang="en-US" sz="4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সংজ্ঞাঃ 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হ্যারল্ড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লাস্কির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,“জাতীয়তার ধারণা এক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মানসিক ধারণা।” </a:t>
            </a: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ব্রাইস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“জাতীয়তা হলো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এক জনসমষ্টি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জনসমষ্টিকে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থেকে পৃথক মনে করে ।” </a:t>
            </a:r>
          </a:p>
        </p:txBody>
      </p:sp>
    </p:spTree>
    <p:extLst>
      <p:ext uri="{BB962C8B-B14F-4D97-AF65-F5344CB8AC3E}">
        <p14:creationId xmlns:p14="http://schemas.microsoft.com/office/powerpoint/2010/main" xmlns="" val="25202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স্টুয়ার্ট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“রাজনৈতিক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চেতনাসম্পন্ন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জনসমাজকে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জাতীয় জনসমাজ ও জাতীয়তা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হয়।</a:t>
            </a:r>
          </a:p>
          <a:p>
            <a:pPr marL="571500" indent="-571500" algn="just">
              <a:buFont typeface="Wingdings" pitchFamily="2" charset="2"/>
              <a:buChar char="§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একই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ভৌগোলিক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সান্নিধ্যতার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জনসমষ্টি যখন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অন্য জনসমষ্টি হতে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মনে করে তখন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জাতীয়তা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u="sng" dirty="0" smtClean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marL="1143000" indent="-1143000" algn="just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জাতীয়তার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0" indent="-1143000" algn="just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উৎপত্তিগত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9756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1373</TotalTime>
  <Words>666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Mahmuda Shila</dc:creator>
  <cp:lastModifiedBy>User</cp:lastModifiedBy>
  <cp:revision>86</cp:revision>
  <dcterms:created xsi:type="dcterms:W3CDTF">2006-08-16T00:00:00Z</dcterms:created>
  <dcterms:modified xsi:type="dcterms:W3CDTF">2019-12-06T15:45:19Z</dcterms:modified>
</cp:coreProperties>
</file>